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4a45fc6807d0497c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6" r:id="rId2"/>
    <p:sldId id="483" r:id="rId3"/>
    <p:sldId id="351" r:id="rId4"/>
    <p:sldId id="576" r:id="rId5"/>
    <p:sldId id="587" r:id="rId6"/>
    <p:sldId id="583" r:id="rId7"/>
    <p:sldId id="588" r:id="rId8"/>
    <p:sldId id="577" r:id="rId9"/>
    <p:sldId id="580" r:id="rId10"/>
    <p:sldId id="589" r:id="rId11"/>
    <p:sldId id="484" r:id="rId12"/>
    <p:sldId id="582" r:id="rId13"/>
    <p:sldId id="581" r:id="rId14"/>
    <p:sldId id="494" r:id="rId15"/>
    <p:sldId id="585" r:id="rId16"/>
    <p:sldId id="325" r:id="rId17"/>
    <p:sldId id="257" r:id="rId18"/>
    <p:sldId id="344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T460" initials="T" lastIdx="21" clrIdx="2">
    <p:extLst>
      <p:ext uri="{19B8F6BF-5375-455C-9EA6-DF929625EA0E}">
        <p15:presenceInfo xmlns:p15="http://schemas.microsoft.com/office/powerpoint/2012/main" userId="T460" providerId="None"/>
      </p:ext>
    </p:extLst>
  </p:cmAuthor>
  <p:cmAuthor id="4" name="Vu Thi Ngoc Anh" initials="VTNA" lastIdx="1" clrIdx="3">
    <p:extLst>
      <p:ext uri="{19B8F6BF-5375-455C-9EA6-DF929625EA0E}">
        <p15:presenceInfo xmlns:p15="http://schemas.microsoft.com/office/powerpoint/2012/main" userId="Vu Thi Ngoc Anh" providerId="None"/>
      </p:ext>
    </p:extLst>
  </p:cmAuthor>
  <p:cmAuthor id="5" name="letranmanh8x@gmail.com" initials="l" lastIdx="3" clrIdx="4">
    <p:extLst>
      <p:ext uri="{19B8F6BF-5375-455C-9EA6-DF929625EA0E}">
        <p15:presenceInfo xmlns:p15="http://schemas.microsoft.com/office/powerpoint/2012/main" userId="letranmanh8x@g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39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Thi Ngoc Anh" userId="20bf49ac-c53c-4eb1-9c88-bd73d4385d8e" providerId="ADAL" clId="{FAF185DE-BA00-44D0-B560-A7B46F5C071C}"/>
    <pc:docChg chg="delSld">
      <pc:chgData name="Vu Thi Ngoc Anh" userId="20bf49ac-c53c-4eb1-9c88-bd73d4385d8e" providerId="ADAL" clId="{FAF185DE-BA00-44D0-B560-A7B46F5C071C}" dt="2022-07-09T15:17:30.358" v="5" actId="2696"/>
      <pc:docMkLst>
        <pc:docMk/>
      </pc:docMkLst>
      <pc:sldChg chg="del">
        <pc:chgData name="Vu Thi Ngoc Anh" userId="20bf49ac-c53c-4eb1-9c88-bd73d4385d8e" providerId="ADAL" clId="{FAF185DE-BA00-44D0-B560-A7B46F5C071C}" dt="2022-07-09T15:17:18.189" v="0" actId="2696"/>
        <pc:sldMkLst>
          <pc:docMk/>
          <pc:sldMk cId="2883452683" sldId="570"/>
        </pc:sldMkLst>
      </pc:sldChg>
      <pc:sldChg chg="del">
        <pc:chgData name="Vu Thi Ngoc Anh" userId="20bf49ac-c53c-4eb1-9c88-bd73d4385d8e" providerId="ADAL" clId="{FAF185DE-BA00-44D0-B560-A7B46F5C071C}" dt="2022-07-09T15:17:22.100" v="1" actId="2696"/>
        <pc:sldMkLst>
          <pc:docMk/>
          <pc:sldMk cId="197603512" sldId="571"/>
        </pc:sldMkLst>
      </pc:sldChg>
      <pc:sldChg chg="del">
        <pc:chgData name="Vu Thi Ngoc Anh" userId="20bf49ac-c53c-4eb1-9c88-bd73d4385d8e" providerId="ADAL" clId="{FAF185DE-BA00-44D0-B560-A7B46F5C071C}" dt="2022-07-09T15:17:26.502" v="3" actId="2696"/>
        <pc:sldMkLst>
          <pc:docMk/>
          <pc:sldMk cId="3899977338" sldId="572"/>
        </pc:sldMkLst>
      </pc:sldChg>
      <pc:sldChg chg="del">
        <pc:chgData name="Vu Thi Ngoc Anh" userId="20bf49ac-c53c-4eb1-9c88-bd73d4385d8e" providerId="ADAL" clId="{FAF185DE-BA00-44D0-B560-A7B46F5C071C}" dt="2022-07-09T15:17:28.476" v="4" actId="2696"/>
        <pc:sldMkLst>
          <pc:docMk/>
          <pc:sldMk cId="933413566" sldId="573"/>
        </pc:sldMkLst>
      </pc:sldChg>
      <pc:sldChg chg="del">
        <pc:chgData name="Vu Thi Ngoc Anh" userId="20bf49ac-c53c-4eb1-9c88-bd73d4385d8e" providerId="ADAL" clId="{FAF185DE-BA00-44D0-B560-A7B46F5C071C}" dt="2022-07-09T15:17:30.358" v="5" actId="2696"/>
        <pc:sldMkLst>
          <pc:docMk/>
          <pc:sldMk cId="2945461857" sldId="574"/>
        </pc:sldMkLst>
      </pc:sldChg>
      <pc:sldChg chg="del">
        <pc:chgData name="Vu Thi Ngoc Anh" userId="20bf49ac-c53c-4eb1-9c88-bd73d4385d8e" providerId="ADAL" clId="{FAF185DE-BA00-44D0-B560-A7B46F5C071C}" dt="2022-07-09T15:17:24.673" v="2" actId="2696"/>
        <pc:sldMkLst>
          <pc:docMk/>
          <pc:sldMk cId="910665493" sldId="579"/>
        </pc:sldMkLst>
      </pc:sldChg>
    </pc:docChg>
  </pc:docChgLst>
  <pc:docChgLst>
    <pc:chgData name="Vu Thi Ngoc Anh" userId="20bf49ac-c53c-4eb1-9c88-bd73d4385d8e" providerId="ADAL" clId="{813EC799-74A4-4044-B3F3-750F9AF73519}"/>
    <pc:docChg chg="undo custSel addSld modSld sldOrd">
      <pc:chgData name="Vu Thi Ngoc Anh" userId="20bf49ac-c53c-4eb1-9c88-bd73d4385d8e" providerId="ADAL" clId="{813EC799-74A4-4044-B3F3-750F9AF73519}" dt="2022-07-15T07:42:10.789" v="1955" actId="2711"/>
      <pc:docMkLst>
        <pc:docMk/>
      </pc:docMkLst>
      <pc:sldChg chg="modSp mod">
        <pc:chgData name="Vu Thi Ngoc Anh" userId="20bf49ac-c53c-4eb1-9c88-bd73d4385d8e" providerId="ADAL" clId="{813EC799-74A4-4044-B3F3-750F9AF73519}" dt="2022-07-15T06:40:25.880" v="193" actId="404"/>
        <pc:sldMkLst>
          <pc:docMk/>
          <pc:sldMk cId="965619341" sldId="326"/>
        </pc:sldMkLst>
        <pc:spChg chg="mod">
          <ac:chgData name="Vu Thi Ngoc Anh" userId="20bf49ac-c53c-4eb1-9c88-bd73d4385d8e" providerId="ADAL" clId="{813EC799-74A4-4044-B3F3-750F9AF73519}" dt="2022-07-15T06:40:16.143" v="191" actId="404"/>
          <ac:spMkLst>
            <pc:docMk/>
            <pc:sldMk cId="965619341" sldId="326"/>
            <ac:spMk id="5" creationId="{5E6B765C-E492-4D9D-B326-A1DF01AF5D4B}"/>
          </ac:spMkLst>
        </pc:spChg>
        <pc:spChg chg="mod">
          <ac:chgData name="Vu Thi Ngoc Anh" userId="20bf49ac-c53c-4eb1-9c88-bd73d4385d8e" providerId="ADAL" clId="{813EC799-74A4-4044-B3F3-750F9AF73519}" dt="2022-07-15T06:40:08.453" v="188" actId="2711"/>
          <ac:spMkLst>
            <pc:docMk/>
            <pc:sldMk cId="965619341" sldId="326"/>
            <ac:spMk id="6" creationId="{60C864D8-94FF-41B2-991B-05EF775C1920}"/>
          </ac:spMkLst>
        </pc:spChg>
        <pc:spChg chg="mod">
          <ac:chgData name="Vu Thi Ngoc Anh" userId="20bf49ac-c53c-4eb1-9c88-bd73d4385d8e" providerId="ADAL" clId="{813EC799-74A4-4044-B3F3-750F9AF73519}" dt="2022-07-15T06:40:01.446" v="187" actId="1076"/>
          <ac:spMkLst>
            <pc:docMk/>
            <pc:sldMk cId="965619341" sldId="326"/>
            <ac:spMk id="7" creationId="{2C6D747D-C415-4964-A59E-F785BB764022}"/>
          </ac:spMkLst>
        </pc:spChg>
        <pc:spChg chg="mod">
          <ac:chgData name="Vu Thi Ngoc Anh" userId="20bf49ac-c53c-4eb1-9c88-bd73d4385d8e" providerId="ADAL" clId="{813EC799-74A4-4044-B3F3-750F9AF73519}" dt="2022-07-15T06:39:27.715" v="140" actId="403"/>
          <ac:spMkLst>
            <pc:docMk/>
            <pc:sldMk cId="965619341" sldId="326"/>
            <ac:spMk id="8" creationId="{92EA59C7-7EED-485B-A9ED-438A79DA8CB3}"/>
          </ac:spMkLst>
        </pc:spChg>
        <pc:spChg chg="mod">
          <ac:chgData name="Vu Thi Ngoc Anh" userId="20bf49ac-c53c-4eb1-9c88-bd73d4385d8e" providerId="ADAL" clId="{813EC799-74A4-4044-B3F3-750F9AF73519}" dt="2022-07-15T06:40:25.880" v="193" actId="404"/>
          <ac:spMkLst>
            <pc:docMk/>
            <pc:sldMk cId="965619341" sldId="326"/>
            <ac:spMk id="9" creationId="{B373F0C2-A895-4718-B076-FA6AE686B6F1}"/>
          </ac:spMkLst>
        </pc:spChg>
      </pc:sldChg>
      <pc:sldChg chg="addSp modSp mod delCm">
        <pc:chgData name="Vu Thi Ngoc Anh" userId="20bf49ac-c53c-4eb1-9c88-bd73d4385d8e" providerId="ADAL" clId="{813EC799-74A4-4044-B3F3-750F9AF73519}" dt="2022-07-15T06:36:58.528" v="109" actId="20577"/>
        <pc:sldMkLst>
          <pc:docMk/>
          <pc:sldMk cId="3180352202" sldId="345"/>
        </pc:sldMkLst>
        <pc:spChg chg="mod">
          <ac:chgData name="Vu Thi Ngoc Anh" userId="20bf49ac-c53c-4eb1-9c88-bd73d4385d8e" providerId="ADAL" clId="{813EC799-74A4-4044-B3F3-750F9AF73519}" dt="2022-07-15T06:35:28.993" v="89" actId="14100"/>
          <ac:spMkLst>
            <pc:docMk/>
            <pc:sldMk cId="3180352202" sldId="345"/>
            <ac:spMk id="6" creationId="{35B8CBC5-CE35-446D-A5EF-3E8B09BCDD84}"/>
          </ac:spMkLst>
        </pc:spChg>
        <pc:spChg chg="add mod">
          <ac:chgData name="Vu Thi Ngoc Anh" userId="20bf49ac-c53c-4eb1-9c88-bd73d4385d8e" providerId="ADAL" clId="{813EC799-74A4-4044-B3F3-750F9AF73519}" dt="2022-07-15T06:36:03.597" v="105" actId="1076"/>
          <ac:spMkLst>
            <pc:docMk/>
            <pc:sldMk cId="3180352202" sldId="345"/>
            <ac:spMk id="8" creationId="{6E9A62BD-AFA2-472F-B377-D2BFB8790B16}"/>
          </ac:spMkLst>
        </pc:spChg>
        <pc:spChg chg="mod">
          <ac:chgData name="Vu Thi Ngoc Anh" userId="20bf49ac-c53c-4eb1-9c88-bd73d4385d8e" providerId="ADAL" clId="{813EC799-74A4-4044-B3F3-750F9AF73519}" dt="2022-07-15T06:36:58.528" v="109" actId="20577"/>
          <ac:spMkLst>
            <pc:docMk/>
            <pc:sldMk cId="3180352202" sldId="345"/>
            <ac:spMk id="10" creationId="{7C9196B1-A4D9-4935-A016-8D93D206BB83}"/>
          </ac:spMkLst>
        </pc:spChg>
        <pc:picChg chg="mod">
          <ac:chgData name="Vu Thi Ngoc Anh" userId="20bf49ac-c53c-4eb1-9c88-bd73d4385d8e" providerId="ADAL" clId="{813EC799-74A4-4044-B3F3-750F9AF73519}" dt="2022-07-15T06:26:10.438" v="1" actId="14100"/>
          <ac:picMkLst>
            <pc:docMk/>
            <pc:sldMk cId="3180352202" sldId="345"/>
            <ac:picMk id="2" creationId="{00CDD88C-13DD-4AC7-BDBD-E2B85D3E29FE}"/>
          </ac:picMkLst>
        </pc:picChg>
        <pc:picChg chg="mod">
          <ac:chgData name="Vu Thi Ngoc Anh" userId="20bf49ac-c53c-4eb1-9c88-bd73d4385d8e" providerId="ADAL" clId="{813EC799-74A4-4044-B3F3-750F9AF73519}" dt="2022-07-15T06:26:10.438" v="1" actId="14100"/>
          <ac:picMkLst>
            <pc:docMk/>
            <pc:sldMk cId="3180352202" sldId="345"/>
            <ac:picMk id="3" creationId="{E5ACF790-2B31-4067-8D57-E5BA9F6CD1F8}"/>
          </ac:picMkLst>
        </pc:picChg>
        <pc:picChg chg="mod">
          <ac:chgData name="Vu Thi Ngoc Anh" userId="20bf49ac-c53c-4eb1-9c88-bd73d4385d8e" providerId="ADAL" clId="{813EC799-74A4-4044-B3F3-750F9AF73519}" dt="2022-07-15T06:33:06.947" v="10" actId="1076"/>
          <ac:picMkLst>
            <pc:docMk/>
            <pc:sldMk cId="3180352202" sldId="345"/>
            <ac:picMk id="7" creationId="{1D4830B7-F839-4DF4-AEAF-1558AA5D55B4}"/>
          </ac:picMkLst>
        </pc:picChg>
      </pc:sldChg>
      <pc:sldChg chg="addSp delSp modSp mod modAnim delCm">
        <pc:chgData name="Vu Thi Ngoc Anh" userId="20bf49ac-c53c-4eb1-9c88-bd73d4385d8e" providerId="ADAL" clId="{813EC799-74A4-4044-B3F3-750F9AF73519}" dt="2022-07-15T07:05:12.798" v="373"/>
        <pc:sldMkLst>
          <pc:docMk/>
          <pc:sldMk cId="1399009367" sldId="351"/>
        </pc:sldMkLst>
        <pc:spChg chg="mod">
          <ac:chgData name="Vu Thi Ngoc Anh" userId="20bf49ac-c53c-4eb1-9c88-bd73d4385d8e" providerId="ADAL" clId="{813EC799-74A4-4044-B3F3-750F9AF73519}" dt="2022-07-15T07:03:14.141" v="354" actId="1076"/>
          <ac:spMkLst>
            <pc:docMk/>
            <pc:sldMk cId="1399009367" sldId="351"/>
            <ac:spMk id="9" creationId="{F3652F0B-64B6-47F9-B9B2-1812997B33BD}"/>
          </ac:spMkLst>
        </pc:spChg>
        <pc:spChg chg="del mod">
          <ac:chgData name="Vu Thi Ngoc Anh" userId="20bf49ac-c53c-4eb1-9c88-bd73d4385d8e" providerId="ADAL" clId="{813EC799-74A4-4044-B3F3-750F9AF73519}" dt="2022-07-15T06:41:06.715" v="195" actId="478"/>
          <ac:spMkLst>
            <pc:docMk/>
            <pc:sldMk cId="1399009367" sldId="351"/>
            <ac:spMk id="15" creationId="{B56B25FD-89A6-4749-B327-74355414AD4B}"/>
          </ac:spMkLst>
        </pc:spChg>
        <pc:spChg chg="mod">
          <ac:chgData name="Vu Thi Ngoc Anh" userId="20bf49ac-c53c-4eb1-9c88-bd73d4385d8e" providerId="ADAL" clId="{813EC799-74A4-4044-B3F3-750F9AF73519}" dt="2022-07-15T06:42:15.916" v="217" actId="1076"/>
          <ac:spMkLst>
            <pc:docMk/>
            <pc:sldMk cId="1399009367" sldId="351"/>
            <ac:spMk id="19" creationId="{1ECE07DA-268D-45C8-9E7B-74DDB4C1C2BD}"/>
          </ac:spMkLst>
        </pc:spChg>
        <pc:spChg chg="mod">
          <ac:chgData name="Vu Thi Ngoc Anh" userId="20bf49ac-c53c-4eb1-9c88-bd73d4385d8e" providerId="ADAL" clId="{813EC799-74A4-4044-B3F3-750F9AF73519}" dt="2022-07-15T06:41:32.926" v="202" actId="14100"/>
          <ac:spMkLst>
            <pc:docMk/>
            <pc:sldMk cId="1399009367" sldId="351"/>
            <ac:spMk id="20" creationId="{BB61B6B9-5F2E-4E24-852D-D871D2FA0570}"/>
          </ac:spMkLst>
        </pc:spChg>
        <pc:spChg chg="mod">
          <ac:chgData name="Vu Thi Ngoc Anh" userId="20bf49ac-c53c-4eb1-9c88-bd73d4385d8e" providerId="ADAL" clId="{813EC799-74A4-4044-B3F3-750F9AF73519}" dt="2022-07-15T06:56:35.455" v="269"/>
          <ac:spMkLst>
            <pc:docMk/>
            <pc:sldMk cId="1399009367" sldId="351"/>
            <ac:spMk id="22" creationId="{0D173120-FDEA-415F-AD51-970EC2EF39EA}"/>
          </ac:spMkLst>
        </pc:spChg>
        <pc:spChg chg="add del mod ord">
          <ac:chgData name="Vu Thi Ngoc Anh" userId="20bf49ac-c53c-4eb1-9c88-bd73d4385d8e" providerId="ADAL" clId="{813EC799-74A4-4044-B3F3-750F9AF73519}" dt="2022-07-15T06:59:14.973" v="312" actId="11529"/>
          <ac:spMkLst>
            <pc:docMk/>
            <pc:sldMk cId="1399009367" sldId="351"/>
            <ac:spMk id="27" creationId="{C5AFD01F-9171-4E2D-AE33-7DEDAAF32A19}"/>
          </ac:spMkLst>
        </pc:spChg>
        <pc:spChg chg="add mod">
          <ac:chgData name="Vu Thi Ngoc Anh" userId="20bf49ac-c53c-4eb1-9c88-bd73d4385d8e" providerId="ADAL" clId="{813EC799-74A4-4044-B3F3-750F9AF73519}" dt="2022-07-15T07:04:41.455" v="368" actId="20577"/>
          <ac:spMkLst>
            <pc:docMk/>
            <pc:sldMk cId="1399009367" sldId="351"/>
            <ac:spMk id="28" creationId="{70E67ED7-353B-4111-8D4C-614185930F26}"/>
          </ac:spMkLst>
        </pc:spChg>
        <pc:spChg chg="add mod">
          <ac:chgData name="Vu Thi Ngoc Anh" userId="20bf49ac-c53c-4eb1-9c88-bd73d4385d8e" providerId="ADAL" clId="{813EC799-74A4-4044-B3F3-750F9AF73519}" dt="2022-07-15T07:04:47.231" v="371" actId="20577"/>
          <ac:spMkLst>
            <pc:docMk/>
            <pc:sldMk cId="1399009367" sldId="351"/>
            <ac:spMk id="31" creationId="{5DC073E0-EC18-47D4-AC5E-116BAB976833}"/>
          </ac:spMkLst>
        </pc:spChg>
        <pc:picChg chg="mod">
          <ac:chgData name="Vu Thi Ngoc Anh" userId="20bf49ac-c53c-4eb1-9c88-bd73d4385d8e" providerId="ADAL" clId="{813EC799-74A4-4044-B3F3-750F9AF73519}" dt="2022-07-15T06:41:58.629" v="212" actId="1076"/>
          <ac:picMkLst>
            <pc:docMk/>
            <pc:sldMk cId="1399009367" sldId="351"/>
            <ac:picMk id="10" creationId="{E0E1CC85-D8CA-4669-82A4-C164BA442212}"/>
          </ac:picMkLst>
        </pc:picChg>
        <pc:picChg chg="mod">
          <ac:chgData name="Vu Thi Ngoc Anh" userId="20bf49ac-c53c-4eb1-9c88-bd73d4385d8e" providerId="ADAL" clId="{813EC799-74A4-4044-B3F3-750F9AF73519}" dt="2022-07-15T06:41:58.629" v="212" actId="1076"/>
          <ac:picMkLst>
            <pc:docMk/>
            <pc:sldMk cId="1399009367" sldId="351"/>
            <ac:picMk id="11" creationId="{1E417061-B29C-44B9-96B3-C29A84A47AD2}"/>
          </ac:picMkLst>
        </pc:picChg>
        <pc:picChg chg="mod">
          <ac:chgData name="Vu Thi Ngoc Anh" userId="20bf49ac-c53c-4eb1-9c88-bd73d4385d8e" providerId="ADAL" clId="{813EC799-74A4-4044-B3F3-750F9AF73519}" dt="2022-07-15T06:42:03.001" v="213" actId="1076"/>
          <ac:picMkLst>
            <pc:docMk/>
            <pc:sldMk cId="1399009367" sldId="351"/>
            <ac:picMk id="12" creationId="{67AB617B-0563-4596-9D34-8039116DE26E}"/>
          </ac:picMkLst>
        </pc:picChg>
        <pc:picChg chg="mod">
          <ac:chgData name="Vu Thi Ngoc Anh" userId="20bf49ac-c53c-4eb1-9c88-bd73d4385d8e" providerId="ADAL" clId="{813EC799-74A4-4044-B3F3-750F9AF73519}" dt="2022-07-15T06:42:18.106" v="218" actId="1076"/>
          <ac:picMkLst>
            <pc:docMk/>
            <pc:sldMk cId="1399009367" sldId="351"/>
            <ac:picMk id="16" creationId="{9BCCC9CF-4E23-4D40-8946-5A8A5EDC29F7}"/>
          </ac:picMkLst>
        </pc:picChg>
        <pc:cxnChg chg="add del mod">
          <ac:chgData name="Vu Thi Ngoc Anh" userId="20bf49ac-c53c-4eb1-9c88-bd73d4385d8e" providerId="ADAL" clId="{813EC799-74A4-4044-B3F3-750F9AF73519}" dt="2022-07-15T06:51:08.320" v="229" actId="478"/>
          <ac:cxnSpMkLst>
            <pc:docMk/>
            <pc:sldMk cId="1399009367" sldId="351"/>
            <ac:cxnSpMk id="3" creationId="{6BDA1834-B729-449B-B0C0-723BCE7355E5}"/>
          </ac:cxnSpMkLst>
        </pc:cxnChg>
        <pc:cxnChg chg="add del mod">
          <ac:chgData name="Vu Thi Ngoc Anh" userId="20bf49ac-c53c-4eb1-9c88-bd73d4385d8e" providerId="ADAL" clId="{813EC799-74A4-4044-B3F3-750F9AF73519}" dt="2022-07-15T06:51:16.659" v="231" actId="11529"/>
          <ac:cxnSpMkLst>
            <pc:docMk/>
            <pc:sldMk cId="1399009367" sldId="351"/>
            <ac:cxnSpMk id="17" creationId="{1D4DFB0F-818B-427B-93A0-749D1AF22EC4}"/>
          </ac:cxnSpMkLst>
        </pc:cxnChg>
        <pc:cxnChg chg="add del">
          <ac:chgData name="Vu Thi Ngoc Anh" userId="20bf49ac-c53c-4eb1-9c88-bd73d4385d8e" providerId="ADAL" clId="{813EC799-74A4-4044-B3F3-750F9AF73519}" dt="2022-07-15T06:51:24.044" v="233" actId="11529"/>
          <ac:cxnSpMkLst>
            <pc:docMk/>
            <pc:sldMk cId="1399009367" sldId="351"/>
            <ac:cxnSpMk id="21" creationId="{CBE4674E-1E66-46AA-A1D6-A4F2E748E935}"/>
          </ac:cxnSpMkLst>
        </pc:cxnChg>
        <pc:cxnChg chg="add mod">
          <ac:chgData name="Vu Thi Ngoc Anh" userId="20bf49ac-c53c-4eb1-9c88-bd73d4385d8e" providerId="ADAL" clId="{813EC799-74A4-4044-B3F3-750F9AF73519}" dt="2022-07-15T06:52:36.076" v="240" actId="1582"/>
          <ac:cxnSpMkLst>
            <pc:docMk/>
            <pc:sldMk cId="1399009367" sldId="351"/>
            <ac:cxnSpMk id="24" creationId="{9E385F29-CCA3-4AB0-829E-207BD59B01E6}"/>
          </ac:cxnSpMkLst>
        </pc:cxnChg>
        <pc:cxnChg chg="add mod">
          <ac:chgData name="Vu Thi Ngoc Anh" userId="20bf49ac-c53c-4eb1-9c88-bd73d4385d8e" providerId="ADAL" clId="{813EC799-74A4-4044-B3F3-750F9AF73519}" dt="2022-07-15T06:52:52.120" v="242" actId="1076"/>
          <ac:cxnSpMkLst>
            <pc:docMk/>
            <pc:sldMk cId="1399009367" sldId="351"/>
            <ac:cxnSpMk id="26" creationId="{4A55605F-8211-4CE3-898F-93F5A0CB07DF}"/>
          </ac:cxnSpMkLst>
        </pc:cxnChg>
        <pc:cxnChg chg="add mod">
          <ac:chgData name="Vu Thi Ngoc Anh" userId="20bf49ac-c53c-4eb1-9c88-bd73d4385d8e" providerId="ADAL" clId="{813EC799-74A4-4044-B3F3-750F9AF73519}" dt="2022-07-15T07:04:10.655" v="361" actId="14100"/>
          <ac:cxnSpMkLst>
            <pc:docMk/>
            <pc:sldMk cId="1399009367" sldId="351"/>
            <ac:cxnSpMk id="32" creationId="{FCD03633-BA80-411A-A0FE-97458CA44732}"/>
          </ac:cxnSpMkLst>
        </pc:cxnChg>
        <pc:cxnChg chg="add mod">
          <ac:chgData name="Vu Thi Ngoc Anh" userId="20bf49ac-c53c-4eb1-9c88-bd73d4385d8e" providerId="ADAL" clId="{813EC799-74A4-4044-B3F3-750F9AF73519}" dt="2022-07-15T07:04:18.274" v="363" actId="1076"/>
          <ac:cxnSpMkLst>
            <pc:docMk/>
            <pc:sldMk cId="1399009367" sldId="351"/>
            <ac:cxnSpMk id="36" creationId="{267D533B-9D1C-4CB1-8110-B6F6F616A141}"/>
          </ac:cxnSpMkLst>
        </pc:cxnChg>
      </pc:sldChg>
      <pc:sldChg chg="modSp mod modAnim addCm">
        <pc:chgData name="Vu Thi Ngoc Anh" userId="20bf49ac-c53c-4eb1-9c88-bd73d4385d8e" providerId="ADAL" clId="{813EC799-74A4-4044-B3F3-750F9AF73519}" dt="2022-07-15T06:39:06.649" v="138" actId="1589"/>
        <pc:sldMkLst>
          <pc:docMk/>
          <pc:sldMk cId="399666779" sldId="575"/>
        </pc:sldMkLst>
        <pc:spChg chg="mod">
          <ac:chgData name="Vu Thi Ngoc Anh" userId="20bf49ac-c53c-4eb1-9c88-bd73d4385d8e" providerId="ADAL" clId="{813EC799-74A4-4044-B3F3-750F9AF73519}" dt="2022-07-15T06:38:06.711" v="127" actId="20577"/>
          <ac:spMkLst>
            <pc:docMk/>
            <pc:sldMk cId="399666779" sldId="575"/>
            <ac:spMk id="21" creationId="{48D0D59C-8B58-4347-A4C1-78D0CD021E04}"/>
          </ac:spMkLst>
        </pc:spChg>
        <pc:spChg chg="mod">
          <ac:chgData name="Vu Thi Ngoc Anh" userId="20bf49ac-c53c-4eb1-9c88-bd73d4385d8e" providerId="ADAL" clId="{813EC799-74A4-4044-B3F3-750F9AF73519}" dt="2022-07-15T06:38:17.241" v="131" actId="20577"/>
          <ac:spMkLst>
            <pc:docMk/>
            <pc:sldMk cId="399666779" sldId="575"/>
            <ac:spMk id="24" creationId="{5221820E-D21D-4175-8FE2-7E42EE3446FE}"/>
          </ac:spMkLst>
        </pc:spChg>
        <pc:picChg chg="mod">
          <ac:chgData name="Vu Thi Ngoc Anh" userId="20bf49ac-c53c-4eb1-9c88-bd73d4385d8e" providerId="ADAL" clId="{813EC799-74A4-4044-B3F3-750F9AF73519}" dt="2022-07-15T06:38:42.068" v="137" actId="1076"/>
          <ac:picMkLst>
            <pc:docMk/>
            <pc:sldMk cId="399666779" sldId="575"/>
            <ac:picMk id="12" creationId="{76BFC698-57BC-4A7F-B1A5-E348CFB76DC2}"/>
          </ac:picMkLst>
        </pc:picChg>
      </pc:sldChg>
      <pc:sldChg chg="addSp modSp mod modAnim">
        <pc:chgData name="Vu Thi Ngoc Anh" userId="20bf49ac-c53c-4eb1-9c88-bd73d4385d8e" providerId="ADAL" clId="{813EC799-74A4-4044-B3F3-750F9AF73519}" dt="2022-07-15T07:13:12.516" v="401"/>
        <pc:sldMkLst>
          <pc:docMk/>
          <pc:sldMk cId="179108249" sldId="576"/>
        </pc:sldMkLst>
        <pc:spChg chg="add mod ord">
          <ac:chgData name="Vu Thi Ngoc Anh" userId="20bf49ac-c53c-4eb1-9c88-bd73d4385d8e" providerId="ADAL" clId="{813EC799-74A4-4044-B3F3-750F9AF73519}" dt="2022-07-15T07:11:16.544" v="378" actId="13822"/>
          <ac:spMkLst>
            <pc:docMk/>
            <pc:sldMk cId="179108249" sldId="576"/>
            <ac:spMk id="2" creationId="{F311CEE7-FAA4-4F08-845A-D923D509844A}"/>
          </ac:spMkLst>
        </pc:spChg>
        <pc:spChg chg="mod">
          <ac:chgData name="Vu Thi Ngoc Anh" userId="20bf49ac-c53c-4eb1-9c88-bd73d4385d8e" providerId="ADAL" clId="{813EC799-74A4-4044-B3F3-750F9AF73519}" dt="2022-07-15T07:12:26.461" v="385" actId="1076"/>
          <ac:spMkLst>
            <pc:docMk/>
            <pc:sldMk cId="179108249" sldId="576"/>
            <ac:spMk id="7" creationId="{853756AB-07BE-491F-B3BD-B59CF6A259F7}"/>
          </ac:spMkLst>
        </pc:spChg>
        <pc:spChg chg="add mod">
          <ac:chgData name="Vu Thi Ngoc Anh" userId="20bf49ac-c53c-4eb1-9c88-bd73d4385d8e" providerId="ADAL" clId="{813EC799-74A4-4044-B3F3-750F9AF73519}" dt="2022-07-15T07:12:46.119" v="392" actId="14100"/>
          <ac:spMkLst>
            <pc:docMk/>
            <pc:sldMk cId="179108249" sldId="576"/>
            <ac:spMk id="8" creationId="{EE21E2E9-B852-4E5B-A70D-1EE6F40586FC}"/>
          </ac:spMkLst>
        </pc:spChg>
        <pc:spChg chg="mod">
          <ac:chgData name="Vu Thi Ngoc Anh" userId="20bf49ac-c53c-4eb1-9c88-bd73d4385d8e" providerId="ADAL" clId="{813EC799-74A4-4044-B3F3-750F9AF73519}" dt="2022-07-15T07:10:57.450" v="375" actId="14100"/>
          <ac:spMkLst>
            <pc:docMk/>
            <pc:sldMk cId="179108249" sldId="576"/>
            <ac:spMk id="20" creationId="{BB61B6B9-5F2E-4E24-852D-D871D2FA0570}"/>
          </ac:spMkLst>
        </pc:spChg>
        <pc:picChg chg="mod">
          <ac:chgData name="Vu Thi Ngoc Anh" userId="20bf49ac-c53c-4eb1-9c88-bd73d4385d8e" providerId="ADAL" clId="{813EC799-74A4-4044-B3F3-750F9AF73519}" dt="2022-07-15T07:12:34.793" v="388" actId="14100"/>
          <ac:picMkLst>
            <pc:docMk/>
            <pc:sldMk cId="179108249" sldId="576"/>
            <ac:picMk id="4" creationId="{1D205269-B934-4DBC-8F23-E8591BDAC77B}"/>
          </ac:picMkLst>
        </pc:picChg>
      </pc:sldChg>
      <pc:sldChg chg="addSp modSp mod modAnim">
        <pc:chgData name="Vu Thi Ngoc Anh" userId="20bf49ac-c53c-4eb1-9c88-bd73d4385d8e" providerId="ADAL" clId="{813EC799-74A4-4044-B3F3-750F9AF73519}" dt="2022-07-15T07:26:28.830" v="1294" actId="1076"/>
        <pc:sldMkLst>
          <pc:docMk/>
          <pc:sldMk cId="336280222" sldId="577"/>
        </pc:sldMkLst>
        <pc:spChg chg="mod">
          <ac:chgData name="Vu Thi Ngoc Anh" userId="20bf49ac-c53c-4eb1-9c88-bd73d4385d8e" providerId="ADAL" clId="{813EC799-74A4-4044-B3F3-750F9AF73519}" dt="2022-07-15T07:25:03.878" v="1268" actId="14100"/>
          <ac:spMkLst>
            <pc:docMk/>
            <pc:sldMk cId="336280222" sldId="577"/>
            <ac:spMk id="4" creationId="{6993877C-1CE1-4DFF-BCD2-0FB4BDC7B69E}"/>
          </ac:spMkLst>
        </pc:spChg>
        <pc:spChg chg="mod">
          <ac:chgData name="Vu Thi Ngoc Anh" userId="20bf49ac-c53c-4eb1-9c88-bd73d4385d8e" providerId="ADAL" clId="{813EC799-74A4-4044-B3F3-750F9AF73519}" dt="2022-07-15T07:26:09.787" v="1289" actId="1076"/>
          <ac:spMkLst>
            <pc:docMk/>
            <pc:sldMk cId="336280222" sldId="577"/>
            <ac:spMk id="6" creationId="{7208F66A-2EF8-4E53-AC7B-514DCA16FBCD}"/>
          </ac:spMkLst>
        </pc:spChg>
        <pc:spChg chg="add mod">
          <ac:chgData name="Vu Thi Ngoc Anh" userId="20bf49ac-c53c-4eb1-9c88-bd73d4385d8e" providerId="ADAL" clId="{813EC799-74A4-4044-B3F3-750F9AF73519}" dt="2022-07-15T07:26:28.830" v="1294" actId="1076"/>
          <ac:spMkLst>
            <pc:docMk/>
            <pc:sldMk cId="336280222" sldId="577"/>
            <ac:spMk id="8" creationId="{73CB8D62-5FC6-4E26-8512-9E1A5DF3A9FD}"/>
          </ac:spMkLst>
        </pc:spChg>
        <pc:spChg chg="mod">
          <ac:chgData name="Vu Thi Ngoc Anh" userId="20bf49ac-c53c-4eb1-9c88-bd73d4385d8e" providerId="ADAL" clId="{813EC799-74A4-4044-B3F3-750F9AF73519}" dt="2022-07-15T07:26:06.780" v="1288" actId="1076"/>
          <ac:spMkLst>
            <pc:docMk/>
            <pc:sldMk cId="336280222" sldId="577"/>
            <ac:spMk id="10" creationId="{818DB580-4D7D-4460-9D9C-97F0261F1FB6}"/>
          </ac:spMkLst>
        </pc:spChg>
        <pc:picChg chg="add mod ord">
          <ac:chgData name="Vu Thi Ngoc Anh" userId="20bf49ac-c53c-4eb1-9c88-bd73d4385d8e" providerId="ADAL" clId="{813EC799-74A4-4044-B3F3-750F9AF73519}" dt="2022-07-15T07:26:02.137" v="1287" actId="1076"/>
          <ac:picMkLst>
            <pc:docMk/>
            <pc:sldMk cId="336280222" sldId="577"/>
            <ac:picMk id="7" creationId="{5973D43D-DDD8-4E2E-B581-5643552FC960}"/>
          </ac:picMkLst>
        </pc:picChg>
      </pc:sldChg>
      <pc:sldChg chg="addSp delSp modSp mod modAnim">
        <pc:chgData name="Vu Thi Ngoc Anh" userId="20bf49ac-c53c-4eb1-9c88-bd73d4385d8e" providerId="ADAL" clId="{813EC799-74A4-4044-B3F3-750F9AF73519}" dt="2022-07-15T07:28:59.871" v="1315" actId="21"/>
        <pc:sldMkLst>
          <pc:docMk/>
          <pc:sldMk cId="3861414416" sldId="580"/>
        </pc:sldMkLst>
        <pc:spChg chg="add mod ord">
          <ac:chgData name="Vu Thi Ngoc Anh" userId="20bf49ac-c53c-4eb1-9c88-bd73d4385d8e" providerId="ADAL" clId="{813EC799-74A4-4044-B3F3-750F9AF73519}" dt="2022-07-15T07:28:45.805" v="1310" actId="1076"/>
          <ac:spMkLst>
            <pc:docMk/>
            <pc:sldMk cId="3861414416" sldId="580"/>
            <ac:spMk id="2" creationId="{94D58B97-B6FE-4D50-AAE5-80F704D1F237}"/>
          </ac:spMkLst>
        </pc:spChg>
        <pc:spChg chg="mod">
          <ac:chgData name="Vu Thi Ngoc Anh" userId="20bf49ac-c53c-4eb1-9c88-bd73d4385d8e" providerId="ADAL" clId="{813EC799-74A4-4044-B3F3-750F9AF73519}" dt="2022-07-15T07:28:59.871" v="1315" actId="21"/>
          <ac:spMkLst>
            <pc:docMk/>
            <pc:sldMk cId="3861414416" sldId="580"/>
            <ac:spMk id="5" creationId="{1521860A-4964-4934-A2D4-F747CCD3BFB4}"/>
          </ac:spMkLst>
        </pc:spChg>
        <pc:spChg chg="del mod">
          <ac:chgData name="Vu Thi Ngoc Anh" userId="20bf49ac-c53c-4eb1-9c88-bd73d4385d8e" providerId="ADAL" clId="{813EC799-74A4-4044-B3F3-750F9AF73519}" dt="2022-07-15T07:28:31.017" v="1308" actId="478"/>
          <ac:spMkLst>
            <pc:docMk/>
            <pc:sldMk cId="3861414416" sldId="580"/>
            <ac:spMk id="8" creationId="{C4844047-9851-47DF-91F1-606FB76064BB}"/>
          </ac:spMkLst>
        </pc:spChg>
        <pc:spChg chg="add mod">
          <ac:chgData name="Vu Thi Ngoc Anh" userId="20bf49ac-c53c-4eb1-9c88-bd73d4385d8e" providerId="ADAL" clId="{813EC799-74A4-4044-B3F3-750F9AF73519}" dt="2022-07-15T07:28:26.025" v="1306"/>
          <ac:spMkLst>
            <pc:docMk/>
            <pc:sldMk cId="3861414416" sldId="580"/>
            <ac:spMk id="9" creationId="{5713E106-D7F8-4BF6-9A54-EDC3259E8CE8}"/>
          </ac:spMkLst>
        </pc:spChg>
        <pc:picChg chg="add mod">
          <ac:chgData name="Vu Thi Ngoc Anh" userId="20bf49ac-c53c-4eb1-9c88-bd73d4385d8e" providerId="ADAL" clId="{813EC799-74A4-4044-B3F3-750F9AF73519}" dt="2022-07-15T07:28:15.295" v="1303" actId="1076"/>
          <ac:picMkLst>
            <pc:docMk/>
            <pc:sldMk cId="3861414416" sldId="580"/>
            <ac:picMk id="7" creationId="{AA5450EC-84C6-4BFE-B80E-541CA46A3926}"/>
          </ac:picMkLst>
        </pc:picChg>
      </pc:sldChg>
      <pc:sldChg chg="modSp mod modAnim">
        <pc:chgData name="Vu Thi Ngoc Anh" userId="20bf49ac-c53c-4eb1-9c88-bd73d4385d8e" providerId="ADAL" clId="{813EC799-74A4-4044-B3F3-750F9AF73519}" dt="2022-07-15T07:39:22.656" v="1817"/>
        <pc:sldMkLst>
          <pc:docMk/>
          <pc:sldMk cId="3548191381" sldId="581"/>
        </pc:sldMkLst>
        <pc:spChg chg="mod">
          <ac:chgData name="Vu Thi Ngoc Anh" userId="20bf49ac-c53c-4eb1-9c88-bd73d4385d8e" providerId="ADAL" clId="{813EC799-74A4-4044-B3F3-750F9AF73519}" dt="2022-07-15T07:39:16.358" v="1815" actId="2711"/>
          <ac:spMkLst>
            <pc:docMk/>
            <pc:sldMk cId="3548191381" sldId="581"/>
            <ac:spMk id="3" creationId="{C9AA2AE4-6D40-4958-AF37-DEF699214C7B}"/>
          </ac:spMkLst>
        </pc:spChg>
      </pc:sldChg>
      <pc:sldChg chg="addSp delSp modSp mod">
        <pc:chgData name="Vu Thi Ngoc Anh" userId="20bf49ac-c53c-4eb1-9c88-bd73d4385d8e" providerId="ADAL" clId="{813EC799-74A4-4044-B3F3-750F9AF73519}" dt="2022-07-15T07:26:16.403" v="1290" actId="14100"/>
        <pc:sldMkLst>
          <pc:docMk/>
          <pc:sldMk cId="1066500773" sldId="583"/>
        </pc:sldMkLst>
        <pc:spChg chg="mod">
          <ac:chgData name="Vu Thi Ngoc Anh" userId="20bf49ac-c53c-4eb1-9c88-bd73d4385d8e" providerId="ADAL" clId="{813EC799-74A4-4044-B3F3-750F9AF73519}" dt="2022-07-15T07:20:47.120" v="1015" actId="14100"/>
          <ac:spMkLst>
            <pc:docMk/>
            <pc:sldMk cId="1066500773" sldId="583"/>
            <ac:spMk id="4" creationId="{6993877C-1CE1-4DFF-BCD2-0FB4BDC7B69E}"/>
          </ac:spMkLst>
        </pc:spChg>
        <pc:spChg chg="mod">
          <ac:chgData name="Vu Thi Ngoc Anh" userId="20bf49ac-c53c-4eb1-9c88-bd73d4385d8e" providerId="ADAL" clId="{813EC799-74A4-4044-B3F3-750F9AF73519}" dt="2022-07-15T07:20:50.742" v="1018" actId="403"/>
          <ac:spMkLst>
            <pc:docMk/>
            <pc:sldMk cId="1066500773" sldId="583"/>
            <ac:spMk id="5" creationId="{D7D90249-2B8F-4C4D-AAF9-112143C67F10}"/>
          </ac:spMkLst>
        </pc:spChg>
        <pc:spChg chg="mod">
          <ac:chgData name="Vu Thi Ngoc Anh" userId="20bf49ac-c53c-4eb1-9c88-bd73d4385d8e" providerId="ADAL" clId="{813EC799-74A4-4044-B3F3-750F9AF73519}" dt="2022-07-15T07:20:54.716" v="1021" actId="403"/>
          <ac:spMkLst>
            <pc:docMk/>
            <pc:sldMk cId="1066500773" sldId="583"/>
            <ac:spMk id="7" creationId="{53600B99-DAB5-49A0-BB2C-68EFA22E01CA}"/>
          </ac:spMkLst>
        </pc:spChg>
        <pc:spChg chg="add mod">
          <ac:chgData name="Vu Thi Ngoc Anh" userId="20bf49ac-c53c-4eb1-9c88-bd73d4385d8e" providerId="ADAL" clId="{813EC799-74A4-4044-B3F3-750F9AF73519}" dt="2022-07-15T07:24:13.619" v="1249" actId="1076"/>
          <ac:spMkLst>
            <pc:docMk/>
            <pc:sldMk cId="1066500773" sldId="583"/>
            <ac:spMk id="9" creationId="{EF2E0BB1-6B87-481D-A814-AA754C5CAE4D}"/>
          </ac:spMkLst>
        </pc:spChg>
        <pc:spChg chg="add mod">
          <ac:chgData name="Vu Thi Ngoc Anh" userId="20bf49ac-c53c-4eb1-9c88-bd73d4385d8e" providerId="ADAL" clId="{813EC799-74A4-4044-B3F3-750F9AF73519}" dt="2022-07-15T07:26:16.403" v="1290" actId="14100"/>
          <ac:spMkLst>
            <pc:docMk/>
            <pc:sldMk cId="1066500773" sldId="583"/>
            <ac:spMk id="10" creationId="{3ED38CC6-B6F6-4700-B8E1-B6ECC113E464}"/>
          </ac:spMkLst>
        </pc:spChg>
        <pc:spChg chg="del mod">
          <ac:chgData name="Vu Thi Ngoc Anh" userId="20bf49ac-c53c-4eb1-9c88-bd73d4385d8e" providerId="ADAL" clId="{813EC799-74A4-4044-B3F3-750F9AF73519}" dt="2022-07-15T07:24:09.997" v="1248" actId="478"/>
          <ac:spMkLst>
            <pc:docMk/>
            <pc:sldMk cId="1066500773" sldId="583"/>
            <ac:spMk id="11" creationId="{8CFBD51B-9F6F-4DD0-BBBF-CE566E09420A}"/>
          </ac:spMkLst>
        </pc:spChg>
        <pc:picChg chg="mod">
          <ac:chgData name="Vu Thi Ngoc Anh" userId="20bf49ac-c53c-4eb1-9c88-bd73d4385d8e" providerId="ADAL" clId="{813EC799-74A4-4044-B3F3-750F9AF73519}" dt="2022-07-15T07:25:49.313" v="1282" actId="1076"/>
          <ac:picMkLst>
            <pc:docMk/>
            <pc:sldMk cId="1066500773" sldId="583"/>
            <ac:picMk id="8" creationId="{45E85040-B5B7-4AE0-BD3B-EFAC0002AF6E}"/>
          </ac:picMkLst>
        </pc:picChg>
      </pc:sldChg>
      <pc:sldChg chg="addSp modSp mod modAnim">
        <pc:chgData name="Vu Thi Ngoc Anh" userId="20bf49ac-c53c-4eb1-9c88-bd73d4385d8e" providerId="ADAL" clId="{813EC799-74A4-4044-B3F3-750F9AF73519}" dt="2022-07-15T07:42:10.789" v="1955" actId="2711"/>
        <pc:sldMkLst>
          <pc:docMk/>
          <pc:sldMk cId="3618296626" sldId="585"/>
        </pc:sldMkLst>
        <pc:spChg chg="add mod">
          <ac:chgData name="Vu Thi Ngoc Anh" userId="20bf49ac-c53c-4eb1-9c88-bd73d4385d8e" providerId="ADAL" clId="{813EC799-74A4-4044-B3F3-750F9AF73519}" dt="2022-07-15T07:41:48.595" v="1949" actId="1076"/>
          <ac:spMkLst>
            <pc:docMk/>
            <pc:sldMk cId="3618296626" sldId="585"/>
            <ac:spMk id="2" creationId="{5BB48DAE-FE4C-45D6-A66E-BF91AC0760B6}"/>
          </ac:spMkLst>
        </pc:spChg>
        <pc:spChg chg="mod">
          <ac:chgData name="Vu Thi Ngoc Anh" userId="20bf49ac-c53c-4eb1-9c88-bd73d4385d8e" providerId="ADAL" clId="{813EC799-74A4-4044-B3F3-750F9AF73519}" dt="2022-07-15T07:42:10.789" v="1955" actId="2711"/>
          <ac:spMkLst>
            <pc:docMk/>
            <pc:sldMk cId="3618296626" sldId="585"/>
            <ac:spMk id="5" creationId="{30AB1364-9571-4E15-BBD2-D550EBB08202}"/>
          </ac:spMkLst>
        </pc:spChg>
        <pc:spChg chg="add mod">
          <ac:chgData name="Vu Thi Ngoc Anh" userId="20bf49ac-c53c-4eb1-9c88-bd73d4385d8e" providerId="ADAL" clId="{813EC799-74A4-4044-B3F3-750F9AF73519}" dt="2022-07-15T07:41:54.489" v="1952" actId="14100"/>
          <ac:spMkLst>
            <pc:docMk/>
            <pc:sldMk cId="3618296626" sldId="585"/>
            <ac:spMk id="8" creationId="{0D320780-8A06-4A29-A7C3-A8F640B80742}"/>
          </ac:spMkLst>
        </pc:spChg>
        <pc:picChg chg="mod">
          <ac:chgData name="Vu Thi Ngoc Anh" userId="20bf49ac-c53c-4eb1-9c88-bd73d4385d8e" providerId="ADAL" clId="{813EC799-74A4-4044-B3F3-750F9AF73519}" dt="2022-07-15T07:41:45.558" v="1948" actId="1076"/>
          <ac:picMkLst>
            <pc:docMk/>
            <pc:sldMk cId="3618296626" sldId="585"/>
            <ac:picMk id="4097" creationId="{35D7C7C6-FC62-46E1-BF69-5FC11D543B05}"/>
          </ac:picMkLst>
        </pc:picChg>
      </pc:sldChg>
      <pc:sldChg chg="addSp delSp modSp add mod delAnim modAnim">
        <pc:chgData name="Vu Thi Ngoc Anh" userId="20bf49ac-c53c-4eb1-9c88-bd73d4385d8e" providerId="ADAL" clId="{813EC799-74A4-4044-B3F3-750F9AF73519}" dt="2022-07-15T07:20:29.409" v="1013"/>
        <pc:sldMkLst>
          <pc:docMk/>
          <pc:sldMk cId="3143401681" sldId="587"/>
        </pc:sldMkLst>
        <pc:spChg chg="del">
          <ac:chgData name="Vu Thi Ngoc Anh" userId="20bf49ac-c53c-4eb1-9c88-bd73d4385d8e" providerId="ADAL" clId="{813EC799-74A4-4044-B3F3-750F9AF73519}" dt="2022-07-15T07:13:29.009" v="406" actId="478"/>
          <ac:spMkLst>
            <pc:docMk/>
            <pc:sldMk cId="3143401681" sldId="587"/>
            <ac:spMk id="2" creationId="{F311CEE7-FAA4-4F08-845A-D923D509844A}"/>
          </ac:spMkLst>
        </pc:spChg>
        <pc:spChg chg="add mod">
          <ac:chgData name="Vu Thi Ngoc Anh" userId="20bf49ac-c53c-4eb1-9c88-bd73d4385d8e" providerId="ADAL" clId="{813EC799-74A4-4044-B3F3-750F9AF73519}" dt="2022-07-15T07:14:43.531" v="570" actId="1076"/>
          <ac:spMkLst>
            <pc:docMk/>
            <pc:sldMk cId="3143401681" sldId="587"/>
            <ac:spMk id="5" creationId="{7FBD2890-8FD5-46C8-89EE-FE0B4D643D06}"/>
          </ac:spMkLst>
        </pc:spChg>
        <pc:spChg chg="add mod">
          <ac:chgData name="Vu Thi Ngoc Anh" userId="20bf49ac-c53c-4eb1-9c88-bd73d4385d8e" providerId="ADAL" clId="{813EC799-74A4-4044-B3F3-750F9AF73519}" dt="2022-07-15T07:20:15.395" v="1010" actId="1076"/>
          <ac:spMkLst>
            <pc:docMk/>
            <pc:sldMk cId="3143401681" sldId="587"/>
            <ac:spMk id="6" creationId="{18835CFA-2CFF-46D5-A72A-5A4ED5657FB9}"/>
          </ac:spMkLst>
        </pc:spChg>
        <pc:spChg chg="del mod">
          <ac:chgData name="Vu Thi Ngoc Anh" userId="20bf49ac-c53c-4eb1-9c88-bd73d4385d8e" providerId="ADAL" clId="{813EC799-74A4-4044-B3F3-750F9AF73519}" dt="2022-07-15T07:13:27.949" v="405" actId="478"/>
          <ac:spMkLst>
            <pc:docMk/>
            <pc:sldMk cId="3143401681" sldId="587"/>
            <ac:spMk id="7" creationId="{853756AB-07BE-491F-B3BD-B59CF6A259F7}"/>
          </ac:spMkLst>
        </pc:spChg>
        <pc:spChg chg="del">
          <ac:chgData name="Vu Thi Ngoc Anh" userId="20bf49ac-c53c-4eb1-9c88-bd73d4385d8e" providerId="ADAL" clId="{813EC799-74A4-4044-B3F3-750F9AF73519}" dt="2022-07-15T07:13:31.710" v="408" actId="478"/>
          <ac:spMkLst>
            <pc:docMk/>
            <pc:sldMk cId="3143401681" sldId="587"/>
            <ac:spMk id="8" creationId="{EE21E2E9-B852-4E5B-A70D-1EE6F40586FC}"/>
          </ac:spMkLst>
        </pc:spChg>
        <pc:picChg chg="add mod modCrop">
          <ac:chgData name="Vu Thi Ngoc Anh" userId="20bf49ac-c53c-4eb1-9c88-bd73d4385d8e" providerId="ADAL" clId="{813EC799-74A4-4044-B3F3-750F9AF73519}" dt="2022-07-15T07:20:18.658" v="1011" actId="14100"/>
          <ac:picMkLst>
            <pc:docMk/>
            <pc:sldMk cId="3143401681" sldId="587"/>
            <ac:picMk id="3" creationId="{5B1512A7-B333-4AA8-87F5-EF375DBBF61A}"/>
          </ac:picMkLst>
        </pc:picChg>
        <pc:picChg chg="del">
          <ac:chgData name="Vu Thi Ngoc Anh" userId="20bf49ac-c53c-4eb1-9c88-bd73d4385d8e" providerId="ADAL" clId="{813EC799-74A4-4044-B3F3-750F9AF73519}" dt="2022-07-15T07:13:29.871" v="407" actId="478"/>
          <ac:picMkLst>
            <pc:docMk/>
            <pc:sldMk cId="3143401681" sldId="587"/>
            <ac:picMk id="4" creationId="{1D205269-B934-4DBC-8F23-E8591BDAC77B}"/>
          </ac:picMkLst>
        </pc:picChg>
      </pc:sldChg>
      <pc:sldChg chg="addSp delSp modSp add mod">
        <pc:chgData name="Vu Thi Ngoc Anh" userId="20bf49ac-c53c-4eb1-9c88-bd73d4385d8e" providerId="ADAL" clId="{813EC799-74A4-4044-B3F3-750F9AF73519}" dt="2022-07-15T07:26:23.376" v="1292" actId="1076"/>
        <pc:sldMkLst>
          <pc:docMk/>
          <pc:sldMk cId="3047385911" sldId="588"/>
        </pc:sldMkLst>
        <pc:spChg chg="del mod">
          <ac:chgData name="Vu Thi Ngoc Anh" userId="20bf49ac-c53c-4eb1-9c88-bd73d4385d8e" providerId="ADAL" clId="{813EC799-74A4-4044-B3F3-750F9AF73519}" dt="2022-07-15T07:24:20.599" v="1252" actId="478"/>
          <ac:spMkLst>
            <pc:docMk/>
            <pc:sldMk cId="3047385911" sldId="588"/>
            <ac:spMk id="9" creationId="{EF2E0BB1-6B87-481D-A814-AA754C5CAE4D}"/>
          </ac:spMkLst>
        </pc:spChg>
        <pc:spChg chg="add mod">
          <ac:chgData name="Vu Thi Ngoc Anh" userId="20bf49ac-c53c-4eb1-9c88-bd73d4385d8e" providerId="ADAL" clId="{813EC799-74A4-4044-B3F3-750F9AF73519}" dt="2022-07-15T07:26:23.376" v="1292" actId="1076"/>
          <ac:spMkLst>
            <pc:docMk/>
            <pc:sldMk cId="3047385911" sldId="588"/>
            <ac:spMk id="10" creationId="{E3452E57-B6DE-41F1-8BE1-6A005C8F9E78}"/>
          </ac:spMkLst>
        </pc:spChg>
        <pc:spChg chg="mod">
          <ac:chgData name="Vu Thi Ngoc Anh" userId="20bf49ac-c53c-4eb1-9c88-bd73d4385d8e" providerId="ADAL" clId="{813EC799-74A4-4044-B3F3-750F9AF73519}" dt="2022-07-15T07:24:47.511" v="1266" actId="14100"/>
          <ac:spMkLst>
            <pc:docMk/>
            <pc:sldMk cId="3047385911" sldId="588"/>
            <ac:spMk id="11" creationId="{8CFBD51B-9F6F-4DD0-BBBF-CE566E09420A}"/>
          </ac:spMkLst>
        </pc:spChg>
        <pc:picChg chg="mod">
          <ac:chgData name="Vu Thi Ngoc Anh" userId="20bf49ac-c53c-4eb1-9c88-bd73d4385d8e" providerId="ADAL" clId="{813EC799-74A4-4044-B3F3-750F9AF73519}" dt="2022-07-15T07:24:21.757" v="1253" actId="1076"/>
          <ac:picMkLst>
            <pc:docMk/>
            <pc:sldMk cId="3047385911" sldId="588"/>
            <ac:picMk id="8" creationId="{45E85040-B5B7-4AE0-BD3B-EFAC0002AF6E}"/>
          </ac:picMkLst>
        </pc:picChg>
      </pc:sldChg>
      <pc:sldChg chg="addSp delSp modSp add mod ord modAnim">
        <pc:chgData name="Vu Thi Ngoc Anh" userId="20bf49ac-c53c-4eb1-9c88-bd73d4385d8e" providerId="ADAL" clId="{813EC799-74A4-4044-B3F3-750F9AF73519}" dt="2022-07-15T07:37:42.451" v="1746"/>
        <pc:sldMkLst>
          <pc:docMk/>
          <pc:sldMk cId="2986768274" sldId="589"/>
        </pc:sldMkLst>
        <pc:spChg chg="del">
          <ac:chgData name="Vu Thi Ngoc Anh" userId="20bf49ac-c53c-4eb1-9c88-bd73d4385d8e" providerId="ADAL" clId="{813EC799-74A4-4044-B3F3-750F9AF73519}" dt="2022-07-15T07:29:13.891" v="1322" actId="478"/>
          <ac:spMkLst>
            <pc:docMk/>
            <pc:sldMk cId="2986768274" sldId="589"/>
            <ac:spMk id="2" creationId="{94D58B97-B6FE-4D50-AAE5-80F704D1F237}"/>
          </ac:spMkLst>
        </pc:spChg>
        <pc:spChg chg="del">
          <ac:chgData name="Vu Thi Ngoc Anh" userId="20bf49ac-c53c-4eb1-9c88-bd73d4385d8e" providerId="ADAL" clId="{813EC799-74A4-4044-B3F3-750F9AF73519}" dt="2022-07-15T07:29:12.479" v="1321" actId="478"/>
          <ac:spMkLst>
            <pc:docMk/>
            <pc:sldMk cId="2986768274" sldId="589"/>
            <ac:spMk id="5" creationId="{1521860A-4964-4934-A2D4-F747CCD3BFB4}"/>
          </ac:spMkLst>
        </pc:spChg>
        <pc:spChg chg="del mod">
          <ac:chgData name="Vu Thi Ngoc Anh" userId="20bf49ac-c53c-4eb1-9c88-bd73d4385d8e" providerId="ADAL" clId="{813EC799-74A4-4044-B3F3-750F9AF73519}" dt="2022-07-15T07:31:03.718" v="1333" actId="478"/>
          <ac:spMkLst>
            <pc:docMk/>
            <pc:sldMk cId="2986768274" sldId="589"/>
            <ac:spMk id="8" creationId="{C4844047-9851-47DF-91F1-606FB76064BB}"/>
          </ac:spMkLst>
        </pc:spChg>
        <pc:spChg chg="add mod">
          <ac:chgData name="Vu Thi Ngoc Anh" userId="20bf49ac-c53c-4eb1-9c88-bd73d4385d8e" providerId="ADAL" clId="{813EC799-74A4-4044-B3F3-750F9AF73519}" dt="2022-07-15T07:32:01.898" v="1389" actId="2711"/>
          <ac:spMkLst>
            <pc:docMk/>
            <pc:sldMk cId="2986768274" sldId="589"/>
            <ac:spMk id="9" creationId="{EA4383B2-FF9B-4F6F-B277-E1A3FE72D93B}"/>
          </ac:spMkLst>
        </pc:spChg>
        <pc:spChg chg="add mod">
          <ac:chgData name="Vu Thi Ngoc Anh" userId="20bf49ac-c53c-4eb1-9c88-bd73d4385d8e" providerId="ADAL" clId="{813EC799-74A4-4044-B3F3-750F9AF73519}" dt="2022-07-15T07:37:10.893" v="1738" actId="14100"/>
          <ac:spMkLst>
            <pc:docMk/>
            <pc:sldMk cId="2986768274" sldId="589"/>
            <ac:spMk id="11" creationId="{F311ACFC-247F-4DBA-9964-A5AF95BA871A}"/>
          </ac:spMkLst>
        </pc:spChg>
        <pc:picChg chg="add mod">
          <ac:chgData name="Vu Thi Ngoc Anh" userId="20bf49ac-c53c-4eb1-9c88-bd73d4385d8e" providerId="ADAL" clId="{813EC799-74A4-4044-B3F3-750F9AF73519}" dt="2022-07-15T07:37:05.257" v="1736" actId="1076"/>
          <ac:picMkLst>
            <pc:docMk/>
            <pc:sldMk cId="2986768274" sldId="589"/>
            <ac:picMk id="6" creationId="{A63E0AAD-1B36-42FC-821F-83A174F08FE8}"/>
          </ac:picMkLst>
        </pc:picChg>
        <pc:picChg chg="del mod">
          <ac:chgData name="Vu Thi Ngoc Anh" userId="20bf49ac-c53c-4eb1-9c88-bd73d4385d8e" providerId="ADAL" clId="{813EC799-74A4-4044-B3F3-750F9AF73519}" dt="2022-07-15T07:30:58.813" v="1331" actId="478"/>
          <ac:picMkLst>
            <pc:docMk/>
            <pc:sldMk cId="2986768274" sldId="589"/>
            <ac:picMk id="7" creationId="{AA5450EC-84C6-4BFE-B80E-541CA46A3926}"/>
          </ac:picMkLst>
        </pc:picChg>
      </pc:sldChg>
      <pc:sldChg chg="add">
        <pc:chgData name="Vu Thi Ngoc Anh" userId="20bf49ac-c53c-4eb1-9c88-bd73d4385d8e" providerId="ADAL" clId="{813EC799-74A4-4044-B3F3-750F9AF73519}" dt="2022-07-15T07:29:15.884" v="1323" actId="2890"/>
        <pc:sldMkLst>
          <pc:docMk/>
          <pc:sldMk cId="3240074233" sldId="590"/>
        </pc:sldMkLst>
      </pc:sldChg>
    </pc:docChg>
  </pc:docChgLst>
  <pc:docChgLst>
    <pc:chgData name="Vu Thi Ngoc Anh" userId="20bf49ac-c53c-4eb1-9c88-bd73d4385d8e" providerId="ADAL" clId="{E283FBE1-946E-4CB0-A528-9B73D244E589}"/>
    <pc:docChg chg="undo custSel addSld modSld sldOrd">
      <pc:chgData name="Vu Thi Ngoc Anh" userId="20bf49ac-c53c-4eb1-9c88-bd73d4385d8e" providerId="ADAL" clId="{E283FBE1-946E-4CB0-A528-9B73D244E589}" dt="2022-07-19T15:04:57.021" v="484" actId="14100"/>
      <pc:docMkLst>
        <pc:docMk/>
      </pc:docMkLst>
      <pc:sldChg chg="modSp mod">
        <pc:chgData name="Vu Thi Ngoc Anh" userId="20bf49ac-c53c-4eb1-9c88-bd73d4385d8e" providerId="ADAL" clId="{E283FBE1-946E-4CB0-A528-9B73D244E589}" dt="2022-07-19T14:46:53.771" v="2" actId="1076"/>
        <pc:sldMkLst>
          <pc:docMk/>
          <pc:sldMk cId="2282725238" sldId="282"/>
        </pc:sldMkLst>
        <pc:spChg chg="mod">
          <ac:chgData name="Vu Thi Ngoc Anh" userId="20bf49ac-c53c-4eb1-9c88-bd73d4385d8e" providerId="ADAL" clId="{E283FBE1-946E-4CB0-A528-9B73D244E589}" dt="2022-07-19T14:46:53.771" v="2" actId="1076"/>
          <ac:spMkLst>
            <pc:docMk/>
            <pc:sldMk cId="2282725238" sldId="282"/>
            <ac:spMk id="12" creationId="{8393A647-F1D0-4A88-8DF7-6E5578A89569}"/>
          </ac:spMkLst>
        </pc:sp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3" creationId="{4E208DDE-5F53-487A-916C-A3AE276FA6AD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4" creationId="{BB3C0A70-E41F-49EF-8AFE-0ADD98F3B81C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5" creationId="{65A14FCB-5569-4268-AF8B-502D9EF6E73E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6" creationId="{551E4DC2-0B49-4FB2-B8C1-231C030CAE4B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7" creationId="{75CBC910-51FE-44A7-A09E-097F9F57527C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8" creationId="{EEA75D7F-8BEB-403A-A7C2-DC62D23C83A4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9" creationId="{CB4DEC2C-107C-4E99-A056-D6622B336243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13" creationId="{453B174F-EE32-44C0-AEBD-2414C6D6BB2E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15" creationId="{F5F0387D-CEB3-4D01-B097-E93181CF9E37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17" creationId="{7BFEE031-360F-4D5F-904A-32B86E7ACC22}"/>
          </ac:picMkLst>
        </pc:picChg>
      </pc:sldChg>
      <pc:sldChg chg="addSp delSp modSp mod">
        <pc:chgData name="Vu Thi Ngoc Anh" userId="20bf49ac-c53c-4eb1-9c88-bd73d4385d8e" providerId="ADAL" clId="{E283FBE1-946E-4CB0-A528-9B73D244E589}" dt="2022-07-19T14:59:38.990" v="437" actId="20577"/>
        <pc:sldMkLst>
          <pc:docMk/>
          <pc:sldMk cId="0" sldId="325"/>
        </pc:sldMkLst>
        <pc:spChg chg="mod">
          <ac:chgData name="Vu Thi Ngoc Anh" userId="20bf49ac-c53c-4eb1-9c88-bd73d4385d8e" providerId="ADAL" clId="{E283FBE1-946E-4CB0-A528-9B73D244E589}" dt="2022-07-19T14:59:38.990" v="437" actId="20577"/>
          <ac:spMkLst>
            <pc:docMk/>
            <pc:sldMk cId="0" sldId="325"/>
            <ac:spMk id="7" creationId="{00000000-0000-0000-0000-000000000000}"/>
          </ac:spMkLst>
        </pc:spChg>
        <pc:graphicFrameChg chg="add del mod">
          <ac:chgData name="Vu Thi Ngoc Anh" userId="20bf49ac-c53c-4eb1-9c88-bd73d4385d8e" providerId="ADAL" clId="{E283FBE1-946E-4CB0-A528-9B73D244E589}" dt="2022-07-19T14:57:55.995" v="278"/>
          <ac:graphicFrameMkLst>
            <pc:docMk/>
            <pc:sldMk cId="0" sldId="325"/>
            <ac:graphicFrameMk id="2" creationId="{638B3891-0C5F-4C70-BB6E-D8111007AD4C}"/>
          </ac:graphicFrameMkLst>
        </pc:graphicFrameChg>
      </pc:sldChg>
      <pc:sldChg chg="addSp delSp modSp mod modAnim modNotesTx">
        <pc:chgData name="Vu Thi Ngoc Anh" userId="20bf49ac-c53c-4eb1-9c88-bd73d4385d8e" providerId="ADAL" clId="{E283FBE1-946E-4CB0-A528-9B73D244E589}" dt="2022-07-19T14:56:26.495" v="275" actId="20577"/>
        <pc:sldMkLst>
          <pc:docMk/>
          <pc:sldMk cId="1066500773" sldId="583"/>
        </pc:sldMkLst>
        <pc:spChg chg="mod">
          <ac:chgData name="Vu Thi Ngoc Anh" userId="20bf49ac-c53c-4eb1-9c88-bd73d4385d8e" providerId="ADAL" clId="{E283FBE1-946E-4CB0-A528-9B73D244E589}" dt="2022-07-19T14:48:41.618" v="23" actId="1076"/>
          <ac:spMkLst>
            <pc:docMk/>
            <pc:sldMk cId="1066500773" sldId="583"/>
            <ac:spMk id="10" creationId="{3ED38CC6-B6F6-4700-B8E1-B6ECC113E46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6" creationId="{BDC103A3-237B-4352-AB7D-4AD3B60C61A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7" creationId="{77285C27-28C7-4EB4-84F1-3E7CD3B0F0D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8" creationId="{5C9A5290-E042-4EAA-9C3E-0FB91BA10E1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9" creationId="{640ABC90-C762-4D81-8F74-1C266124386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0" creationId="{79872D88-532B-45CA-BF4D-0B705C772A7B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1" creationId="{022C7E36-3AA3-40D8-8C85-2E87BE1371A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2" creationId="{20BAAE97-399A-40C9-9A9C-2F96C72A707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3" creationId="{6F512C24-BB85-42A9-9A73-9E42FF71ED4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4" creationId="{75C42D26-822E-4357-BEC0-55B46A572BA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5" creationId="{442727A5-7DBD-476F-AEEA-7059412DA0D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6" creationId="{E93237B4-D9C4-44BE-935F-12049C98B2C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7" creationId="{38AB8BBB-9473-4F99-9DFF-E9B4000C20A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8" creationId="{00230087-7E7E-4060-8414-42391DB013A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9" creationId="{DE376A6C-64BF-4DB7-B7E8-174CAB02298A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0" creationId="{DD9D87A0-3CE6-4099-A540-512F1218A04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1" creationId="{18A74A1E-6C09-4BE9-BF4E-25F61883D9C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2" creationId="{829358AF-E940-4984-A11E-8799E38599A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3" creationId="{72E37D79-FB92-4724-80DA-4E57487D620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4" creationId="{985AED1F-82EF-4EC5-83DC-4A4DBB1F43B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5" creationId="{3F542C95-9642-4F22-BD03-477C18960B6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6" creationId="{A5403127-A7E7-4A5D-A5D6-541A568E385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7" creationId="{21992A96-6E20-4891-A152-74A3A2D70D81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8" creationId="{0DB9EBB6-9831-4AEE-8CF0-95A01E7F75A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9" creationId="{F8514020-1A1F-4813-AF07-A064FC970B4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0" creationId="{F5AC001E-7E03-485F-9F77-2551A79BD41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1" creationId="{17D1F91B-59EA-42A6-BA64-19C0A972D64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2" creationId="{6DCD6437-7B34-4AD8-94CA-2BA932016C2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4" creationId="{09E80FE9-99D2-4093-B825-F4FC319355E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5" creationId="{4860B172-2CAE-452D-A610-295B4C2CADD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6" creationId="{AE579C1A-62E7-40BB-94F4-A12FF35E274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7" creationId="{A4B50D27-BD20-425B-A447-EEA01447AB8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8" creationId="{31E08C3B-01F9-4284-924D-792CDF3F7E5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9" creationId="{C3AB6A08-9BE2-4A8C-8955-A5629CC1C10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0" creationId="{72CFBD90-41B9-43DE-A935-17561F8D8C6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1" creationId="{11A8C974-5B7F-48F9-8C01-4B78E4148B8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2" creationId="{1FE6945A-FE67-41CD-BA7C-AE37B42A8F7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3" creationId="{A85D7A9E-CDAF-46D2-A204-9B9E5AC1C2F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4" creationId="{DAA635FE-0D9A-4227-93BB-CEDFCF42195B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5" creationId="{8309C4CE-DC3E-4C7C-99F8-C537CC84640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6" creationId="{C9971553-490C-4D63-8B5A-1DED76B1FAE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7" creationId="{CB36236C-D3F4-4682-BEE6-391B307FB58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8" creationId="{39033048-A9C2-4ECF-9707-75B01EB658C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9" creationId="{F55141F1-77FD-45D8-B0CC-D7505D349AB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0" creationId="{FDCC45FE-6317-45F2-AB49-9900948D3EA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1" creationId="{48DAFEA2-5B66-49EA-9A01-6E0174D580B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2" creationId="{A0132603-BEAA-4163-9794-C3ACD282F511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3" creationId="{F06F0F79-15DB-45A5-8211-85AF4C62FAE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4" creationId="{A2092075-A297-48DB-98D3-5DE9EF1E58A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5" creationId="{6D79E687-A12C-465E-9D9E-FD233B07C5AB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6" creationId="{6F4CD769-B4D3-4F70-99FB-27315B0CD2B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7" creationId="{1227E00F-9457-4986-9834-48340F0A739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8" creationId="{3477F8FE-D0E6-49E7-9BD8-408C93F6A3D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9" creationId="{AA61038A-1E9E-409A-9FF1-6796B0E1F81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0" creationId="{767A518D-17F3-4426-9D65-C97E535C2C9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1" creationId="{7D78FD03-8303-4D16-8C0C-55236B2D96C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2" creationId="{A4341A57-28C4-4E63-B8E7-F418BB94A49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3" creationId="{465E9172-F535-42BA-9064-DB25F602BC5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4" creationId="{93053E68-255D-4416-A7AE-A10511226F7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5" creationId="{E9FCF7D5-BC52-40F4-BC46-1B023AD634D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6" creationId="{1B440F1D-FAD7-49AA-B898-8BA680C4167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7" creationId="{0825F1C4-2E2F-4272-A090-3F2769060CB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8" creationId="{D6480CEF-A2A5-41A1-BF95-0648D92480A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9" creationId="{C10B533C-BAAE-449B-9B5C-2243A59FA18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0" creationId="{DF4C625F-531E-40C8-BFA9-8DC642B89DB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1" creationId="{3566A758-537C-4A13-87F3-137E100699D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2" creationId="{EA819AEF-5435-4AD5-A28E-C20F73F0A42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3" creationId="{EE85F31C-F22F-4F75-B0C3-7BBE845E41B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4" creationId="{3EA800BA-C64B-4F8E-AAD9-044757E8D22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5" creationId="{A7AAB1AC-FFF6-48FC-9D9C-18C478ABB91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6" creationId="{5EEA7ECB-047F-4A45-AD0F-B8E8EDD9F59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7" creationId="{3EA8E156-635B-4706-829C-2B94731F1D7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8" creationId="{085453C2-708D-4587-9AC8-1EF6797C829A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9" creationId="{98D5B00F-8AAD-4341-BFB4-15953CF5663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0" creationId="{CEAD9037-7134-4F08-80E5-245CAF72D59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1" creationId="{493A0AD2-6D8A-4F52-A3A5-386F9A37753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2" creationId="{E51F0E3F-2B35-422B-A045-8DA8108C0DB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3" creationId="{68471C0E-70AD-496A-97B6-8CF47F28710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4" creationId="{F45BB7A3-84FC-4780-85E2-03A6AF94C2F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5" creationId="{8D5E16FB-AF13-4618-B3A7-04C09EB6B501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6" creationId="{FDA3ABCE-DEDD-4CCC-ADA6-0DB10B89E6E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7" creationId="{F20A709A-5E2E-4A5D-B1BD-58AF8B9CDCB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8" creationId="{BE00E7DB-E279-4B16-8224-7D1835AF21C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9" creationId="{583995B4-09BB-4AB7-8E4B-07AA3AF2DF2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0" creationId="{B979C2D9-5753-4E0E-A012-D4AC141F25E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1" creationId="{588B005A-C321-4E88-8FA0-C375C41E3B1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2" creationId="{77FF6BC9-D129-4760-8446-19660ECE77C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3" creationId="{EC61E525-F94F-4151-963E-F37B18151BE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4" creationId="{B6CABEF8-4A53-4753-A40D-0924F5E20BB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5" creationId="{A3CADC03-0E0D-41B0-BD62-FBC7328821D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6" creationId="{C1DD8444-10DB-42F5-9E94-A426AC781F2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7" creationId="{ACD52103-864B-4F5E-BA89-228117E66C0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8" creationId="{2EA396DC-0C7C-40A6-A6E6-5E9CBB9E500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9" creationId="{23B77174-6706-498F-BF15-03878FFF3D1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0" creationId="{179B61AA-B118-4280-8429-F799D129717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1" creationId="{1465AD19-DD07-49D8-8072-6841B14B1A9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2" creationId="{60F83CBF-3973-42C1-950A-383986A0EDA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3" creationId="{B438E14E-2ADB-4C25-B263-6A32E3A2CCA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4" creationId="{1C9AB235-824A-4628-B162-2C1E7734A81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5" creationId="{B17CA32E-FFC7-4758-B339-654097B7554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6" creationId="{E454EC13-ABEE-4D74-B1D6-AFE3C1FC160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7" creationId="{E9093D89-0A97-4876-B4D5-4369B3007B4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8" creationId="{F9149DD1-C68D-49DE-855F-2359FF05306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9" creationId="{C386E7BA-EC99-4721-967B-F73F7F35D61B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0" creationId="{E783E8DD-F643-4F6C-AD52-6F3CFC4401F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1" creationId="{2BA237D2-E64B-4193-8807-BB6F7A0E9ED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2" creationId="{BD598D2C-A667-4D34-ADC2-3CE938A82B3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3" creationId="{9BD92840-34DC-4AA0-A4C9-75CC2E0C993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4" creationId="{84431A32-CE9B-4A98-B3FC-5565CAB4FDF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5" creationId="{E28452C2-1094-4A8C-8D40-91E27845DD2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6" creationId="{132FCAF7-72A0-4867-9494-96869669BDF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7" creationId="{FC3F3FA0-6461-4F88-8622-14A2E316508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8" creationId="{657A7488-F6D1-4B8D-B881-E4654A1C031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9" creationId="{75FA0E7B-A8D4-4074-8DE9-F425CAF3A4DA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0" creationId="{1B68100E-ED0E-49B5-BD02-A7033507510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1" creationId="{45E9EAD8-E442-4C6D-9031-E951E797B6F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2" creationId="{C7543EA1-3D7C-4D34-B633-6021DCA7A57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3" creationId="{F3175626-C27C-453D-8B4A-70EA8F7AEAB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4" creationId="{4137EEF8-4FFD-4B70-9E57-F89E0A7C390B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5" creationId="{86DE1CA1-E879-4E8C-8E56-64AA384E1BF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6" creationId="{A5580B54-57F2-48CB-AE12-111AAED062F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7" creationId="{30068E34-5245-458E-8D71-86858991E76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8" creationId="{0391D3F9-093D-4B83-91B2-ED63C24A9715}"/>
          </ac:spMkLst>
        </pc:spChg>
        <pc:picChg chg="mod ord">
          <ac:chgData name="Vu Thi Ngoc Anh" userId="20bf49ac-c53c-4eb1-9c88-bd73d4385d8e" providerId="ADAL" clId="{E283FBE1-946E-4CB0-A528-9B73D244E589}" dt="2022-07-19T14:48:37.030" v="22" actId="167"/>
          <ac:picMkLst>
            <pc:docMk/>
            <pc:sldMk cId="1066500773" sldId="583"/>
            <ac:picMk id="8" creationId="{45E85040-B5B7-4AE0-BD3B-EFAC0002AF6E}"/>
          </ac:picMkLst>
        </pc:picChg>
        <pc:picChg chg="add mod">
          <ac:chgData name="Vu Thi Ngoc Anh" userId="20bf49ac-c53c-4eb1-9c88-bd73d4385d8e" providerId="ADAL" clId="{E283FBE1-946E-4CB0-A528-9B73D244E589}" dt="2022-07-19T14:48:31.405" v="20" actId="1076"/>
          <ac:picMkLst>
            <pc:docMk/>
            <pc:sldMk cId="1066500773" sldId="583"/>
            <ac:picMk id="11" creationId="{FEFF345C-A71E-4403-A368-4E5B7D8C7D52}"/>
          </ac:picMkLst>
        </pc:picChg>
        <pc:picChg chg="add mod">
          <ac:chgData name="Vu Thi Ngoc Anh" userId="20bf49ac-c53c-4eb1-9c88-bd73d4385d8e" providerId="ADAL" clId="{E283FBE1-946E-4CB0-A528-9B73D244E589}" dt="2022-07-19T14:48:51.600" v="24"/>
          <ac:picMkLst>
            <pc:docMk/>
            <pc:sldMk cId="1066500773" sldId="583"/>
            <ac:picMk id="12" creationId="{17F67609-4432-4437-9309-152BDD1806D5}"/>
          </ac:picMkLst>
        </pc:picChg>
        <pc:picChg chg="add mod">
          <ac:chgData name="Vu Thi Ngoc Anh" userId="20bf49ac-c53c-4eb1-9c88-bd73d4385d8e" providerId="ADAL" clId="{E283FBE1-946E-4CB0-A528-9B73D244E589}" dt="2022-07-19T14:48:51.600" v="24"/>
          <ac:picMkLst>
            <pc:docMk/>
            <pc:sldMk cId="1066500773" sldId="583"/>
            <ac:picMk id="13" creationId="{CE2119A4-6268-4304-9CDE-F4DBD0D92032}"/>
          </ac:picMkLst>
        </pc:picChg>
        <pc:picChg chg="add del mod">
          <ac:chgData name="Vu Thi Ngoc Anh" userId="20bf49ac-c53c-4eb1-9c88-bd73d4385d8e" providerId="ADAL" clId="{E283FBE1-946E-4CB0-A528-9B73D244E589}" dt="2022-07-19T14:53:59.334" v="26"/>
          <ac:picMkLst>
            <pc:docMk/>
            <pc:sldMk cId="1066500773" sldId="583"/>
            <ac:picMk id="14" creationId="{8833CDBF-D413-4BE4-ADD1-830B1485596C}"/>
          </ac:picMkLst>
        </pc:picChg>
        <pc:picChg chg="add del mod">
          <ac:chgData name="Vu Thi Ngoc Anh" userId="20bf49ac-c53c-4eb1-9c88-bd73d4385d8e" providerId="ADAL" clId="{E283FBE1-946E-4CB0-A528-9B73D244E589}" dt="2022-07-19T14:53:59.334" v="26"/>
          <ac:picMkLst>
            <pc:docMk/>
            <pc:sldMk cId="1066500773" sldId="583"/>
            <ac:picMk id="15" creationId="{B9EE2927-591F-423F-9C9C-7A9761C3FCEF}"/>
          </ac:picMkLst>
        </pc:picChg>
        <pc:picChg chg="del mod">
          <ac:chgData name="Vu Thi Ngoc Anh" userId="20bf49ac-c53c-4eb1-9c88-bd73d4385d8e" providerId="ADAL" clId="{E283FBE1-946E-4CB0-A528-9B73D244E589}" dt="2022-07-19T14:48:26.684" v="18" actId="478"/>
          <ac:picMkLst>
            <pc:docMk/>
            <pc:sldMk cId="1066500773" sldId="583"/>
            <ac:picMk id="43" creationId="{653AC967-D76F-4BEA-9802-36BAE58E09C6}"/>
          </ac:picMkLst>
        </pc:picChg>
        <pc:picChg chg="add mod">
          <ac:chgData name="Vu Thi Ngoc Anh" userId="20bf49ac-c53c-4eb1-9c88-bd73d4385d8e" providerId="ADAL" clId="{E283FBE1-946E-4CB0-A528-9B73D244E589}" dt="2022-07-19T14:55:18.628" v="28" actId="1076"/>
          <ac:picMkLst>
            <pc:docMk/>
            <pc:sldMk cId="1066500773" sldId="583"/>
            <ac:picMk id="139" creationId="{3137622A-8A7F-463B-B69D-A3AF77530F09}"/>
          </ac:picMkLst>
        </pc:picChg>
      </pc:sldChg>
      <pc:sldChg chg="addSp delSp modSp mod modAnim">
        <pc:chgData name="Vu Thi Ngoc Anh" userId="20bf49ac-c53c-4eb1-9c88-bd73d4385d8e" providerId="ADAL" clId="{E283FBE1-946E-4CB0-A528-9B73D244E589}" dt="2022-07-19T14:48:18.092" v="16" actId="1076"/>
        <pc:sldMkLst>
          <pc:docMk/>
          <pc:sldMk cId="3047385911" sldId="588"/>
        </pc:sldMkLst>
        <pc:spChg chg="mod">
          <ac:chgData name="Vu Thi Ngoc Anh" userId="20bf49ac-c53c-4eb1-9c88-bd73d4385d8e" providerId="ADAL" clId="{E283FBE1-946E-4CB0-A528-9B73D244E589}" dt="2022-07-19T14:47:32.110" v="9" actId="1076"/>
          <ac:spMkLst>
            <pc:docMk/>
            <pc:sldMk cId="3047385911" sldId="588"/>
            <ac:spMk id="4" creationId="{6993877C-1CE1-4DFF-BCD2-0FB4BDC7B69E}"/>
          </ac:spMkLst>
        </pc:spChg>
        <pc:spChg chg="mod">
          <ac:chgData name="Vu Thi Ngoc Anh" userId="20bf49ac-c53c-4eb1-9c88-bd73d4385d8e" providerId="ADAL" clId="{E283FBE1-946E-4CB0-A528-9B73D244E589}" dt="2022-07-19T14:47:27.878" v="6" actId="1076"/>
          <ac:spMkLst>
            <pc:docMk/>
            <pc:sldMk cId="3047385911" sldId="588"/>
            <ac:spMk id="10" creationId="{E3452E57-B6DE-41F1-8BE1-6A005C8F9E78}"/>
          </ac:spMkLst>
        </pc:spChg>
        <pc:picChg chg="mod">
          <ac:chgData name="Vu Thi Ngoc Anh" userId="20bf49ac-c53c-4eb1-9c88-bd73d4385d8e" providerId="ADAL" clId="{E283FBE1-946E-4CB0-A528-9B73D244E589}" dt="2022-07-19T14:47:24.636" v="5" actId="1076"/>
          <ac:picMkLst>
            <pc:docMk/>
            <pc:sldMk cId="3047385911" sldId="588"/>
            <ac:picMk id="8" creationId="{45E85040-B5B7-4AE0-BD3B-EFAC0002AF6E}"/>
          </ac:picMkLst>
        </pc:picChg>
        <pc:picChg chg="add mod">
          <ac:chgData name="Vu Thi Ngoc Anh" userId="20bf49ac-c53c-4eb1-9c88-bd73d4385d8e" providerId="ADAL" clId="{E283FBE1-946E-4CB0-A528-9B73D244E589}" dt="2022-07-19T14:47:41.466" v="11" actId="1076"/>
          <ac:picMkLst>
            <pc:docMk/>
            <pc:sldMk cId="3047385911" sldId="588"/>
            <ac:picMk id="9" creationId="{232987E9-52E2-4770-A373-DE680989ED0C}"/>
          </ac:picMkLst>
        </pc:picChg>
        <pc:picChg chg="add mod">
          <ac:chgData name="Vu Thi Ngoc Anh" userId="20bf49ac-c53c-4eb1-9c88-bd73d4385d8e" providerId="ADAL" clId="{E283FBE1-946E-4CB0-A528-9B73D244E589}" dt="2022-07-19T14:47:41.466" v="11" actId="1076"/>
          <ac:picMkLst>
            <pc:docMk/>
            <pc:sldMk cId="3047385911" sldId="588"/>
            <ac:picMk id="12" creationId="{E2BD2E68-9ADE-4343-806F-BD3613A0A48B}"/>
          </ac:picMkLst>
        </pc:picChg>
        <pc:picChg chg="add mod">
          <ac:chgData name="Vu Thi Ngoc Anh" userId="20bf49ac-c53c-4eb1-9c88-bd73d4385d8e" providerId="ADAL" clId="{E283FBE1-946E-4CB0-A528-9B73D244E589}" dt="2022-07-19T14:48:18.092" v="16" actId="1076"/>
          <ac:picMkLst>
            <pc:docMk/>
            <pc:sldMk cId="3047385911" sldId="588"/>
            <ac:picMk id="13" creationId="{814D92CE-9B0E-484D-BD00-52C7068FAADF}"/>
          </ac:picMkLst>
        </pc:picChg>
        <pc:picChg chg="del mod">
          <ac:chgData name="Vu Thi Ngoc Anh" userId="20bf49ac-c53c-4eb1-9c88-bd73d4385d8e" providerId="ADAL" clId="{E283FBE1-946E-4CB0-A528-9B73D244E589}" dt="2022-07-19T14:47:42.845" v="13" actId="478"/>
          <ac:picMkLst>
            <pc:docMk/>
            <pc:sldMk cId="3047385911" sldId="588"/>
            <ac:picMk id="43" creationId="{653AC967-D76F-4BEA-9802-36BAE58E09C6}"/>
          </ac:picMkLst>
        </pc:picChg>
      </pc:sldChg>
      <pc:sldChg chg="addSp delSp modSp new mod ord">
        <pc:chgData name="Vu Thi Ngoc Anh" userId="20bf49ac-c53c-4eb1-9c88-bd73d4385d8e" providerId="ADAL" clId="{E283FBE1-946E-4CB0-A528-9B73D244E589}" dt="2022-07-19T15:04:15.369" v="478"/>
        <pc:sldMkLst>
          <pc:docMk/>
          <pc:sldMk cId="4151286350" sldId="590"/>
        </pc:sldMkLst>
        <pc:spChg chg="del">
          <ac:chgData name="Vu Thi Ngoc Anh" userId="20bf49ac-c53c-4eb1-9c88-bd73d4385d8e" providerId="ADAL" clId="{E283FBE1-946E-4CB0-A528-9B73D244E589}" dt="2022-07-19T15:00:22.643" v="439" actId="478"/>
          <ac:spMkLst>
            <pc:docMk/>
            <pc:sldMk cId="4151286350" sldId="590"/>
            <ac:spMk id="2" creationId="{7E3C08C8-CDF9-4E88-BDB3-77214CE513DB}"/>
          </ac:spMkLst>
        </pc:spChg>
        <pc:spChg chg="del">
          <ac:chgData name="Vu Thi Ngoc Anh" userId="20bf49ac-c53c-4eb1-9c88-bd73d4385d8e" providerId="ADAL" clId="{E283FBE1-946E-4CB0-A528-9B73D244E589}" dt="2022-07-19T15:00:22.643" v="439" actId="478"/>
          <ac:spMkLst>
            <pc:docMk/>
            <pc:sldMk cId="4151286350" sldId="590"/>
            <ac:spMk id="3" creationId="{2241CE01-D9C6-41C7-81F3-BA103261A02A}"/>
          </ac:spMkLst>
        </pc:spChg>
        <pc:spChg chg="add del">
          <ac:chgData name="Vu Thi Ngoc Anh" userId="20bf49ac-c53c-4eb1-9c88-bd73d4385d8e" providerId="ADAL" clId="{E283FBE1-946E-4CB0-A528-9B73D244E589}" dt="2022-07-19T15:01:35.496" v="447" actId="478"/>
          <ac:spMkLst>
            <pc:docMk/>
            <pc:sldMk cId="4151286350" sldId="590"/>
            <ac:spMk id="5" creationId="{24E0F8BD-60F9-408C-99FA-A19432776D05}"/>
          </ac:spMkLst>
        </pc:spChg>
        <pc:spChg chg="add del">
          <ac:chgData name="Vu Thi Ngoc Anh" userId="20bf49ac-c53c-4eb1-9c88-bd73d4385d8e" providerId="ADAL" clId="{E283FBE1-946E-4CB0-A528-9B73D244E589}" dt="2022-07-19T15:01:35.496" v="447" actId="478"/>
          <ac:spMkLst>
            <pc:docMk/>
            <pc:sldMk cId="4151286350" sldId="590"/>
            <ac:spMk id="6" creationId="{233342FB-C7B8-478E-B54B-CC045479F667}"/>
          </ac:spMkLst>
        </pc:spChg>
        <pc:spChg chg="add del">
          <ac:chgData name="Vu Thi Ngoc Anh" userId="20bf49ac-c53c-4eb1-9c88-bd73d4385d8e" providerId="ADAL" clId="{E283FBE1-946E-4CB0-A528-9B73D244E589}" dt="2022-07-19T15:01:35.496" v="447" actId="478"/>
          <ac:spMkLst>
            <pc:docMk/>
            <pc:sldMk cId="4151286350" sldId="590"/>
            <ac:spMk id="7" creationId="{85652409-76F8-4E39-873D-54BBE5A13779}"/>
          </ac:spMkLst>
        </pc:spChg>
        <pc:spChg chg="add del mod">
          <ac:chgData name="Vu Thi Ngoc Anh" userId="20bf49ac-c53c-4eb1-9c88-bd73d4385d8e" providerId="ADAL" clId="{E283FBE1-946E-4CB0-A528-9B73D244E589}" dt="2022-07-19T15:01:34.464" v="446"/>
          <ac:spMkLst>
            <pc:docMk/>
            <pc:sldMk cId="4151286350" sldId="590"/>
            <ac:spMk id="8" creationId="{4ECFA9A3-A977-4AEF-9EB0-C6A1588E1080}"/>
          </ac:spMkLst>
        </pc:spChg>
        <pc:spChg chg="add">
          <ac:chgData name="Vu Thi Ngoc Anh" userId="20bf49ac-c53c-4eb1-9c88-bd73d4385d8e" providerId="ADAL" clId="{E283FBE1-946E-4CB0-A528-9B73D244E589}" dt="2022-07-19T15:01:59.145" v="451"/>
          <ac:spMkLst>
            <pc:docMk/>
            <pc:sldMk cId="4151286350" sldId="590"/>
            <ac:spMk id="10" creationId="{197295B3-8147-495E-B6DA-334D8F59C180}"/>
          </ac:spMkLst>
        </pc:spChg>
        <pc:spChg chg="add del mod">
          <ac:chgData name="Vu Thi Ngoc Anh" userId="20bf49ac-c53c-4eb1-9c88-bd73d4385d8e" providerId="ADAL" clId="{E283FBE1-946E-4CB0-A528-9B73D244E589}" dt="2022-07-19T15:02:07.267" v="455"/>
          <ac:spMkLst>
            <pc:docMk/>
            <pc:sldMk cId="4151286350" sldId="590"/>
            <ac:spMk id="11" creationId="{5CE84CEF-A13F-48F9-8DD7-A68247A9FDFE}"/>
          </ac:spMkLst>
        </pc:spChg>
        <pc:spChg chg="add del mod">
          <ac:chgData name="Vu Thi Ngoc Anh" userId="20bf49ac-c53c-4eb1-9c88-bd73d4385d8e" providerId="ADAL" clId="{E283FBE1-946E-4CB0-A528-9B73D244E589}" dt="2022-07-19T15:02:28.494" v="462" actId="478"/>
          <ac:spMkLst>
            <pc:docMk/>
            <pc:sldMk cId="4151286350" sldId="590"/>
            <ac:spMk id="17" creationId="{2403CD3F-13E9-4037-BEC3-A903809632BF}"/>
          </ac:spMkLst>
        </pc:spChg>
        <pc:graphicFrameChg chg="add del mod">
          <ac:chgData name="Vu Thi Ngoc Anh" userId="20bf49ac-c53c-4eb1-9c88-bd73d4385d8e" providerId="ADAL" clId="{E283FBE1-946E-4CB0-A528-9B73D244E589}" dt="2022-07-19T15:00:28.731" v="442"/>
          <ac:graphicFrameMkLst>
            <pc:docMk/>
            <pc:sldMk cId="4151286350" sldId="590"/>
            <ac:graphicFrameMk id="4" creationId="{80705B69-2395-4A54-BA0C-5594259C4D63}"/>
          </ac:graphicFrameMkLst>
        </pc:graphicFrameChg>
        <pc:graphicFrameChg chg="add del mod">
          <ac:chgData name="Vu Thi Ngoc Anh" userId="20bf49ac-c53c-4eb1-9c88-bd73d4385d8e" providerId="ADAL" clId="{E283FBE1-946E-4CB0-A528-9B73D244E589}" dt="2022-07-19T15:01:52.757" v="450"/>
          <ac:graphicFrameMkLst>
            <pc:docMk/>
            <pc:sldMk cId="4151286350" sldId="590"/>
            <ac:graphicFrameMk id="9" creationId="{32014DC7-9E9A-4F07-80D2-2CB7F4DE1538}"/>
          </ac:graphicFrameMkLst>
        </pc:graphicFrameChg>
        <pc:picChg chg="add mod modCrop">
          <ac:chgData name="Vu Thi Ngoc Anh" userId="20bf49ac-c53c-4eb1-9c88-bd73d4385d8e" providerId="ADAL" clId="{E283FBE1-946E-4CB0-A528-9B73D244E589}" dt="2022-07-19T15:04:11.243" v="475" actId="1076"/>
          <ac:picMkLst>
            <pc:docMk/>
            <pc:sldMk cId="4151286350" sldId="590"/>
            <ac:picMk id="13" creationId="{FCFC3B05-463E-42C2-B5EF-871CF7855009}"/>
          </ac:picMkLst>
        </pc:picChg>
        <pc:picChg chg="add del">
          <ac:chgData name="Vu Thi Ngoc Anh" userId="20bf49ac-c53c-4eb1-9c88-bd73d4385d8e" providerId="ADAL" clId="{E283FBE1-946E-4CB0-A528-9B73D244E589}" dt="2022-07-19T15:01:35.496" v="447" actId="478"/>
          <ac:picMkLst>
            <pc:docMk/>
            <pc:sldMk cId="4151286350" sldId="590"/>
            <ac:picMk id="2049" creationId="{302E8524-AAA1-4308-81CB-32693F869FA8}"/>
          </ac:picMkLst>
        </pc:picChg>
        <pc:picChg chg="add del">
          <ac:chgData name="Vu Thi Ngoc Anh" userId="20bf49ac-c53c-4eb1-9c88-bd73d4385d8e" providerId="ADAL" clId="{E283FBE1-946E-4CB0-A528-9B73D244E589}" dt="2022-07-19T15:01:35.496" v="447" actId="478"/>
          <ac:picMkLst>
            <pc:docMk/>
            <pc:sldMk cId="4151286350" sldId="590"/>
            <ac:picMk id="2050" creationId="{4849BDE1-2532-4239-8189-13D581285ECB}"/>
          </ac:picMkLst>
        </pc:picChg>
        <pc:picChg chg="add del">
          <ac:chgData name="Vu Thi Ngoc Anh" userId="20bf49ac-c53c-4eb1-9c88-bd73d4385d8e" providerId="ADAL" clId="{E283FBE1-946E-4CB0-A528-9B73D244E589}" dt="2022-07-19T15:01:35.496" v="447" actId="478"/>
          <ac:picMkLst>
            <pc:docMk/>
            <pc:sldMk cId="4151286350" sldId="590"/>
            <ac:picMk id="2051" creationId="{EC67709D-8E1A-40EA-AD59-08E8E2A75C0D}"/>
          </ac:picMkLst>
        </pc:picChg>
        <pc:picChg chg="add del mod">
          <ac:chgData name="Vu Thi Ngoc Anh" userId="20bf49ac-c53c-4eb1-9c88-bd73d4385d8e" providerId="ADAL" clId="{E283FBE1-946E-4CB0-A528-9B73D244E589}" dt="2022-07-19T15:02:30.614" v="463" actId="478"/>
          <ac:picMkLst>
            <pc:docMk/>
            <pc:sldMk cId="4151286350" sldId="590"/>
            <ac:picMk id="2056" creationId="{EEEB73F8-72AD-4806-9C9B-941F8CEA03AC}"/>
          </ac:picMkLst>
        </pc:picChg>
      </pc:sldChg>
      <pc:sldChg chg="addSp delSp modSp new mod">
        <pc:chgData name="Vu Thi Ngoc Anh" userId="20bf49ac-c53c-4eb1-9c88-bd73d4385d8e" providerId="ADAL" clId="{E283FBE1-946E-4CB0-A528-9B73D244E589}" dt="2022-07-19T15:04:57.021" v="484" actId="14100"/>
        <pc:sldMkLst>
          <pc:docMk/>
          <pc:sldMk cId="2843565035" sldId="591"/>
        </pc:sldMkLst>
        <pc:spChg chg="del">
          <ac:chgData name="Vu Thi Ngoc Anh" userId="20bf49ac-c53c-4eb1-9c88-bd73d4385d8e" providerId="ADAL" clId="{E283FBE1-946E-4CB0-A528-9B73D244E589}" dt="2022-07-19T15:04:24.611" v="479" actId="478"/>
          <ac:spMkLst>
            <pc:docMk/>
            <pc:sldMk cId="2843565035" sldId="591"/>
            <ac:spMk id="2" creationId="{029AA446-C870-4F1B-8E0E-BDC65398A0F5}"/>
          </ac:spMkLst>
        </pc:spChg>
        <pc:spChg chg="del">
          <ac:chgData name="Vu Thi Ngoc Anh" userId="20bf49ac-c53c-4eb1-9c88-bd73d4385d8e" providerId="ADAL" clId="{E283FBE1-946E-4CB0-A528-9B73D244E589}" dt="2022-07-19T15:04:24.611" v="479" actId="478"/>
          <ac:spMkLst>
            <pc:docMk/>
            <pc:sldMk cId="2843565035" sldId="591"/>
            <ac:spMk id="3" creationId="{9E704431-0595-452E-A183-9F9840B3F9ED}"/>
          </ac:spMkLst>
        </pc:spChg>
        <pc:picChg chg="add mod">
          <ac:chgData name="Vu Thi Ngoc Anh" userId="20bf49ac-c53c-4eb1-9c88-bd73d4385d8e" providerId="ADAL" clId="{E283FBE1-946E-4CB0-A528-9B73D244E589}" dt="2022-07-19T15:04:57.021" v="484" actId="14100"/>
          <ac:picMkLst>
            <pc:docMk/>
            <pc:sldMk cId="2843565035" sldId="591"/>
            <ac:picMk id="4" creationId="{EA12D3A7-568A-4473-A560-FE8ED5BB0D7B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0T10:00:21.850" idx="4">
    <p:pos x="10" y="10"/>
    <p:text>gv đặt lại font chữ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0T10:10:45.871" idx="8">
    <p:pos x="10" y="10"/>
    <p:text>font chữ chưa đúng, nên bôi đậm chữ định nghĩa, đóng khung phần định nghĩa, đặt hiệu ứng riêng cho 2 phần văn bản</p:text>
    <p:extLst>
      <p:ext uri="{C676402C-5697-4E1C-873F-D02D1690AC5C}">
        <p15:threadingInfo xmlns:p15="http://schemas.microsoft.com/office/powerpoint/2012/main" timeZoneBias="-420"/>
      </p:ext>
    </p:extLst>
  </p:cm>
  <p:cm authorId="3" dt="2022-07-10T10:14:34.295" idx="10">
    <p:pos x="106" y="106"/>
    <p:text>sau slide này GV đưa ví dụ 4 để minh họa cho định nghĩa</p:text>
    <p:extLst>
      <p:ext uri="{C676402C-5697-4E1C-873F-D02D1690AC5C}">
        <p15:threadingInfo xmlns:p15="http://schemas.microsoft.com/office/powerpoint/2012/main" timeZoneBias="-420"/>
      </p:ext>
    </p:extLst>
  </p:cm>
  <p:cm authorId="5" dt="2022-07-18T14:36:14.602" idx="1">
    <p:pos x="1753" y="25"/>
    <p:text>Tên bài chưa đúng font chữ, mình đã sửa lại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0T10:12:46.112" idx="9">
    <p:pos x="5611" y="763"/>
    <p:text>cần điều chỉnh font chữ, bố cục slide: hình vẽ ở trên, giải ở dưới và đặt hiệu ứng. GV đưa câu hỏi của HDD6 vào slide</p:text>
    <p:extLst>
      <p:ext uri="{C676402C-5697-4E1C-873F-D02D1690AC5C}">
        <p15:threadingInfo xmlns:p15="http://schemas.microsoft.com/office/powerpoint/2012/main" timeZoneBias="-420"/>
      </p:ext>
    </p:extLst>
  </p:cm>
  <p:cm authorId="5" dt="2022-07-18T14:39:40.642" idx="2">
    <p:pos x="10" y="10"/>
    <p:text>Phần hoạt động cặp đôi, GV cần note lại, cho thêm đồng hồ tính thời gian của hoạt động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6:58:03.878" idx="11">
    <p:pos x="10" y="10"/>
    <p:text>GV bổ sung hình vẽ và đặt hiệu ứng cho từng lời giải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6:59:04.567" idx="12">
    <p:pos x="2103" y="724"/>
    <p:text>GV cần đổi màu các tính chất để làm nổi bật, bổ sung hình vẽ cho tính chất và bài 3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7:00:25.396" idx="13">
    <p:pos x="10" y="10"/>
    <p:text>font chữ chưa đúng, các kí tự bôi đỏ chưa đánh trong equation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7:01:27.411" idx="14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3" dt="2022-07-12T17:01:28.442" idx="15">
    <p:pos x="106" y="106"/>
    <p:text/>
    <p:extLst>
      <p:ext uri="{C676402C-5697-4E1C-873F-D02D1690AC5C}">
        <p15:threadingInfo xmlns:p15="http://schemas.microsoft.com/office/powerpoint/2012/main" timeZoneBias="-420"/>
      </p:ext>
    </p:extLst>
  </p:cm>
  <p:cm authorId="3" dt="2022-07-12T17:01:29.412" idx="16">
    <p:pos x="202" y="20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7:01:52.860" idx="18">
    <p:pos x="10" y="10"/>
    <p:text>Gv bổ sung câu hỏi, phần bôi đỏ chưa đánh trong equation</p:text>
    <p:extLst>
      <p:ext uri="{C676402C-5697-4E1C-873F-D02D1690AC5C}">
        <p15:threadingInfo xmlns:p15="http://schemas.microsoft.com/office/powerpoint/2012/main" timeZoneBias="-420"/>
      </p:ext>
    </p:extLst>
  </p:cm>
  <p:cm authorId="5" dt="2022-07-18T14:41:07" idx="3">
    <p:pos x="106" y="106"/>
    <p:text>Đây là hoạt động nhóm nên GV cần bổ sung thời gian, có chú thích hình ảnh nhóm, có đồng hồ tính giờ, có tiêu chí đánh giá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7:06:41.464" idx="21">
    <p:pos x="10" y="10"/>
    <p:text>phần này chưa khớp giáo án word, Gv cần chỉnh sửa ở ppt và word cho đồng nhất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3 phút những </a:t>
            </a:r>
            <a:r>
              <a:rPr lang="en-US" dirty="0" err="1"/>
              <a:t>em</a:t>
            </a:r>
            <a:r>
              <a:rPr lang="en-US" dirty="0"/>
              <a:t> không có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3p,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GVPB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3p để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vào slide 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7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0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23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6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9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8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47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0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0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4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80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60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53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8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04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57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70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5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0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50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1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7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6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3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78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2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8" r:id="rId18"/>
    <p:sldLayoutId id="2147483677" r:id="rId19"/>
    <p:sldLayoutId id="2147483676" r:id="rId20"/>
    <p:sldLayoutId id="2147483675" r:id="rId21"/>
    <p:sldLayoutId id="2147483674" r:id="rId22"/>
    <p:sldLayoutId id="2147483673" r:id="rId23"/>
    <p:sldLayoutId id="2147483672" r:id="rId24"/>
    <p:sldLayoutId id="2147483670" r:id="rId25"/>
    <p:sldLayoutId id="2147483667" r:id="rId26"/>
    <p:sldLayoutId id="2147483664" r:id="rId27"/>
    <p:sldLayoutId id="2147483651" r:id="rId28"/>
    <p:sldLayoutId id="2147483652" r:id="rId29"/>
    <p:sldLayoutId id="2147483653" r:id="rId30"/>
    <p:sldLayoutId id="2147483654" r:id="rId31"/>
    <p:sldLayoutId id="2147483655" r:id="rId32"/>
    <p:sldLayoutId id="2147483688" r:id="rId33"/>
    <p:sldLayoutId id="2147483671" r:id="rId34"/>
    <p:sldLayoutId id="2147483669" r:id="rId35"/>
    <p:sldLayoutId id="2147483668" r:id="rId36"/>
    <p:sldLayoutId id="2147483666" r:id="rId37"/>
    <p:sldLayoutId id="2147483663" r:id="rId38"/>
    <p:sldLayoutId id="2147483662" r:id="rId39"/>
    <p:sldLayoutId id="2147483661" r:id="rId40"/>
    <p:sldLayoutId id="2147483660" r:id="rId41"/>
    <p:sldLayoutId id="2147483656" r:id="rId42"/>
    <p:sldLayoutId id="2147483657" r:id="rId43"/>
    <p:sldLayoutId id="2147483658" r:id="rId44"/>
    <p:sldLayoutId id="2147483659" r:id="rId4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0.png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6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comments" Target="../comments/commen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8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317882&amp;picture=abstract-background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comments" Target="../comments/comment3.xml"/><Relationship Id="rId5" Type="http://schemas.openxmlformats.org/officeDocument/2006/relationships/image" Target="../media/image33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ublicdomainpictures.net/en/view-image.php?image=317882&amp;picture=abstract-backgroun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53557" y="1899316"/>
            <a:ext cx="67958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Ở VỊ TRÍ ĐẶC BIỆT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-22650" y="1196949"/>
            <a:ext cx="27154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Tiết16,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34594" y="632062"/>
            <a:ext cx="8674812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GÓC. ĐƯỜNG THẲNG SONG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-103921" y="111167"/>
            <a:ext cx="2878032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IV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33548" y="4277612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993877C-1CE1-4DFF-BCD2-0FB4BDC7B69E}"/>
              </a:ext>
            </a:extLst>
          </p:cNvPr>
          <p:cNvSpPr/>
          <p:nvPr/>
        </p:nvSpPr>
        <p:spPr>
          <a:xfrm>
            <a:off x="609600" y="7063"/>
            <a:ext cx="67695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GÓC Ở VỊ TRÍ ĐẶC BIỆT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4383B2-FF9B-4F6F-B277-E1A3FE72D93B}"/>
                  </a:ext>
                </a:extLst>
              </p:cNvPr>
              <p:cNvSpPr txBox="1"/>
              <p:nvPr/>
            </p:nvSpPr>
            <p:spPr>
              <a:xfrm>
                <a:off x="321527" y="525269"/>
                <a:ext cx="47397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 b="1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fr-FR" sz="2800" b="1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fr-FR" sz="2800" b="1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r>
                  <a:rPr lang="fr-FR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94.</a:t>
                </a:r>
              </a:p>
              <a:p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16.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4383B2-FF9B-4F6F-B277-E1A3FE72D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27" y="525269"/>
                <a:ext cx="4739780" cy="954107"/>
              </a:xfrm>
              <a:prstGeom prst="rect">
                <a:avLst/>
              </a:prstGeom>
              <a:blipFill>
                <a:blip r:embed="rId3"/>
                <a:stretch>
                  <a:fillRect l="-27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11ACFC-247F-4DBA-9964-A5AF95BA871A}"/>
                  </a:ext>
                </a:extLst>
              </p:cNvPr>
              <p:cNvSpPr txBox="1"/>
              <p:nvPr/>
            </p:nvSpPr>
            <p:spPr>
              <a:xfrm>
                <a:off x="304800" y="1520528"/>
                <a:ext cx="5410200" cy="3214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𝑏𝑂𝑐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𝑐𝑂𝑑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nhau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𝑏𝑂𝑑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𝑂𝑑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 có,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𝑏𝑂𝑐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đỉnh,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11ACFC-247F-4DBA-9964-A5AF95BA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0528"/>
                <a:ext cx="5410200" cy="3214085"/>
              </a:xfrm>
              <a:prstGeom prst="rect">
                <a:avLst/>
              </a:prstGeom>
              <a:blipFill>
                <a:blip r:embed="rId5"/>
                <a:stretch>
                  <a:fillRect l="-2252" t="-1894" b="-4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624" y="819150"/>
            <a:ext cx="3616376" cy="38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993877C-1CE1-4DFF-BCD2-0FB4BDC7B69E}"/>
              </a:ext>
            </a:extLst>
          </p:cNvPr>
          <p:cNvSpPr/>
          <p:nvPr/>
        </p:nvSpPr>
        <p:spPr>
          <a:xfrm>
            <a:off x="228600" y="7063"/>
            <a:ext cx="71505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GÓC Ở VỊ TRÍ ĐẶC BIỆT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9C22BB-7665-4D6E-9864-C9821E41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77" y="398443"/>
            <a:ext cx="139231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SGK </a:t>
            </a: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94, 95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21">
            <a:extLst>
              <a:ext uri="{FF2B5EF4-FFF2-40B4-BE49-F238E27FC236}">
                <a16:creationId xmlns:a16="http://schemas.microsoft.com/office/drawing/2014/main" id="{9BE970EC-0976-4D6D-89C8-89C579E9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5046"/>
            <a:ext cx="2743200" cy="29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6B7E5C-EA77-4963-9AAD-FD8DFF5187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48" y="666750"/>
            <a:ext cx="3631813" cy="33124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7A9201-B53B-4752-8C20-F522187A3C6B}"/>
                  </a:ext>
                </a:extLst>
              </p:cNvPr>
              <p:cNvSpPr txBox="1"/>
              <p:nvPr/>
            </p:nvSpPr>
            <p:spPr>
              <a:xfrm>
                <a:off x="819181" y="3981859"/>
                <a:ext cx="803838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Ở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20c,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cũng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7A9201-B53B-4752-8C20-F522187A3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81" y="3981859"/>
                <a:ext cx="8038389" cy="954107"/>
              </a:xfrm>
              <a:prstGeom prst="rect">
                <a:avLst/>
              </a:prstGeom>
              <a:blipFill>
                <a:blip r:embed="rId5"/>
                <a:stretch>
                  <a:fillRect l="-1516" t="-6369" r="-159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477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993877C-1CE1-4DFF-BCD2-0FB4BDC7B69E}"/>
              </a:ext>
            </a:extLst>
          </p:cNvPr>
          <p:cNvSpPr/>
          <p:nvPr/>
        </p:nvSpPr>
        <p:spPr>
          <a:xfrm>
            <a:off x="626182" y="7063"/>
            <a:ext cx="67529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GÓC Ở VỊ TRÍ ĐẶC BIỆT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CD3D51D-1C61-4693-8DF1-D6A85F1F5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1" y="500955"/>
            <a:ext cx="31967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3">
            <a:extLst>
              <a:ext uri="{FF2B5EF4-FFF2-40B4-BE49-F238E27FC236}">
                <a16:creationId xmlns:a16="http://schemas.microsoft.com/office/drawing/2014/main" id="{A3971A33-83DA-4FBE-9A51-11D9890CF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75265"/>
            <a:ext cx="3419526" cy="25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9AA2AE4-6D40-4958-AF37-DEF699214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182" y="3333750"/>
                <a:ext cx="8203134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21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21,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𝐹𝐺𝐸</m:t>
                    </m:r>
                  </m:oMath>
                </a14:m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altLang="en-US" sz="2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𝐶𝐺𝐵</m:t>
                    </m:r>
                  </m:oMath>
                </a14:m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𝐹𝐺𝐵</m:t>
                    </m:r>
                  </m:oMath>
                </a14:m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altLang="en-US" sz="2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𝐶𝐺𝐸</m:t>
                    </m:r>
                  </m:oMath>
                </a14:m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9AA2AE4-6D40-4958-AF37-DEF699214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182" y="3333750"/>
                <a:ext cx="8203134" cy="1384995"/>
              </a:xfrm>
              <a:prstGeom prst="rect">
                <a:avLst/>
              </a:prstGeom>
              <a:blipFill>
                <a:blip r:embed="rId4"/>
                <a:stretch>
                  <a:fillRect l="-1561" t="-4405" r="-1561" b="-118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19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993877C-1CE1-4DFF-BCD2-0FB4BDC7B69E}"/>
              </a:ext>
            </a:extLst>
          </p:cNvPr>
          <p:cNvSpPr/>
          <p:nvPr/>
        </p:nvSpPr>
        <p:spPr>
          <a:xfrm>
            <a:off x="533400" y="7063"/>
            <a:ext cx="68457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GÓC Ở VỊ TRÍ ĐẶC BIỆT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979124-FA7A-4521-8DCD-FCFDC499D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0" y="525269"/>
            <a:ext cx="31967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SGK </a:t>
            </a: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7">
            <a:extLst>
              <a:ext uri="{FF2B5EF4-FFF2-40B4-BE49-F238E27FC236}">
                <a16:creationId xmlns:a16="http://schemas.microsoft.com/office/drawing/2014/main" id="{35D7C7C6-FC62-46E1-BF69-5FC11D54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23950"/>
            <a:ext cx="3886200" cy="225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30AB1364-9571-4E15-BBD2-D550EBB08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6844" y="3957861"/>
                <a:ext cx="7643702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thanh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vòm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fr-FR" altLang="en-US" sz="2800" b="0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khoảng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kumimoji="0" lang="fr-FR" altLang="en-US" sz="2800" b="0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°:4=45°</m:t>
                    </m:r>
                  </m:oMath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30AB1364-9571-4E15-BBD2-D550EBB08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6844" y="3957861"/>
                <a:ext cx="7643702" cy="954107"/>
              </a:xfrm>
              <a:prstGeom prst="rect">
                <a:avLst/>
              </a:prstGeom>
              <a:blipFill>
                <a:blip r:embed="rId4"/>
                <a:stretch>
                  <a:fillRect l="-1675" t="-57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>
            <a:extLst>
              <a:ext uri="{FF2B5EF4-FFF2-40B4-BE49-F238E27FC236}">
                <a16:creationId xmlns:a16="http://schemas.microsoft.com/office/drawing/2014/main" id="{30AB1364-9571-4E15-BBD2-D550EBB0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1" y="957895"/>
            <a:ext cx="517699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9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19050"/>
            <a:ext cx="914400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0" y="813435"/>
            <a:ext cx="563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“Tia phân giác của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BCCC9CF-4E23-4D40-8946-5A8A5EDC29F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t="41144" r="22882" b="14072"/>
          <a:stretch/>
        </p:blipFill>
        <p:spPr bwMode="auto">
          <a:xfrm>
            <a:off x="5410200" y="1617557"/>
            <a:ext cx="3629319" cy="2732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236388"/>
            <a:ext cx="1024784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685800" y="7063"/>
            <a:ext cx="72017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GÓC Ở VỊ TRÍ ĐẶC BIỆT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2219B-3750-42D3-BFC1-B8391BE4BBAC}"/>
              </a:ext>
            </a:extLst>
          </p:cNvPr>
          <p:cNvSpPr txBox="1"/>
          <p:nvPr/>
        </p:nvSpPr>
        <p:spPr>
          <a:xfrm>
            <a:off x="152400" y="517226"/>
            <a:ext cx="5074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HAI GÓC ĐỐI ĐỈNH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52F0B-64B6-47F9-B9B2-1812997B33BD}"/>
              </a:ext>
            </a:extLst>
          </p:cNvPr>
          <p:cNvSpPr txBox="1"/>
          <p:nvPr/>
        </p:nvSpPr>
        <p:spPr>
          <a:xfrm>
            <a:off x="171603" y="905530"/>
            <a:ext cx="5074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CE07DA-268D-45C8-9E7B-74DDB4C1C2BD}"/>
              </a:ext>
            </a:extLst>
          </p:cNvPr>
          <p:cNvSpPr txBox="1"/>
          <p:nvPr/>
        </p:nvSpPr>
        <p:spPr>
          <a:xfrm>
            <a:off x="4876800" y="3641417"/>
            <a:ext cx="5142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173120-FDEA-415F-AD51-970EC2EF39EA}"/>
                  </a:ext>
                </a:extLst>
              </p:cNvPr>
              <p:cNvSpPr txBox="1"/>
              <p:nvPr/>
            </p:nvSpPr>
            <p:spPr>
              <a:xfrm>
                <a:off x="218234" y="1872416"/>
                <a:ext cx="526816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173120-FDEA-415F-AD51-970EC2EF3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4" y="1872416"/>
                <a:ext cx="5268166" cy="954107"/>
              </a:xfrm>
              <a:prstGeom prst="rect">
                <a:avLst/>
              </a:prstGeom>
              <a:blipFill>
                <a:blip r:embed="rId4"/>
                <a:stretch>
                  <a:fillRect l="-2431" t="-6369" r="-2315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385F29-CCA3-4AB0-829E-207BD59B01E6}"/>
              </a:ext>
            </a:extLst>
          </p:cNvPr>
          <p:cNvCxnSpPr/>
          <p:nvPr/>
        </p:nvCxnSpPr>
        <p:spPr>
          <a:xfrm flipV="1">
            <a:off x="5748867" y="2907566"/>
            <a:ext cx="1295400" cy="762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55605F-8211-4CE3-898F-93F5A0CB07DF}"/>
              </a:ext>
            </a:extLst>
          </p:cNvPr>
          <p:cNvCxnSpPr/>
          <p:nvPr/>
        </p:nvCxnSpPr>
        <p:spPr>
          <a:xfrm flipV="1">
            <a:off x="7037549" y="2831366"/>
            <a:ext cx="1295400" cy="762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E67ED7-353B-4111-8D4C-614185930F26}"/>
                  </a:ext>
                </a:extLst>
              </p:cNvPr>
              <p:cNvSpPr txBox="1"/>
              <p:nvPr/>
            </p:nvSpPr>
            <p:spPr>
              <a:xfrm>
                <a:off x="218234" y="1892127"/>
                <a:ext cx="5181203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Cạnh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𝑦𝑂𝑡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E67ED7-353B-4111-8D4C-614185930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4" y="1892127"/>
                <a:ext cx="5181203" cy="954107"/>
              </a:xfrm>
              <a:prstGeom prst="rect">
                <a:avLst/>
              </a:prstGeom>
              <a:blipFill>
                <a:blip r:embed="rId5"/>
                <a:stretch>
                  <a:fillRect l="-2471" t="-6369" r="-2353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C073E0-EC18-47D4-AC5E-116BAB976833}"/>
                  </a:ext>
                </a:extLst>
              </p:cNvPr>
              <p:cNvSpPr txBox="1"/>
              <p:nvPr/>
            </p:nvSpPr>
            <p:spPr>
              <a:xfrm>
                <a:off x="240680" y="2995873"/>
                <a:ext cx="470323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𝑦𝑂𝑡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C073E0-EC18-47D4-AC5E-116BAB976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80" y="2995873"/>
                <a:ext cx="4703232" cy="954107"/>
              </a:xfrm>
              <a:prstGeom prst="rect">
                <a:avLst/>
              </a:prstGeom>
              <a:blipFill>
                <a:blip r:embed="rId6"/>
                <a:stretch>
                  <a:fillRect l="-2591" t="-6369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D03633-BA80-411A-A0FE-97458CA44732}"/>
              </a:ext>
            </a:extLst>
          </p:cNvPr>
          <p:cNvCxnSpPr>
            <a:cxnSpLocks/>
          </p:cNvCxnSpPr>
          <p:nvPr/>
        </p:nvCxnSpPr>
        <p:spPr>
          <a:xfrm flipV="1">
            <a:off x="5887366" y="2908496"/>
            <a:ext cx="1141481" cy="104917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7D533B-9D1C-4CB1-8110-B6F6F616A141}"/>
              </a:ext>
            </a:extLst>
          </p:cNvPr>
          <p:cNvCxnSpPr>
            <a:cxnSpLocks/>
          </p:cNvCxnSpPr>
          <p:nvPr/>
        </p:nvCxnSpPr>
        <p:spPr>
          <a:xfrm flipV="1">
            <a:off x="7014063" y="1879988"/>
            <a:ext cx="1141481" cy="104917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566" y="298681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6" y="2986814"/>
                <a:ext cx="4572000" cy="954107"/>
              </a:xfrm>
              <a:prstGeom prst="rect">
                <a:avLst/>
              </a:prstGeom>
              <a:blipFill>
                <a:blip r:embed="rId7"/>
                <a:stretch>
                  <a:fillRect l="-2667" t="-7051" r="-280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7340" y="1377273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HĐ5</a:t>
            </a: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11CEE7-FAA4-4F08-845A-D923D509844A}"/>
              </a:ext>
            </a:extLst>
          </p:cNvPr>
          <p:cNvSpPr/>
          <p:nvPr/>
        </p:nvSpPr>
        <p:spPr>
          <a:xfrm>
            <a:off x="304800" y="742950"/>
            <a:ext cx="48006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533400" y="7063"/>
            <a:ext cx="68457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GÓC Ở VỊ TRÍ ĐẶC BIỆT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05269-B934-4DBC-8F23-E8591BDAC7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t="41144" r="22882" b="14072"/>
          <a:stretch/>
        </p:blipFill>
        <p:spPr bwMode="auto">
          <a:xfrm>
            <a:off x="5257800" y="1276350"/>
            <a:ext cx="3733800" cy="2995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3756AB-07BE-491F-B3BD-B59CF6A259F7}"/>
                  </a:ext>
                </a:extLst>
              </p:cNvPr>
              <p:cNvSpPr txBox="1"/>
              <p:nvPr/>
            </p:nvSpPr>
            <p:spPr>
              <a:xfrm>
                <a:off x="311543" y="839762"/>
                <a:ext cx="4724400" cy="3616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fr-FR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nghĩa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fr-FR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</a:t>
                </a:r>
                <a:r>
                  <a:rPr lang="fr-FR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Chẳng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hạn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ở </a:t>
                </a:r>
                <a:r>
                  <a:rPr lang="fr-FR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13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cũng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3756AB-07BE-491F-B3BD-B59CF6A25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3" y="839762"/>
                <a:ext cx="4724400" cy="3616375"/>
              </a:xfrm>
              <a:prstGeom prst="rect">
                <a:avLst/>
              </a:prstGeom>
              <a:blipFill>
                <a:blip r:embed="rId4"/>
                <a:stretch>
                  <a:fillRect l="-2581" t="-1855" r="-2710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E21E2E9-B852-4E5B-A70D-1EE6F40586FC}"/>
              </a:ext>
            </a:extLst>
          </p:cNvPr>
          <p:cNvSpPr txBox="1"/>
          <p:nvPr/>
        </p:nvSpPr>
        <p:spPr>
          <a:xfrm>
            <a:off x="6874859" y="4019550"/>
            <a:ext cx="1126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47513"/>
            <a:ext cx="7072312" cy="26140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533400" y="7063"/>
            <a:ext cx="68457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GÓC Ở VỊ TRÍ ĐẶC BIỆT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D2890-8FD5-46C8-89EE-FE0B4D643D06}"/>
              </a:ext>
            </a:extLst>
          </p:cNvPr>
          <p:cNvSpPr txBox="1"/>
          <p:nvPr/>
        </p:nvSpPr>
        <p:spPr>
          <a:xfrm>
            <a:off x="76200" y="541440"/>
            <a:ext cx="8690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đỉnh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mỗi hình 14a, 14b, 14c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835CFA-2CFF-46D5-A72A-5A4ED5657FB9}"/>
                  </a:ext>
                </a:extLst>
              </p:cNvPr>
              <p:cNvSpPr txBox="1"/>
              <p:nvPr/>
            </p:nvSpPr>
            <p:spPr>
              <a:xfrm>
                <a:off x="304801" y="3444408"/>
                <a:ext cx="85344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hình 14a,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𝑥𝑂𝑦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đổi đỉnh,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𝑥𝑂𝑦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là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đỉnh.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14, có những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đỉnh,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𝑚𝐴𝑛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𝑝𝐵𝑞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hình 14b,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𝐼𝑓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𝑔𝐼h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𝑓𝐼𝑔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𝑒𝐼h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hình 14c,...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835CFA-2CFF-46D5-A72A-5A4ED5657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3444408"/>
                <a:ext cx="8534401" cy="1569660"/>
              </a:xfrm>
              <a:prstGeom prst="rect">
                <a:avLst/>
              </a:prstGeom>
              <a:blipFill>
                <a:blip r:embed="rId4"/>
                <a:stretch>
                  <a:fillRect l="-1071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40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E85040-B5B7-4AE0-BD3B-EFAC0002AF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03948" y="655261"/>
            <a:ext cx="4380125" cy="269852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993877C-1CE1-4DFF-BCD2-0FB4BDC7B69E}"/>
              </a:ext>
            </a:extLst>
          </p:cNvPr>
          <p:cNvSpPr/>
          <p:nvPr/>
        </p:nvSpPr>
        <p:spPr>
          <a:xfrm>
            <a:off x="685800" y="7063"/>
            <a:ext cx="66933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GÓC Ở VỊ TRÍ ĐẶC BIỆT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90249-2B8F-4C4D-AAF9-112143C67F10}"/>
              </a:ext>
            </a:extLst>
          </p:cNvPr>
          <p:cNvSpPr txBox="1"/>
          <p:nvPr/>
        </p:nvSpPr>
        <p:spPr>
          <a:xfrm>
            <a:off x="152400" y="599386"/>
            <a:ext cx="4659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00B99-DAB5-49A0-BB2C-68EFA22E01CA}"/>
              </a:ext>
            </a:extLst>
          </p:cNvPr>
          <p:cNvSpPr txBox="1"/>
          <p:nvPr/>
        </p:nvSpPr>
        <p:spPr>
          <a:xfrm>
            <a:off x="185791" y="1037821"/>
            <a:ext cx="4659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HĐ6 SGK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94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E0BB1-6B87-481D-A814-AA754C5CAE4D}"/>
                  </a:ext>
                </a:extLst>
              </p:cNvPr>
              <p:cNvSpPr txBox="1"/>
              <p:nvPr/>
            </p:nvSpPr>
            <p:spPr>
              <a:xfrm>
                <a:off x="1308955" y="3079623"/>
                <a:ext cx="7005549" cy="2046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Quan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sát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15 và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thích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514350" indent="-514350" algn="just"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bù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514350" indent="-514350" algn="just"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bù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514350" indent="-514350" algn="just"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𝑂𝑧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E0BB1-6B87-481D-A814-AA754C5CA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955" y="3079623"/>
                <a:ext cx="7005549" cy="2046714"/>
              </a:xfrm>
              <a:prstGeom prst="rect">
                <a:avLst/>
              </a:prstGeom>
              <a:blipFill>
                <a:blip r:embed="rId5"/>
                <a:stretch>
                  <a:fillRect l="-1828" t="-2976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D38CC6-B6F6-4700-B8E1-B6ECC113E464}"/>
              </a:ext>
            </a:extLst>
          </p:cNvPr>
          <p:cNvSpPr txBox="1"/>
          <p:nvPr/>
        </p:nvSpPr>
        <p:spPr>
          <a:xfrm>
            <a:off x="4660610" y="2682354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15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FF345C-A71E-4403-A368-4E5B7D8C7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428" y="156486"/>
            <a:ext cx="2025572" cy="1385436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7F67609-4432-4437-9309-152BDD1806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0349" r="20345" b="-4"/>
          <a:stretch/>
        </p:blipFill>
        <p:spPr>
          <a:xfrm>
            <a:off x="7506685" y="1371655"/>
            <a:ext cx="1293430" cy="1468349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2119A4-6268-4304-9CDE-F4DBD0D920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66" y="1347954"/>
            <a:ext cx="985175" cy="985175"/>
          </a:xfrm>
          <a:prstGeom prst="rect">
            <a:avLst/>
          </a:prstGeom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BDC103A3-237B-4352-AB7D-4AD3B60C61A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77285C27-28C7-4EB4-84F1-3E7CD3B0F0D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5C9A5290-E042-4EAA-9C3E-0FB91BA10E1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640ABC90-C762-4D81-8F74-1C266124386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79872D88-532B-45CA-BF4D-0B705C772A7B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022C7E36-3AA3-40D8-8C85-2E87BE1371A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0BAAE97-399A-40C9-9A9C-2F96C72A707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6F512C24-BB85-42A9-9A73-9E42FF71ED4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75C42D26-822E-4357-BEC0-55B46A572BA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42727A5-7DBD-476F-AEEA-7059412DA0D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E93237B4-D9C4-44BE-935F-12049C98B2C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38AB8BBB-9473-4F99-9DFF-E9B4000C20A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00230087-7E7E-4060-8414-42391DB013A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DE376A6C-64BF-4DB7-B7E8-174CAB02298A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DD9D87A0-3CE6-4099-A540-512F1218A04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18A74A1E-6C09-4BE9-BF4E-25F61883D9C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829358AF-E940-4984-A11E-8799E38599A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72E37D79-FB92-4724-80DA-4E57487D620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985AED1F-82EF-4EC5-83DC-4A4DBB1F43B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3F542C95-9642-4F22-BD03-477C18960B6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36" name="Rounded Rectangle 23">
            <a:extLst>
              <a:ext uri="{FF2B5EF4-FFF2-40B4-BE49-F238E27FC236}">
                <a16:creationId xmlns:a16="http://schemas.microsoft.com/office/drawing/2014/main" id="{A5403127-A7E7-4A5D-A5D6-541A568E385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37" name="Rounded Rectangle 24">
            <a:extLst>
              <a:ext uri="{FF2B5EF4-FFF2-40B4-BE49-F238E27FC236}">
                <a16:creationId xmlns:a16="http://schemas.microsoft.com/office/drawing/2014/main" id="{21992A96-6E20-4891-A152-74A3A2D70D81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0DB9EBB6-9831-4AEE-8CF0-95A01E7F75A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39" name="Rounded Rectangle 26">
            <a:extLst>
              <a:ext uri="{FF2B5EF4-FFF2-40B4-BE49-F238E27FC236}">
                <a16:creationId xmlns:a16="http://schemas.microsoft.com/office/drawing/2014/main" id="{F8514020-1A1F-4813-AF07-A064FC970B4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F5AC001E-7E03-485F-9F77-2551A79BD41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1" name="Rounded Rectangle 28">
            <a:extLst>
              <a:ext uri="{FF2B5EF4-FFF2-40B4-BE49-F238E27FC236}">
                <a16:creationId xmlns:a16="http://schemas.microsoft.com/office/drawing/2014/main" id="{17D1F91B-59EA-42A6-BA64-19C0A972D64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2" name="Rounded Rectangle 29">
            <a:extLst>
              <a:ext uri="{FF2B5EF4-FFF2-40B4-BE49-F238E27FC236}">
                <a16:creationId xmlns:a16="http://schemas.microsoft.com/office/drawing/2014/main" id="{6DCD6437-7B34-4AD8-94CA-2BA932016C2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4" name="Rounded Rectangle 30">
            <a:extLst>
              <a:ext uri="{FF2B5EF4-FFF2-40B4-BE49-F238E27FC236}">
                <a16:creationId xmlns:a16="http://schemas.microsoft.com/office/drawing/2014/main" id="{09E80FE9-99D2-4093-B825-F4FC319355E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4860B172-2CAE-452D-A610-295B4C2CADD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46" name="Rounded Rectangle 32">
            <a:extLst>
              <a:ext uri="{FF2B5EF4-FFF2-40B4-BE49-F238E27FC236}">
                <a16:creationId xmlns:a16="http://schemas.microsoft.com/office/drawing/2014/main" id="{AE579C1A-62E7-40BB-94F4-A12FF35E274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47" name="Rounded Rectangle 33">
            <a:extLst>
              <a:ext uri="{FF2B5EF4-FFF2-40B4-BE49-F238E27FC236}">
                <a16:creationId xmlns:a16="http://schemas.microsoft.com/office/drawing/2014/main" id="{A4B50D27-BD20-425B-A447-EEA01447AB8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48" name="Rounded Rectangle 34">
            <a:extLst>
              <a:ext uri="{FF2B5EF4-FFF2-40B4-BE49-F238E27FC236}">
                <a16:creationId xmlns:a16="http://schemas.microsoft.com/office/drawing/2014/main" id="{31E08C3B-01F9-4284-924D-792CDF3F7E5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49" name="Rounded Rectangle 35">
            <a:extLst>
              <a:ext uri="{FF2B5EF4-FFF2-40B4-BE49-F238E27FC236}">
                <a16:creationId xmlns:a16="http://schemas.microsoft.com/office/drawing/2014/main" id="{C3AB6A08-9BE2-4A8C-8955-A5629CC1C10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0" name="Rounded Rectangle 36">
            <a:extLst>
              <a:ext uri="{FF2B5EF4-FFF2-40B4-BE49-F238E27FC236}">
                <a16:creationId xmlns:a16="http://schemas.microsoft.com/office/drawing/2014/main" id="{72CFBD90-41B9-43DE-A935-17561F8D8C6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1" name="Rounded Rectangle 37">
            <a:extLst>
              <a:ext uri="{FF2B5EF4-FFF2-40B4-BE49-F238E27FC236}">
                <a16:creationId xmlns:a16="http://schemas.microsoft.com/office/drawing/2014/main" id="{11A8C974-5B7F-48F9-8C01-4B78E4148B8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2" name="Rounded Rectangle 38">
            <a:extLst>
              <a:ext uri="{FF2B5EF4-FFF2-40B4-BE49-F238E27FC236}">
                <a16:creationId xmlns:a16="http://schemas.microsoft.com/office/drawing/2014/main" id="{1FE6945A-FE67-41CD-BA7C-AE37B42A8F7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3" name="Rounded Rectangle 39">
            <a:extLst>
              <a:ext uri="{FF2B5EF4-FFF2-40B4-BE49-F238E27FC236}">
                <a16:creationId xmlns:a16="http://schemas.microsoft.com/office/drawing/2014/main" id="{A85D7A9E-CDAF-46D2-A204-9B9E5AC1C2F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4" name="Rounded Rectangle 40">
            <a:extLst>
              <a:ext uri="{FF2B5EF4-FFF2-40B4-BE49-F238E27FC236}">
                <a16:creationId xmlns:a16="http://schemas.microsoft.com/office/drawing/2014/main" id="{DAA635FE-0D9A-4227-93BB-CEDFCF42195B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5" name="Rounded Rectangle 41">
            <a:extLst>
              <a:ext uri="{FF2B5EF4-FFF2-40B4-BE49-F238E27FC236}">
                <a16:creationId xmlns:a16="http://schemas.microsoft.com/office/drawing/2014/main" id="{8309C4CE-DC3E-4C7C-99F8-C537CC84640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56" name="Rounded Rectangle 42">
            <a:extLst>
              <a:ext uri="{FF2B5EF4-FFF2-40B4-BE49-F238E27FC236}">
                <a16:creationId xmlns:a16="http://schemas.microsoft.com/office/drawing/2014/main" id="{C9971553-490C-4D63-8B5A-1DED76B1FAE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57" name="Rounded Rectangle 43">
            <a:extLst>
              <a:ext uri="{FF2B5EF4-FFF2-40B4-BE49-F238E27FC236}">
                <a16:creationId xmlns:a16="http://schemas.microsoft.com/office/drawing/2014/main" id="{CB36236C-D3F4-4682-BEE6-391B307FB58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58" name="Rounded Rectangle 44">
            <a:extLst>
              <a:ext uri="{FF2B5EF4-FFF2-40B4-BE49-F238E27FC236}">
                <a16:creationId xmlns:a16="http://schemas.microsoft.com/office/drawing/2014/main" id="{39033048-A9C2-4ECF-9707-75B01EB658C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59" name="Rounded Rectangle 45">
            <a:extLst>
              <a:ext uri="{FF2B5EF4-FFF2-40B4-BE49-F238E27FC236}">
                <a16:creationId xmlns:a16="http://schemas.microsoft.com/office/drawing/2014/main" id="{F55141F1-77FD-45D8-B0CC-D7505D349AB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0" name="Rounded Rectangle 46">
            <a:extLst>
              <a:ext uri="{FF2B5EF4-FFF2-40B4-BE49-F238E27FC236}">
                <a16:creationId xmlns:a16="http://schemas.microsoft.com/office/drawing/2014/main" id="{FDCC45FE-6317-45F2-AB49-9900948D3EA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1" name="Rounded Rectangle 47">
            <a:extLst>
              <a:ext uri="{FF2B5EF4-FFF2-40B4-BE49-F238E27FC236}">
                <a16:creationId xmlns:a16="http://schemas.microsoft.com/office/drawing/2014/main" id="{48DAFEA2-5B66-49EA-9A01-6E0174D580B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2" name="Rounded Rectangle 48">
            <a:extLst>
              <a:ext uri="{FF2B5EF4-FFF2-40B4-BE49-F238E27FC236}">
                <a16:creationId xmlns:a16="http://schemas.microsoft.com/office/drawing/2014/main" id="{A0132603-BEAA-4163-9794-C3ACD282F511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3" name="Rounded Rectangle 49">
            <a:extLst>
              <a:ext uri="{FF2B5EF4-FFF2-40B4-BE49-F238E27FC236}">
                <a16:creationId xmlns:a16="http://schemas.microsoft.com/office/drawing/2014/main" id="{F06F0F79-15DB-45A5-8211-85AF4C62FAE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4" name="Rounded Rectangle 50">
            <a:extLst>
              <a:ext uri="{FF2B5EF4-FFF2-40B4-BE49-F238E27FC236}">
                <a16:creationId xmlns:a16="http://schemas.microsoft.com/office/drawing/2014/main" id="{A2092075-A297-48DB-98D3-5DE9EF1E58A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65" name="Rounded Rectangle 51">
            <a:extLst>
              <a:ext uri="{FF2B5EF4-FFF2-40B4-BE49-F238E27FC236}">
                <a16:creationId xmlns:a16="http://schemas.microsoft.com/office/drawing/2014/main" id="{6D79E687-A12C-465E-9D9E-FD233B07C5AB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66" name="Rounded Rectangle 52">
            <a:extLst>
              <a:ext uri="{FF2B5EF4-FFF2-40B4-BE49-F238E27FC236}">
                <a16:creationId xmlns:a16="http://schemas.microsoft.com/office/drawing/2014/main" id="{6F4CD769-B4D3-4F70-99FB-27315B0CD2B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67" name="Rounded Rectangle 53">
            <a:extLst>
              <a:ext uri="{FF2B5EF4-FFF2-40B4-BE49-F238E27FC236}">
                <a16:creationId xmlns:a16="http://schemas.microsoft.com/office/drawing/2014/main" id="{1227E00F-9457-4986-9834-48340F0A739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68" name="Rounded Rectangle 54">
            <a:extLst>
              <a:ext uri="{FF2B5EF4-FFF2-40B4-BE49-F238E27FC236}">
                <a16:creationId xmlns:a16="http://schemas.microsoft.com/office/drawing/2014/main" id="{3477F8FE-D0E6-49E7-9BD8-408C93F6A3D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69" name="Rounded Rectangle 55">
            <a:extLst>
              <a:ext uri="{FF2B5EF4-FFF2-40B4-BE49-F238E27FC236}">
                <a16:creationId xmlns:a16="http://schemas.microsoft.com/office/drawing/2014/main" id="{AA61038A-1E9E-409A-9FF1-6796B0E1F81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0" name="Rounded Rectangle 56">
            <a:extLst>
              <a:ext uri="{FF2B5EF4-FFF2-40B4-BE49-F238E27FC236}">
                <a16:creationId xmlns:a16="http://schemas.microsoft.com/office/drawing/2014/main" id="{767A518D-17F3-4426-9D65-C97E535C2C9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1" name="Rounded Rectangle 57">
            <a:extLst>
              <a:ext uri="{FF2B5EF4-FFF2-40B4-BE49-F238E27FC236}">
                <a16:creationId xmlns:a16="http://schemas.microsoft.com/office/drawing/2014/main" id="{7D78FD03-8303-4D16-8C0C-55236B2D96C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2" name="Rounded Rectangle 58">
            <a:extLst>
              <a:ext uri="{FF2B5EF4-FFF2-40B4-BE49-F238E27FC236}">
                <a16:creationId xmlns:a16="http://schemas.microsoft.com/office/drawing/2014/main" id="{A4341A57-28C4-4E63-B8E7-F418BB94A49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3" name="Rounded Rectangle 59">
            <a:extLst>
              <a:ext uri="{FF2B5EF4-FFF2-40B4-BE49-F238E27FC236}">
                <a16:creationId xmlns:a16="http://schemas.microsoft.com/office/drawing/2014/main" id="{465E9172-F535-42BA-9064-DB25F602BC5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4" name="Rounded Rectangle 60">
            <a:extLst>
              <a:ext uri="{FF2B5EF4-FFF2-40B4-BE49-F238E27FC236}">
                <a16:creationId xmlns:a16="http://schemas.microsoft.com/office/drawing/2014/main" id="{93053E68-255D-4416-A7AE-A10511226F7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75" name="Rounded Rectangle 61">
            <a:extLst>
              <a:ext uri="{FF2B5EF4-FFF2-40B4-BE49-F238E27FC236}">
                <a16:creationId xmlns:a16="http://schemas.microsoft.com/office/drawing/2014/main" id="{E9FCF7D5-BC52-40F4-BC46-1B023AD634D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76" name="Rounded Rectangle 62">
            <a:extLst>
              <a:ext uri="{FF2B5EF4-FFF2-40B4-BE49-F238E27FC236}">
                <a16:creationId xmlns:a16="http://schemas.microsoft.com/office/drawing/2014/main" id="{1B440F1D-FAD7-49AA-B898-8BA680C4167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77" name="Rounded Rectangle 63">
            <a:extLst>
              <a:ext uri="{FF2B5EF4-FFF2-40B4-BE49-F238E27FC236}">
                <a16:creationId xmlns:a16="http://schemas.microsoft.com/office/drawing/2014/main" id="{0825F1C4-2E2F-4272-A090-3F2769060CB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78" name="Rounded Rectangle 64">
            <a:extLst>
              <a:ext uri="{FF2B5EF4-FFF2-40B4-BE49-F238E27FC236}">
                <a16:creationId xmlns:a16="http://schemas.microsoft.com/office/drawing/2014/main" id="{D6480CEF-A2A5-41A1-BF95-0648D92480A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79" name="Rounded Rectangle 65">
            <a:extLst>
              <a:ext uri="{FF2B5EF4-FFF2-40B4-BE49-F238E27FC236}">
                <a16:creationId xmlns:a16="http://schemas.microsoft.com/office/drawing/2014/main" id="{C10B533C-BAAE-449B-9B5C-2243A59FA18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0" name="Rounded Rectangle 66">
            <a:extLst>
              <a:ext uri="{FF2B5EF4-FFF2-40B4-BE49-F238E27FC236}">
                <a16:creationId xmlns:a16="http://schemas.microsoft.com/office/drawing/2014/main" id="{DF4C625F-531E-40C8-BFA9-8DC642B89DB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1" name="Rounded Rectangle 67">
            <a:extLst>
              <a:ext uri="{FF2B5EF4-FFF2-40B4-BE49-F238E27FC236}">
                <a16:creationId xmlns:a16="http://schemas.microsoft.com/office/drawing/2014/main" id="{3566A758-537C-4A13-87F3-137E100699D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2" name="Rounded Rectangle 68">
            <a:extLst>
              <a:ext uri="{FF2B5EF4-FFF2-40B4-BE49-F238E27FC236}">
                <a16:creationId xmlns:a16="http://schemas.microsoft.com/office/drawing/2014/main" id="{EA819AEF-5435-4AD5-A28E-C20F73F0A42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3" name="Rounded Rectangle 69">
            <a:extLst>
              <a:ext uri="{FF2B5EF4-FFF2-40B4-BE49-F238E27FC236}">
                <a16:creationId xmlns:a16="http://schemas.microsoft.com/office/drawing/2014/main" id="{EE85F31C-F22F-4F75-B0C3-7BBE845E41B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4" name="Rounded Rectangle 70">
            <a:extLst>
              <a:ext uri="{FF2B5EF4-FFF2-40B4-BE49-F238E27FC236}">
                <a16:creationId xmlns:a16="http://schemas.microsoft.com/office/drawing/2014/main" id="{3EA800BA-C64B-4F8E-AAD9-044757E8D22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85" name="Rounded Rectangle 71">
            <a:extLst>
              <a:ext uri="{FF2B5EF4-FFF2-40B4-BE49-F238E27FC236}">
                <a16:creationId xmlns:a16="http://schemas.microsoft.com/office/drawing/2014/main" id="{A7AAB1AC-FFF6-48FC-9D9C-18C478ABB91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86" name="Rounded Rectangle 72">
            <a:extLst>
              <a:ext uri="{FF2B5EF4-FFF2-40B4-BE49-F238E27FC236}">
                <a16:creationId xmlns:a16="http://schemas.microsoft.com/office/drawing/2014/main" id="{5EEA7ECB-047F-4A45-AD0F-B8E8EDD9F59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87" name="Rounded Rectangle 73">
            <a:extLst>
              <a:ext uri="{FF2B5EF4-FFF2-40B4-BE49-F238E27FC236}">
                <a16:creationId xmlns:a16="http://schemas.microsoft.com/office/drawing/2014/main" id="{3EA8E156-635B-4706-829C-2B94731F1D7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88" name="Rounded Rectangle 74">
            <a:extLst>
              <a:ext uri="{FF2B5EF4-FFF2-40B4-BE49-F238E27FC236}">
                <a16:creationId xmlns:a16="http://schemas.microsoft.com/office/drawing/2014/main" id="{085453C2-708D-4587-9AC8-1EF6797C829A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89" name="Rounded Rectangle 75">
            <a:extLst>
              <a:ext uri="{FF2B5EF4-FFF2-40B4-BE49-F238E27FC236}">
                <a16:creationId xmlns:a16="http://schemas.microsoft.com/office/drawing/2014/main" id="{98D5B00F-8AAD-4341-BFB4-15953CF5663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0" name="Rounded Rectangle 76">
            <a:extLst>
              <a:ext uri="{FF2B5EF4-FFF2-40B4-BE49-F238E27FC236}">
                <a16:creationId xmlns:a16="http://schemas.microsoft.com/office/drawing/2014/main" id="{CEAD9037-7134-4F08-80E5-245CAF72D59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1" name="Rounded Rectangle 77">
            <a:extLst>
              <a:ext uri="{FF2B5EF4-FFF2-40B4-BE49-F238E27FC236}">
                <a16:creationId xmlns:a16="http://schemas.microsoft.com/office/drawing/2014/main" id="{493A0AD2-6D8A-4F52-A3A5-386F9A37753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2" name="Rounded Rectangle 78">
            <a:extLst>
              <a:ext uri="{FF2B5EF4-FFF2-40B4-BE49-F238E27FC236}">
                <a16:creationId xmlns:a16="http://schemas.microsoft.com/office/drawing/2014/main" id="{E51F0E3F-2B35-422B-A045-8DA8108C0DB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3" name="Rounded Rectangle 79">
            <a:extLst>
              <a:ext uri="{FF2B5EF4-FFF2-40B4-BE49-F238E27FC236}">
                <a16:creationId xmlns:a16="http://schemas.microsoft.com/office/drawing/2014/main" id="{68471C0E-70AD-496A-97B6-8CF47F28710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4" name="Rounded Rectangle 80">
            <a:extLst>
              <a:ext uri="{FF2B5EF4-FFF2-40B4-BE49-F238E27FC236}">
                <a16:creationId xmlns:a16="http://schemas.microsoft.com/office/drawing/2014/main" id="{F45BB7A3-84FC-4780-85E2-03A6AF94C2F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95" name="Rounded Rectangle 81">
            <a:extLst>
              <a:ext uri="{FF2B5EF4-FFF2-40B4-BE49-F238E27FC236}">
                <a16:creationId xmlns:a16="http://schemas.microsoft.com/office/drawing/2014/main" id="{8D5E16FB-AF13-4618-B3A7-04C09EB6B501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96" name="Rounded Rectangle 82">
            <a:extLst>
              <a:ext uri="{FF2B5EF4-FFF2-40B4-BE49-F238E27FC236}">
                <a16:creationId xmlns:a16="http://schemas.microsoft.com/office/drawing/2014/main" id="{FDA3ABCE-DEDD-4CCC-ADA6-0DB10B89E6E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97" name="Rounded Rectangle 83">
            <a:extLst>
              <a:ext uri="{FF2B5EF4-FFF2-40B4-BE49-F238E27FC236}">
                <a16:creationId xmlns:a16="http://schemas.microsoft.com/office/drawing/2014/main" id="{F20A709A-5E2E-4A5D-B1BD-58AF8B9CDCB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98" name="Rounded Rectangle 84">
            <a:extLst>
              <a:ext uri="{FF2B5EF4-FFF2-40B4-BE49-F238E27FC236}">
                <a16:creationId xmlns:a16="http://schemas.microsoft.com/office/drawing/2014/main" id="{BE00E7DB-E279-4B16-8224-7D1835AF21C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99" name="Rounded Rectangle 85">
            <a:extLst>
              <a:ext uri="{FF2B5EF4-FFF2-40B4-BE49-F238E27FC236}">
                <a16:creationId xmlns:a16="http://schemas.microsoft.com/office/drawing/2014/main" id="{583995B4-09BB-4AB7-8E4B-07AA3AF2DF2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0" name="Rounded Rectangle 86">
            <a:extLst>
              <a:ext uri="{FF2B5EF4-FFF2-40B4-BE49-F238E27FC236}">
                <a16:creationId xmlns:a16="http://schemas.microsoft.com/office/drawing/2014/main" id="{B979C2D9-5753-4E0E-A012-D4AC141F25E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1" name="Rounded Rectangle 87">
            <a:extLst>
              <a:ext uri="{FF2B5EF4-FFF2-40B4-BE49-F238E27FC236}">
                <a16:creationId xmlns:a16="http://schemas.microsoft.com/office/drawing/2014/main" id="{588B005A-C321-4E88-8FA0-C375C41E3B1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2" name="Rounded Rectangle 88">
            <a:extLst>
              <a:ext uri="{FF2B5EF4-FFF2-40B4-BE49-F238E27FC236}">
                <a16:creationId xmlns:a16="http://schemas.microsoft.com/office/drawing/2014/main" id="{77FF6BC9-D129-4760-8446-19660ECE77C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3" name="Rounded Rectangle 89">
            <a:extLst>
              <a:ext uri="{FF2B5EF4-FFF2-40B4-BE49-F238E27FC236}">
                <a16:creationId xmlns:a16="http://schemas.microsoft.com/office/drawing/2014/main" id="{EC61E525-F94F-4151-963E-F37B18151BE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4" name="Rounded Rectangle 90">
            <a:extLst>
              <a:ext uri="{FF2B5EF4-FFF2-40B4-BE49-F238E27FC236}">
                <a16:creationId xmlns:a16="http://schemas.microsoft.com/office/drawing/2014/main" id="{B6CABEF8-4A53-4753-A40D-0924F5E20BB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05" name="Rounded Rectangle 91">
            <a:extLst>
              <a:ext uri="{FF2B5EF4-FFF2-40B4-BE49-F238E27FC236}">
                <a16:creationId xmlns:a16="http://schemas.microsoft.com/office/drawing/2014/main" id="{A3CADC03-0E0D-41B0-BD62-FBC7328821D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06" name="Rounded Rectangle 92">
            <a:extLst>
              <a:ext uri="{FF2B5EF4-FFF2-40B4-BE49-F238E27FC236}">
                <a16:creationId xmlns:a16="http://schemas.microsoft.com/office/drawing/2014/main" id="{C1DD8444-10DB-42F5-9E94-A426AC781F2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07" name="Rounded Rectangle 93">
            <a:extLst>
              <a:ext uri="{FF2B5EF4-FFF2-40B4-BE49-F238E27FC236}">
                <a16:creationId xmlns:a16="http://schemas.microsoft.com/office/drawing/2014/main" id="{ACD52103-864B-4F5E-BA89-228117E66C0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08" name="Rounded Rectangle 94">
            <a:extLst>
              <a:ext uri="{FF2B5EF4-FFF2-40B4-BE49-F238E27FC236}">
                <a16:creationId xmlns:a16="http://schemas.microsoft.com/office/drawing/2014/main" id="{2EA396DC-0C7C-40A6-A6E6-5E9CBB9E500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09" name="Rounded Rectangle 95">
            <a:extLst>
              <a:ext uri="{FF2B5EF4-FFF2-40B4-BE49-F238E27FC236}">
                <a16:creationId xmlns:a16="http://schemas.microsoft.com/office/drawing/2014/main" id="{23B77174-6706-498F-BF15-03878FFF3D1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0" name="Rounded Rectangle 96">
            <a:extLst>
              <a:ext uri="{FF2B5EF4-FFF2-40B4-BE49-F238E27FC236}">
                <a16:creationId xmlns:a16="http://schemas.microsoft.com/office/drawing/2014/main" id="{179B61AA-B118-4280-8429-F799D129717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1" name="Rounded Rectangle 97">
            <a:extLst>
              <a:ext uri="{FF2B5EF4-FFF2-40B4-BE49-F238E27FC236}">
                <a16:creationId xmlns:a16="http://schemas.microsoft.com/office/drawing/2014/main" id="{1465AD19-DD07-49D8-8072-6841B14B1A9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2" name="Rounded Rectangle 98">
            <a:extLst>
              <a:ext uri="{FF2B5EF4-FFF2-40B4-BE49-F238E27FC236}">
                <a16:creationId xmlns:a16="http://schemas.microsoft.com/office/drawing/2014/main" id="{60F83CBF-3973-42C1-950A-383986A0EDA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3" name="Rounded Rectangle 99">
            <a:extLst>
              <a:ext uri="{FF2B5EF4-FFF2-40B4-BE49-F238E27FC236}">
                <a16:creationId xmlns:a16="http://schemas.microsoft.com/office/drawing/2014/main" id="{B438E14E-2ADB-4C25-B263-6A32E3A2CCA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4" name="Rounded Rectangle 100">
            <a:extLst>
              <a:ext uri="{FF2B5EF4-FFF2-40B4-BE49-F238E27FC236}">
                <a16:creationId xmlns:a16="http://schemas.microsoft.com/office/drawing/2014/main" id="{1C9AB235-824A-4628-B162-2C1E7734A81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15" name="Rounded Rectangle 101">
            <a:extLst>
              <a:ext uri="{FF2B5EF4-FFF2-40B4-BE49-F238E27FC236}">
                <a16:creationId xmlns:a16="http://schemas.microsoft.com/office/drawing/2014/main" id="{B17CA32E-FFC7-4758-B339-654097B7554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16" name="Rounded Rectangle 102">
            <a:extLst>
              <a:ext uri="{FF2B5EF4-FFF2-40B4-BE49-F238E27FC236}">
                <a16:creationId xmlns:a16="http://schemas.microsoft.com/office/drawing/2014/main" id="{E454EC13-ABEE-4D74-B1D6-AFE3C1FC160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17" name="Rounded Rectangle 103">
            <a:extLst>
              <a:ext uri="{FF2B5EF4-FFF2-40B4-BE49-F238E27FC236}">
                <a16:creationId xmlns:a16="http://schemas.microsoft.com/office/drawing/2014/main" id="{E9093D89-0A97-4876-B4D5-4369B3007B4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18" name="Rounded Rectangle 104">
            <a:extLst>
              <a:ext uri="{FF2B5EF4-FFF2-40B4-BE49-F238E27FC236}">
                <a16:creationId xmlns:a16="http://schemas.microsoft.com/office/drawing/2014/main" id="{F9149DD1-C68D-49DE-855F-2359FF05306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19" name="Rounded Rectangle 105">
            <a:extLst>
              <a:ext uri="{FF2B5EF4-FFF2-40B4-BE49-F238E27FC236}">
                <a16:creationId xmlns:a16="http://schemas.microsoft.com/office/drawing/2014/main" id="{C386E7BA-EC99-4721-967B-F73F7F35D61B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0" name="Rounded Rectangle 106">
            <a:extLst>
              <a:ext uri="{FF2B5EF4-FFF2-40B4-BE49-F238E27FC236}">
                <a16:creationId xmlns:a16="http://schemas.microsoft.com/office/drawing/2014/main" id="{E783E8DD-F643-4F6C-AD52-6F3CFC4401F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1" name="Rounded Rectangle 107">
            <a:extLst>
              <a:ext uri="{FF2B5EF4-FFF2-40B4-BE49-F238E27FC236}">
                <a16:creationId xmlns:a16="http://schemas.microsoft.com/office/drawing/2014/main" id="{2BA237D2-E64B-4193-8807-BB6F7A0E9ED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2" name="Rounded Rectangle 108">
            <a:extLst>
              <a:ext uri="{FF2B5EF4-FFF2-40B4-BE49-F238E27FC236}">
                <a16:creationId xmlns:a16="http://schemas.microsoft.com/office/drawing/2014/main" id="{BD598D2C-A667-4D34-ADC2-3CE938A82B3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3" name="Rounded Rectangle 109">
            <a:extLst>
              <a:ext uri="{FF2B5EF4-FFF2-40B4-BE49-F238E27FC236}">
                <a16:creationId xmlns:a16="http://schemas.microsoft.com/office/drawing/2014/main" id="{9BD92840-34DC-4AA0-A4C9-75CC2E0C993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4" name="Rounded Rectangle 110">
            <a:extLst>
              <a:ext uri="{FF2B5EF4-FFF2-40B4-BE49-F238E27FC236}">
                <a16:creationId xmlns:a16="http://schemas.microsoft.com/office/drawing/2014/main" id="{84431A32-CE9B-4A98-B3FC-5565CAB4FDF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25" name="Rounded Rectangle 111">
            <a:extLst>
              <a:ext uri="{FF2B5EF4-FFF2-40B4-BE49-F238E27FC236}">
                <a16:creationId xmlns:a16="http://schemas.microsoft.com/office/drawing/2014/main" id="{E28452C2-1094-4A8C-8D40-91E27845DD2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26" name="Rounded Rectangle 112">
            <a:extLst>
              <a:ext uri="{FF2B5EF4-FFF2-40B4-BE49-F238E27FC236}">
                <a16:creationId xmlns:a16="http://schemas.microsoft.com/office/drawing/2014/main" id="{132FCAF7-72A0-4867-9494-96869669BDF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27" name="Rounded Rectangle 113">
            <a:extLst>
              <a:ext uri="{FF2B5EF4-FFF2-40B4-BE49-F238E27FC236}">
                <a16:creationId xmlns:a16="http://schemas.microsoft.com/office/drawing/2014/main" id="{FC3F3FA0-6461-4F88-8622-14A2E316508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28" name="Rounded Rectangle 114">
            <a:extLst>
              <a:ext uri="{FF2B5EF4-FFF2-40B4-BE49-F238E27FC236}">
                <a16:creationId xmlns:a16="http://schemas.microsoft.com/office/drawing/2014/main" id="{657A7488-F6D1-4B8D-B881-E4654A1C031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29" name="Rounded Rectangle 115">
            <a:extLst>
              <a:ext uri="{FF2B5EF4-FFF2-40B4-BE49-F238E27FC236}">
                <a16:creationId xmlns:a16="http://schemas.microsoft.com/office/drawing/2014/main" id="{75FA0E7B-A8D4-4074-8DE9-F425CAF3A4DA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0" name="Rounded Rectangle 116">
            <a:extLst>
              <a:ext uri="{FF2B5EF4-FFF2-40B4-BE49-F238E27FC236}">
                <a16:creationId xmlns:a16="http://schemas.microsoft.com/office/drawing/2014/main" id="{1B68100E-ED0E-49B5-BD02-A7033507510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1" name="Rounded Rectangle 117">
            <a:extLst>
              <a:ext uri="{FF2B5EF4-FFF2-40B4-BE49-F238E27FC236}">
                <a16:creationId xmlns:a16="http://schemas.microsoft.com/office/drawing/2014/main" id="{45E9EAD8-E442-4C6D-9031-E951E797B6F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2" name="Rounded Rectangle 118">
            <a:extLst>
              <a:ext uri="{FF2B5EF4-FFF2-40B4-BE49-F238E27FC236}">
                <a16:creationId xmlns:a16="http://schemas.microsoft.com/office/drawing/2014/main" id="{C7543EA1-3D7C-4D34-B633-6021DCA7A57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3" name="Rounded Rectangle 119">
            <a:extLst>
              <a:ext uri="{FF2B5EF4-FFF2-40B4-BE49-F238E27FC236}">
                <a16:creationId xmlns:a16="http://schemas.microsoft.com/office/drawing/2014/main" id="{F3175626-C27C-453D-8B4A-70EA8F7AEAB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4" name="Rounded Rectangle 120">
            <a:extLst>
              <a:ext uri="{FF2B5EF4-FFF2-40B4-BE49-F238E27FC236}">
                <a16:creationId xmlns:a16="http://schemas.microsoft.com/office/drawing/2014/main" id="{4137EEF8-4FFD-4B70-9E57-F89E0A7C390B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35" name="Rounded Rectangle 121">
            <a:extLst>
              <a:ext uri="{FF2B5EF4-FFF2-40B4-BE49-F238E27FC236}">
                <a16:creationId xmlns:a16="http://schemas.microsoft.com/office/drawing/2014/main" id="{86DE1CA1-E879-4E8C-8E56-64AA384E1BF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36" name="Rounded Rectangle 122">
            <a:extLst>
              <a:ext uri="{FF2B5EF4-FFF2-40B4-BE49-F238E27FC236}">
                <a16:creationId xmlns:a16="http://schemas.microsoft.com/office/drawing/2014/main" id="{A5580B54-57F2-48CB-AE12-111AAED062F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37" name="Rounded Rectangle 123">
            <a:extLst>
              <a:ext uri="{FF2B5EF4-FFF2-40B4-BE49-F238E27FC236}">
                <a16:creationId xmlns:a16="http://schemas.microsoft.com/office/drawing/2014/main" id="{30068E34-5245-458E-8D71-86858991E76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391D3F9-093D-4B83-91B2-ED63C24A9715}"/>
              </a:ext>
            </a:extLst>
          </p:cNvPr>
          <p:cNvSpPr txBox="1"/>
          <p:nvPr/>
        </p:nvSpPr>
        <p:spPr>
          <a:xfrm>
            <a:off x="6077942" y="140260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Phút</a:t>
            </a:r>
          </a:p>
        </p:txBody>
      </p:sp>
      <p:pic>
        <p:nvPicPr>
          <p:cNvPr id="13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3137622A-8A7F-463B-B69D-A3AF7753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42" y="473919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0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6993877C-1CE1-4DFF-BCD2-0FB4BDC7B69E}"/>
              </a:ext>
            </a:extLst>
          </p:cNvPr>
          <p:cNvSpPr/>
          <p:nvPr/>
        </p:nvSpPr>
        <p:spPr>
          <a:xfrm>
            <a:off x="685800" y="7063"/>
            <a:ext cx="66933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GÓC Ở VỊ TRÍ ĐẶC BIỆT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90249-2B8F-4C4D-AAF9-112143C67F10}"/>
              </a:ext>
            </a:extLst>
          </p:cNvPr>
          <p:cNvSpPr txBox="1"/>
          <p:nvPr/>
        </p:nvSpPr>
        <p:spPr>
          <a:xfrm>
            <a:off x="152400" y="599386"/>
            <a:ext cx="4659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00B99-DAB5-49A0-BB2C-68EFA22E01CA}"/>
              </a:ext>
            </a:extLst>
          </p:cNvPr>
          <p:cNvSpPr txBox="1"/>
          <p:nvPr/>
        </p:nvSpPr>
        <p:spPr>
          <a:xfrm>
            <a:off x="185791" y="1037821"/>
            <a:ext cx="4659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HĐ6 SGK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94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85040-B5B7-4AE0-BD3B-EFAC0002AF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65020" y="1002323"/>
            <a:ext cx="4380125" cy="2698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FBD51B-9F6F-4DD0-BBBF-CE566E09420A}"/>
                  </a:ext>
                </a:extLst>
              </p:cNvPr>
              <p:cNvSpPr txBox="1"/>
              <p:nvPr/>
            </p:nvSpPr>
            <p:spPr>
              <a:xfrm>
                <a:off x="1326773" y="3367688"/>
                <a:ext cx="6826627" cy="1566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indent="-514350" algn="just"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bù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FBD51B-9F6F-4DD0-BBBF-CE566E094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73" y="3367688"/>
                <a:ext cx="6826627" cy="1566967"/>
              </a:xfrm>
              <a:prstGeom prst="rect">
                <a:avLst/>
              </a:prstGeom>
              <a:blipFill>
                <a:blip r:embed="rId4"/>
                <a:stretch>
                  <a:fillRect l="-1875" t="-2724" b="-10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3452E57-B6DE-41F1-8BE1-6A005C8F9E78}"/>
              </a:ext>
            </a:extLst>
          </p:cNvPr>
          <p:cNvSpPr txBox="1"/>
          <p:nvPr/>
        </p:nvSpPr>
        <p:spPr>
          <a:xfrm>
            <a:off x="4314665" y="2998356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15 </a:t>
            </a:r>
            <a:endParaRPr lang="en-US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32987E9-52E2-4770-A373-DE680989ED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0349" r="20345" b="-4"/>
          <a:stretch/>
        </p:blipFill>
        <p:spPr>
          <a:xfrm>
            <a:off x="7506685" y="1371655"/>
            <a:ext cx="1293430" cy="1468349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BD2E68-9ADE-4343-806F-BD3613A0A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66" y="1347954"/>
            <a:ext cx="985175" cy="985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4D92CE-9B0E-484D-BD00-52C7068FA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101407"/>
            <a:ext cx="2025572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8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73D43D-DDD8-4E2E-B581-5643552FC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0" y="540743"/>
            <a:ext cx="4380125" cy="269852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458200" y="22810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993877C-1CE1-4DFF-BCD2-0FB4BDC7B69E}"/>
              </a:ext>
            </a:extLst>
          </p:cNvPr>
          <p:cNvSpPr/>
          <p:nvPr/>
        </p:nvSpPr>
        <p:spPr>
          <a:xfrm>
            <a:off x="685800" y="173713"/>
            <a:ext cx="67695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GÓC Ở VỊ TRÍ ĐẶC BIỆT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08F66A-2EF8-4E53-AC7B-514DCA16FBCD}"/>
                  </a:ext>
                </a:extLst>
              </p:cNvPr>
              <p:cNvSpPr txBox="1"/>
              <p:nvPr/>
            </p:nvSpPr>
            <p:spPr>
              <a:xfrm>
                <a:off x="114300" y="3028095"/>
                <a:ext cx="8915400" cy="1045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Ta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bù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08F66A-2EF8-4E53-AC7B-514DCA16F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028095"/>
                <a:ext cx="8915400" cy="1045094"/>
              </a:xfrm>
              <a:prstGeom prst="rect">
                <a:avLst/>
              </a:prstGeom>
              <a:blipFill>
                <a:blip r:embed="rId4"/>
                <a:stretch>
                  <a:fillRect l="-1436" t="-467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8DB580-4D7D-4460-9D9C-97F0261F1FB6}"/>
                  </a:ext>
                </a:extLst>
              </p:cNvPr>
              <p:cNvSpPr txBox="1"/>
              <p:nvPr/>
            </p:nvSpPr>
            <p:spPr>
              <a:xfrm>
                <a:off x="114300" y="4073189"/>
                <a:ext cx="8229600" cy="1059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8DB580-4D7D-4460-9D9C-97F0261F1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073189"/>
                <a:ext cx="8229600" cy="1059136"/>
              </a:xfrm>
              <a:prstGeom prst="rect">
                <a:avLst/>
              </a:prstGeom>
              <a:blipFill>
                <a:blip r:embed="rId5"/>
                <a:stretch>
                  <a:fillRect l="-1556" t="-4023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3CB8D62-5FC6-4E26-8512-9E1A5DF3A9FD}"/>
              </a:ext>
            </a:extLst>
          </p:cNvPr>
          <p:cNvSpPr txBox="1"/>
          <p:nvPr/>
        </p:nvSpPr>
        <p:spPr>
          <a:xfrm>
            <a:off x="3886200" y="2675210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D58B97-B6FE-4D50-AAE5-80F704D1F237}"/>
              </a:ext>
            </a:extLst>
          </p:cNvPr>
          <p:cNvSpPr/>
          <p:nvPr/>
        </p:nvSpPr>
        <p:spPr>
          <a:xfrm>
            <a:off x="427839" y="4109170"/>
            <a:ext cx="6477000" cy="4123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993877C-1CE1-4DFF-BCD2-0FB4BDC7B69E}"/>
              </a:ext>
            </a:extLst>
          </p:cNvPr>
          <p:cNvSpPr/>
          <p:nvPr/>
        </p:nvSpPr>
        <p:spPr>
          <a:xfrm>
            <a:off x="427839" y="7063"/>
            <a:ext cx="69512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GÓC Ở VỊ TRÍ ĐẶC BIỆT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21860A-4964-4934-A2D4-F747CCD3BFB4}"/>
                  </a:ext>
                </a:extLst>
              </p:cNvPr>
              <p:cNvSpPr txBox="1"/>
              <p:nvPr/>
            </p:nvSpPr>
            <p:spPr>
              <a:xfrm>
                <a:off x="427839" y="3136500"/>
                <a:ext cx="7924800" cy="1475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thấy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chất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: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fr-FR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chất</a:t>
                </a:r>
                <a:r>
                  <a:rPr lang="fr-FR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21860A-4964-4934-A2D4-F747CCD3B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39" y="3136500"/>
                <a:ext cx="7924800" cy="1475981"/>
              </a:xfrm>
              <a:prstGeom prst="rect">
                <a:avLst/>
              </a:prstGeom>
              <a:blipFill>
                <a:blip r:embed="rId3"/>
                <a:stretch>
                  <a:fillRect l="-1538" t="-3306" r="-1615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A5450EC-84C6-4BFE-B80E-541CA46A392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14600" y="437974"/>
            <a:ext cx="4380125" cy="26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1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73369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1012</Words>
  <Application>Microsoft Office PowerPoint</Application>
  <PresentationFormat>On-screen Show (16:9)</PresentationFormat>
  <Paragraphs>201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Vân Anh</cp:lastModifiedBy>
  <cp:revision>241</cp:revision>
  <dcterms:created xsi:type="dcterms:W3CDTF">2021-07-22T17:31:00Z</dcterms:created>
  <dcterms:modified xsi:type="dcterms:W3CDTF">2023-05-31T14:01:38Z</dcterms:modified>
</cp:coreProperties>
</file>