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3de5d67d35954e9c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742" r:id="rId2"/>
  </p:sldMasterIdLst>
  <p:notesMasterIdLst>
    <p:notesMasterId r:id="rId25"/>
  </p:notesMasterIdLst>
  <p:sldIdLst>
    <p:sldId id="456" r:id="rId3"/>
    <p:sldId id="260" r:id="rId4"/>
    <p:sldId id="264" r:id="rId5"/>
    <p:sldId id="267" r:id="rId6"/>
    <p:sldId id="266" r:id="rId7"/>
    <p:sldId id="326" r:id="rId8"/>
    <p:sldId id="483" r:id="rId9"/>
    <p:sldId id="275" r:id="rId10"/>
    <p:sldId id="276" r:id="rId11"/>
    <p:sldId id="278" r:id="rId12"/>
    <p:sldId id="277" r:id="rId13"/>
    <p:sldId id="279" r:id="rId14"/>
    <p:sldId id="3346" r:id="rId15"/>
    <p:sldId id="281" r:id="rId16"/>
    <p:sldId id="484" r:id="rId17"/>
    <p:sldId id="280" r:id="rId18"/>
    <p:sldId id="3347" r:id="rId19"/>
    <p:sldId id="494" r:id="rId20"/>
    <p:sldId id="282" r:id="rId21"/>
    <p:sldId id="3348" r:id="rId22"/>
    <p:sldId id="325" r:id="rId23"/>
    <p:sldId id="34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9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888CE-473E-4A4D-92A0-974582E1CFB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E409-BFF6-42D6-98CC-7699E0FB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3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97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03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04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58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7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54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79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59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23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9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4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22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4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66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57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41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8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00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1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59877-642A-4C8E-98BD-29C191B22F0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8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9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0.wmf"/><Relationship Id="rId18" Type="http://schemas.openxmlformats.org/officeDocument/2006/relationships/image" Target="../media/image32.wmf"/><Relationship Id="rId26" Type="http://schemas.openxmlformats.org/officeDocument/2006/relationships/image" Target="../media/image36.wmf"/><Relationship Id="rId3" Type="http://schemas.openxmlformats.org/officeDocument/2006/relationships/image" Target="../media/image26.emf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6.bin"/><Relationship Id="rId17" Type="http://schemas.openxmlformats.org/officeDocument/2006/relationships/oleObject" Target="../embeddings/oleObject9.bin"/><Relationship Id="rId25" Type="http://schemas.openxmlformats.org/officeDocument/2006/relationships/oleObject" Target="../embeddings/oleObject13.bin"/><Relationship Id="rId2" Type="http://schemas.openxmlformats.org/officeDocument/2006/relationships/image" Target="../media/image23.jpeg"/><Relationship Id="rId16" Type="http://schemas.openxmlformats.org/officeDocument/2006/relationships/image" Target="../media/image31.wmf"/><Relationship Id="rId20" Type="http://schemas.openxmlformats.org/officeDocument/2006/relationships/image" Target="../media/image33.wmf"/><Relationship Id="rId29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9.wmf"/><Relationship Id="rId24" Type="http://schemas.openxmlformats.org/officeDocument/2006/relationships/image" Target="../media/image35.wmf"/><Relationship Id="rId32" Type="http://schemas.openxmlformats.org/officeDocument/2006/relationships/image" Target="../media/image39.wmf"/><Relationship Id="rId5" Type="http://schemas.openxmlformats.org/officeDocument/2006/relationships/image" Target="../media/image27.wmf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2.bin"/><Relationship Id="rId28" Type="http://schemas.openxmlformats.org/officeDocument/2006/relationships/image" Target="../media/image37.wmf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0.bin"/><Relationship Id="rId31" Type="http://schemas.openxmlformats.org/officeDocument/2006/relationships/oleObject" Target="../embeddings/oleObject16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Relationship Id="rId22" Type="http://schemas.openxmlformats.org/officeDocument/2006/relationships/image" Target="../media/image34.wmf"/><Relationship Id="rId27" Type="http://schemas.openxmlformats.org/officeDocument/2006/relationships/oleObject" Target="../embeddings/oleObject14.bin"/><Relationship Id="rId30" Type="http://schemas.openxmlformats.org/officeDocument/2006/relationships/image" Target="../media/image3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24.bin"/><Relationship Id="rId26" Type="http://schemas.openxmlformats.org/officeDocument/2006/relationships/oleObject" Target="../embeddings/oleObject28.bin"/><Relationship Id="rId3" Type="http://schemas.openxmlformats.org/officeDocument/2006/relationships/image" Target="../media/image42.emf"/><Relationship Id="rId21" Type="http://schemas.openxmlformats.org/officeDocument/2006/relationships/image" Target="../media/image51.w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49.wmf"/><Relationship Id="rId25" Type="http://schemas.openxmlformats.org/officeDocument/2006/relationships/image" Target="../media/image53.wmf"/><Relationship Id="rId2" Type="http://schemas.openxmlformats.org/officeDocument/2006/relationships/image" Target="../media/image23.jpeg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6.wmf"/><Relationship Id="rId24" Type="http://schemas.openxmlformats.org/officeDocument/2006/relationships/oleObject" Target="../embeddings/oleObject27.bin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23" Type="http://schemas.openxmlformats.org/officeDocument/2006/relationships/image" Target="../media/image52.wmf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50.e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26.bin"/><Relationship Id="rId27" Type="http://schemas.openxmlformats.org/officeDocument/2006/relationships/image" Target="../media/image5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48.wmf"/><Relationship Id="rId18" Type="http://schemas.openxmlformats.org/officeDocument/2006/relationships/oleObject" Target="../embeddings/oleObject36.bin"/><Relationship Id="rId26" Type="http://schemas.openxmlformats.org/officeDocument/2006/relationships/oleObject" Target="../embeddings/oleObject40.bin"/><Relationship Id="rId3" Type="http://schemas.openxmlformats.org/officeDocument/2006/relationships/image" Target="../media/image42.emf"/><Relationship Id="rId21" Type="http://schemas.openxmlformats.org/officeDocument/2006/relationships/image" Target="../media/image59.wmf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57.wmf"/><Relationship Id="rId25" Type="http://schemas.openxmlformats.org/officeDocument/2006/relationships/image" Target="../media/image61.wmf"/><Relationship Id="rId2" Type="http://schemas.openxmlformats.org/officeDocument/2006/relationships/image" Target="../media/image23.jpeg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7.bin"/><Relationship Id="rId29" Type="http://schemas.openxmlformats.org/officeDocument/2006/relationships/image" Target="../media/image63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47.wmf"/><Relationship Id="rId24" Type="http://schemas.openxmlformats.org/officeDocument/2006/relationships/oleObject" Target="../embeddings/oleObject39.bin"/><Relationship Id="rId5" Type="http://schemas.openxmlformats.org/officeDocument/2006/relationships/image" Target="../media/image44.wmf"/><Relationship Id="rId15" Type="http://schemas.openxmlformats.org/officeDocument/2006/relationships/image" Target="../media/image50.emf"/><Relationship Id="rId23" Type="http://schemas.openxmlformats.org/officeDocument/2006/relationships/image" Target="../media/image60.wmf"/><Relationship Id="rId28" Type="http://schemas.openxmlformats.org/officeDocument/2006/relationships/oleObject" Target="../embeddings/oleObject41.bin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58.wmf"/><Relationship Id="rId31" Type="http://schemas.openxmlformats.org/officeDocument/2006/relationships/image" Target="../media/image64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46.wmf"/><Relationship Id="rId14" Type="http://schemas.openxmlformats.org/officeDocument/2006/relationships/oleObject" Target="../embeddings/oleObject34.bin"/><Relationship Id="rId22" Type="http://schemas.openxmlformats.org/officeDocument/2006/relationships/oleObject" Target="../embeddings/oleObject38.bin"/><Relationship Id="rId27" Type="http://schemas.openxmlformats.org/officeDocument/2006/relationships/image" Target="../media/image62.wmf"/><Relationship Id="rId30" Type="http://schemas.openxmlformats.org/officeDocument/2006/relationships/oleObject" Target="../embeddings/oleObject4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image" Target="../media/image67.emf"/><Relationship Id="rId7" Type="http://schemas.openxmlformats.org/officeDocument/2006/relationships/image" Target="../media/image69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71.wmf"/><Relationship Id="rId5" Type="http://schemas.openxmlformats.org/officeDocument/2006/relationships/image" Target="../media/image68.e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70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5" Type="http://schemas.openxmlformats.org/officeDocument/2006/relationships/image" Target="../media/image15.png"/><Relationship Id="rId10" Type="http://schemas.openxmlformats.org/officeDocument/2006/relationships/image" Target="../media/image10.gif"/><Relationship Id="rId4" Type="http://schemas.openxmlformats.org/officeDocument/2006/relationships/image" Target="../media/image5.gif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12" Type="http://schemas.openxmlformats.org/officeDocument/2006/relationships/image" Target="../media/image18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17.png"/><Relationship Id="rId5" Type="http://schemas.openxmlformats.org/officeDocument/2006/relationships/image" Target="../media/image6.jpeg"/><Relationship Id="rId15" Type="http://schemas.openxmlformats.org/officeDocument/2006/relationships/image" Target="../media/image15.png"/><Relationship Id="rId10" Type="http://schemas.openxmlformats.org/officeDocument/2006/relationships/image" Target="../media/image10.gif"/><Relationship Id="rId4" Type="http://schemas.openxmlformats.org/officeDocument/2006/relationships/image" Target="../media/image5.gif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12" Type="http://schemas.openxmlformats.org/officeDocument/2006/relationships/image" Target="../media/image20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19.png"/><Relationship Id="rId5" Type="http://schemas.openxmlformats.org/officeDocument/2006/relationships/image" Target="../media/image6.jpeg"/><Relationship Id="rId15" Type="http://schemas.openxmlformats.org/officeDocument/2006/relationships/image" Target="../media/image15.png"/><Relationship Id="rId10" Type="http://schemas.openxmlformats.org/officeDocument/2006/relationships/image" Target="../media/image10.gif"/><Relationship Id="rId4" Type="http://schemas.openxmlformats.org/officeDocument/2006/relationships/image" Target="../media/image5.gif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324600" y="2541658"/>
            <a:ext cx="4495800" cy="830997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48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D75B25A-19DB-BB91-43A5-6EE0167CB88F}"/>
              </a:ext>
            </a:extLst>
          </p:cNvPr>
          <p:cNvGrpSpPr/>
          <p:nvPr/>
        </p:nvGrpSpPr>
        <p:grpSpPr>
          <a:xfrm>
            <a:off x="0" y="0"/>
            <a:ext cx="12192000" cy="6857355"/>
            <a:chOff x="0" y="322"/>
            <a:chExt cx="12192000" cy="6857355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B19C95A2-422E-B034-EF61-97AA31A3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65C5C72-2B46-E09D-7068-028BC2EE6710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6B4CC0E-5D47-76C9-CFAA-6C6156BCB6AD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2E615E8-DFCD-9164-AE51-1EB4C9038564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D4DDDE4-6390-8DCF-9112-75C222029A20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8267F35-F683-F22E-7C2A-AF8AD748EC01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B8D6BF2-CD70-D30C-F838-EF1EA70BF967}"/>
              </a:ext>
            </a:extLst>
          </p:cNvPr>
          <p:cNvSpPr txBox="1"/>
          <p:nvPr/>
        </p:nvSpPr>
        <p:spPr>
          <a:xfrm>
            <a:off x="4346916" y="140677"/>
            <a:ext cx="520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BF324AB7-5621-2A37-A76D-C35CCE3C3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390558"/>
              </p:ext>
            </p:extLst>
          </p:nvPr>
        </p:nvGraphicFramePr>
        <p:xfrm>
          <a:off x="457201" y="1015621"/>
          <a:ext cx="11387796" cy="5611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3898">
                  <a:extLst>
                    <a:ext uri="{9D8B030D-6E8A-4147-A177-3AD203B41FA5}">
                      <a16:colId xmlns:a16="http://schemas.microsoft.com/office/drawing/2014/main" val="1624763502"/>
                    </a:ext>
                  </a:extLst>
                </a:gridCol>
                <a:gridCol w="5693898">
                  <a:extLst>
                    <a:ext uri="{9D8B030D-6E8A-4147-A177-3AD203B41FA5}">
                      <a16:colId xmlns:a16="http://schemas.microsoft.com/office/drawing/2014/main" val="2071966141"/>
                    </a:ext>
                  </a:extLst>
                </a:gridCol>
              </a:tblGrid>
              <a:tr h="53897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62234"/>
                  </a:ext>
                </a:extLst>
              </a:tr>
              <a:tr h="2209752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839355"/>
                  </a:ext>
                </a:extLst>
              </a:tr>
              <a:tr h="2822356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087952"/>
                  </a:ext>
                </a:extLst>
              </a:tr>
            </a:tbl>
          </a:graphicData>
        </a:graphic>
      </p:graphicFrame>
      <p:sp>
        <p:nvSpPr>
          <p:cNvPr id="17" name="AutoShape 353">
            <a:extLst>
              <a:ext uri="{FF2B5EF4-FFF2-40B4-BE49-F238E27FC236}">
                <a16:creationId xmlns:a16="http://schemas.microsoft.com/office/drawing/2014/main" id="{605681ED-9204-E925-EB6E-736F854A6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5788" y="2800122"/>
            <a:ext cx="3838135" cy="1336093"/>
          </a:xfrm>
          <a:prstGeom prst="wedgeEllipseCallout">
            <a:avLst>
              <a:gd name="adj1" fmla="val -20795"/>
              <a:gd name="adj2" fmla="val 9200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4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EC3967-5BE5-8A45-180E-823D86CC0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674" y="4670067"/>
            <a:ext cx="3838135" cy="19567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D39C45-E5ED-9918-5A3B-31CC75F45AD5}"/>
              </a:ext>
            </a:extLst>
          </p:cNvPr>
          <p:cNvSpPr txBox="1"/>
          <p:nvPr/>
        </p:nvSpPr>
        <p:spPr>
          <a:xfrm>
            <a:off x="8022708" y="2935886"/>
            <a:ext cx="3084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Phút)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Kĩ thuật khăn trải bàn </a:t>
            </a: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5A46EA7F-946A-4331-8CD2-8EA77B15C4E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05:00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668D0819-40E3-45AB-B9EF-983F9CF1ADC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04:59</a:t>
            </a: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C40B4450-188D-4D7F-ACDA-7E0AF639524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04:58</a:t>
            </a: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604666DE-BB5C-47EE-AFF3-EF5551F3916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04:57</a:t>
            </a:r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B9C891B8-5F76-45CE-B563-9C34B3AF569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04:56</a:t>
            </a: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21202E3B-C6CB-498F-B001-5BAF63C4419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04:55</a:t>
            </a:r>
          </a:p>
        </p:txBody>
      </p: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06E7E519-C8BA-42A5-9FEC-DB031B41524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04:54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D5BE22CE-0704-44B4-8AE6-40F6304A20E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04:53</a:t>
            </a: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1CCF9AEF-30A8-4A64-8DC5-8D637321ACA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04:52</a:t>
            </a:r>
          </a:p>
        </p:txBody>
      </p:sp>
      <p:sp>
        <p:nvSpPr>
          <p:cNvPr id="26" name="Rounded Rectangle 13">
            <a:extLst>
              <a:ext uri="{FF2B5EF4-FFF2-40B4-BE49-F238E27FC236}">
                <a16:creationId xmlns:a16="http://schemas.microsoft.com/office/drawing/2014/main" id="{00CEC884-FF79-415D-BB63-4E7236D947A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04:51</a:t>
            </a:r>
          </a:p>
        </p:txBody>
      </p:sp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7B5C1123-F955-49F3-97D7-AFFF9D500C5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04:50</a:t>
            </a:r>
          </a:p>
        </p:txBody>
      </p:sp>
      <p:sp>
        <p:nvSpPr>
          <p:cNvPr id="28" name="Rounded Rectangle 15">
            <a:extLst>
              <a:ext uri="{FF2B5EF4-FFF2-40B4-BE49-F238E27FC236}">
                <a16:creationId xmlns:a16="http://schemas.microsoft.com/office/drawing/2014/main" id="{6F993315-7CCF-4E4B-A318-85C382F5187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04:49</a:t>
            </a: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6E70F0E3-B589-4647-B735-33D56BEC05C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04:48</a:t>
            </a: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75A8B1BF-D120-4B04-985E-2FF3689FC93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04:47</a:t>
            </a:r>
          </a:p>
        </p:txBody>
      </p:sp>
      <p:sp>
        <p:nvSpPr>
          <p:cNvPr id="31" name="Rounded Rectangle 18">
            <a:extLst>
              <a:ext uri="{FF2B5EF4-FFF2-40B4-BE49-F238E27FC236}">
                <a16:creationId xmlns:a16="http://schemas.microsoft.com/office/drawing/2014/main" id="{B038FA78-D242-4A68-8F48-17EB482EC2B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04:46</a:t>
            </a:r>
          </a:p>
        </p:txBody>
      </p:sp>
      <p:sp>
        <p:nvSpPr>
          <p:cNvPr id="32" name="Rounded Rectangle 19">
            <a:extLst>
              <a:ext uri="{FF2B5EF4-FFF2-40B4-BE49-F238E27FC236}">
                <a16:creationId xmlns:a16="http://schemas.microsoft.com/office/drawing/2014/main" id="{28B3C43F-7128-4467-927E-946463B9A7F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04:45</a:t>
            </a:r>
          </a:p>
        </p:txBody>
      </p:sp>
      <p:sp>
        <p:nvSpPr>
          <p:cNvPr id="33" name="Rounded Rectangle 20">
            <a:extLst>
              <a:ext uri="{FF2B5EF4-FFF2-40B4-BE49-F238E27FC236}">
                <a16:creationId xmlns:a16="http://schemas.microsoft.com/office/drawing/2014/main" id="{732ED5F6-3242-4E05-8386-CE78D504D49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04:44</a:t>
            </a:r>
          </a:p>
        </p:txBody>
      </p:sp>
      <p:sp>
        <p:nvSpPr>
          <p:cNvPr id="34" name="Rounded Rectangle 21">
            <a:extLst>
              <a:ext uri="{FF2B5EF4-FFF2-40B4-BE49-F238E27FC236}">
                <a16:creationId xmlns:a16="http://schemas.microsoft.com/office/drawing/2014/main" id="{958AA0D4-78F4-44F3-98DA-D024D670248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04:43</a:t>
            </a:r>
          </a:p>
        </p:txBody>
      </p:sp>
      <p:sp>
        <p:nvSpPr>
          <p:cNvPr id="35" name="Rounded Rectangle 22">
            <a:extLst>
              <a:ext uri="{FF2B5EF4-FFF2-40B4-BE49-F238E27FC236}">
                <a16:creationId xmlns:a16="http://schemas.microsoft.com/office/drawing/2014/main" id="{95440A36-077D-4425-BA69-7F85B68E234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04:42</a:t>
            </a:r>
          </a:p>
        </p:txBody>
      </p:sp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0274777B-8FE0-4CE2-AB1A-CE47C9849F5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04:41</a:t>
            </a: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802DDF88-09BF-4679-856E-5A7D130B273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04:40</a:t>
            </a:r>
          </a:p>
        </p:txBody>
      </p:sp>
      <p:sp>
        <p:nvSpPr>
          <p:cNvPr id="38" name="Rounded Rectangle 25">
            <a:extLst>
              <a:ext uri="{FF2B5EF4-FFF2-40B4-BE49-F238E27FC236}">
                <a16:creationId xmlns:a16="http://schemas.microsoft.com/office/drawing/2014/main" id="{45143953-C210-42DF-9BEA-79C455E5279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04:39</a:t>
            </a:r>
          </a:p>
        </p:txBody>
      </p:sp>
      <p:sp>
        <p:nvSpPr>
          <p:cNvPr id="39" name="Rounded Rectangle 26">
            <a:extLst>
              <a:ext uri="{FF2B5EF4-FFF2-40B4-BE49-F238E27FC236}">
                <a16:creationId xmlns:a16="http://schemas.microsoft.com/office/drawing/2014/main" id="{38BD2AE7-247C-4748-B22B-5C6321F8B39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04:38</a:t>
            </a:r>
          </a:p>
        </p:txBody>
      </p:sp>
      <p:sp>
        <p:nvSpPr>
          <p:cNvPr id="40" name="Rounded Rectangle 27">
            <a:extLst>
              <a:ext uri="{FF2B5EF4-FFF2-40B4-BE49-F238E27FC236}">
                <a16:creationId xmlns:a16="http://schemas.microsoft.com/office/drawing/2014/main" id="{10517D68-999F-4051-9E0F-68A264B6745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04:37</a:t>
            </a:r>
          </a:p>
        </p:txBody>
      </p:sp>
      <p:sp>
        <p:nvSpPr>
          <p:cNvPr id="41" name="Rounded Rectangle 28">
            <a:extLst>
              <a:ext uri="{FF2B5EF4-FFF2-40B4-BE49-F238E27FC236}">
                <a16:creationId xmlns:a16="http://schemas.microsoft.com/office/drawing/2014/main" id="{913058F7-13C5-40FD-AEFE-E3619F2A12D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04:36</a:t>
            </a:r>
          </a:p>
        </p:txBody>
      </p: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CBAFA773-9B99-453E-8151-FCD75718B61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04:35</a:t>
            </a: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03774D58-8A2E-4FE6-A7C4-6D99928F641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04:34</a:t>
            </a: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9135D33A-A4E7-48BF-8587-6A04A0CD55F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04:33</a:t>
            </a:r>
          </a:p>
        </p:txBody>
      </p:sp>
      <p:sp>
        <p:nvSpPr>
          <p:cNvPr id="45" name="Rounded Rectangle 32">
            <a:extLst>
              <a:ext uri="{FF2B5EF4-FFF2-40B4-BE49-F238E27FC236}">
                <a16:creationId xmlns:a16="http://schemas.microsoft.com/office/drawing/2014/main" id="{B84BBD8B-AE57-4871-921E-682131E13AB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04:32</a:t>
            </a:r>
          </a:p>
        </p:txBody>
      </p:sp>
      <p:sp>
        <p:nvSpPr>
          <p:cNvPr id="46" name="Rounded Rectangle 33">
            <a:extLst>
              <a:ext uri="{FF2B5EF4-FFF2-40B4-BE49-F238E27FC236}">
                <a16:creationId xmlns:a16="http://schemas.microsoft.com/office/drawing/2014/main" id="{F473CDEB-A839-493A-8CB6-9D9025D9BC8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04:31</a:t>
            </a:r>
          </a:p>
        </p:txBody>
      </p:sp>
      <p:sp>
        <p:nvSpPr>
          <p:cNvPr id="47" name="Rounded Rectangle 34">
            <a:extLst>
              <a:ext uri="{FF2B5EF4-FFF2-40B4-BE49-F238E27FC236}">
                <a16:creationId xmlns:a16="http://schemas.microsoft.com/office/drawing/2014/main" id="{F5C620FE-173F-4837-9F3E-4DF67D7450E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04:30</a:t>
            </a:r>
          </a:p>
        </p:txBody>
      </p:sp>
      <p:sp>
        <p:nvSpPr>
          <p:cNvPr id="48" name="Rounded Rectangle 35">
            <a:extLst>
              <a:ext uri="{FF2B5EF4-FFF2-40B4-BE49-F238E27FC236}">
                <a16:creationId xmlns:a16="http://schemas.microsoft.com/office/drawing/2014/main" id="{6E5F29B5-47FC-4D0C-B911-2DCFC934CFF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04:29</a:t>
            </a:r>
          </a:p>
        </p:txBody>
      </p:sp>
      <p:sp>
        <p:nvSpPr>
          <p:cNvPr id="49" name="Rounded Rectangle 36">
            <a:extLst>
              <a:ext uri="{FF2B5EF4-FFF2-40B4-BE49-F238E27FC236}">
                <a16:creationId xmlns:a16="http://schemas.microsoft.com/office/drawing/2014/main" id="{25508480-002F-4D74-B188-EE92768B260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04:28</a:t>
            </a:r>
          </a:p>
        </p:txBody>
      </p:sp>
      <p:sp>
        <p:nvSpPr>
          <p:cNvPr id="50" name="Rounded Rectangle 37">
            <a:extLst>
              <a:ext uri="{FF2B5EF4-FFF2-40B4-BE49-F238E27FC236}">
                <a16:creationId xmlns:a16="http://schemas.microsoft.com/office/drawing/2014/main" id="{CCE89424-29C8-4313-A660-A5C5BAFD851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04:27</a:t>
            </a:r>
          </a:p>
        </p:txBody>
      </p:sp>
      <p:sp>
        <p:nvSpPr>
          <p:cNvPr id="51" name="Rounded Rectangle 38">
            <a:extLst>
              <a:ext uri="{FF2B5EF4-FFF2-40B4-BE49-F238E27FC236}">
                <a16:creationId xmlns:a16="http://schemas.microsoft.com/office/drawing/2014/main" id="{F5DC55E7-E967-466A-B930-463CC74435B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04:26</a:t>
            </a:r>
          </a:p>
        </p:txBody>
      </p:sp>
      <p:sp>
        <p:nvSpPr>
          <p:cNvPr id="52" name="Rounded Rectangle 39">
            <a:extLst>
              <a:ext uri="{FF2B5EF4-FFF2-40B4-BE49-F238E27FC236}">
                <a16:creationId xmlns:a16="http://schemas.microsoft.com/office/drawing/2014/main" id="{F48193DE-5B1C-4314-857B-89ED1E67212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04:25</a:t>
            </a:r>
          </a:p>
        </p:txBody>
      </p:sp>
      <p:sp>
        <p:nvSpPr>
          <p:cNvPr id="53" name="Rounded Rectangle 40">
            <a:extLst>
              <a:ext uri="{FF2B5EF4-FFF2-40B4-BE49-F238E27FC236}">
                <a16:creationId xmlns:a16="http://schemas.microsoft.com/office/drawing/2014/main" id="{484745E0-845D-4A9C-9FE6-FA65225FFF1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04:24</a:t>
            </a:r>
          </a:p>
        </p:txBody>
      </p:sp>
      <p:sp>
        <p:nvSpPr>
          <p:cNvPr id="54" name="Rounded Rectangle 41">
            <a:extLst>
              <a:ext uri="{FF2B5EF4-FFF2-40B4-BE49-F238E27FC236}">
                <a16:creationId xmlns:a16="http://schemas.microsoft.com/office/drawing/2014/main" id="{957B44E5-BB7D-4D7C-BAED-F6DDB80E537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04:23</a:t>
            </a:r>
          </a:p>
        </p:txBody>
      </p:sp>
      <p:sp>
        <p:nvSpPr>
          <p:cNvPr id="55" name="Rounded Rectangle 42">
            <a:extLst>
              <a:ext uri="{FF2B5EF4-FFF2-40B4-BE49-F238E27FC236}">
                <a16:creationId xmlns:a16="http://schemas.microsoft.com/office/drawing/2014/main" id="{67D09BD0-D333-42BE-8375-D14EF6EF7CD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04:22</a:t>
            </a:r>
          </a:p>
        </p:txBody>
      </p:sp>
      <p:sp>
        <p:nvSpPr>
          <p:cNvPr id="56" name="Rounded Rectangle 43">
            <a:extLst>
              <a:ext uri="{FF2B5EF4-FFF2-40B4-BE49-F238E27FC236}">
                <a16:creationId xmlns:a16="http://schemas.microsoft.com/office/drawing/2014/main" id="{84A67103-3DCA-4A7F-B2CD-AE9E1F3986F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04:21</a:t>
            </a:r>
          </a:p>
        </p:txBody>
      </p:sp>
      <p:sp>
        <p:nvSpPr>
          <p:cNvPr id="57" name="Rounded Rectangle 44">
            <a:extLst>
              <a:ext uri="{FF2B5EF4-FFF2-40B4-BE49-F238E27FC236}">
                <a16:creationId xmlns:a16="http://schemas.microsoft.com/office/drawing/2014/main" id="{8EE79D25-AE61-44E8-8506-AD79B2EBEC8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04:20</a:t>
            </a:r>
          </a:p>
        </p:txBody>
      </p:sp>
      <p:sp>
        <p:nvSpPr>
          <p:cNvPr id="58" name="Rounded Rectangle 45">
            <a:extLst>
              <a:ext uri="{FF2B5EF4-FFF2-40B4-BE49-F238E27FC236}">
                <a16:creationId xmlns:a16="http://schemas.microsoft.com/office/drawing/2014/main" id="{A026D5FB-F68B-4220-A213-AC946FB2099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04:19</a:t>
            </a:r>
          </a:p>
        </p:txBody>
      </p:sp>
      <p:sp>
        <p:nvSpPr>
          <p:cNvPr id="59" name="Rounded Rectangle 46">
            <a:extLst>
              <a:ext uri="{FF2B5EF4-FFF2-40B4-BE49-F238E27FC236}">
                <a16:creationId xmlns:a16="http://schemas.microsoft.com/office/drawing/2014/main" id="{07C7E73A-A93F-40C1-B3BF-71BACB320F0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04:18</a:t>
            </a:r>
          </a:p>
        </p:txBody>
      </p:sp>
      <p:sp>
        <p:nvSpPr>
          <p:cNvPr id="60" name="Rounded Rectangle 47">
            <a:extLst>
              <a:ext uri="{FF2B5EF4-FFF2-40B4-BE49-F238E27FC236}">
                <a16:creationId xmlns:a16="http://schemas.microsoft.com/office/drawing/2014/main" id="{F52D9EF6-939F-4B7D-A4E8-8DAE624001A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04:17</a:t>
            </a:r>
          </a:p>
        </p:txBody>
      </p:sp>
      <p:sp>
        <p:nvSpPr>
          <p:cNvPr id="61" name="Rounded Rectangle 48">
            <a:extLst>
              <a:ext uri="{FF2B5EF4-FFF2-40B4-BE49-F238E27FC236}">
                <a16:creationId xmlns:a16="http://schemas.microsoft.com/office/drawing/2014/main" id="{B8313F4A-F0E5-4D32-BF01-393217400B3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04:16</a:t>
            </a:r>
          </a:p>
        </p:txBody>
      </p:sp>
      <p:sp>
        <p:nvSpPr>
          <p:cNvPr id="62" name="Rounded Rectangle 49">
            <a:extLst>
              <a:ext uri="{FF2B5EF4-FFF2-40B4-BE49-F238E27FC236}">
                <a16:creationId xmlns:a16="http://schemas.microsoft.com/office/drawing/2014/main" id="{54E7D2AB-2E7C-4FD9-BCFA-1EA49847D4C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04:15</a:t>
            </a:r>
          </a:p>
        </p:txBody>
      </p:sp>
      <p:sp>
        <p:nvSpPr>
          <p:cNvPr id="63" name="Rounded Rectangle 50">
            <a:extLst>
              <a:ext uri="{FF2B5EF4-FFF2-40B4-BE49-F238E27FC236}">
                <a16:creationId xmlns:a16="http://schemas.microsoft.com/office/drawing/2014/main" id="{5333822B-6DF1-4A6C-88E8-8EB4A74D56C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04:14</a:t>
            </a:r>
          </a:p>
        </p:txBody>
      </p:sp>
      <p:sp>
        <p:nvSpPr>
          <p:cNvPr id="64" name="Rounded Rectangle 51">
            <a:extLst>
              <a:ext uri="{FF2B5EF4-FFF2-40B4-BE49-F238E27FC236}">
                <a16:creationId xmlns:a16="http://schemas.microsoft.com/office/drawing/2014/main" id="{F97A5F27-56FD-4BD6-AD73-E0781819CED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04:13</a:t>
            </a:r>
          </a:p>
        </p:txBody>
      </p:sp>
      <p:sp>
        <p:nvSpPr>
          <p:cNvPr id="65" name="Rounded Rectangle 52">
            <a:extLst>
              <a:ext uri="{FF2B5EF4-FFF2-40B4-BE49-F238E27FC236}">
                <a16:creationId xmlns:a16="http://schemas.microsoft.com/office/drawing/2014/main" id="{1FC64408-1493-4066-98FC-5AE79F823AF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04:12</a:t>
            </a:r>
          </a:p>
        </p:txBody>
      </p:sp>
      <p:sp>
        <p:nvSpPr>
          <p:cNvPr id="66" name="Rounded Rectangle 53">
            <a:extLst>
              <a:ext uri="{FF2B5EF4-FFF2-40B4-BE49-F238E27FC236}">
                <a16:creationId xmlns:a16="http://schemas.microsoft.com/office/drawing/2014/main" id="{FEEC83D2-65D4-4581-8CD9-386A75F8B28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04:11</a:t>
            </a:r>
          </a:p>
        </p:txBody>
      </p:sp>
      <p:sp>
        <p:nvSpPr>
          <p:cNvPr id="67" name="Rounded Rectangle 54">
            <a:extLst>
              <a:ext uri="{FF2B5EF4-FFF2-40B4-BE49-F238E27FC236}">
                <a16:creationId xmlns:a16="http://schemas.microsoft.com/office/drawing/2014/main" id="{C34F5099-F24D-4957-AAC9-EA094AC28E8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04:10</a:t>
            </a:r>
          </a:p>
        </p:txBody>
      </p:sp>
      <p:sp>
        <p:nvSpPr>
          <p:cNvPr id="68" name="Rounded Rectangle 55">
            <a:extLst>
              <a:ext uri="{FF2B5EF4-FFF2-40B4-BE49-F238E27FC236}">
                <a16:creationId xmlns:a16="http://schemas.microsoft.com/office/drawing/2014/main" id="{47FB0B31-2859-46FC-BA1D-420FD1BEA11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04:09</a:t>
            </a:r>
          </a:p>
        </p:txBody>
      </p:sp>
      <p:sp>
        <p:nvSpPr>
          <p:cNvPr id="69" name="Rounded Rectangle 56">
            <a:extLst>
              <a:ext uri="{FF2B5EF4-FFF2-40B4-BE49-F238E27FC236}">
                <a16:creationId xmlns:a16="http://schemas.microsoft.com/office/drawing/2014/main" id="{65483F4F-8740-4E2F-B5CF-4494EDF62CB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04:08</a:t>
            </a:r>
          </a:p>
        </p:txBody>
      </p:sp>
      <p:sp>
        <p:nvSpPr>
          <p:cNvPr id="70" name="Rounded Rectangle 57">
            <a:extLst>
              <a:ext uri="{FF2B5EF4-FFF2-40B4-BE49-F238E27FC236}">
                <a16:creationId xmlns:a16="http://schemas.microsoft.com/office/drawing/2014/main" id="{44AF7EB1-9964-4713-8452-199FD54B72A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04:07</a:t>
            </a:r>
          </a:p>
        </p:txBody>
      </p:sp>
      <p:sp>
        <p:nvSpPr>
          <p:cNvPr id="71" name="Rounded Rectangle 58">
            <a:extLst>
              <a:ext uri="{FF2B5EF4-FFF2-40B4-BE49-F238E27FC236}">
                <a16:creationId xmlns:a16="http://schemas.microsoft.com/office/drawing/2014/main" id="{1945238E-831F-401F-B516-859BA79EBAE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04:06</a:t>
            </a:r>
          </a:p>
        </p:txBody>
      </p:sp>
      <p:sp>
        <p:nvSpPr>
          <p:cNvPr id="72" name="Rounded Rectangle 59">
            <a:extLst>
              <a:ext uri="{FF2B5EF4-FFF2-40B4-BE49-F238E27FC236}">
                <a16:creationId xmlns:a16="http://schemas.microsoft.com/office/drawing/2014/main" id="{24F1BADB-AFDD-4B14-A51F-26A93B2ECC7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04:05</a:t>
            </a:r>
          </a:p>
        </p:txBody>
      </p:sp>
      <p:sp>
        <p:nvSpPr>
          <p:cNvPr id="73" name="Rounded Rectangle 60">
            <a:extLst>
              <a:ext uri="{FF2B5EF4-FFF2-40B4-BE49-F238E27FC236}">
                <a16:creationId xmlns:a16="http://schemas.microsoft.com/office/drawing/2014/main" id="{EC75F030-165B-4826-A281-071FA163ECE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04:04</a:t>
            </a:r>
          </a:p>
        </p:txBody>
      </p:sp>
      <p:sp>
        <p:nvSpPr>
          <p:cNvPr id="74" name="Rounded Rectangle 61">
            <a:extLst>
              <a:ext uri="{FF2B5EF4-FFF2-40B4-BE49-F238E27FC236}">
                <a16:creationId xmlns:a16="http://schemas.microsoft.com/office/drawing/2014/main" id="{8FDDB040-90E8-497E-8A6E-214F2775AF1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04:03</a:t>
            </a:r>
          </a:p>
        </p:txBody>
      </p:sp>
      <p:sp>
        <p:nvSpPr>
          <p:cNvPr id="75" name="Rounded Rectangle 62">
            <a:extLst>
              <a:ext uri="{FF2B5EF4-FFF2-40B4-BE49-F238E27FC236}">
                <a16:creationId xmlns:a16="http://schemas.microsoft.com/office/drawing/2014/main" id="{05A77C14-2147-4EA1-A03F-6F0776D7E77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04:02</a:t>
            </a:r>
          </a:p>
        </p:txBody>
      </p:sp>
      <p:sp>
        <p:nvSpPr>
          <p:cNvPr id="76" name="Rounded Rectangle 63">
            <a:extLst>
              <a:ext uri="{FF2B5EF4-FFF2-40B4-BE49-F238E27FC236}">
                <a16:creationId xmlns:a16="http://schemas.microsoft.com/office/drawing/2014/main" id="{D9A9CA3C-CF0C-4BAE-ABE4-6EABF160876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04:01</a:t>
            </a:r>
          </a:p>
        </p:txBody>
      </p:sp>
      <p:sp>
        <p:nvSpPr>
          <p:cNvPr id="77" name="Rounded Rectangle 64">
            <a:extLst>
              <a:ext uri="{FF2B5EF4-FFF2-40B4-BE49-F238E27FC236}">
                <a16:creationId xmlns:a16="http://schemas.microsoft.com/office/drawing/2014/main" id="{464CA2E4-457D-48F2-89DF-4969585E857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04:00</a:t>
            </a:r>
          </a:p>
        </p:txBody>
      </p:sp>
      <p:sp>
        <p:nvSpPr>
          <p:cNvPr id="78" name="Rounded Rectangle 65">
            <a:extLst>
              <a:ext uri="{FF2B5EF4-FFF2-40B4-BE49-F238E27FC236}">
                <a16:creationId xmlns:a16="http://schemas.microsoft.com/office/drawing/2014/main" id="{FD335C9E-BC71-4A79-A919-1C6D1EDCE24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03:59</a:t>
            </a:r>
          </a:p>
        </p:txBody>
      </p:sp>
      <p:sp>
        <p:nvSpPr>
          <p:cNvPr id="79" name="Rounded Rectangle 66">
            <a:extLst>
              <a:ext uri="{FF2B5EF4-FFF2-40B4-BE49-F238E27FC236}">
                <a16:creationId xmlns:a16="http://schemas.microsoft.com/office/drawing/2014/main" id="{43264BEB-23CE-4F37-86AB-7288DC0CE4E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03:58</a:t>
            </a:r>
          </a:p>
        </p:txBody>
      </p:sp>
      <p:sp>
        <p:nvSpPr>
          <p:cNvPr id="80" name="Rounded Rectangle 67">
            <a:extLst>
              <a:ext uri="{FF2B5EF4-FFF2-40B4-BE49-F238E27FC236}">
                <a16:creationId xmlns:a16="http://schemas.microsoft.com/office/drawing/2014/main" id="{F927BD29-7C43-4EE9-8EC1-9934C1850F4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03:57</a:t>
            </a:r>
          </a:p>
        </p:txBody>
      </p:sp>
      <p:sp>
        <p:nvSpPr>
          <p:cNvPr id="81" name="Rounded Rectangle 68">
            <a:extLst>
              <a:ext uri="{FF2B5EF4-FFF2-40B4-BE49-F238E27FC236}">
                <a16:creationId xmlns:a16="http://schemas.microsoft.com/office/drawing/2014/main" id="{F3262C65-9DC8-4550-A63D-BE1058718EB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03:56</a:t>
            </a:r>
          </a:p>
        </p:txBody>
      </p:sp>
      <p:sp>
        <p:nvSpPr>
          <p:cNvPr id="82" name="Rounded Rectangle 69">
            <a:extLst>
              <a:ext uri="{FF2B5EF4-FFF2-40B4-BE49-F238E27FC236}">
                <a16:creationId xmlns:a16="http://schemas.microsoft.com/office/drawing/2014/main" id="{236D97B2-B6B8-45CF-AA41-7D640FFDA24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03:55</a:t>
            </a:r>
          </a:p>
        </p:txBody>
      </p:sp>
      <p:sp>
        <p:nvSpPr>
          <p:cNvPr id="83" name="Rounded Rectangle 70">
            <a:extLst>
              <a:ext uri="{FF2B5EF4-FFF2-40B4-BE49-F238E27FC236}">
                <a16:creationId xmlns:a16="http://schemas.microsoft.com/office/drawing/2014/main" id="{AEC6C810-D24D-40FD-9C73-7FE711F8AAC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03:54</a:t>
            </a:r>
          </a:p>
        </p:txBody>
      </p:sp>
      <p:sp>
        <p:nvSpPr>
          <p:cNvPr id="84" name="Rounded Rectangle 71">
            <a:extLst>
              <a:ext uri="{FF2B5EF4-FFF2-40B4-BE49-F238E27FC236}">
                <a16:creationId xmlns:a16="http://schemas.microsoft.com/office/drawing/2014/main" id="{955A4934-116A-4204-BCF4-32CD64930E4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03:53</a:t>
            </a:r>
          </a:p>
        </p:txBody>
      </p:sp>
      <p:sp>
        <p:nvSpPr>
          <p:cNvPr id="85" name="Rounded Rectangle 72">
            <a:extLst>
              <a:ext uri="{FF2B5EF4-FFF2-40B4-BE49-F238E27FC236}">
                <a16:creationId xmlns:a16="http://schemas.microsoft.com/office/drawing/2014/main" id="{3C0F50AB-3F51-4564-820F-C712BB7EF63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03:52</a:t>
            </a:r>
          </a:p>
        </p:txBody>
      </p:sp>
      <p:sp>
        <p:nvSpPr>
          <p:cNvPr id="86" name="Rounded Rectangle 73">
            <a:extLst>
              <a:ext uri="{FF2B5EF4-FFF2-40B4-BE49-F238E27FC236}">
                <a16:creationId xmlns:a16="http://schemas.microsoft.com/office/drawing/2014/main" id="{DFDDC946-B596-4A4A-AB60-1481633A5A2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03:51</a:t>
            </a:r>
          </a:p>
        </p:txBody>
      </p:sp>
      <p:sp>
        <p:nvSpPr>
          <p:cNvPr id="87" name="Rounded Rectangle 74">
            <a:extLst>
              <a:ext uri="{FF2B5EF4-FFF2-40B4-BE49-F238E27FC236}">
                <a16:creationId xmlns:a16="http://schemas.microsoft.com/office/drawing/2014/main" id="{78D2CB1C-A0DC-4693-AC35-B72BCDD5919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03:50</a:t>
            </a:r>
          </a:p>
        </p:txBody>
      </p:sp>
      <p:sp>
        <p:nvSpPr>
          <p:cNvPr id="88" name="Rounded Rectangle 75">
            <a:extLst>
              <a:ext uri="{FF2B5EF4-FFF2-40B4-BE49-F238E27FC236}">
                <a16:creationId xmlns:a16="http://schemas.microsoft.com/office/drawing/2014/main" id="{430A2622-2F66-4AFE-B98E-8BE5DAB31F2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03:49</a:t>
            </a:r>
          </a:p>
        </p:txBody>
      </p:sp>
      <p:sp>
        <p:nvSpPr>
          <p:cNvPr id="89" name="Rounded Rectangle 76">
            <a:extLst>
              <a:ext uri="{FF2B5EF4-FFF2-40B4-BE49-F238E27FC236}">
                <a16:creationId xmlns:a16="http://schemas.microsoft.com/office/drawing/2014/main" id="{3B96B0C2-E1C3-4616-A48E-30CB402BFA3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03:48</a:t>
            </a:r>
          </a:p>
        </p:txBody>
      </p:sp>
      <p:sp>
        <p:nvSpPr>
          <p:cNvPr id="90" name="Rounded Rectangle 77">
            <a:extLst>
              <a:ext uri="{FF2B5EF4-FFF2-40B4-BE49-F238E27FC236}">
                <a16:creationId xmlns:a16="http://schemas.microsoft.com/office/drawing/2014/main" id="{9B3B0D3F-8DA8-4CF9-99B5-030F764C55C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03:47</a:t>
            </a:r>
          </a:p>
        </p:txBody>
      </p:sp>
      <p:sp>
        <p:nvSpPr>
          <p:cNvPr id="91" name="Rounded Rectangle 78">
            <a:extLst>
              <a:ext uri="{FF2B5EF4-FFF2-40B4-BE49-F238E27FC236}">
                <a16:creationId xmlns:a16="http://schemas.microsoft.com/office/drawing/2014/main" id="{01331FF0-AD8F-456C-857B-20259F18751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03:46</a:t>
            </a:r>
          </a:p>
        </p:txBody>
      </p:sp>
      <p:sp>
        <p:nvSpPr>
          <p:cNvPr id="92" name="Rounded Rectangle 79">
            <a:extLst>
              <a:ext uri="{FF2B5EF4-FFF2-40B4-BE49-F238E27FC236}">
                <a16:creationId xmlns:a16="http://schemas.microsoft.com/office/drawing/2014/main" id="{E06224BB-2BDD-4454-A847-2C76A76002D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03:45</a:t>
            </a:r>
          </a:p>
        </p:txBody>
      </p:sp>
      <p:sp>
        <p:nvSpPr>
          <p:cNvPr id="93" name="Rounded Rectangle 80">
            <a:extLst>
              <a:ext uri="{FF2B5EF4-FFF2-40B4-BE49-F238E27FC236}">
                <a16:creationId xmlns:a16="http://schemas.microsoft.com/office/drawing/2014/main" id="{4154C0DB-F1AC-40BB-AA44-A4A07604EE9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03:44</a:t>
            </a:r>
          </a:p>
        </p:txBody>
      </p:sp>
      <p:sp>
        <p:nvSpPr>
          <p:cNvPr id="94" name="Rounded Rectangle 81">
            <a:extLst>
              <a:ext uri="{FF2B5EF4-FFF2-40B4-BE49-F238E27FC236}">
                <a16:creationId xmlns:a16="http://schemas.microsoft.com/office/drawing/2014/main" id="{CEBC8644-5969-4A90-B87C-2DC4CF82C84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03:43</a:t>
            </a:r>
          </a:p>
        </p:txBody>
      </p:sp>
      <p:sp>
        <p:nvSpPr>
          <p:cNvPr id="95" name="Rounded Rectangle 82">
            <a:extLst>
              <a:ext uri="{FF2B5EF4-FFF2-40B4-BE49-F238E27FC236}">
                <a16:creationId xmlns:a16="http://schemas.microsoft.com/office/drawing/2014/main" id="{62FDD41F-F32A-490D-9EA0-705723AF936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03:42</a:t>
            </a:r>
          </a:p>
        </p:txBody>
      </p:sp>
      <p:sp>
        <p:nvSpPr>
          <p:cNvPr id="96" name="Rounded Rectangle 83">
            <a:extLst>
              <a:ext uri="{FF2B5EF4-FFF2-40B4-BE49-F238E27FC236}">
                <a16:creationId xmlns:a16="http://schemas.microsoft.com/office/drawing/2014/main" id="{A0703E8D-159C-412A-B4A4-7CA00613E5E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03:41</a:t>
            </a:r>
          </a:p>
        </p:txBody>
      </p:sp>
      <p:sp>
        <p:nvSpPr>
          <p:cNvPr id="97" name="Rounded Rectangle 84">
            <a:extLst>
              <a:ext uri="{FF2B5EF4-FFF2-40B4-BE49-F238E27FC236}">
                <a16:creationId xmlns:a16="http://schemas.microsoft.com/office/drawing/2014/main" id="{222ECE55-28F3-4916-B07F-DC78FD959F7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03:40</a:t>
            </a:r>
          </a:p>
        </p:txBody>
      </p:sp>
      <p:sp>
        <p:nvSpPr>
          <p:cNvPr id="98" name="Rounded Rectangle 85">
            <a:extLst>
              <a:ext uri="{FF2B5EF4-FFF2-40B4-BE49-F238E27FC236}">
                <a16:creationId xmlns:a16="http://schemas.microsoft.com/office/drawing/2014/main" id="{DECB4043-703A-4240-AC16-1E1F635B43B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03:39</a:t>
            </a:r>
          </a:p>
        </p:txBody>
      </p:sp>
      <p:sp>
        <p:nvSpPr>
          <p:cNvPr id="99" name="Rounded Rectangle 86">
            <a:extLst>
              <a:ext uri="{FF2B5EF4-FFF2-40B4-BE49-F238E27FC236}">
                <a16:creationId xmlns:a16="http://schemas.microsoft.com/office/drawing/2014/main" id="{A6AD2734-8EA1-4871-A1FB-80383DBF73E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03:38</a:t>
            </a:r>
          </a:p>
        </p:txBody>
      </p:sp>
      <p:sp>
        <p:nvSpPr>
          <p:cNvPr id="100" name="Rounded Rectangle 87">
            <a:extLst>
              <a:ext uri="{FF2B5EF4-FFF2-40B4-BE49-F238E27FC236}">
                <a16:creationId xmlns:a16="http://schemas.microsoft.com/office/drawing/2014/main" id="{7E711C30-23F5-41C0-9A3B-618349F24D1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03:37</a:t>
            </a:r>
          </a:p>
        </p:txBody>
      </p:sp>
      <p:sp>
        <p:nvSpPr>
          <p:cNvPr id="101" name="Rounded Rectangle 88">
            <a:extLst>
              <a:ext uri="{FF2B5EF4-FFF2-40B4-BE49-F238E27FC236}">
                <a16:creationId xmlns:a16="http://schemas.microsoft.com/office/drawing/2014/main" id="{7A060F1F-0EFC-47C1-8896-26CC1F1836B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03:36</a:t>
            </a:r>
          </a:p>
        </p:txBody>
      </p:sp>
      <p:sp>
        <p:nvSpPr>
          <p:cNvPr id="102" name="Rounded Rectangle 89">
            <a:extLst>
              <a:ext uri="{FF2B5EF4-FFF2-40B4-BE49-F238E27FC236}">
                <a16:creationId xmlns:a16="http://schemas.microsoft.com/office/drawing/2014/main" id="{1774E7C3-D428-4F51-8F48-8E57A88C7F5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03:35</a:t>
            </a:r>
          </a:p>
        </p:txBody>
      </p:sp>
      <p:sp>
        <p:nvSpPr>
          <p:cNvPr id="103" name="Rounded Rectangle 90">
            <a:extLst>
              <a:ext uri="{FF2B5EF4-FFF2-40B4-BE49-F238E27FC236}">
                <a16:creationId xmlns:a16="http://schemas.microsoft.com/office/drawing/2014/main" id="{DB6B6998-6FE2-43AE-8134-79626ACD35C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03:34</a:t>
            </a:r>
          </a:p>
        </p:txBody>
      </p:sp>
      <p:sp>
        <p:nvSpPr>
          <p:cNvPr id="104" name="Rounded Rectangle 91">
            <a:extLst>
              <a:ext uri="{FF2B5EF4-FFF2-40B4-BE49-F238E27FC236}">
                <a16:creationId xmlns:a16="http://schemas.microsoft.com/office/drawing/2014/main" id="{6700ACD3-28D6-4C19-B7CE-A756D214D4C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03:33</a:t>
            </a:r>
          </a:p>
        </p:txBody>
      </p:sp>
      <p:sp>
        <p:nvSpPr>
          <p:cNvPr id="105" name="Rounded Rectangle 92">
            <a:extLst>
              <a:ext uri="{FF2B5EF4-FFF2-40B4-BE49-F238E27FC236}">
                <a16:creationId xmlns:a16="http://schemas.microsoft.com/office/drawing/2014/main" id="{C9FAC949-98BB-423A-9B0E-3429F05E604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03:32</a:t>
            </a:r>
          </a:p>
        </p:txBody>
      </p:sp>
      <p:sp>
        <p:nvSpPr>
          <p:cNvPr id="106" name="Rounded Rectangle 93">
            <a:extLst>
              <a:ext uri="{FF2B5EF4-FFF2-40B4-BE49-F238E27FC236}">
                <a16:creationId xmlns:a16="http://schemas.microsoft.com/office/drawing/2014/main" id="{2A8BB264-305C-4C65-9BAE-FBDADAA9CE4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03:31</a:t>
            </a:r>
          </a:p>
        </p:txBody>
      </p:sp>
      <p:sp>
        <p:nvSpPr>
          <p:cNvPr id="107" name="Rounded Rectangle 94">
            <a:extLst>
              <a:ext uri="{FF2B5EF4-FFF2-40B4-BE49-F238E27FC236}">
                <a16:creationId xmlns:a16="http://schemas.microsoft.com/office/drawing/2014/main" id="{EAC909D7-7C19-4B4F-9AE5-C1ABE2BF937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03:30</a:t>
            </a:r>
          </a:p>
        </p:txBody>
      </p:sp>
      <p:sp>
        <p:nvSpPr>
          <p:cNvPr id="108" name="Rounded Rectangle 95">
            <a:extLst>
              <a:ext uri="{FF2B5EF4-FFF2-40B4-BE49-F238E27FC236}">
                <a16:creationId xmlns:a16="http://schemas.microsoft.com/office/drawing/2014/main" id="{3D622832-9F82-48E2-A51D-F61760EADEC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03:29</a:t>
            </a:r>
          </a:p>
        </p:txBody>
      </p:sp>
      <p:sp>
        <p:nvSpPr>
          <p:cNvPr id="109" name="Rounded Rectangle 96">
            <a:extLst>
              <a:ext uri="{FF2B5EF4-FFF2-40B4-BE49-F238E27FC236}">
                <a16:creationId xmlns:a16="http://schemas.microsoft.com/office/drawing/2014/main" id="{D0F10AB3-1062-4F26-8BC5-83308FC89EC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03:28</a:t>
            </a:r>
          </a:p>
        </p:txBody>
      </p:sp>
      <p:sp>
        <p:nvSpPr>
          <p:cNvPr id="110" name="Rounded Rectangle 97">
            <a:extLst>
              <a:ext uri="{FF2B5EF4-FFF2-40B4-BE49-F238E27FC236}">
                <a16:creationId xmlns:a16="http://schemas.microsoft.com/office/drawing/2014/main" id="{045216DD-C345-4BC7-902E-26DB2F86766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03:27</a:t>
            </a:r>
          </a:p>
        </p:txBody>
      </p:sp>
      <p:sp>
        <p:nvSpPr>
          <p:cNvPr id="111" name="Rounded Rectangle 98">
            <a:extLst>
              <a:ext uri="{FF2B5EF4-FFF2-40B4-BE49-F238E27FC236}">
                <a16:creationId xmlns:a16="http://schemas.microsoft.com/office/drawing/2014/main" id="{B1806336-D525-4FA1-8D18-C9025595D69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03:26</a:t>
            </a:r>
          </a:p>
        </p:txBody>
      </p:sp>
      <p:sp>
        <p:nvSpPr>
          <p:cNvPr id="112" name="Rounded Rectangle 99">
            <a:extLst>
              <a:ext uri="{FF2B5EF4-FFF2-40B4-BE49-F238E27FC236}">
                <a16:creationId xmlns:a16="http://schemas.microsoft.com/office/drawing/2014/main" id="{697E5B43-2D16-4ECB-B420-25DB4D4C905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03:25</a:t>
            </a:r>
          </a:p>
        </p:txBody>
      </p:sp>
      <p:sp>
        <p:nvSpPr>
          <p:cNvPr id="113" name="Rounded Rectangle 100">
            <a:extLst>
              <a:ext uri="{FF2B5EF4-FFF2-40B4-BE49-F238E27FC236}">
                <a16:creationId xmlns:a16="http://schemas.microsoft.com/office/drawing/2014/main" id="{8EE266AA-79FB-4060-8821-118398ABFD6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03:24</a:t>
            </a:r>
          </a:p>
        </p:txBody>
      </p:sp>
      <p:sp>
        <p:nvSpPr>
          <p:cNvPr id="114" name="Rounded Rectangle 101">
            <a:extLst>
              <a:ext uri="{FF2B5EF4-FFF2-40B4-BE49-F238E27FC236}">
                <a16:creationId xmlns:a16="http://schemas.microsoft.com/office/drawing/2014/main" id="{7D5A6345-C72B-4B09-9D62-993DB438DCA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03:23</a:t>
            </a:r>
          </a:p>
        </p:txBody>
      </p:sp>
      <p:sp>
        <p:nvSpPr>
          <p:cNvPr id="115" name="Rounded Rectangle 102">
            <a:extLst>
              <a:ext uri="{FF2B5EF4-FFF2-40B4-BE49-F238E27FC236}">
                <a16:creationId xmlns:a16="http://schemas.microsoft.com/office/drawing/2014/main" id="{9082CE33-9E2B-4A2C-A98C-DC0BD9327E5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03:22</a:t>
            </a:r>
          </a:p>
        </p:txBody>
      </p:sp>
      <p:sp>
        <p:nvSpPr>
          <p:cNvPr id="116" name="Rounded Rectangle 103">
            <a:extLst>
              <a:ext uri="{FF2B5EF4-FFF2-40B4-BE49-F238E27FC236}">
                <a16:creationId xmlns:a16="http://schemas.microsoft.com/office/drawing/2014/main" id="{14EE7050-B6CE-44F9-AF15-8A92148067B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03:21</a:t>
            </a:r>
          </a:p>
        </p:txBody>
      </p:sp>
      <p:sp>
        <p:nvSpPr>
          <p:cNvPr id="117" name="Rounded Rectangle 104">
            <a:extLst>
              <a:ext uri="{FF2B5EF4-FFF2-40B4-BE49-F238E27FC236}">
                <a16:creationId xmlns:a16="http://schemas.microsoft.com/office/drawing/2014/main" id="{45A181E7-6121-498E-8AEE-9F1D3085123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03:20</a:t>
            </a:r>
          </a:p>
        </p:txBody>
      </p:sp>
      <p:sp>
        <p:nvSpPr>
          <p:cNvPr id="118" name="Rounded Rectangle 105">
            <a:extLst>
              <a:ext uri="{FF2B5EF4-FFF2-40B4-BE49-F238E27FC236}">
                <a16:creationId xmlns:a16="http://schemas.microsoft.com/office/drawing/2014/main" id="{3CCF16AB-BF21-4430-9C49-AEC091E02CA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03:19</a:t>
            </a:r>
          </a:p>
        </p:txBody>
      </p:sp>
      <p:sp>
        <p:nvSpPr>
          <p:cNvPr id="119" name="Rounded Rectangle 106">
            <a:extLst>
              <a:ext uri="{FF2B5EF4-FFF2-40B4-BE49-F238E27FC236}">
                <a16:creationId xmlns:a16="http://schemas.microsoft.com/office/drawing/2014/main" id="{A7516C8D-0947-4860-89A1-133E556778F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03:18</a:t>
            </a:r>
          </a:p>
        </p:txBody>
      </p:sp>
      <p:sp>
        <p:nvSpPr>
          <p:cNvPr id="120" name="Rounded Rectangle 107">
            <a:extLst>
              <a:ext uri="{FF2B5EF4-FFF2-40B4-BE49-F238E27FC236}">
                <a16:creationId xmlns:a16="http://schemas.microsoft.com/office/drawing/2014/main" id="{4690BDFF-896F-4B9C-AE87-10A0D4E511E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03:17</a:t>
            </a:r>
          </a:p>
        </p:txBody>
      </p:sp>
      <p:sp>
        <p:nvSpPr>
          <p:cNvPr id="121" name="Rounded Rectangle 108">
            <a:extLst>
              <a:ext uri="{FF2B5EF4-FFF2-40B4-BE49-F238E27FC236}">
                <a16:creationId xmlns:a16="http://schemas.microsoft.com/office/drawing/2014/main" id="{A3755043-71A2-497D-988D-2DC3009C496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03:16</a:t>
            </a:r>
          </a:p>
        </p:txBody>
      </p:sp>
      <p:sp>
        <p:nvSpPr>
          <p:cNvPr id="122" name="Rounded Rectangle 109">
            <a:extLst>
              <a:ext uri="{FF2B5EF4-FFF2-40B4-BE49-F238E27FC236}">
                <a16:creationId xmlns:a16="http://schemas.microsoft.com/office/drawing/2014/main" id="{8C09C972-A3A6-412D-A2E0-66021B7A32D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03:15</a:t>
            </a:r>
          </a:p>
        </p:txBody>
      </p:sp>
      <p:sp>
        <p:nvSpPr>
          <p:cNvPr id="123" name="Rounded Rectangle 110">
            <a:extLst>
              <a:ext uri="{FF2B5EF4-FFF2-40B4-BE49-F238E27FC236}">
                <a16:creationId xmlns:a16="http://schemas.microsoft.com/office/drawing/2014/main" id="{B6390197-6443-42B3-8F07-3114523C6C8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03:14</a:t>
            </a:r>
          </a:p>
        </p:txBody>
      </p:sp>
      <p:sp>
        <p:nvSpPr>
          <p:cNvPr id="124" name="Rounded Rectangle 111">
            <a:extLst>
              <a:ext uri="{FF2B5EF4-FFF2-40B4-BE49-F238E27FC236}">
                <a16:creationId xmlns:a16="http://schemas.microsoft.com/office/drawing/2014/main" id="{AE8AC437-31BA-4D04-B187-D6B87A44588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03:13</a:t>
            </a:r>
          </a:p>
        </p:txBody>
      </p:sp>
      <p:sp>
        <p:nvSpPr>
          <p:cNvPr id="125" name="Rounded Rectangle 112">
            <a:extLst>
              <a:ext uri="{FF2B5EF4-FFF2-40B4-BE49-F238E27FC236}">
                <a16:creationId xmlns:a16="http://schemas.microsoft.com/office/drawing/2014/main" id="{07BECBF0-31F7-4F59-BD42-85EACE9DE45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03:12</a:t>
            </a:r>
          </a:p>
        </p:txBody>
      </p:sp>
      <p:sp>
        <p:nvSpPr>
          <p:cNvPr id="126" name="Rounded Rectangle 113">
            <a:extLst>
              <a:ext uri="{FF2B5EF4-FFF2-40B4-BE49-F238E27FC236}">
                <a16:creationId xmlns:a16="http://schemas.microsoft.com/office/drawing/2014/main" id="{71A3385D-6EEE-4CCA-808C-BC7EF9915B7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03:11</a:t>
            </a:r>
          </a:p>
        </p:txBody>
      </p:sp>
      <p:sp>
        <p:nvSpPr>
          <p:cNvPr id="127" name="Rounded Rectangle 114">
            <a:extLst>
              <a:ext uri="{FF2B5EF4-FFF2-40B4-BE49-F238E27FC236}">
                <a16:creationId xmlns:a16="http://schemas.microsoft.com/office/drawing/2014/main" id="{8A5478A9-9DA3-46F7-A414-BA5CCAD40E0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03:10</a:t>
            </a:r>
          </a:p>
        </p:txBody>
      </p:sp>
      <p:sp>
        <p:nvSpPr>
          <p:cNvPr id="128" name="Rounded Rectangle 115">
            <a:extLst>
              <a:ext uri="{FF2B5EF4-FFF2-40B4-BE49-F238E27FC236}">
                <a16:creationId xmlns:a16="http://schemas.microsoft.com/office/drawing/2014/main" id="{D4F92E00-1825-4843-95E1-6670BA5B1C2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03:09</a:t>
            </a:r>
          </a:p>
        </p:txBody>
      </p:sp>
      <p:sp>
        <p:nvSpPr>
          <p:cNvPr id="129" name="Rounded Rectangle 116">
            <a:extLst>
              <a:ext uri="{FF2B5EF4-FFF2-40B4-BE49-F238E27FC236}">
                <a16:creationId xmlns:a16="http://schemas.microsoft.com/office/drawing/2014/main" id="{BBC34F58-C0EA-481C-A509-0029E57CC4A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03:08</a:t>
            </a:r>
          </a:p>
        </p:txBody>
      </p:sp>
      <p:sp>
        <p:nvSpPr>
          <p:cNvPr id="130" name="Rounded Rectangle 117">
            <a:extLst>
              <a:ext uri="{FF2B5EF4-FFF2-40B4-BE49-F238E27FC236}">
                <a16:creationId xmlns:a16="http://schemas.microsoft.com/office/drawing/2014/main" id="{80999E8E-742F-42DF-8CC7-1F32A33B7F5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03:07</a:t>
            </a:r>
          </a:p>
        </p:txBody>
      </p:sp>
      <p:sp>
        <p:nvSpPr>
          <p:cNvPr id="131" name="Rounded Rectangle 118">
            <a:extLst>
              <a:ext uri="{FF2B5EF4-FFF2-40B4-BE49-F238E27FC236}">
                <a16:creationId xmlns:a16="http://schemas.microsoft.com/office/drawing/2014/main" id="{68BA2171-2748-40B0-A722-FA941DDA488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03:06</a:t>
            </a:r>
          </a:p>
        </p:txBody>
      </p:sp>
      <p:sp>
        <p:nvSpPr>
          <p:cNvPr id="132" name="Rounded Rectangle 119">
            <a:extLst>
              <a:ext uri="{FF2B5EF4-FFF2-40B4-BE49-F238E27FC236}">
                <a16:creationId xmlns:a16="http://schemas.microsoft.com/office/drawing/2014/main" id="{A6FA1590-5C58-4CA6-BEB8-075D1414BA0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03:05</a:t>
            </a:r>
          </a:p>
        </p:txBody>
      </p:sp>
      <p:sp>
        <p:nvSpPr>
          <p:cNvPr id="133" name="Rounded Rectangle 120">
            <a:extLst>
              <a:ext uri="{FF2B5EF4-FFF2-40B4-BE49-F238E27FC236}">
                <a16:creationId xmlns:a16="http://schemas.microsoft.com/office/drawing/2014/main" id="{378E25C0-1FAC-4AA7-A17C-A745612EAC7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03:04</a:t>
            </a:r>
          </a:p>
        </p:txBody>
      </p:sp>
      <p:sp>
        <p:nvSpPr>
          <p:cNvPr id="134" name="Rounded Rectangle 121">
            <a:extLst>
              <a:ext uri="{FF2B5EF4-FFF2-40B4-BE49-F238E27FC236}">
                <a16:creationId xmlns:a16="http://schemas.microsoft.com/office/drawing/2014/main" id="{4A1B009B-E035-446E-97EF-39EC176A085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03:03</a:t>
            </a:r>
          </a:p>
        </p:txBody>
      </p:sp>
      <p:sp>
        <p:nvSpPr>
          <p:cNvPr id="135" name="Rounded Rectangle 122">
            <a:extLst>
              <a:ext uri="{FF2B5EF4-FFF2-40B4-BE49-F238E27FC236}">
                <a16:creationId xmlns:a16="http://schemas.microsoft.com/office/drawing/2014/main" id="{4BB61768-811D-443B-81E7-018290E854D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03:02</a:t>
            </a:r>
          </a:p>
        </p:txBody>
      </p:sp>
      <p:sp>
        <p:nvSpPr>
          <p:cNvPr id="136" name="Rounded Rectangle 123">
            <a:extLst>
              <a:ext uri="{FF2B5EF4-FFF2-40B4-BE49-F238E27FC236}">
                <a16:creationId xmlns:a16="http://schemas.microsoft.com/office/drawing/2014/main" id="{41D8CB8B-24B2-4893-B2CC-F2D67FD20E3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03:01</a:t>
            </a:r>
          </a:p>
        </p:txBody>
      </p:sp>
      <p:sp>
        <p:nvSpPr>
          <p:cNvPr id="137" name="Rounded Rectangle 124">
            <a:extLst>
              <a:ext uri="{FF2B5EF4-FFF2-40B4-BE49-F238E27FC236}">
                <a16:creationId xmlns:a16="http://schemas.microsoft.com/office/drawing/2014/main" id="{815D28F5-BD43-4674-A57E-B4D9FDA3FB5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03:00</a:t>
            </a:r>
          </a:p>
        </p:txBody>
      </p:sp>
      <p:sp>
        <p:nvSpPr>
          <p:cNvPr id="138" name="Rounded Rectangle 125">
            <a:extLst>
              <a:ext uri="{FF2B5EF4-FFF2-40B4-BE49-F238E27FC236}">
                <a16:creationId xmlns:a16="http://schemas.microsoft.com/office/drawing/2014/main" id="{DE108191-1C8C-4AD0-BFD2-7EF58EFB22E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02:59</a:t>
            </a:r>
          </a:p>
        </p:txBody>
      </p:sp>
      <p:sp>
        <p:nvSpPr>
          <p:cNvPr id="139" name="Rounded Rectangle 126">
            <a:extLst>
              <a:ext uri="{FF2B5EF4-FFF2-40B4-BE49-F238E27FC236}">
                <a16:creationId xmlns:a16="http://schemas.microsoft.com/office/drawing/2014/main" id="{638608F9-EB73-4E3C-AF65-51B2D7AB59D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02:58</a:t>
            </a:r>
          </a:p>
        </p:txBody>
      </p:sp>
      <p:sp>
        <p:nvSpPr>
          <p:cNvPr id="140" name="Rounded Rectangle 127">
            <a:extLst>
              <a:ext uri="{FF2B5EF4-FFF2-40B4-BE49-F238E27FC236}">
                <a16:creationId xmlns:a16="http://schemas.microsoft.com/office/drawing/2014/main" id="{70DF4721-19BE-4BCC-AAEF-82E1DB0CC0F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02:57</a:t>
            </a:r>
          </a:p>
        </p:txBody>
      </p:sp>
      <p:sp>
        <p:nvSpPr>
          <p:cNvPr id="141" name="Rounded Rectangle 128">
            <a:extLst>
              <a:ext uri="{FF2B5EF4-FFF2-40B4-BE49-F238E27FC236}">
                <a16:creationId xmlns:a16="http://schemas.microsoft.com/office/drawing/2014/main" id="{373F5DD3-C82A-4C6E-B62E-67B4B793431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02:56</a:t>
            </a:r>
          </a:p>
        </p:txBody>
      </p:sp>
      <p:sp>
        <p:nvSpPr>
          <p:cNvPr id="142" name="Rounded Rectangle 129">
            <a:extLst>
              <a:ext uri="{FF2B5EF4-FFF2-40B4-BE49-F238E27FC236}">
                <a16:creationId xmlns:a16="http://schemas.microsoft.com/office/drawing/2014/main" id="{8D20FF33-14CB-44CA-92A8-4AF63DBBE41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02:55</a:t>
            </a:r>
          </a:p>
        </p:txBody>
      </p:sp>
      <p:sp>
        <p:nvSpPr>
          <p:cNvPr id="143" name="Rounded Rectangle 130">
            <a:extLst>
              <a:ext uri="{FF2B5EF4-FFF2-40B4-BE49-F238E27FC236}">
                <a16:creationId xmlns:a16="http://schemas.microsoft.com/office/drawing/2014/main" id="{19CDF593-E684-4928-A85B-837445EA046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02:54</a:t>
            </a:r>
          </a:p>
        </p:txBody>
      </p:sp>
      <p:sp>
        <p:nvSpPr>
          <p:cNvPr id="144" name="Rounded Rectangle 131">
            <a:extLst>
              <a:ext uri="{FF2B5EF4-FFF2-40B4-BE49-F238E27FC236}">
                <a16:creationId xmlns:a16="http://schemas.microsoft.com/office/drawing/2014/main" id="{6EFB2631-B683-4BE4-862F-E84DF39A594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02:53</a:t>
            </a:r>
          </a:p>
        </p:txBody>
      </p:sp>
      <p:sp>
        <p:nvSpPr>
          <p:cNvPr id="145" name="Rounded Rectangle 132">
            <a:extLst>
              <a:ext uri="{FF2B5EF4-FFF2-40B4-BE49-F238E27FC236}">
                <a16:creationId xmlns:a16="http://schemas.microsoft.com/office/drawing/2014/main" id="{C9B72145-598A-4579-AA39-F82F2503705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02:52</a:t>
            </a:r>
          </a:p>
        </p:txBody>
      </p:sp>
      <p:sp>
        <p:nvSpPr>
          <p:cNvPr id="146" name="Rounded Rectangle 133">
            <a:extLst>
              <a:ext uri="{FF2B5EF4-FFF2-40B4-BE49-F238E27FC236}">
                <a16:creationId xmlns:a16="http://schemas.microsoft.com/office/drawing/2014/main" id="{4F027020-A3F2-42B4-AB20-6B27DC64B3C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02:51</a:t>
            </a:r>
          </a:p>
        </p:txBody>
      </p:sp>
      <p:sp>
        <p:nvSpPr>
          <p:cNvPr id="147" name="Rounded Rectangle 134">
            <a:extLst>
              <a:ext uri="{FF2B5EF4-FFF2-40B4-BE49-F238E27FC236}">
                <a16:creationId xmlns:a16="http://schemas.microsoft.com/office/drawing/2014/main" id="{DC0999FC-02D4-49F3-9300-77FA3D667CF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02:50</a:t>
            </a:r>
          </a:p>
        </p:txBody>
      </p:sp>
      <p:sp>
        <p:nvSpPr>
          <p:cNvPr id="148" name="Rounded Rectangle 135">
            <a:extLst>
              <a:ext uri="{FF2B5EF4-FFF2-40B4-BE49-F238E27FC236}">
                <a16:creationId xmlns:a16="http://schemas.microsoft.com/office/drawing/2014/main" id="{9A9E8167-5AF6-40B6-A179-7D002B64D02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02:49</a:t>
            </a:r>
          </a:p>
        </p:txBody>
      </p:sp>
      <p:sp>
        <p:nvSpPr>
          <p:cNvPr id="149" name="Rounded Rectangle 136">
            <a:extLst>
              <a:ext uri="{FF2B5EF4-FFF2-40B4-BE49-F238E27FC236}">
                <a16:creationId xmlns:a16="http://schemas.microsoft.com/office/drawing/2014/main" id="{B7C682A4-D89A-4D1C-AF14-CA3703BD708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02:48</a:t>
            </a:r>
          </a:p>
        </p:txBody>
      </p:sp>
      <p:sp>
        <p:nvSpPr>
          <p:cNvPr id="150" name="Rounded Rectangle 137">
            <a:extLst>
              <a:ext uri="{FF2B5EF4-FFF2-40B4-BE49-F238E27FC236}">
                <a16:creationId xmlns:a16="http://schemas.microsoft.com/office/drawing/2014/main" id="{F4752FB4-1364-4ED9-8EDF-358A964CAEA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02:47</a:t>
            </a:r>
          </a:p>
        </p:txBody>
      </p:sp>
      <p:sp>
        <p:nvSpPr>
          <p:cNvPr id="151" name="Rounded Rectangle 138">
            <a:extLst>
              <a:ext uri="{FF2B5EF4-FFF2-40B4-BE49-F238E27FC236}">
                <a16:creationId xmlns:a16="http://schemas.microsoft.com/office/drawing/2014/main" id="{43D76345-E079-45AB-BB9C-EF9A5F04B31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02:46</a:t>
            </a:r>
          </a:p>
        </p:txBody>
      </p:sp>
      <p:sp>
        <p:nvSpPr>
          <p:cNvPr id="152" name="Rounded Rectangle 139">
            <a:extLst>
              <a:ext uri="{FF2B5EF4-FFF2-40B4-BE49-F238E27FC236}">
                <a16:creationId xmlns:a16="http://schemas.microsoft.com/office/drawing/2014/main" id="{82A96077-109A-4417-B5E5-14C41082435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02:45</a:t>
            </a:r>
          </a:p>
        </p:txBody>
      </p:sp>
      <p:sp>
        <p:nvSpPr>
          <p:cNvPr id="153" name="Rounded Rectangle 140">
            <a:extLst>
              <a:ext uri="{FF2B5EF4-FFF2-40B4-BE49-F238E27FC236}">
                <a16:creationId xmlns:a16="http://schemas.microsoft.com/office/drawing/2014/main" id="{CA53410F-8616-4ED7-A710-8706CC32EFD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02:44</a:t>
            </a:r>
          </a:p>
        </p:txBody>
      </p:sp>
      <p:sp>
        <p:nvSpPr>
          <p:cNvPr id="154" name="Rounded Rectangle 141">
            <a:extLst>
              <a:ext uri="{FF2B5EF4-FFF2-40B4-BE49-F238E27FC236}">
                <a16:creationId xmlns:a16="http://schemas.microsoft.com/office/drawing/2014/main" id="{CFF3C24C-40DE-4E94-A451-133C86936C3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02:43</a:t>
            </a:r>
          </a:p>
        </p:txBody>
      </p:sp>
      <p:sp>
        <p:nvSpPr>
          <p:cNvPr id="155" name="Rounded Rectangle 142">
            <a:extLst>
              <a:ext uri="{FF2B5EF4-FFF2-40B4-BE49-F238E27FC236}">
                <a16:creationId xmlns:a16="http://schemas.microsoft.com/office/drawing/2014/main" id="{D77549EB-105F-40D6-BA44-9CE12453709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02:42</a:t>
            </a:r>
          </a:p>
        </p:txBody>
      </p:sp>
      <p:sp>
        <p:nvSpPr>
          <p:cNvPr id="156" name="Rounded Rectangle 143">
            <a:extLst>
              <a:ext uri="{FF2B5EF4-FFF2-40B4-BE49-F238E27FC236}">
                <a16:creationId xmlns:a16="http://schemas.microsoft.com/office/drawing/2014/main" id="{45DB2C75-8D35-435B-AB5E-76090B680B7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02:41</a:t>
            </a:r>
          </a:p>
        </p:txBody>
      </p:sp>
      <p:sp>
        <p:nvSpPr>
          <p:cNvPr id="157" name="Rounded Rectangle 144">
            <a:extLst>
              <a:ext uri="{FF2B5EF4-FFF2-40B4-BE49-F238E27FC236}">
                <a16:creationId xmlns:a16="http://schemas.microsoft.com/office/drawing/2014/main" id="{5F33B048-1EF8-402B-B956-8D7F2A207CD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02:40</a:t>
            </a:r>
          </a:p>
        </p:txBody>
      </p:sp>
      <p:sp>
        <p:nvSpPr>
          <p:cNvPr id="158" name="Rounded Rectangle 145">
            <a:extLst>
              <a:ext uri="{FF2B5EF4-FFF2-40B4-BE49-F238E27FC236}">
                <a16:creationId xmlns:a16="http://schemas.microsoft.com/office/drawing/2014/main" id="{FE599468-EF02-4F2B-8C8E-2EFC26D4285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02:39</a:t>
            </a:r>
          </a:p>
        </p:txBody>
      </p:sp>
      <p:sp>
        <p:nvSpPr>
          <p:cNvPr id="159" name="Rounded Rectangle 146">
            <a:extLst>
              <a:ext uri="{FF2B5EF4-FFF2-40B4-BE49-F238E27FC236}">
                <a16:creationId xmlns:a16="http://schemas.microsoft.com/office/drawing/2014/main" id="{F42B2157-F9E5-45F6-9C6D-E571E912E61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02:38</a:t>
            </a:r>
          </a:p>
        </p:txBody>
      </p:sp>
      <p:sp>
        <p:nvSpPr>
          <p:cNvPr id="160" name="Rounded Rectangle 147">
            <a:extLst>
              <a:ext uri="{FF2B5EF4-FFF2-40B4-BE49-F238E27FC236}">
                <a16:creationId xmlns:a16="http://schemas.microsoft.com/office/drawing/2014/main" id="{E37D3B8C-781E-4ED0-98C5-3CF3EC18F91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02:37</a:t>
            </a:r>
          </a:p>
        </p:txBody>
      </p:sp>
      <p:sp>
        <p:nvSpPr>
          <p:cNvPr id="161" name="Rounded Rectangle 148">
            <a:extLst>
              <a:ext uri="{FF2B5EF4-FFF2-40B4-BE49-F238E27FC236}">
                <a16:creationId xmlns:a16="http://schemas.microsoft.com/office/drawing/2014/main" id="{0A13ED80-218F-45B1-8640-311F2EB44FC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02:36</a:t>
            </a:r>
          </a:p>
        </p:txBody>
      </p:sp>
      <p:sp>
        <p:nvSpPr>
          <p:cNvPr id="162" name="Rounded Rectangle 149">
            <a:extLst>
              <a:ext uri="{FF2B5EF4-FFF2-40B4-BE49-F238E27FC236}">
                <a16:creationId xmlns:a16="http://schemas.microsoft.com/office/drawing/2014/main" id="{2ACBEAFD-D17B-4945-85F2-A071161CC4B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02:35</a:t>
            </a:r>
          </a:p>
        </p:txBody>
      </p:sp>
      <p:sp>
        <p:nvSpPr>
          <p:cNvPr id="163" name="Rounded Rectangle 150">
            <a:extLst>
              <a:ext uri="{FF2B5EF4-FFF2-40B4-BE49-F238E27FC236}">
                <a16:creationId xmlns:a16="http://schemas.microsoft.com/office/drawing/2014/main" id="{97BD8B5B-5A85-4CD1-B47C-48EEA9D77F2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02:34</a:t>
            </a:r>
          </a:p>
        </p:txBody>
      </p:sp>
      <p:sp>
        <p:nvSpPr>
          <p:cNvPr id="164" name="Rounded Rectangle 151">
            <a:extLst>
              <a:ext uri="{FF2B5EF4-FFF2-40B4-BE49-F238E27FC236}">
                <a16:creationId xmlns:a16="http://schemas.microsoft.com/office/drawing/2014/main" id="{38E24549-120B-4F01-9E0C-0E8FA19180A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02:33</a:t>
            </a:r>
          </a:p>
        </p:txBody>
      </p:sp>
      <p:sp>
        <p:nvSpPr>
          <p:cNvPr id="165" name="Rounded Rectangle 152">
            <a:extLst>
              <a:ext uri="{FF2B5EF4-FFF2-40B4-BE49-F238E27FC236}">
                <a16:creationId xmlns:a16="http://schemas.microsoft.com/office/drawing/2014/main" id="{B172DACB-3717-404B-9B67-309E0F8392E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02:32</a:t>
            </a:r>
          </a:p>
        </p:txBody>
      </p:sp>
      <p:sp>
        <p:nvSpPr>
          <p:cNvPr id="166" name="Rounded Rectangle 153">
            <a:extLst>
              <a:ext uri="{FF2B5EF4-FFF2-40B4-BE49-F238E27FC236}">
                <a16:creationId xmlns:a16="http://schemas.microsoft.com/office/drawing/2014/main" id="{B5855485-DEBE-4DD0-9370-5FE33B31F09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02:31</a:t>
            </a:r>
          </a:p>
        </p:txBody>
      </p:sp>
      <p:sp>
        <p:nvSpPr>
          <p:cNvPr id="167" name="Rounded Rectangle 154">
            <a:extLst>
              <a:ext uri="{FF2B5EF4-FFF2-40B4-BE49-F238E27FC236}">
                <a16:creationId xmlns:a16="http://schemas.microsoft.com/office/drawing/2014/main" id="{DA729862-A69E-42B7-AF85-3A0104EA05B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02:30</a:t>
            </a:r>
          </a:p>
        </p:txBody>
      </p:sp>
      <p:sp>
        <p:nvSpPr>
          <p:cNvPr id="168" name="Rounded Rectangle 155">
            <a:extLst>
              <a:ext uri="{FF2B5EF4-FFF2-40B4-BE49-F238E27FC236}">
                <a16:creationId xmlns:a16="http://schemas.microsoft.com/office/drawing/2014/main" id="{699A005D-F4FD-48B1-B8F4-8EEAF1E5230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02:29</a:t>
            </a:r>
          </a:p>
        </p:txBody>
      </p:sp>
      <p:sp>
        <p:nvSpPr>
          <p:cNvPr id="169" name="Rounded Rectangle 156">
            <a:extLst>
              <a:ext uri="{FF2B5EF4-FFF2-40B4-BE49-F238E27FC236}">
                <a16:creationId xmlns:a16="http://schemas.microsoft.com/office/drawing/2014/main" id="{FA6E2EF3-2CC3-4E8C-A674-F434A2155F1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02:28</a:t>
            </a:r>
          </a:p>
        </p:txBody>
      </p:sp>
      <p:sp>
        <p:nvSpPr>
          <p:cNvPr id="170" name="Rounded Rectangle 157">
            <a:extLst>
              <a:ext uri="{FF2B5EF4-FFF2-40B4-BE49-F238E27FC236}">
                <a16:creationId xmlns:a16="http://schemas.microsoft.com/office/drawing/2014/main" id="{1426A4A4-13A5-4153-87CE-DB2E9D70E91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02:27</a:t>
            </a:r>
          </a:p>
        </p:txBody>
      </p:sp>
      <p:sp>
        <p:nvSpPr>
          <p:cNvPr id="171" name="Rounded Rectangle 158">
            <a:extLst>
              <a:ext uri="{FF2B5EF4-FFF2-40B4-BE49-F238E27FC236}">
                <a16:creationId xmlns:a16="http://schemas.microsoft.com/office/drawing/2014/main" id="{D1992BB4-210A-4F3F-B117-E87529CF3BC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02:26</a:t>
            </a:r>
          </a:p>
        </p:txBody>
      </p:sp>
      <p:sp>
        <p:nvSpPr>
          <p:cNvPr id="172" name="Rounded Rectangle 159">
            <a:extLst>
              <a:ext uri="{FF2B5EF4-FFF2-40B4-BE49-F238E27FC236}">
                <a16:creationId xmlns:a16="http://schemas.microsoft.com/office/drawing/2014/main" id="{E575A881-712A-44E5-BE41-8BDA1B72637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02:25</a:t>
            </a:r>
          </a:p>
        </p:txBody>
      </p:sp>
      <p:sp>
        <p:nvSpPr>
          <p:cNvPr id="173" name="Rounded Rectangle 160">
            <a:extLst>
              <a:ext uri="{FF2B5EF4-FFF2-40B4-BE49-F238E27FC236}">
                <a16:creationId xmlns:a16="http://schemas.microsoft.com/office/drawing/2014/main" id="{A49A56ED-4A05-4098-8E7A-603487C25CB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02:24</a:t>
            </a:r>
          </a:p>
        </p:txBody>
      </p:sp>
      <p:sp>
        <p:nvSpPr>
          <p:cNvPr id="174" name="Rounded Rectangle 161">
            <a:extLst>
              <a:ext uri="{FF2B5EF4-FFF2-40B4-BE49-F238E27FC236}">
                <a16:creationId xmlns:a16="http://schemas.microsoft.com/office/drawing/2014/main" id="{F5001FB7-1A57-4837-BE1A-6D9602111E8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02:23</a:t>
            </a:r>
          </a:p>
        </p:txBody>
      </p:sp>
      <p:sp>
        <p:nvSpPr>
          <p:cNvPr id="175" name="Rounded Rectangle 162">
            <a:extLst>
              <a:ext uri="{FF2B5EF4-FFF2-40B4-BE49-F238E27FC236}">
                <a16:creationId xmlns:a16="http://schemas.microsoft.com/office/drawing/2014/main" id="{B67F38DB-12D5-488E-A9DB-27305E5789C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02:22</a:t>
            </a:r>
          </a:p>
        </p:txBody>
      </p:sp>
      <p:sp>
        <p:nvSpPr>
          <p:cNvPr id="176" name="Rounded Rectangle 163">
            <a:extLst>
              <a:ext uri="{FF2B5EF4-FFF2-40B4-BE49-F238E27FC236}">
                <a16:creationId xmlns:a16="http://schemas.microsoft.com/office/drawing/2014/main" id="{02636EC4-7871-40E2-88B9-1BC2F42ABBA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02:21</a:t>
            </a:r>
          </a:p>
        </p:txBody>
      </p:sp>
      <p:sp>
        <p:nvSpPr>
          <p:cNvPr id="177" name="Rounded Rectangle 164">
            <a:extLst>
              <a:ext uri="{FF2B5EF4-FFF2-40B4-BE49-F238E27FC236}">
                <a16:creationId xmlns:a16="http://schemas.microsoft.com/office/drawing/2014/main" id="{EA589E97-F9ED-438F-8EB2-FA39D4DBE30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02:20</a:t>
            </a:r>
          </a:p>
        </p:txBody>
      </p:sp>
      <p:sp>
        <p:nvSpPr>
          <p:cNvPr id="178" name="Rounded Rectangle 165">
            <a:extLst>
              <a:ext uri="{FF2B5EF4-FFF2-40B4-BE49-F238E27FC236}">
                <a16:creationId xmlns:a16="http://schemas.microsoft.com/office/drawing/2014/main" id="{A5CC1111-BFE0-45DA-98A2-F642C85D8C2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02:19</a:t>
            </a:r>
          </a:p>
        </p:txBody>
      </p:sp>
      <p:sp>
        <p:nvSpPr>
          <p:cNvPr id="179" name="Rounded Rectangle 166">
            <a:extLst>
              <a:ext uri="{FF2B5EF4-FFF2-40B4-BE49-F238E27FC236}">
                <a16:creationId xmlns:a16="http://schemas.microsoft.com/office/drawing/2014/main" id="{8639521F-7832-468D-B698-BF1B0C5FA5A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02:18</a:t>
            </a:r>
          </a:p>
        </p:txBody>
      </p:sp>
      <p:sp>
        <p:nvSpPr>
          <p:cNvPr id="180" name="Rounded Rectangle 167">
            <a:extLst>
              <a:ext uri="{FF2B5EF4-FFF2-40B4-BE49-F238E27FC236}">
                <a16:creationId xmlns:a16="http://schemas.microsoft.com/office/drawing/2014/main" id="{A5EFF559-12AD-46C2-8F4E-D7A554BF9BC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02:17</a:t>
            </a:r>
          </a:p>
        </p:txBody>
      </p:sp>
      <p:sp>
        <p:nvSpPr>
          <p:cNvPr id="181" name="Rounded Rectangle 168">
            <a:extLst>
              <a:ext uri="{FF2B5EF4-FFF2-40B4-BE49-F238E27FC236}">
                <a16:creationId xmlns:a16="http://schemas.microsoft.com/office/drawing/2014/main" id="{EF4DD5DC-0AB2-4565-A680-844D22B8D5B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02:16</a:t>
            </a:r>
          </a:p>
        </p:txBody>
      </p:sp>
      <p:sp>
        <p:nvSpPr>
          <p:cNvPr id="182" name="Rounded Rectangle 169">
            <a:extLst>
              <a:ext uri="{FF2B5EF4-FFF2-40B4-BE49-F238E27FC236}">
                <a16:creationId xmlns:a16="http://schemas.microsoft.com/office/drawing/2014/main" id="{F907C337-0659-4BFC-94BB-13B7B0FBAE8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02:15</a:t>
            </a:r>
          </a:p>
        </p:txBody>
      </p:sp>
      <p:sp>
        <p:nvSpPr>
          <p:cNvPr id="183" name="Rounded Rectangle 170">
            <a:extLst>
              <a:ext uri="{FF2B5EF4-FFF2-40B4-BE49-F238E27FC236}">
                <a16:creationId xmlns:a16="http://schemas.microsoft.com/office/drawing/2014/main" id="{7E701FBF-EE55-499A-84F1-9A902BE3038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02:14</a:t>
            </a:r>
          </a:p>
        </p:txBody>
      </p:sp>
      <p:sp>
        <p:nvSpPr>
          <p:cNvPr id="184" name="Rounded Rectangle 171">
            <a:extLst>
              <a:ext uri="{FF2B5EF4-FFF2-40B4-BE49-F238E27FC236}">
                <a16:creationId xmlns:a16="http://schemas.microsoft.com/office/drawing/2014/main" id="{BEA19446-EF6E-49B4-91DF-069D640E42F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02:13</a:t>
            </a:r>
          </a:p>
        </p:txBody>
      </p:sp>
      <p:sp>
        <p:nvSpPr>
          <p:cNvPr id="185" name="Rounded Rectangle 172">
            <a:extLst>
              <a:ext uri="{FF2B5EF4-FFF2-40B4-BE49-F238E27FC236}">
                <a16:creationId xmlns:a16="http://schemas.microsoft.com/office/drawing/2014/main" id="{32EF8D29-26DF-460A-8515-01CCF64E140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02:12</a:t>
            </a:r>
          </a:p>
        </p:txBody>
      </p:sp>
      <p:sp>
        <p:nvSpPr>
          <p:cNvPr id="186" name="Rounded Rectangle 173">
            <a:extLst>
              <a:ext uri="{FF2B5EF4-FFF2-40B4-BE49-F238E27FC236}">
                <a16:creationId xmlns:a16="http://schemas.microsoft.com/office/drawing/2014/main" id="{1C1DE2B7-98B5-4C75-8B0D-C0C14B366C4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02:11</a:t>
            </a:r>
          </a:p>
        </p:txBody>
      </p:sp>
      <p:sp>
        <p:nvSpPr>
          <p:cNvPr id="187" name="Rounded Rectangle 174">
            <a:extLst>
              <a:ext uri="{FF2B5EF4-FFF2-40B4-BE49-F238E27FC236}">
                <a16:creationId xmlns:a16="http://schemas.microsoft.com/office/drawing/2014/main" id="{762FC032-7ED9-41F5-9C7C-D1D877BBCE9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02:10</a:t>
            </a:r>
          </a:p>
        </p:txBody>
      </p:sp>
      <p:sp>
        <p:nvSpPr>
          <p:cNvPr id="188" name="Rounded Rectangle 175">
            <a:extLst>
              <a:ext uri="{FF2B5EF4-FFF2-40B4-BE49-F238E27FC236}">
                <a16:creationId xmlns:a16="http://schemas.microsoft.com/office/drawing/2014/main" id="{70F8EA49-9BED-4D24-B747-AFFC1048AA0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02:09</a:t>
            </a:r>
          </a:p>
        </p:txBody>
      </p:sp>
      <p:sp>
        <p:nvSpPr>
          <p:cNvPr id="189" name="Rounded Rectangle 176">
            <a:extLst>
              <a:ext uri="{FF2B5EF4-FFF2-40B4-BE49-F238E27FC236}">
                <a16:creationId xmlns:a16="http://schemas.microsoft.com/office/drawing/2014/main" id="{0E3BC0D9-D0C0-4FA4-BFD2-13FF9B684BF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02:08</a:t>
            </a:r>
          </a:p>
        </p:txBody>
      </p:sp>
      <p:sp>
        <p:nvSpPr>
          <p:cNvPr id="190" name="Rounded Rectangle 177">
            <a:extLst>
              <a:ext uri="{FF2B5EF4-FFF2-40B4-BE49-F238E27FC236}">
                <a16:creationId xmlns:a16="http://schemas.microsoft.com/office/drawing/2014/main" id="{E15B35EC-07A2-446F-A634-DA752067990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02:07</a:t>
            </a:r>
          </a:p>
        </p:txBody>
      </p:sp>
      <p:sp>
        <p:nvSpPr>
          <p:cNvPr id="191" name="Rounded Rectangle 178">
            <a:extLst>
              <a:ext uri="{FF2B5EF4-FFF2-40B4-BE49-F238E27FC236}">
                <a16:creationId xmlns:a16="http://schemas.microsoft.com/office/drawing/2014/main" id="{0B4C0782-ADCC-4517-916F-024B24AE4CE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02:06</a:t>
            </a:r>
          </a:p>
        </p:txBody>
      </p:sp>
      <p:sp>
        <p:nvSpPr>
          <p:cNvPr id="192" name="Rounded Rectangle 179">
            <a:extLst>
              <a:ext uri="{FF2B5EF4-FFF2-40B4-BE49-F238E27FC236}">
                <a16:creationId xmlns:a16="http://schemas.microsoft.com/office/drawing/2014/main" id="{92D0C121-B5BB-4151-988C-4114B3A29A4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02:05</a:t>
            </a:r>
          </a:p>
        </p:txBody>
      </p:sp>
      <p:sp>
        <p:nvSpPr>
          <p:cNvPr id="193" name="Rounded Rectangle 180">
            <a:extLst>
              <a:ext uri="{FF2B5EF4-FFF2-40B4-BE49-F238E27FC236}">
                <a16:creationId xmlns:a16="http://schemas.microsoft.com/office/drawing/2014/main" id="{060B41AC-51C6-4DE6-9D08-8D3D5FB101A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02:04</a:t>
            </a:r>
          </a:p>
        </p:txBody>
      </p:sp>
      <p:sp>
        <p:nvSpPr>
          <p:cNvPr id="194" name="Rounded Rectangle 181">
            <a:extLst>
              <a:ext uri="{FF2B5EF4-FFF2-40B4-BE49-F238E27FC236}">
                <a16:creationId xmlns:a16="http://schemas.microsoft.com/office/drawing/2014/main" id="{A0E3A9C3-A277-4266-9722-71C639CE670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02:03</a:t>
            </a:r>
          </a:p>
        </p:txBody>
      </p:sp>
      <p:sp>
        <p:nvSpPr>
          <p:cNvPr id="195" name="Rounded Rectangle 182">
            <a:extLst>
              <a:ext uri="{FF2B5EF4-FFF2-40B4-BE49-F238E27FC236}">
                <a16:creationId xmlns:a16="http://schemas.microsoft.com/office/drawing/2014/main" id="{2E754ACE-BF19-455F-83D9-2B8FF0BF3FB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02:02</a:t>
            </a:r>
          </a:p>
        </p:txBody>
      </p:sp>
      <p:sp>
        <p:nvSpPr>
          <p:cNvPr id="196" name="Rounded Rectangle 183">
            <a:extLst>
              <a:ext uri="{FF2B5EF4-FFF2-40B4-BE49-F238E27FC236}">
                <a16:creationId xmlns:a16="http://schemas.microsoft.com/office/drawing/2014/main" id="{14B70F51-5210-4941-9E3F-4F2930E1286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02:01</a:t>
            </a:r>
          </a:p>
        </p:txBody>
      </p:sp>
      <p:sp>
        <p:nvSpPr>
          <p:cNvPr id="197" name="Rounded Rectangle 184">
            <a:extLst>
              <a:ext uri="{FF2B5EF4-FFF2-40B4-BE49-F238E27FC236}">
                <a16:creationId xmlns:a16="http://schemas.microsoft.com/office/drawing/2014/main" id="{902572DA-C859-4547-B7E5-8AA2146D2C1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</a:p>
        </p:txBody>
      </p:sp>
      <p:sp>
        <p:nvSpPr>
          <p:cNvPr id="198" name="Rounded Rectangle 185">
            <a:extLst>
              <a:ext uri="{FF2B5EF4-FFF2-40B4-BE49-F238E27FC236}">
                <a16:creationId xmlns:a16="http://schemas.microsoft.com/office/drawing/2014/main" id="{F67D214C-EB48-4C10-B036-DAA0CBC6B3D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</a:p>
        </p:txBody>
      </p:sp>
      <p:sp>
        <p:nvSpPr>
          <p:cNvPr id="199" name="Rounded Rectangle 186">
            <a:extLst>
              <a:ext uri="{FF2B5EF4-FFF2-40B4-BE49-F238E27FC236}">
                <a16:creationId xmlns:a16="http://schemas.microsoft.com/office/drawing/2014/main" id="{EB5C59AC-6697-40F0-9969-C35B7B01AF3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</a:p>
        </p:txBody>
      </p:sp>
      <p:sp>
        <p:nvSpPr>
          <p:cNvPr id="200" name="Rounded Rectangle 187">
            <a:extLst>
              <a:ext uri="{FF2B5EF4-FFF2-40B4-BE49-F238E27FC236}">
                <a16:creationId xmlns:a16="http://schemas.microsoft.com/office/drawing/2014/main" id="{3F6A2BC9-E133-48EC-BA1B-645914CBF98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</a:p>
        </p:txBody>
      </p:sp>
      <p:sp>
        <p:nvSpPr>
          <p:cNvPr id="201" name="Rounded Rectangle 188">
            <a:extLst>
              <a:ext uri="{FF2B5EF4-FFF2-40B4-BE49-F238E27FC236}">
                <a16:creationId xmlns:a16="http://schemas.microsoft.com/office/drawing/2014/main" id="{4F7A4C7C-1D7E-44A2-AAAF-41795CC6B57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</a:p>
        </p:txBody>
      </p:sp>
      <p:sp>
        <p:nvSpPr>
          <p:cNvPr id="202" name="Rounded Rectangle 189">
            <a:extLst>
              <a:ext uri="{FF2B5EF4-FFF2-40B4-BE49-F238E27FC236}">
                <a16:creationId xmlns:a16="http://schemas.microsoft.com/office/drawing/2014/main" id="{2746F01D-E1C7-493D-ABEA-1586BD72182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</a:p>
        </p:txBody>
      </p:sp>
      <p:sp>
        <p:nvSpPr>
          <p:cNvPr id="203" name="Rounded Rectangle 190">
            <a:extLst>
              <a:ext uri="{FF2B5EF4-FFF2-40B4-BE49-F238E27FC236}">
                <a16:creationId xmlns:a16="http://schemas.microsoft.com/office/drawing/2014/main" id="{0D517ACF-4459-46A4-85ED-B6A10AFE791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</a:p>
        </p:txBody>
      </p:sp>
      <p:sp>
        <p:nvSpPr>
          <p:cNvPr id="204" name="Rounded Rectangle 191">
            <a:extLst>
              <a:ext uri="{FF2B5EF4-FFF2-40B4-BE49-F238E27FC236}">
                <a16:creationId xmlns:a16="http://schemas.microsoft.com/office/drawing/2014/main" id="{64DD3E9B-FCA5-469E-89DA-741D84D4C4C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</a:p>
        </p:txBody>
      </p:sp>
      <p:sp>
        <p:nvSpPr>
          <p:cNvPr id="205" name="Rounded Rectangle 192">
            <a:extLst>
              <a:ext uri="{FF2B5EF4-FFF2-40B4-BE49-F238E27FC236}">
                <a16:creationId xmlns:a16="http://schemas.microsoft.com/office/drawing/2014/main" id="{750FB8B9-B1B0-4FFC-9CB7-80D99F35AAE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</a:p>
        </p:txBody>
      </p:sp>
      <p:sp>
        <p:nvSpPr>
          <p:cNvPr id="206" name="Rounded Rectangle 193">
            <a:extLst>
              <a:ext uri="{FF2B5EF4-FFF2-40B4-BE49-F238E27FC236}">
                <a16:creationId xmlns:a16="http://schemas.microsoft.com/office/drawing/2014/main" id="{28AE7211-B5FB-44A2-8E34-3F8DA37273A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</a:p>
        </p:txBody>
      </p:sp>
      <p:sp>
        <p:nvSpPr>
          <p:cNvPr id="207" name="Rounded Rectangle 194">
            <a:extLst>
              <a:ext uri="{FF2B5EF4-FFF2-40B4-BE49-F238E27FC236}">
                <a16:creationId xmlns:a16="http://schemas.microsoft.com/office/drawing/2014/main" id="{BF381383-8EE2-441D-A1EF-1C163A553CA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</a:p>
        </p:txBody>
      </p:sp>
      <p:sp>
        <p:nvSpPr>
          <p:cNvPr id="208" name="Rounded Rectangle 195">
            <a:extLst>
              <a:ext uri="{FF2B5EF4-FFF2-40B4-BE49-F238E27FC236}">
                <a16:creationId xmlns:a16="http://schemas.microsoft.com/office/drawing/2014/main" id="{796FE3BA-9CAB-4760-8E81-E0900B62DC5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</a:p>
        </p:txBody>
      </p:sp>
      <p:sp>
        <p:nvSpPr>
          <p:cNvPr id="209" name="Rounded Rectangle 196">
            <a:extLst>
              <a:ext uri="{FF2B5EF4-FFF2-40B4-BE49-F238E27FC236}">
                <a16:creationId xmlns:a16="http://schemas.microsoft.com/office/drawing/2014/main" id="{D37B8CDD-BFE6-4EC7-AB57-9B1AC823BDD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</a:p>
        </p:txBody>
      </p:sp>
      <p:sp>
        <p:nvSpPr>
          <p:cNvPr id="210" name="Rounded Rectangle 197">
            <a:extLst>
              <a:ext uri="{FF2B5EF4-FFF2-40B4-BE49-F238E27FC236}">
                <a16:creationId xmlns:a16="http://schemas.microsoft.com/office/drawing/2014/main" id="{BE6A8D50-545A-4780-8EBD-1CCEAE03747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</a:p>
        </p:txBody>
      </p:sp>
      <p:sp>
        <p:nvSpPr>
          <p:cNvPr id="211" name="Rounded Rectangle 198">
            <a:extLst>
              <a:ext uri="{FF2B5EF4-FFF2-40B4-BE49-F238E27FC236}">
                <a16:creationId xmlns:a16="http://schemas.microsoft.com/office/drawing/2014/main" id="{6BF0587B-14E2-42FB-A551-87C919A0FEB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</a:p>
        </p:txBody>
      </p:sp>
      <p:sp>
        <p:nvSpPr>
          <p:cNvPr id="212" name="Rounded Rectangle 199">
            <a:extLst>
              <a:ext uri="{FF2B5EF4-FFF2-40B4-BE49-F238E27FC236}">
                <a16:creationId xmlns:a16="http://schemas.microsoft.com/office/drawing/2014/main" id="{C0A45CB2-3F0F-4DCD-B130-87B4C9FFE49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</a:p>
        </p:txBody>
      </p:sp>
      <p:sp>
        <p:nvSpPr>
          <p:cNvPr id="213" name="Rounded Rectangle 200">
            <a:extLst>
              <a:ext uri="{FF2B5EF4-FFF2-40B4-BE49-F238E27FC236}">
                <a16:creationId xmlns:a16="http://schemas.microsoft.com/office/drawing/2014/main" id="{F16EBC96-7C61-411E-BE57-02539F587F4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</a:p>
        </p:txBody>
      </p:sp>
      <p:sp>
        <p:nvSpPr>
          <p:cNvPr id="214" name="Rounded Rectangle 201">
            <a:extLst>
              <a:ext uri="{FF2B5EF4-FFF2-40B4-BE49-F238E27FC236}">
                <a16:creationId xmlns:a16="http://schemas.microsoft.com/office/drawing/2014/main" id="{F47A7FB8-673A-4F47-8EAE-FE96BAA4086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</a:p>
        </p:txBody>
      </p:sp>
      <p:sp>
        <p:nvSpPr>
          <p:cNvPr id="215" name="Rounded Rectangle 202">
            <a:extLst>
              <a:ext uri="{FF2B5EF4-FFF2-40B4-BE49-F238E27FC236}">
                <a16:creationId xmlns:a16="http://schemas.microsoft.com/office/drawing/2014/main" id="{23F59E6B-113E-4148-A110-230BBFBCB8C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</a:p>
        </p:txBody>
      </p:sp>
      <p:sp>
        <p:nvSpPr>
          <p:cNvPr id="216" name="Rounded Rectangle 203">
            <a:extLst>
              <a:ext uri="{FF2B5EF4-FFF2-40B4-BE49-F238E27FC236}">
                <a16:creationId xmlns:a16="http://schemas.microsoft.com/office/drawing/2014/main" id="{0AE5D095-7DD5-4DC5-80FC-7947836256D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</a:p>
        </p:txBody>
      </p:sp>
      <p:sp>
        <p:nvSpPr>
          <p:cNvPr id="217" name="Rounded Rectangle 204">
            <a:extLst>
              <a:ext uri="{FF2B5EF4-FFF2-40B4-BE49-F238E27FC236}">
                <a16:creationId xmlns:a16="http://schemas.microsoft.com/office/drawing/2014/main" id="{B2B54F91-F571-4724-85C2-FAD2025A62B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</a:p>
        </p:txBody>
      </p:sp>
      <p:sp>
        <p:nvSpPr>
          <p:cNvPr id="218" name="Rounded Rectangle 205">
            <a:extLst>
              <a:ext uri="{FF2B5EF4-FFF2-40B4-BE49-F238E27FC236}">
                <a16:creationId xmlns:a16="http://schemas.microsoft.com/office/drawing/2014/main" id="{8352C265-81F7-4A44-9595-037F16DC0AF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</a:p>
        </p:txBody>
      </p:sp>
      <p:sp>
        <p:nvSpPr>
          <p:cNvPr id="219" name="Rounded Rectangle 206">
            <a:extLst>
              <a:ext uri="{FF2B5EF4-FFF2-40B4-BE49-F238E27FC236}">
                <a16:creationId xmlns:a16="http://schemas.microsoft.com/office/drawing/2014/main" id="{D9EC5630-24D6-4B40-A063-1C094C258CA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</a:p>
        </p:txBody>
      </p:sp>
      <p:sp>
        <p:nvSpPr>
          <p:cNvPr id="220" name="Rounded Rectangle 207">
            <a:extLst>
              <a:ext uri="{FF2B5EF4-FFF2-40B4-BE49-F238E27FC236}">
                <a16:creationId xmlns:a16="http://schemas.microsoft.com/office/drawing/2014/main" id="{9DCA10AE-A7D6-4F5A-9BCC-E4585CBB75B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</a:p>
        </p:txBody>
      </p:sp>
      <p:sp>
        <p:nvSpPr>
          <p:cNvPr id="221" name="Rounded Rectangle 208">
            <a:extLst>
              <a:ext uri="{FF2B5EF4-FFF2-40B4-BE49-F238E27FC236}">
                <a16:creationId xmlns:a16="http://schemas.microsoft.com/office/drawing/2014/main" id="{094F4EFB-DF50-4710-9A2A-F0957D8373F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</a:p>
        </p:txBody>
      </p:sp>
      <p:sp>
        <p:nvSpPr>
          <p:cNvPr id="222" name="Rounded Rectangle 209">
            <a:extLst>
              <a:ext uri="{FF2B5EF4-FFF2-40B4-BE49-F238E27FC236}">
                <a16:creationId xmlns:a16="http://schemas.microsoft.com/office/drawing/2014/main" id="{48442A39-2EFB-4640-919C-A1D557ED4A5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</a:p>
        </p:txBody>
      </p:sp>
      <p:sp>
        <p:nvSpPr>
          <p:cNvPr id="223" name="Rounded Rectangle 210">
            <a:extLst>
              <a:ext uri="{FF2B5EF4-FFF2-40B4-BE49-F238E27FC236}">
                <a16:creationId xmlns:a16="http://schemas.microsoft.com/office/drawing/2014/main" id="{4B41C4A5-8126-49F7-9C69-352BA59B53D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</a:p>
        </p:txBody>
      </p:sp>
      <p:sp>
        <p:nvSpPr>
          <p:cNvPr id="224" name="Rounded Rectangle 211">
            <a:extLst>
              <a:ext uri="{FF2B5EF4-FFF2-40B4-BE49-F238E27FC236}">
                <a16:creationId xmlns:a16="http://schemas.microsoft.com/office/drawing/2014/main" id="{CBDC190D-79E1-456C-BC56-4A56A478749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</a:p>
        </p:txBody>
      </p:sp>
      <p:sp>
        <p:nvSpPr>
          <p:cNvPr id="225" name="Rounded Rectangle 212">
            <a:extLst>
              <a:ext uri="{FF2B5EF4-FFF2-40B4-BE49-F238E27FC236}">
                <a16:creationId xmlns:a16="http://schemas.microsoft.com/office/drawing/2014/main" id="{3BA4E5B5-35B9-4CFF-B819-F498A0CE1B4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</a:p>
        </p:txBody>
      </p:sp>
      <p:sp>
        <p:nvSpPr>
          <p:cNvPr id="226" name="Rounded Rectangle 213">
            <a:extLst>
              <a:ext uri="{FF2B5EF4-FFF2-40B4-BE49-F238E27FC236}">
                <a16:creationId xmlns:a16="http://schemas.microsoft.com/office/drawing/2014/main" id="{3EC45F86-3052-4C30-AD8D-F07548CC9C5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</a:p>
        </p:txBody>
      </p:sp>
      <p:sp>
        <p:nvSpPr>
          <p:cNvPr id="227" name="Rounded Rectangle 214">
            <a:extLst>
              <a:ext uri="{FF2B5EF4-FFF2-40B4-BE49-F238E27FC236}">
                <a16:creationId xmlns:a16="http://schemas.microsoft.com/office/drawing/2014/main" id="{CF0346B5-8E32-4ED3-9C84-72FE67175C1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</a:p>
        </p:txBody>
      </p:sp>
      <p:sp>
        <p:nvSpPr>
          <p:cNvPr id="228" name="Rounded Rectangle 215">
            <a:extLst>
              <a:ext uri="{FF2B5EF4-FFF2-40B4-BE49-F238E27FC236}">
                <a16:creationId xmlns:a16="http://schemas.microsoft.com/office/drawing/2014/main" id="{70365D40-456B-49B8-927A-87A90E4D6DB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</a:p>
        </p:txBody>
      </p:sp>
      <p:sp>
        <p:nvSpPr>
          <p:cNvPr id="229" name="Rounded Rectangle 216">
            <a:extLst>
              <a:ext uri="{FF2B5EF4-FFF2-40B4-BE49-F238E27FC236}">
                <a16:creationId xmlns:a16="http://schemas.microsoft.com/office/drawing/2014/main" id="{A59B91E3-6168-4DC0-9782-E673468F369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</a:p>
        </p:txBody>
      </p:sp>
      <p:sp>
        <p:nvSpPr>
          <p:cNvPr id="230" name="Rounded Rectangle 217">
            <a:extLst>
              <a:ext uri="{FF2B5EF4-FFF2-40B4-BE49-F238E27FC236}">
                <a16:creationId xmlns:a16="http://schemas.microsoft.com/office/drawing/2014/main" id="{C828BE5F-2DCB-4263-82B1-D29E735366F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</a:p>
        </p:txBody>
      </p:sp>
      <p:sp>
        <p:nvSpPr>
          <p:cNvPr id="231" name="Rounded Rectangle 218">
            <a:extLst>
              <a:ext uri="{FF2B5EF4-FFF2-40B4-BE49-F238E27FC236}">
                <a16:creationId xmlns:a16="http://schemas.microsoft.com/office/drawing/2014/main" id="{0BCF41F1-C00D-4EAE-A5F3-B4CB266174C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</a:p>
        </p:txBody>
      </p:sp>
      <p:sp>
        <p:nvSpPr>
          <p:cNvPr id="232" name="Rounded Rectangle 219">
            <a:extLst>
              <a:ext uri="{FF2B5EF4-FFF2-40B4-BE49-F238E27FC236}">
                <a16:creationId xmlns:a16="http://schemas.microsoft.com/office/drawing/2014/main" id="{744A1B0B-8794-45D2-9A6F-6011C4DC9CB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</a:p>
        </p:txBody>
      </p:sp>
      <p:sp>
        <p:nvSpPr>
          <p:cNvPr id="233" name="Rounded Rectangle 220">
            <a:extLst>
              <a:ext uri="{FF2B5EF4-FFF2-40B4-BE49-F238E27FC236}">
                <a16:creationId xmlns:a16="http://schemas.microsoft.com/office/drawing/2014/main" id="{91D79B78-C245-41EC-986E-C948C8A4130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</a:p>
        </p:txBody>
      </p:sp>
      <p:sp>
        <p:nvSpPr>
          <p:cNvPr id="234" name="Rounded Rectangle 221">
            <a:extLst>
              <a:ext uri="{FF2B5EF4-FFF2-40B4-BE49-F238E27FC236}">
                <a16:creationId xmlns:a16="http://schemas.microsoft.com/office/drawing/2014/main" id="{2D2CB08C-09A1-480B-BBC8-018A2B3839A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</a:p>
        </p:txBody>
      </p:sp>
      <p:sp>
        <p:nvSpPr>
          <p:cNvPr id="235" name="Rounded Rectangle 222">
            <a:extLst>
              <a:ext uri="{FF2B5EF4-FFF2-40B4-BE49-F238E27FC236}">
                <a16:creationId xmlns:a16="http://schemas.microsoft.com/office/drawing/2014/main" id="{FB04A6D8-E155-4278-9933-543A41A0AFB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</a:p>
        </p:txBody>
      </p:sp>
      <p:sp>
        <p:nvSpPr>
          <p:cNvPr id="236" name="Rounded Rectangle 223">
            <a:extLst>
              <a:ext uri="{FF2B5EF4-FFF2-40B4-BE49-F238E27FC236}">
                <a16:creationId xmlns:a16="http://schemas.microsoft.com/office/drawing/2014/main" id="{583538B8-C755-4247-AC89-F793679D9C6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</a:p>
        </p:txBody>
      </p:sp>
      <p:sp>
        <p:nvSpPr>
          <p:cNvPr id="237" name="Rounded Rectangle 224">
            <a:extLst>
              <a:ext uri="{FF2B5EF4-FFF2-40B4-BE49-F238E27FC236}">
                <a16:creationId xmlns:a16="http://schemas.microsoft.com/office/drawing/2014/main" id="{217EE02B-E782-483F-96E4-00DFDF3BA0A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</a:p>
        </p:txBody>
      </p:sp>
      <p:sp>
        <p:nvSpPr>
          <p:cNvPr id="238" name="Rounded Rectangle 225">
            <a:extLst>
              <a:ext uri="{FF2B5EF4-FFF2-40B4-BE49-F238E27FC236}">
                <a16:creationId xmlns:a16="http://schemas.microsoft.com/office/drawing/2014/main" id="{60C5384E-19AC-4332-9464-18616964A0F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</a:p>
        </p:txBody>
      </p:sp>
      <p:sp>
        <p:nvSpPr>
          <p:cNvPr id="239" name="Rounded Rectangle 226">
            <a:extLst>
              <a:ext uri="{FF2B5EF4-FFF2-40B4-BE49-F238E27FC236}">
                <a16:creationId xmlns:a16="http://schemas.microsoft.com/office/drawing/2014/main" id="{082CF1B8-DE1C-4EC7-8D74-5A8FB617573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</a:p>
        </p:txBody>
      </p:sp>
      <p:sp>
        <p:nvSpPr>
          <p:cNvPr id="240" name="Rounded Rectangle 227">
            <a:extLst>
              <a:ext uri="{FF2B5EF4-FFF2-40B4-BE49-F238E27FC236}">
                <a16:creationId xmlns:a16="http://schemas.microsoft.com/office/drawing/2014/main" id="{5C89CE63-59B9-4731-823C-46CF8B9182F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</a:p>
        </p:txBody>
      </p:sp>
      <p:sp>
        <p:nvSpPr>
          <p:cNvPr id="241" name="Rounded Rectangle 228">
            <a:extLst>
              <a:ext uri="{FF2B5EF4-FFF2-40B4-BE49-F238E27FC236}">
                <a16:creationId xmlns:a16="http://schemas.microsoft.com/office/drawing/2014/main" id="{DDA70E62-83AB-487B-84CC-5FFEA87E82B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</a:p>
        </p:txBody>
      </p:sp>
      <p:sp>
        <p:nvSpPr>
          <p:cNvPr id="242" name="Rounded Rectangle 229">
            <a:extLst>
              <a:ext uri="{FF2B5EF4-FFF2-40B4-BE49-F238E27FC236}">
                <a16:creationId xmlns:a16="http://schemas.microsoft.com/office/drawing/2014/main" id="{6F0D6267-CE8F-4EAE-B150-1D21C2BCCA8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</a:p>
        </p:txBody>
      </p:sp>
      <p:sp>
        <p:nvSpPr>
          <p:cNvPr id="243" name="Rounded Rectangle 230">
            <a:extLst>
              <a:ext uri="{FF2B5EF4-FFF2-40B4-BE49-F238E27FC236}">
                <a16:creationId xmlns:a16="http://schemas.microsoft.com/office/drawing/2014/main" id="{089CA1CA-D50F-4DDB-92A2-6D8302614E0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</a:p>
        </p:txBody>
      </p:sp>
      <p:sp>
        <p:nvSpPr>
          <p:cNvPr id="244" name="Rounded Rectangle 231">
            <a:extLst>
              <a:ext uri="{FF2B5EF4-FFF2-40B4-BE49-F238E27FC236}">
                <a16:creationId xmlns:a16="http://schemas.microsoft.com/office/drawing/2014/main" id="{FFF42D8B-EEA0-42A1-ADC4-69280076AB7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</a:p>
        </p:txBody>
      </p:sp>
      <p:sp>
        <p:nvSpPr>
          <p:cNvPr id="245" name="Rounded Rectangle 232">
            <a:extLst>
              <a:ext uri="{FF2B5EF4-FFF2-40B4-BE49-F238E27FC236}">
                <a16:creationId xmlns:a16="http://schemas.microsoft.com/office/drawing/2014/main" id="{88DE1400-6CA9-421C-8E90-91EE9432B34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</a:p>
        </p:txBody>
      </p:sp>
      <p:sp>
        <p:nvSpPr>
          <p:cNvPr id="246" name="Rounded Rectangle 233">
            <a:extLst>
              <a:ext uri="{FF2B5EF4-FFF2-40B4-BE49-F238E27FC236}">
                <a16:creationId xmlns:a16="http://schemas.microsoft.com/office/drawing/2014/main" id="{BDCF8BE1-56BD-4865-92A4-D2505A7E669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</a:p>
        </p:txBody>
      </p:sp>
      <p:sp>
        <p:nvSpPr>
          <p:cNvPr id="247" name="Rounded Rectangle 234">
            <a:extLst>
              <a:ext uri="{FF2B5EF4-FFF2-40B4-BE49-F238E27FC236}">
                <a16:creationId xmlns:a16="http://schemas.microsoft.com/office/drawing/2014/main" id="{F3EBFF1B-8BF6-4B60-9CA3-62D1EAE3395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</a:p>
        </p:txBody>
      </p:sp>
      <p:sp>
        <p:nvSpPr>
          <p:cNvPr id="248" name="Rounded Rectangle 235">
            <a:extLst>
              <a:ext uri="{FF2B5EF4-FFF2-40B4-BE49-F238E27FC236}">
                <a16:creationId xmlns:a16="http://schemas.microsoft.com/office/drawing/2014/main" id="{AF2595C3-B158-4DD4-BB59-E04209E846E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</a:p>
        </p:txBody>
      </p:sp>
      <p:sp>
        <p:nvSpPr>
          <p:cNvPr id="249" name="Rounded Rectangle 236">
            <a:extLst>
              <a:ext uri="{FF2B5EF4-FFF2-40B4-BE49-F238E27FC236}">
                <a16:creationId xmlns:a16="http://schemas.microsoft.com/office/drawing/2014/main" id="{E3057874-937E-4312-87B4-1A79A5D5FF1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</a:p>
        </p:txBody>
      </p:sp>
      <p:sp>
        <p:nvSpPr>
          <p:cNvPr id="250" name="Rounded Rectangle 237">
            <a:extLst>
              <a:ext uri="{FF2B5EF4-FFF2-40B4-BE49-F238E27FC236}">
                <a16:creationId xmlns:a16="http://schemas.microsoft.com/office/drawing/2014/main" id="{E631240E-E83B-42D1-8AC4-F8E20622C90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</a:p>
        </p:txBody>
      </p:sp>
      <p:sp>
        <p:nvSpPr>
          <p:cNvPr id="251" name="Rounded Rectangle 238">
            <a:extLst>
              <a:ext uri="{FF2B5EF4-FFF2-40B4-BE49-F238E27FC236}">
                <a16:creationId xmlns:a16="http://schemas.microsoft.com/office/drawing/2014/main" id="{3FDFC5ED-B1BA-4C78-926B-A7A6DC957DB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</a:p>
        </p:txBody>
      </p:sp>
      <p:sp>
        <p:nvSpPr>
          <p:cNvPr id="252" name="Rounded Rectangle 239">
            <a:extLst>
              <a:ext uri="{FF2B5EF4-FFF2-40B4-BE49-F238E27FC236}">
                <a16:creationId xmlns:a16="http://schemas.microsoft.com/office/drawing/2014/main" id="{D54955C0-5BFF-4380-813C-2E4C8ACCCC9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</a:p>
        </p:txBody>
      </p:sp>
      <p:sp>
        <p:nvSpPr>
          <p:cNvPr id="253" name="Rounded Rectangle 240">
            <a:extLst>
              <a:ext uri="{FF2B5EF4-FFF2-40B4-BE49-F238E27FC236}">
                <a16:creationId xmlns:a16="http://schemas.microsoft.com/office/drawing/2014/main" id="{E3018150-58CD-4767-AF81-0E6E5B51BE5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</a:p>
        </p:txBody>
      </p:sp>
      <p:sp>
        <p:nvSpPr>
          <p:cNvPr id="254" name="Rounded Rectangle 241">
            <a:extLst>
              <a:ext uri="{FF2B5EF4-FFF2-40B4-BE49-F238E27FC236}">
                <a16:creationId xmlns:a16="http://schemas.microsoft.com/office/drawing/2014/main" id="{0701C663-35D5-444A-9288-59CC210DEEA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</a:p>
        </p:txBody>
      </p:sp>
      <p:sp>
        <p:nvSpPr>
          <p:cNvPr id="255" name="Rounded Rectangle 242">
            <a:extLst>
              <a:ext uri="{FF2B5EF4-FFF2-40B4-BE49-F238E27FC236}">
                <a16:creationId xmlns:a16="http://schemas.microsoft.com/office/drawing/2014/main" id="{F4AD19F4-6D08-4AB0-AF60-C0D80ED8D9B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</a:p>
        </p:txBody>
      </p:sp>
      <p:sp>
        <p:nvSpPr>
          <p:cNvPr id="256" name="Rounded Rectangle 243">
            <a:extLst>
              <a:ext uri="{FF2B5EF4-FFF2-40B4-BE49-F238E27FC236}">
                <a16:creationId xmlns:a16="http://schemas.microsoft.com/office/drawing/2014/main" id="{925BB819-93AF-4D70-8BE9-4D408AB0559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</a:p>
        </p:txBody>
      </p:sp>
      <p:sp>
        <p:nvSpPr>
          <p:cNvPr id="257" name="Rounded Rectangle 244">
            <a:extLst>
              <a:ext uri="{FF2B5EF4-FFF2-40B4-BE49-F238E27FC236}">
                <a16:creationId xmlns:a16="http://schemas.microsoft.com/office/drawing/2014/main" id="{A48D21CC-20C6-47F7-92D9-50B29D822D2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</a:p>
        </p:txBody>
      </p:sp>
      <p:sp>
        <p:nvSpPr>
          <p:cNvPr id="258" name="Rounded Rectangle 245">
            <a:extLst>
              <a:ext uri="{FF2B5EF4-FFF2-40B4-BE49-F238E27FC236}">
                <a16:creationId xmlns:a16="http://schemas.microsoft.com/office/drawing/2014/main" id="{352F82B7-CE04-41ED-AD66-B1B2B607DB9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</a:p>
        </p:txBody>
      </p:sp>
      <p:sp>
        <p:nvSpPr>
          <p:cNvPr id="259" name="Rounded Rectangle 246">
            <a:extLst>
              <a:ext uri="{FF2B5EF4-FFF2-40B4-BE49-F238E27FC236}">
                <a16:creationId xmlns:a16="http://schemas.microsoft.com/office/drawing/2014/main" id="{36BA5922-5F36-4A95-B8B2-52086440F1E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</a:p>
        </p:txBody>
      </p:sp>
      <p:sp>
        <p:nvSpPr>
          <p:cNvPr id="260" name="Rounded Rectangle 247">
            <a:extLst>
              <a:ext uri="{FF2B5EF4-FFF2-40B4-BE49-F238E27FC236}">
                <a16:creationId xmlns:a16="http://schemas.microsoft.com/office/drawing/2014/main" id="{97C9A8AC-C9D5-47EA-B1BE-37CA399C1FF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</a:p>
        </p:txBody>
      </p:sp>
      <p:sp>
        <p:nvSpPr>
          <p:cNvPr id="261" name="Rounded Rectangle 248">
            <a:extLst>
              <a:ext uri="{FF2B5EF4-FFF2-40B4-BE49-F238E27FC236}">
                <a16:creationId xmlns:a16="http://schemas.microsoft.com/office/drawing/2014/main" id="{0B5CD920-75D2-4253-B4B7-D005992BA83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</a:p>
        </p:txBody>
      </p:sp>
      <p:sp>
        <p:nvSpPr>
          <p:cNvPr id="262" name="Rounded Rectangle 249">
            <a:extLst>
              <a:ext uri="{FF2B5EF4-FFF2-40B4-BE49-F238E27FC236}">
                <a16:creationId xmlns:a16="http://schemas.microsoft.com/office/drawing/2014/main" id="{A992DEA1-460D-42C8-9450-6C407D85810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</a:p>
        </p:txBody>
      </p:sp>
      <p:sp>
        <p:nvSpPr>
          <p:cNvPr id="263" name="Rounded Rectangle 250">
            <a:extLst>
              <a:ext uri="{FF2B5EF4-FFF2-40B4-BE49-F238E27FC236}">
                <a16:creationId xmlns:a16="http://schemas.microsoft.com/office/drawing/2014/main" id="{555C8739-CA4C-491F-870D-170C96A1F8B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</a:p>
        </p:txBody>
      </p:sp>
      <p:sp>
        <p:nvSpPr>
          <p:cNvPr id="264" name="Rounded Rectangle 251">
            <a:extLst>
              <a:ext uri="{FF2B5EF4-FFF2-40B4-BE49-F238E27FC236}">
                <a16:creationId xmlns:a16="http://schemas.microsoft.com/office/drawing/2014/main" id="{8AEC820B-2EC2-4951-91D0-3931CC69742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</a:p>
        </p:txBody>
      </p:sp>
      <p:sp>
        <p:nvSpPr>
          <p:cNvPr id="265" name="Rounded Rectangle 252">
            <a:extLst>
              <a:ext uri="{FF2B5EF4-FFF2-40B4-BE49-F238E27FC236}">
                <a16:creationId xmlns:a16="http://schemas.microsoft.com/office/drawing/2014/main" id="{548BAFB1-8606-4478-8569-DB0463D055C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</a:p>
        </p:txBody>
      </p:sp>
      <p:sp>
        <p:nvSpPr>
          <p:cNvPr id="266" name="Rounded Rectangle 253">
            <a:extLst>
              <a:ext uri="{FF2B5EF4-FFF2-40B4-BE49-F238E27FC236}">
                <a16:creationId xmlns:a16="http://schemas.microsoft.com/office/drawing/2014/main" id="{F5D99DC6-2CCD-4144-A6C3-F6C9375A52B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</a:p>
        </p:txBody>
      </p:sp>
      <p:sp>
        <p:nvSpPr>
          <p:cNvPr id="267" name="Rounded Rectangle 254">
            <a:extLst>
              <a:ext uri="{FF2B5EF4-FFF2-40B4-BE49-F238E27FC236}">
                <a16:creationId xmlns:a16="http://schemas.microsoft.com/office/drawing/2014/main" id="{2FF170B5-BF22-4DE4-8FF5-6EC07AD2903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</a:p>
        </p:txBody>
      </p:sp>
      <p:sp>
        <p:nvSpPr>
          <p:cNvPr id="268" name="Rounded Rectangle 255">
            <a:extLst>
              <a:ext uri="{FF2B5EF4-FFF2-40B4-BE49-F238E27FC236}">
                <a16:creationId xmlns:a16="http://schemas.microsoft.com/office/drawing/2014/main" id="{2A4F4D40-B72A-4702-A53D-40A6253963F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</a:p>
        </p:txBody>
      </p:sp>
      <p:sp>
        <p:nvSpPr>
          <p:cNvPr id="269" name="Rounded Rectangle 256">
            <a:extLst>
              <a:ext uri="{FF2B5EF4-FFF2-40B4-BE49-F238E27FC236}">
                <a16:creationId xmlns:a16="http://schemas.microsoft.com/office/drawing/2014/main" id="{AA1441AB-73E5-4458-A8C0-F011D6889F6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</a:p>
        </p:txBody>
      </p:sp>
      <p:sp>
        <p:nvSpPr>
          <p:cNvPr id="270" name="Rounded Rectangle 257">
            <a:extLst>
              <a:ext uri="{FF2B5EF4-FFF2-40B4-BE49-F238E27FC236}">
                <a16:creationId xmlns:a16="http://schemas.microsoft.com/office/drawing/2014/main" id="{B771F5DF-AC3C-4757-887D-64F45C95791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</a:p>
        </p:txBody>
      </p:sp>
      <p:sp>
        <p:nvSpPr>
          <p:cNvPr id="271" name="Rounded Rectangle 258">
            <a:extLst>
              <a:ext uri="{FF2B5EF4-FFF2-40B4-BE49-F238E27FC236}">
                <a16:creationId xmlns:a16="http://schemas.microsoft.com/office/drawing/2014/main" id="{C7048BA1-8E8A-4C17-8A6E-49EFE69FF38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</a:p>
        </p:txBody>
      </p:sp>
      <p:sp>
        <p:nvSpPr>
          <p:cNvPr id="272" name="Rounded Rectangle 259">
            <a:extLst>
              <a:ext uri="{FF2B5EF4-FFF2-40B4-BE49-F238E27FC236}">
                <a16:creationId xmlns:a16="http://schemas.microsoft.com/office/drawing/2014/main" id="{D5AF5F58-4ABA-4CBB-AE9A-359D046E1C5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</a:p>
        </p:txBody>
      </p:sp>
      <p:sp>
        <p:nvSpPr>
          <p:cNvPr id="273" name="Rounded Rectangle 260">
            <a:extLst>
              <a:ext uri="{FF2B5EF4-FFF2-40B4-BE49-F238E27FC236}">
                <a16:creationId xmlns:a16="http://schemas.microsoft.com/office/drawing/2014/main" id="{AE5E0A52-647B-4C0C-91C1-3C44FDC0FE7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</a:p>
        </p:txBody>
      </p:sp>
      <p:sp>
        <p:nvSpPr>
          <p:cNvPr id="274" name="Rounded Rectangle 261">
            <a:extLst>
              <a:ext uri="{FF2B5EF4-FFF2-40B4-BE49-F238E27FC236}">
                <a16:creationId xmlns:a16="http://schemas.microsoft.com/office/drawing/2014/main" id="{AA783FBA-4E27-44F7-A840-D949DB78859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</a:p>
        </p:txBody>
      </p:sp>
      <p:sp>
        <p:nvSpPr>
          <p:cNvPr id="275" name="Rounded Rectangle 262">
            <a:extLst>
              <a:ext uri="{FF2B5EF4-FFF2-40B4-BE49-F238E27FC236}">
                <a16:creationId xmlns:a16="http://schemas.microsoft.com/office/drawing/2014/main" id="{934CFFE8-41D9-41EA-8724-50A6E80DBE3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</a:p>
        </p:txBody>
      </p:sp>
      <p:sp>
        <p:nvSpPr>
          <p:cNvPr id="276" name="Rounded Rectangle 263">
            <a:extLst>
              <a:ext uri="{FF2B5EF4-FFF2-40B4-BE49-F238E27FC236}">
                <a16:creationId xmlns:a16="http://schemas.microsoft.com/office/drawing/2014/main" id="{A17E06E4-F8EC-4A6A-AB79-5BDF66E0D25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</a:p>
        </p:txBody>
      </p:sp>
      <p:sp>
        <p:nvSpPr>
          <p:cNvPr id="277" name="Rounded Rectangle 264">
            <a:extLst>
              <a:ext uri="{FF2B5EF4-FFF2-40B4-BE49-F238E27FC236}">
                <a16:creationId xmlns:a16="http://schemas.microsoft.com/office/drawing/2014/main" id="{5BE26C6F-5F76-475A-BBC0-0A0950A1579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</a:p>
        </p:txBody>
      </p:sp>
      <p:sp>
        <p:nvSpPr>
          <p:cNvPr id="278" name="Rounded Rectangle 265">
            <a:extLst>
              <a:ext uri="{FF2B5EF4-FFF2-40B4-BE49-F238E27FC236}">
                <a16:creationId xmlns:a16="http://schemas.microsoft.com/office/drawing/2014/main" id="{D5D7A367-308E-48A0-B6C6-23083A85EF3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</a:p>
        </p:txBody>
      </p:sp>
      <p:sp>
        <p:nvSpPr>
          <p:cNvPr id="279" name="Rounded Rectangle 266">
            <a:extLst>
              <a:ext uri="{FF2B5EF4-FFF2-40B4-BE49-F238E27FC236}">
                <a16:creationId xmlns:a16="http://schemas.microsoft.com/office/drawing/2014/main" id="{38C7D872-9213-4D4F-AF1D-6B655DA2116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</a:p>
        </p:txBody>
      </p:sp>
      <p:sp>
        <p:nvSpPr>
          <p:cNvPr id="280" name="Rounded Rectangle 267">
            <a:extLst>
              <a:ext uri="{FF2B5EF4-FFF2-40B4-BE49-F238E27FC236}">
                <a16:creationId xmlns:a16="http://schemas.microsoft.com/office/drawing/2014/main" id="{4A7A7ADF-0ED1-4DC5-B5FE-6D54C74CA34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</a:p>
        </p:txBody>
      </p:sp>
      <p:sp>
        <p:nvSpPr>
          <p:cNvPr id="281" name="Rounded Rectangle 268">
            <a:extLst>
              <a:ext uri="{FF2B5EF4-FFF2-40B4-BE49-F238E27FC236}">
                <a16:creationId xmlns:a16="http://schemas.microsoft.com/office/drawing/2014/main" id="{B1D63F9E-7A56-4862-9E8A-DA0F5BCA1DE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</a:p>
        </p:txBody>
      </p:sp>
      <p:sp>
        <p:nvSpPr>
          <p:cNvPr id="282" name="Rounded Rectangle 269">
            <a:extLst>
              <a:ext uri="{FF2B5EF4-FFF2-40B4-BE49-F238E27FC236}">
                <a16:creationId xmlns:a16="http://schemas.microsoft.com/office/drawing/2014/main" id="{D0EF0B60-8FCF-4215-9D20-FBCA92C12A5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</a:p>
        </p:txBody>
      </p:sp>
      <p:sp>
        <p:nvSpPr>
          <p:cNvPr id="283" name="Rounded Rectangle 270">
            <a:extLst>
              <a:ext uri="{FF2B5EF4-FFF2-40B4-BE49-F238E27FC236}">
                <a16:creationId xmlns:a16="http://schemas.microsoft.com/office/drawing/2014/main" id="{F269D1D5-94CD-41A8-AA42-F502E9E435A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</a:p>
        </p:txBody>
      </p:sp>
      <p:sp>
        <p:nvSpPr>
          <p:cNvPr id="284" name="Rounded Rectangle 271">
            <a:extLst>
              <a:ext uri="{FF2B5EF4-FFF2-40B4-BE49-F238E27FC236}">
                <a16:creationId xmlns:a16="http://schemas.microsoft.com/office/drawing/2014/main" id="{68DEC9DF-AEB6-4381-9D88-F033059B695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</a:p>
        </p:txBody>
      </p:sp>
      <p:sp>
        <p:nvSpPr>
          <p:cNvPr id="285" name="Rounded Rectangle 272">
            <a:extLst>
              <a:ext uri="{FF2B5EF4-FFF2-40B4-BE49-F238E27FC236}">
                <a16:creationId xmlns:a16="http://schemas.microsoft.com/office/drawing/2014/main" id="{37DC7F65-6F27-4E64-A3BD-BDB93DE41B5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</a:p>
        </p:txBody>
      </p:sp>
      <p:sp>
        <p:nvSpPr>
          <p:cNvPr id="286" name="Rounded Rectangle 273">
            <a:extLst>
              <a:ext uri="{FF2B5EF4-FFF2-40B4-BE49-F238E27FC236}">
                <a16:creationId xmlns:a16="http://schemas.microsoft.com/office/drawing/2014/main" id="{EC4FA07F-C6F5-474C-AAC9-06C969464C2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</a:p>
        </p:txBody>
      </p:sp>
      <p:sp>
        <p:nvSpPr>
          <p:cNvPr id="287" name="Rounded Rectangle 274">
            <a:extLst>
              <a:ext uri="{FF2B5EF4-FFF2-40B4-BE49-F238E27FC236}">
                <a16:creationId xmlns:a16="http://schemas.microsoft.com/office/drawing/2014/main" id="{6D7C1569-10DB-4534-AE12-AD22012FE6F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</a:p>
        </p:txBody>
      </p:sp>
      <p:sp>
        <p:nvSpPr>
          <p:cNvPr id="288" name="Rounded Rectangle 275">
            <a:extLst>
              <a:ext uri="{FF2B5EF4-FFF2-40B4-BE49-F238E27FC236}">
                <a16:creationId xmlns:a16="http://schemas.microsoft.com/office/drawing/2014/main" id="{88DAB7BF-9C5C-4935-9F3B-3F02F94E031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</a:p>
        </p:txBody>
      </p:sp>
      <p:sp>
        <p:nvSpPr>
          <p:cNvPr id="289" name="Rounded Rectangle 276">
            <a:extLst>
              <a:ext uri="{FF2B5EF4-FFF2-40B4-BE49-F238E27FC236}">
                <a16:creationId xmlns:a16="http://schemas.microsoft.com/office/drawing/2014/main" id="{362B5123-FC79-4D10-992F-67125027DBE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</a:p>
        </p:txBody>
      </p:sp>
      <p:sp>
        <p:nvSpPr>
          <p:cNvPr id="290" name="Rounded Rectangle 277">
            <a:extLst>
              <a:ext uri="{FF2B5EF4-FFF2-40B4-BE49-F238E27FC236}">
                <a16:creationId xmlns:a16="http://schemas.microsoft.com/office/drawing/2014/main" id="{00C58ACA-42A8-4CFD-ACAA-64D8518872E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</a:p>
        </p:txBody>
      </p:sp>
      <p:sp>
        <p:nvSpPr>
          <p:cNvPr id="291" name="Rounded Rectangle 278">
            <a:extLst>
              <a:ext uri="{FF2B5EF4-FFF2-40B4-BE49-F238E27FC236}">
                <a16:creationId xmlns:a16="http://schemas.microsoft.com/office/drawing/2014/main" id="{F31C331E-BA89-4ED0-84EC-D78BCA9B80E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</a:p>
        </p:txBody>
      </p:sp>
      <p:sp>
        <p:nvSpPr>
          <p:cNvPr id="292" name="Rounded Rectangle 279">
            <a:extLst>
              <a:ext uri="{FF2B5EF4-FFF2-40B4-BE49-F238E27FC236}">
                <a16:creationId xmlns:a16="http://schemas.microsoft.com/office/drawing/2014/main" id="{115155C9-9758-4F33-87ED-D3668669AC4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</a:p>
        </p:txBody>
      </p:sp>
      <p:sp>
        <p:nvSpPr>
          <p:cNvPr id="293" name="Rounded Rectangle 280">
            <a:extLst>
              <a:ext uri="{FF2B5EF4-FFF2-40B4-BE49-F238E27FC236}">
                <a16:creationId xmlns:a16="http://schemas.microsoft.com/office/drawing/2014/main" id="{A059DD8B-3A54-4162-B367-C9583F60D7A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</a:p>
        </p:txBody>
      </p:sp>
      <p:sp>
        <p:nvSpPr>
          <p:cNvPr id="294" name="Rounded Rectangle 281">
            <a:extLst>
              <a:ext uri="{FF2B5EF4-FFF2-40B4-BE49-F238E27FC236}">
                <a16:creationId xmlns:a16="http://schemas.microsoft.com/office/drawing/2014/main" id="{19D04B6E-445C-4BF7-8E7B-4EFFEEFD480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</a:p>
        </p:txBody>
      </p:sp>
      <p:sp>
        <p:nvSpPr>
          <p:cNvPr id="295" name="Rounded Rectangle 282">
            <a:extLst>
              <a:ext uri="{FF2B5EF4-FFF2-40B4-BE49-F238E27FC236}">
                <a16:creationId xmlns:a16="http://schemas.microsoft.com/office/drawing/2014/main" id="{86F162D1-FB64-406D-A606-37366FEBBA8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</a:p>
        </p:txBody>
      </p:sp>
      <p:sp>
        <p:nvSpPr>
          <p:cNvPr id="296" name="Rounded Rectangle 283">
            <a:extLst>
              <a:ext uri="{FF2B5EF4-FFF2-40B4-BE49-F238E27FC236}">
                <a16:creationId xmlns:a16="http://schemas.microsoft.com/office/drawing/2014/main" id="{4FA3DB7B-88E0-43F8-A984-F5AE512CBDE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</a:p>
        </p:txBody>
      </p:sp>
      <p:sp>
        <p:nvSpPr>
          <p:cNvPr id="297" name="Rounded Rectangle 284">
            <a:extLst>
              <a:ext uri="{FF2B5EF4-FFF2-40B4-BE49-F238E27FC236}">
                <a16:creationId xmlns:a16="http://schemas.microsoft.com/office/drawing/2014/main" id="{3CCCA7CB-1FDA-4A15-A82B-10894E74BAB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</a:p>
        </p:txBody>
      </p:sp>
      <p:sp>
        <p:nvSpPr>
          <p:cNvPr id="298" name="Rounded Rectangle 285">
            <a:extLst>
              <a:ext uri="{FF2B5EF4-FFF2-40B4-BE49-F238E27FC236}">
                <a16:creationId xmlns:a16="http://schemas.microsoft.com/office/drawing/2014/main" id="{432791A6-3897-4736-8431-6ED96C73B77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</a:p>
        </p:txBody>
      </p:sp>
      <p:sp>
        <p:nvSpPr>
          <p:cNvPr id="299" name="Rounded Rectangle 286">
            <a:extLst>
              <a:ext uri="{FF2B5EF4-FFF2-40B4-BE49-F238E27FC236}">
                <a16:creationId xmlns:a16="http://schemas.microsoft.com/office/drawing/2014/main" id="{183BE765-7B70-4453-A67E-93BF7548E0D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</a:p>
        </p:txBody>
      </p:sp>
      <p:sp>
        <p:nvSpPr>
          <p:cNvPr id="300" name="Rounded Rectangle 287">
            <a:extLst>
              <a:ext uri="{FF2B5EF4-FFF2-40B4-BE49-F238E27FC236}">
                <a16:creationId xmlns:a16="http://schemas.microsoft.com/office/drawing/2014/main" id="{9311F561-A7B1-4CBA-B35E-02789936B44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</a:p>
        </p:txBody>
      </p:sp>
      <p:sp>
        <p:nvSpPr>
          <p:cNvPr id="301" name="Rounded Rectangle 288">
            <a:extLst>
              <a:ext uri="{FF2B5EF4-FFF2-40B4-BE49-F238E27FC236}">
                <a16:creationId xmlns:a16="http://schemas.microsoft.com/office/drawing/2014/main" id="{782168C1-EC3A-4258-ADD6-9F2F6554AF1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</a:p>
        </p:txBody>
      </p:sp>
      <p:sp>
        <p:nvSpPr>
          <p:cNvPr id="302" name="Rounded Rectangle 289">
            <a:extLst>
              <a:ext uri="{FF2B5EF4-FFF2-40B4-BE49-F238E27FC236}">
                <a16:creationId xmlns:a16="http://schemas.microsoft.com/office/drawing/2014/main" id="{C67BB86E-318C-46D0-88A8-F1E93FD5928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</a:p>
        </p:txBody>
      </p:sp>
      <p:sp>
        <p:nvSpPr>
          <p:cNvPr id="303" name="Rounded Rectangle 290">
            <a:extLst>
              <a:ext uri="{FF2B5EF4-FFF2-40B4-BE49-F238E27FC236}">
                <a16:creationId xmlns:a16="http://schemas.microsoft.com/office/drawing/2014/main" id="{99175FAB-9246-45C2-883F-EABE235C74F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</a:p>
        </p:txBody>
      </p:sp>
      <p:sp>
        <p:nvSpPr>
          <p:cNvPr id="304" name="Rounded Rectangle 291">
            <a:extLst>
              <a:ext uri="{FF2B5EF4-FFF2-40B4-BE49-F238E27FC236}">
                <a16:creationId xmlns:a16="http://schemas.microsoft.com/office/drawing/2014/main" id="{D0934866-8A39-4F4D-B9D1-93CF4516980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</a:p>
        </p:txBody>
      </p:sp>
      <p:sp>
        <p:nvSpPr>
          <p:cNvPr id="305" name="Rounded Rectangle 292">
            <a:extLst>
              <a:ext uri="{FF2B5EF4-FFF2-40B4-BE49-F238E27FC236}">
                <a16:creationId xmlns:a16="http://schemas.microsoft.com/office/drawing/2014/main" id="{D7735960-666A-474B-BD72-F7E2AD0DBED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</a:p>
        </p:txBody>
      </p:sp>
      <p:sp>
        <p:nvSpPr>
          <p:cNvPr id="306" name="Rounded Rectangle 293">
            <a:extLst>
              <a:ext uri="{FF2B5EF4-FFF2-40B4-BE49-F238E27FC236}">
                <a16:creationId xmlns:a16="http://schemas.microsoft.com/office/drawing/2014/main" id="{F624ABD1-F2D3-411C-BE3F-02BB9F89C1C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</a:p>
        </p:txBody>
      </p:sp>
      <p:sp>
        <p:nvSpPr>
          <p:cNvPr id="307" name="Rounded Rectangle 294">
            <a:extLst>
              <a:ext uri="{FF2B5EF4-FFF2-40B4-BE49-F238E27FC236}">
                <a16:creationId xmlns:a16="http://schemas.microsoft.com/office/drawing/2014/main" id="{7EAF0901-CA48-4BF3-A063-15C165BEF41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308" name="Rounded Rectangle 295">
            <a:extLst>
              <a:ext uri="{FF2B5EF4-FFF2-40B4-BE49-F238E27FC236}">
                <a16:creationId xmlns:a16="http://schemas.microsoft.com/office/drawing/2014/main" id="{AD521029-3055-48E9-AEC9-4FF786B7E22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309" name="Rounded Rectangle 296">
            <a:extLst>
              <a:ext uri="{FF2B5EF4-FFF2-40B4-BE49-F238E27FC236}">
                <a16:creationId xmlns:a16="http://schemas.microsoft.com/office/drawing/2014/main" id="{FF4EA5F3-DC0A-4C54-9428-891BB10BCCC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310" name="Rounded Rectangle 297">
            <a:extLst>
              <a:ext uri="{FF2B5EF4-FFF2-40B4-BE49-F238E27FC236}">
                <a16:creationId xmlns:a16="http://schemas.microsoft.com/office/drawing/2014/main" id="{841113FF-8DE6-4AC0-90B0-BBF8FFEB320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311" name="Rounded Rectangle 298">
            <a:extLst>
              <a:ext uri="{FF2B5EF4-FFF2-40B4-BE49-F238E27FC236}">
                <a16:creationId xmlns:a16="http://schemas.microsoft.com/office/drawing/2014/main" id="{86F755AA-1F3B-4F11-B8AE-C8B66D20F29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312" name="Rounded Rectangle 299">
            <a:extLst>
              <a:ext uri="{FF2B5EF4-FFF2-40B4-BE49-F238E27FC236}">
                <a16:creationId xmlns:a16="http://schemas.microsoft.com/office/drawing/2014/main" id="{6313B85E-27CD-4DF0-816C-29960FA2502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313" name="Rounded Rectangle 300">
            <a:extLst>
              <a:ext uri="{FF2B5EF4-FFF2-40B4-BE49-F238E27FC236}">
                <a16:creationId xmlns:a16="http://schemas.microsoft.com/office/drawing/2014/main" id="{FD13C7DB-9C5A-45D5-A4A0-2A620DC4ADA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314" name="Rounded Rectangle 301">
            <a:extLst>
              <a:ext uri="{FF2B5EF4-FFF2-40B4-BE49-F238E27FC236}">
                <a16:creationId xmlns:a16="http://schemas.microsoft.com/office/drawing/2014/main" id="{158D615A-024C-44C5-9E41-7BC735DCF33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315" name="Rounded Rectangle 302">
            <a:extLst>
              <a:ext uri="{FF2B5EF4-FFF2-40B4-BE49-F238E27FC236}">
                <a16:creationId xmlns:a16="http://schemas.microsoft.com/office/drawing/2014/main" id="{4F35CD94-2F91-4FD9-ADD3-A25129A4451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316" name="Rounded Rectangle 303">
            <a:extLst>
              <a:ext uri="{FF2B5EF4-FFF2-40B4-BE49-F238E27FC236}">
                <a16:creationId xmlns:a16="http://schemas.microsoft.com/office/drawing/2014/main" id="{87EB6082-107B-479C-AADD-F4086F75AEF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317" name="Rounded Rectangle 304">
            <a:extLst>
              <a:ext uri="{FF2B5EF4-FFF2-40B4-BE49-F238E27FC236}">
                <a16:creationId xmlns:a16="http://schemas.microsoft.com/office/drawing/2014/main" id="{B5033B87-DC2E-4802-A0CF-B940C90CA23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  <p:sp>
        <p:nvSpPr>
          <p:cNvPr id="318" name="Oval 317">
            <a:extLst>
              <a:ext uri="{FF2B5EF4-FFF2-40B4-BE49-F238E27FC236}">
                <a16:creationId xmlns:a16="http://schemas.microsoft.com/office/drawing/2014/main" id="{5D1E6E28-FC5C-48B4-889D-30738F635655}"/>
              </a:ext>
            </a:extLst>
          </p:cNvPr>
          <p:cNvSpPr/>
          <p:nvPr/>
        </p:nvSpPr>
        <p:spPr>
          <a:xfrm>
            <a:off x="5863883" y="6113000"/>
            <a:ext cx="762000" cy="4572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104842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4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905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915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35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45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55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45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55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65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75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85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95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75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85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95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905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915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925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35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0032CFD-6EDF-607E-DFD2-F1B585AA0131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693F37AC-38EE-6F75-9C3C-CCCE5AEA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C7FCF95-F1B6-D3CF-B877-EF9FE462B88D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6F783A-A644-80D9-F681-961FABCF8BDF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FADC882-BCFF-43C0-8089-C531E8B7235C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286EEB-A722-3C0C-B661-46D0E1648D8E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72C8068-BEB7-D1BE-72C1-029628A45438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9DBA04E-8A29-DBB4-22B3-DCE0E060FD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8" y="1226269"/>
            <a:ext cx="4472135" cy="22027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81742D-9046-E4F4-EF9B-C71169A8D633}"/>
              </a:ext>
            </a:extLst>
          </p:cNvPr>
          <p:cNvSpPr txBox="1"/>
          <p:nvPr/>
        </p:nvSpPr>
        <p:spPr>
          <a:xfrm>
            <a:off x="381218" y="244398"/>
            <a:ext cx="11055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đỉnh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7B1CD8-8367-6F8D-3F05-82B4A4FF7F97}"/>
              </a:ext>
            </a:extLst>
          </p:cNvPr>
          <p:cNvCxnSpPr/>
          <p:nvPr/>
        </p:nvCxnSpPr>
        <p:spPr>
          <a:xfrm>
            <a:off x="1280160" y="3868615"/>
            <a:ext cx="0" cy="2278967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F51D813-5A5D-0B71-D837-07198B1A767B}"/>
              </a:ext>
            </a:extLst>
          </p:cNvPr>
          <p:cNvCxnSpPr/>
          <p:nvPr/>
        </p:nvCxnSpPr>
        <p:spPr>
          <a:xfrm>
            <a:off x="225083" y="5008098"/>
            <a:ext cx="5304214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7492F5-5622-008F-0DE0-D0EE3AF92459}"/>
              </a:ext>
            </a:extLst>
          </p:cNvPr>
          <p:cNvGrpSpPr/>
          <p:nvPr/>
        </p:nvGrpSpPr>
        <p:grpSpPr>
          <a:xfrm>
            <a:off x="1432561" y="3834941"/>
            <a:ext cx="4193439" cy="1015559"/>
            <a:chOff x="6428935" y="2920899"/>
            <a:chExt cx="4193439" cy="101555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9A52AC-B9AA-030D-3DBE-80FDFD998A02}"/>
                </a:ext>
              </a:extLst>
            </p:cNvPr>
            <p:cNvSpPr txBox="1"/>
            <p:nvPr/>
          </p:nvSpPr>
          <p:spPr>
            <a:xfrm>
              <a:off x="6428935" y="2982351"/>
              <a:ext cx="37560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8986F9D6-E177-8DE6-E7B8-50576AF02FF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3292061"/>
                </p:ext>
              </p:extLst>
            </p:nvPr>
          </p:nvGraphicFramePr>
          <p:xfrm>
            <a:off x="8377309" y="2920899"/>
            <a:ext cx="710420" cy="573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330120" imgH="266400" progId="Equation.DSMT4">
                    <p:embed/>
                  </p:oleObj>
                </mc:Choice>
                <mc:Fallback>
                  <p:oleObj name="Equation" r:id="rId4" imgW="33012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377309" y="2920899"/>
                          <a:ext cx="710420" cy="5738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2D0F0B6D-D9DB-EBCD-7CF9-70397D4FAA1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2459769"/>
                </p:ext>
              </p:extLst>
            </p:nvPr>
          </p:nvGraphicFramePr>
          <p:xfrm>
            <a:off x="9747641" y="2964602"/>
            <a:ext cx="874733" cy="540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31640" imgH="266400" progId="Equation.DSMT4">
                    <p:embed/>
                  </p:oleObj>
                </mc:Choice>
                <mc:Fallback>
                  <p:oleObj name="Equation" r:id="rId6" imgW="43164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9747641" y="2964602"/>
                          <a:ext cx="874733" cy="5402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F05C48-84FA-C862-1E31-05D6B271AFD5}"/>
              </a:ext>
            </a:extLst>
          </p:cNvPr>
          <p:cNvGrpSpPr/>
          <p:nvPr/>
        </p:nvGrpSpPr>
        <p:grpSpPr>
          <a:xfrm>
            <a:off x="2184547" y="5283436"/>
            <a:ext cx="2245065" cy="583979"/>
            <a:chOff x="2564375" y="5283436"/>
            <a:chExt cx="2245065" cy="583979"/>
          </a:xfrm>
        </p:grpSpPr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2BAC7287-C5C5-15EC-EC77-C513A6BEC73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8492945"/>
                </p:ext>
              </p:extLst>
            </p:nvPr>
          </p:nvGraphicFramePr>
          <p:xfrm>
            <a:off x="2564375" y="5283436"/>
            <a:ext cx="710420" cy="573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30120" imgH="266400" progId="Equation.DSMT4">
                    <p:embed/>
                  </p:oleObj>
                </mc:Choice>
                <mc:Fallback>
                  <p:oleObj name="Equation" r:id="rId8" imgW="330120" imgH="26640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8986F9D6-E177-8DE6-E7B8-50576AF02FF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564375" y="5283436"/>
                          <a:ext cx="710420" cy="5738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5804C751-9514-6F13-3B2E-340928D661B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2940802"/>
                </p:ext>
              </p:extLst>
            </p:nvPr>
          </p:nvGraphicFramePr>
          <p:xfrm>
            <a:off x="3934707" y="5327139"/>
            <a:ext cx="874733" cy="540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431640" imgH="266400" progId="Equation.DSMT4">
                    <p:embed/>
                  </p:oleObj>
                </mc:Choice>
                <mc:Fallback>
                  <p:oleObj name="Equation" r:id="rId9" imgW="431640" imgH="266400" progId="Equation.DSMT4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2D0F0B6D-D9DB-EBCD-7CF9-70397D4FAA1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934707" y="5327139"/>
                          <a:ext cx="874733" cy="5402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97C9B2-F746-BFEE-A5F8-EB4EAA3C33B7}"/>
                </a:ext>
              </a:extLst>
            </p:cNvPr>
            <p:cNvSpPr txBox="1"/>
            <p:nvPr/>
          </p:nvSpPr>
          <p:spPr>
            <a:xfrm>
              <a:off x="3469399" y="5399972"/>
              <a:ext cx="63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=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7B7A415-F736-740E-9354-A06681D02F58}"/>
              </a:ext>
            </a:extLst>
          </p:cNvPr>
          <p:cNvSpPr txBox="1"/>
          <p:nvPr/>
        </p:nvSpPr>
        <p:spPr>
          <a:xfrm>
            <a:off x="475958" y="4279892"/>
            <a:ext cx="191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711D61-BBD1-B108-BD9A-956C849D1FC7}"/>
              </a:ext>
            </a:extLst>
          </p:cNvPr>
          <p:cNvSpPr txBox="1"/>
          <p:nvPr/>
        </p:nvSpPr>
        <p:spPr>
          <a:xfrm>
            <a:off x="452416" y="5317893"/>
            <a:ext cx="191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786F9D7-7312-38F6-00B8-490EDCC62F57}"/>
              </a:ext>
            </a:extLst>
          </p:cNvPr>
          <p:cNvCxnSpPr/>
          <p:nvPr/>
        </p:nvCxnSpPr>
        <p:spPr>
          <a:xfrm>
            <a:off x="5909125" y="829994"/>
            <a:ext cx="0" cy="5641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BFD7E5C-0ADA-659B-3C18-7D02F746CEB5}"/>
              </a:ext>
            </a:extLst>
          </p:cNvPr>
          <p:cNvGrpSpPr/>
          <p:nvPr/>
        </p:nvGrpSpPr>
        <p:grpSpPr>
          <a:xfrm>
            <a:off x="5999529" y="580286"/>
            <a:ext cx="5933389" cy="6478184"/>
            <a:chOff x="4795351" y="-89418"/>
            <a:chExt cx="5933389" cy="6478184"/>
          </a:xfrm>
        </p:grpSpPr>
        <p:graphicFrame>
          <p:nvGraphicFramePr>
            <p:cNvPr id="39" name="Object 38">
              <a:extLst>
                <a:ext uri="{FF2B5EF4-FFF2-40B4-BE49-F238E27FC236}">
                  <a16:creationId xmlns:a16="http://schemas.microsoft.com/office/drawing/2014/main" id="{325565B0-F46A-E032-9AE3-5CE1EBB022F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0498934"/>
                </p:ext>
              </p:extLst>
            </p:nvPr>
          </p:nvGraphicFramePr>
          <p:xfrm>
            <a:off x="5917543" y="1894714"/>
            <a:ext cx="807134" cy="695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42751" imgH="291973" progId="Equation.DSMT4">
                    <p:embed/>
                  </p:oleObj>
                </mc:Choice>
                <mc:Fallback>
                  <p:oleObj name="Equation" r:id="rId10" imgW="342751" imgH="291973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927EA9C1-1988-ED20-6E21-CC8CBFE41B1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17543" y="1894714"/>
                          <a:ext cx="807134" cy="6950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39">
              <a:extLst>
                <a:ext uri="{FF2B5EF4-FFF2-40B4-BE49-F238E27FC236}">
                  <a16:creationId xmlns:a16="http://schemas.microsoft.com/office/drawing/2014/main" id="{58903217-6552-D72B-FDA4-0DB43D90055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8883259"/>
                </p:ext>
              </p:extLst>
            </p:nvPr>
          </p:nvGraphicFramePr>
          <p:xfrm>
            <a:off x="6736400" y="533685"/>
            <a:ext cx="931044" cy="714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406048" imgH="317225" progId="Equation.DSMT4">
                    <p:embed/>
                  </p:oleObj>
                </mc:Choice>
                <mc:Fallback>
                  <p:oleObj name="Equation" r:id="rId12" imgW="406048" imgH="317225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78841ECF-EE34-B1DA-4B86-CEAD2A7CE5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36400" y="533685"/>
                          <a:ext cx="931044" cy="71452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>
              <a:extLst>
                <a:ext uri="{FF2B5EF4-FFF2-40B4-BE49-F238E27FC236}">
                  <a16:creationId xmlns:a16="http://schemas.microsoft.com/office/drawing/2014/main" id="{5B82EEA6-FC2C-D1FE-2145-CAD43EFC87E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12486270"/>
                </p:ext>
              </p:extLst>
            </p:nvPr>
          </p:nvGraphicFramePr>
          <p:xfrm>
            <a:off x="5451623" y="598139"/>
            <a:ext cx="754918" cy="6500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342751" imgH="291973" progId="Equation.DSMT4">
                    <p:embed/>
                  </p:oleObj>
                </mc:Choice>
                <mc:Fallback>
                  <p:oleObj name="Equation" r:id="rId14" imgW="342751" imgH="291973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F4B1F239-B46A-BE2D-34B8-7B962FBBF38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51623" y="598139"/>
                          <a:ext cx="754918" cy="65006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41">
              <a:extLst>
                <a:ext uri="{FF2B5EF4-FFF2-40B4-BE49-F238E27FC236}">
                  <a16:creationId xmlns:a16="http://schemas.microsoft.com/office/drawing/2014/main" id="{B0F8DEF2-DF81-E0FC-7782-0FC199AD2BA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3798302"/>
                </p:ext>
              </p:extLst>
            </p:nvPr>
          </p:nvGraphicFramePr>
          <p:xfrm>
            <a:off x="7287685" y="1844072"/>
            <a:ext cx="840616" cy="714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380670" imgH="317225" progId="Equation.DSMT4">
                    <p:embed/>
                  </p:oleObj>
                </mc:Choice>
                <mc:Fallback>
                  <p:oleObj name="Equation" r:id="rId15" imgW="380670" imgH="317225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0453C367-A97C-6550-35C5-DE6B8D383A2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87685" y="1844072"/>
                          <a:ext cx="840616" cy="71452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>
              <a:extLst>
                <a:ext uri="{FF2B5EF4-FFF2-40B4-BE49-F238E27FC236}">
                  <a16:creationId xmlns:a16="http://schemas.microsoft.com/office/drawing/2014/main" id="{907E2173-AC2B-B730-8BB9-5DC51C3540A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1713217"/>
                </p:ext>
              </p:extLst>
            </p:nvPr>
          </p:nvGraphicFramePr>
          <p:xfrm>
            <a:off x="6416413" y="2472631"/>
            <a:ext cx="3423776" cy="7090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1600200" imgH="330200" progId="Equation.DSMT4">
                    <p:embed/>
                  </p:oleObj>
                </mc:Choice>
                <mc:Fallback>
                  <p:oleObj name="Equation" r:id="rId17" imgW="1600200" imgH="33020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4450C972-23F4-8509-7670-5260C9781BE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6413" y="2472631"/>
                          <a:ext cx="3423776" cy="70906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46E4D7D4-E74E-104F-ECA7-2D8C9151E58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7877292"/>
                </p:ext>
              </p:extLst>
            </p:nvPr>
          </p:nvGraphicFramePr>
          <p:xfrm>
            <a:off x="7129878" y="3101975"/>
            <a:ext cx="3598862" cy="708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676160" imgH="330120" progId="Equation.DSMT4">
                    <p:embed/>
                  </p:oleObj>
                </mc:Choice>
                <mc:Fallback>
                  <p:oleObj name="Equation" r:id="rId19" imgW="1676160" imgH="330120" progId="Equation.DSMT4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C2EBD994-96EA-3A5F-23CC-BAA7BFFB813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29878" y="3101975"/>
                          <a:ext cx="3598862" cy="7080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44">
              <a:extLst>
                <a:ext uri="{FF2B5EF4-FFF2-40B4-BE49-F238E27FC236}">
                  <a16:creationId xmlns:a16="http://schemas.microsoft.com/office/drawing/2014/main" id="{0785703F-5FF2-CA4E-546F-791F5D17FBB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3970124"/>
                </p:ext>
              </p:extLst>
            </p:nvPr>
          </p:nvGraphicFramePr>
          <p:xfrm>
            <a:off x="4820387" y="4372389"/>
            <a:ext cx="3444398" cy="6616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1662978" imgH="266584" progId="Equation.DSMT4">
                    <p:embed/>
                  </p:oleObj>
                </mc:Choice>
                <mc:Fallback>
                  <p:oleObj name="Equation" r:id="rId21" imgW="1662978" imgH="266584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36851BD1-030F-057B-92FD-1F36175F6E5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0387" y="4372389"/>
                          <a:ext cx="3444398" cy="66163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Object 45">
              <a:extLst>
                <a:ext uri="{FF2B5EF4-FFF2-40B4-BE49-F238E27FC236}">
                  <a16:creationId xmlns:a16="http://schemas.microsoft.com/office/drawing/2014/main" id="{07331B25-D614-8718-1B42-236366BA5A5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3428179"/>
                </p:ext>
              </p:extLst>
            </p:nvPr>
          </p:nvGraphicFramePr>
          <p:xfrm>
            <a:off x="5619265" y="5085321"/>
            <a:ext cx="1846641" cy="644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812447" imgH="253890" progId="Equation.DSMT4">
                    <p:embed/>
                  </p:oleObj>
                </mc:Choice>
                <mc:Fallback>
                  <p:oleObj name="Equation" r:id="rId23" imgW="812447" imgH="25389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D49AD943-8A7A-877D-F538-B92F6A51643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19265" y="5085321"/>
                          <a:ext cx="1846641" cy="64417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5C1316D-8410-767F-6766-DEE6DCB564A8}"/>
                </a:ext>
              </a:extLst>
            </p:cNvPr>
            <p:cNvSpPr txBox="1"/>
            <p:nvPr/>
          </p:nvSpPr>
          <p:spPr>
            <a:xfrm>
              <a:off x="4795351" y="-89418"/>
              <a:ext cx="5718223" cy="6478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bù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48" name="Object 47">
              <a:extLst>
                <a:ext uri="{FF2B5EF4-FFF2-40B4-BE49-F238E27FC236}">
                  <a16:creationId xmlns:a16="http://schemas.microsoft.com/office/drawing/2014/main" id="{3646BB72-FDD6-3122-EF67-F0D37306FDA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1438906"/>
                </p:ext>
              </p:extLst>
            </p:nvPr>
          </p:nvGraphicFramePr>
          <p:xfrm>
            <a:off x="5481538" y="1388693"/>
            <a:ext cx="600900" cy="5060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241200" imgH="203040" progId="Equation.DSMT4">
                    <p:embed/>
                  </p:oleObj>
                </mc:Choice>
                <mc:Fallback>
                  <p:oleObj name="Equation" r:id="rId25" imgW="241200" imgH="203040" progId="Equation.DSMT4">
                    <p:embed/>
                    <p:pic>
                      <p:nvPicPr>
                        <p:cNvPr id="43" name="Object 42">
                          <a:extLst>
                            <a:ext uri="{FF2B5EF4-FFF2-40B4-BE49-F238E27FC236}">
                              <a16:creationId xmlns:a16="http://schemas.microsoft.com/office/drawing/2014/main" id="{843A1192-D57D-26D3-EF8B-B226A9BCAE5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5481538" y="1388693"/>
                          <a:ext cx="600900" cy="5060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48">
              <a:extLst>
                <a:ext uri="{FF2B5EF4-FFF2-40B4-BE49-F238E27FC236}">
                  <a16:creationId xmlns:a16="http://schemas.microsoft.com/office/drawing/2014/main" id="{4CEC4A62-B0B4-0180-DBD8-C95FD2E450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408776"/>
                </p:ext>
              </p:extLst>
            </p:nvPr>
          </p:nvGraphicFramePr>
          <p:xfrm>
            <a:off x="6736400" y="1392868"/>
            <a:ext cx="657858" cy="4784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7" imgW="279360" imgH="203040" progId="Equation.DSMT4">
                    <p:embed/>
                  </p:oleObj>
                </mc:Choice>
                <mc:Fallback>
                  <p:oleObj name="Equation" r:id="rId27" imgW="279360" imgH="203040" progId="Equation.DSMT4">
                    <p:embed/>
                    <p:pic>
                      <p:nvPicPr>
                        <p:cNvPr id="44" name="Object 43">
                          <a:extLst>
                            <a:ext uri="{FF2B5EF4-FFF2-40B4-BE49-F238E27FC236}">
                              <a16:creationId xmlns:a16="http://schemas.microsoft.com/office/drawing/2014/main" id="{B8FC6B2D-2565-91B6-AEA7-7D29F3D70B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6736400" y="1392868"/>
                          <a:ext cx="657858" cy="47844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49">
              <a:extLst>
                <a:ext uri="{FF2B5EF4-FFF2-40B4-BE49-F238E27FC236}">
                  <a16:creationId xmlns:a16="http://schemas.microsoft.com/office/drawing/2014/main" id="{64B5940B-06F5-90E8-4346-DFBB9B5F367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9458440"/>
                </p:ext>
              </p:extLst>
            </p:nvPr>
          </p:nvGraphicFramePr>
          <p:xfrm>
            <a:off x="5429610" y="3885123"/>
            <a:ext cx="507058" cy="563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9" imgW="228600" imgH="253800" progId="Equation.DSMT4">
                    <p:embed/>
                  </p:oleObj>
                </mc:Choice>
                <mc:Fallback>
                  <p:oleObj name="Equation" r:id="rId29" imgW="228600" imgH="253800" progId="Equation.DSMT4">
                    <p:embed/>
                    <p:pic>
                      <p:nvPicPr>
                        <p:cNvPr id="45" name="Object 44">
                          <a:extLst>
                            <a:ext uri="{FF2B5EF4-FFF2-40B4-BE49-F238E27FC236}">
                              <a16:creationId xmlns:a16="http://schemas.microsoft.com/office/drawing/2014/main" id="{E8268044-BEE2-7994-CC65-076E2B126E5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5429610" y="3885123"/>
                          <a:ext cx="507058" cy="5633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50">
              <a:extLst>
                <a:ext uri="{FF2B5EF4-FFF2-40B4-BE49-F238E27FC236}">
                  <a16:creationId xmlns:a16="http://schemas.microsoft.com/office/drawing/2014/main" id="{2F3F30E4-2AD8-C90D-48F7-C6E7FFB7626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9034273"/>
                </p:ext>
              </p:extLst>
            </p:nvPr>
          </p:nvGraphicFramePr>
          <p:xfrm>
            <a:off x="6453843" y="3886363"/>
            <a:ext cx="519758" cy="5197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1" imgW="253800" imgH="253800" progId="Equation.DSMT4">
                    <p:embed/>
                  </p:oleObj>
                </mc:Choice>
                <mc:Fallback>
                  <p:oleObj name="Equation" r:id="rId31" imgW="253800" imgH="25380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7A8F2013-8905-6C39-138A-656939E512F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6453843" y="3886363"/>
                          <a:ext cx="519758" cy="5197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2694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3DE7E4-E6D9-6036-7148-9448A6E2698D}"/>
              </a:ext>
            </a:extLst>
          </p:cNvPr>
          <p:cNvSpPr/>
          <p:nvPr/>
        </p:nvSpPr>
        <p:spPr>
          <a:xfrm>
            <a:off x="3806403" y="1060175"/>
            <a:ext cx="7928396" cy="29684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4906D90-07E0-38F3-3E15-6DF0DE104E85}"/>
              </a:ext>
            </a:extLst>
          </p:cNvPr>
          <p:cNvGrpSpPr/>
          <p:nvPr/>
        </p:nvGrpSpPr>
        <p:grpSpPr>
          <a:xfrm>
            <a:off x="0" y="-393896"/>
            <a:ext cx="12192000" cy="6857355"/>
            <a:chOff x="0" y="322"/>
            <a:chExt cx="12192000" cy="6857355"/>
          </a:xfrm>
        </p:grpSpPr>
        <p:pic>
          <p:nvPicPr>
            <p:cNvPr id="36" name="图片 5">
              <a:extLst>
                <a:ext uri="{FF2B5EF4-FFF2-40B4-BE49-F238E27FC236}">
                  <a16:creationId xmlns:a16="http://schemas.microsoft.com/office/drawing/2014/main" id="{10262A0C-F30A-1DCF-E234-F989CF4F3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4CD49FD-C7E0-CA24-0B4A-721E128189E1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A4912D-EEEA-CE6C-ADC0-AD293EA506AC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1B6188F-250A-6DCE-6248-3961E9901E9D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D95E83-897B-21B8-01FE-F7BA30D14EF4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5778A64-5611-A182-870F-896D13A092FE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511990-FF3D-14E5-42C0-FEF84E40D808}"/>
              </a:ext>
            </a:extLst>
          </p:cNvPr>
          <p:cNvGrpSpPr/>
          <p:nvPr/>
        </p:nvGrpSpPr>
        <p:grpSpPr>
          <a:xfrm>
            <a:off x="304799" y="2076098"/>
            <a:ext cx="3501604" cy="3930485"/>
            <a:chOff x="1162755" y="1133820"/>
            <a:chExt cx="3501604" cy="3930485"/>
          </a:xfrm>
        </p:grpSpPr>
        <p:sp>
          <p:nvSpPr>
            <p:cNvPr id="25" name="AutoShape 355">
              <a:extLst>
                <a:ext uri="{FF2B5EF4-FFF2-40B4-BE49-F238E27FC236}">
                  <a16:creationId xmlns:a16="http://schemas.microsoft.com/office/drawing/2014/main" id="{56808712-EF67-01C3-AAD9-2CCE43C4E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9269" y="1133820"/>
              <a:ext cx="2155090" cy="1219200"/>
            </a:xfrm>
            <a:prstGeom prst="wedgeEllipseCallout">
              <a:avLst>
                <a:gd name="adj1" fmla="val -28398"/>
                <a:gd name="adj2" fmla="val 84898"/>
              </a:avLst>
            </a:prstGeom>
            <a:solidFill>
              <a:srgbClr val="9BBB59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 kern="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HĐ</a:t>
              </a:r>
              <a:r>
                <a:rPr lang="en-US" sz="2800" b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: cặp đôi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16A4678-47D7-798B-33EB-10B97C7B1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2755" y="2968167"/>
              <a:ext cx="2501843" cy="209613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093C8E-6A9C-282D-5FEF-DE5C27E8481D}"/>
              </a:ext>
            </a:extLst>
          </p:cNvPr>
          <p:cNvGrpSpPr/>
          <p:nvPr/>
        </p:nvGrpSpPr>
        <p:grpSpPr>
          <a:xfrm>
            <a:off x="3958803" y="728346"/>
            <a:ext cx="7424382" cy="3998794"/>
            <a:chOff x="4176215" y="272955"/>
            <a:chExt cx="7424382" cy="399879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8576734-8824-4FA4-FA7C-42B711E9B4CD}"/>
                </a:ext>
              </a:extLst>
            </p:cNvPr>
            <p:cNvSpPr/>
            <p:nvPr/>
          </p:nvSpPr>
          <p:spPr>
            <a:xfrm>
              <a:off x="4176215" y="272955"/>
              <a:ext cx="7424382" cy="3998794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3340F2A-2C09-B2BF-5118-B1BFB6CF7B80}"/>
                </a:ext>
              </a:extLst>
            </p:cNvPr>
            <p:cNvSpPr txBox="1"/>
            <p:nvPr/>
          </p:nvSpPr>
          <p:spPr>
            <a:xfrm>
              <a:off x="4806164" y="790283"/>
              <a:ext cx="6533322" cy="3031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VD2: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le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631" name="Video đếm ngược 3 phút CÓ ÂM THANH -5 minute countdown video with sound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80FCFE6-60DD-43B8-85C8-017471934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4854" y="4787221"/>
            <a:ext cx="1896533" cy="106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379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967" fill="hold"/>
                                        <p:tgtEl>
                                          <p:spTgt spid="6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1"/>
                  </p:tgtEl>
                </p:cond>
              </p:nextCondLst>
            </p:seq>
            <p:video>
              <p:cMediaNode vol="15152">
                <p:cTn id="15" fill="hold" display="0">
                  <p:stCondLst>
                    <p:cond delay="indefinite"/>
                  </p:stCondLst>
                </p:cTn>
                <p:tgtEl>
                  <p:spTgt spid="63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0032CFD-6EDF-607E-DFD2-F1B585AA0131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693F37AC-38EE-6F75-9C3C-CCCE5AEA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C7FCF95-F1B6-D3CF-B877-EF9FE462B88D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6F783A-A644-80D9-F681-961FABCF8BDF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FADC882-BCFF-43C0-8089-C531E8B7235C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286EEB-A722-3C0C-B661-46D0E1648D8E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72C8068-BEB7-D1BE-72C1-029628A45438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281742D-9046-E4F4-EF9B-C71169A8D633}"/>
              </a:ext>
            </a:extLst>
          </p:cNvPr>
          <p:cNvSpPr txBox="1"/>
          <p:nvPr/>
        </p:nvSpPr>
        <p:spPr>
          <a:xfrm>
            <a:off x="381218" y="244398"/>
            <a:ext cx="110558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2FEBD1-67C5-A991-195D-3554346FAEEF}"/>
              </a:ext>
            </a:extLst>
          </p:cNvPr>
          <p:cNvGrpSpPr/>
          <p:nvPr/>
        </p:nvGrpSpPr>
        <p:grpSpPr>
          <a:xfrm>
            <a:off x="493065" y="4234518"/>
            <a:ext cx="5304214" cy="2278967"/>
            <a:chOff x="225083" y="3868615"/>
            <a:chExt cx="5304214" cy="22789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47B1CD8-8367-6F8D-3F05-82B4A4FF7F97}"/>
                </a:ext>
              </a:extLst>
            </p:cNvPr>
            <p:cNvCxnSpPr/>
            <p:nvPr/>
          </p:nvCxnSpPr>
          <p:spPr>
            <a:xfrm>
              <a:off x="1280160" y="3868615"/>
              <a:ext cx="0" cy="2278967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F51D813-5A5D-0B71-D837-07198B1A767B}"/>
                </a:ext>
              </a:extLst>
            </p:cNvPr>
            <p:cNvCxnSpPr/>
            <p:nvPr/>
          </p:nvCxnSpPr>
          <p:spPr>
            <a:xfrm>
              <a:off x="225083" y="5008098"/>
              <a:ext cx="5304214" cy="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B7A415-F736-740E-9354-A06681D02F58}"/>
                </a:ext>
              </a:extLst>
            </p:cNvPr>
            <p:cNvSpPr txBox="1"/>
            <p:nvPr/>
          </p:nvSpPr>
          <p:spPr>
            <a:xfrm>
              <a:off x="475958" y="4279892"/>
              <a:ext cx="1913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6711D61-BBD1-B108-BD9A-956C849D1FC7}"/>
                </a:ext>
              </a:extLst>
            </p:cNvPr>
            <p:cNvSpPr txBox="1"/>
            <p:nvPr/>
          </p:nvSpPr>
          <p:spPr>
            <a:xfrm>
              <a:off x="452416" y="5317893"/>
              <a:ext cx="1913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KL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786F9D7-7312-38F6-00B8-490EDCC62F57}"/>
              </a:ext>
            </a:extLst>
          </p:cNvPr>
          <p:cNvCxnSpPr>
            <a:cxnSpLocks/>
          </p:cNvCxnSpPr>
          <p:nvPr/>
        </p:nvCxnSpPr>
        <p:spPr>
          <a:xfrm>
            <a:off x="5909125" y="1895061"/>
            <a:ext cx="0" cy="4576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DF17DB2B-AE1E-0A50-1C02-334CC50A9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97" y="1698311"/>
            <a:ext cx="4182905" cy="24676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65CB8975-858A-A752-B8C3-BEA45ADF58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544590"/>
              </p:ext>
            </p:extLst>
          </p:nvPr>
        </p:nvGraphicFramePr>
        <p:xfrm>
          <a:off x="1953642" y="5381471"/>
          <a:ext cx="2388477" cy="126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68200" imgH="622080" progId="Equation.DSMT4">
                  <p:embed/>
                </p:oleObj>
              </mc:Choice>
              <mc:Fallback>
                <p:oleObj name="Equation" r:id="rId4" imgW="1168200" imgH="6220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56EB599F-D61F-D625-D81C-6B09536744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3642" y="5381471"/>
                        <a:ext cx="2388477" cy="12690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3" name="Group 62">
            <a:extLst>
              <a:ext uri="{FF2B5EF4-FFF2-40B4-BE49-F238E27FC236}">
                <a16:creationId xmlns:a16="http://schemas.microsoft.com/office/drawing/2014/main" id="{C0CDC67B-C4A4-199B-1BFB-77B75FF7C318}"/>
              </a:ext>
            </a:extLst>
          </p:cNvPr>
          <p:cNvGrpSpPr/>
          <p:nvPr/>
        </p:nvGrpSpPr>
        <p:grpSpPr>
          <a:xfrm>
            <a:off x="1749260" y="4207286"/>
            <a:ext cx="4302454" cy="1166715"/>
            <a:chOff x="4253988" y="2510399"/>
            <a:chExt cx="4302454" cy="1166715"/>
          </a:xfrm>
        </p:grpSpPr>
        <p:graphicFrame>
          <p:nvGraphicFramePr>
            <p:cNvPr id="64" name="Object 63">
              <a:extLst>
                <a:ext uri="{FF2B5EF4-FFF2-40B4-BE49-F238E27FC236}">
                  <a16:creationId xmlns:a16="http://schemas.microsoft.com/office/drawing/2014/main" id="{AB722CD9-A95A-FEE1-55D5-4B573B2FE65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07006408"/>
                </p:ext>
              </p:extLst>
            </p:nvPr>
          </p:nvGraphicFramePr>
          <p:xfrm>
            <a:off x="6236313" y="2615028"/>
            <a:ext cx="321985" cy="396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6835" imgH="152202" progId="Equation.DSMT4">
                    <p:embed/>
                  </p:oleObj>
                </mc:Choice>
                <mc:Fallback>
                  <p:oleObj name="Equation" r:id="rId6" imgW="126835" imgH="152202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65EEC3A1-348D-3DCC-4894-A3A552239A7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6313" y="2615028"/>
                          <a:ext cx="321985" cy="3962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>
              <a:extLst>
                <a:ext uri="{FF2B5EF4-FFF2-40B4-BE49-F238E27FC236}">
                  <a16:creationId xmlns:a16="http://schemas.microsoft.com/office/drawing/2014/main" id="{BD587727-3D6E-2764-9502-8C173E3F92A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1170728"/>
                </p:ext>
              </p:extLst>
            </p:nvPr>
          </p:nvGraphicFramePr>
          <p:xfrm>
            <a:off x="5087305" y="2642919"/>
            <a:ext cx="332949" cy="3551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39639" imgH="152334" progId="Equation.DSMT4">
                    <p:embed/>
                  </p:oleObj>
                </mc:Choice>
                <mc:Fallback>
                  <p:oleObj name="Equation" r:id="rId8" imgW="139639" imgH="152334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1A76E343-D406-EC25-03D6-63D1DBE43F8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7305" y="2642919"/>
                          <a:ext cx="332949" cy="3551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65">
              <a:extLst>
                <a:ext uri="{FF2B5EF4-FFF2-40B4-BE49-F238E27FC236}">
                  <a16:creationId xmlns:a16="http://schemas.microsoft.com/office/drawing/2014/main" id="{70217096-049E-E654-AAFC-15CBA7C65E4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8328561"/>
                </p:ext>
              </p:extLst>
            </p:nvPr>
          </p:nvGraphicFramePr>
          <p:xfrm>
            <a:off x="5821716" y="2523651"/>
            <a:ext cx="416485" cy="4425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52268" imgH="164957" progId="Equation.DSMT4">
                    <p:embed/>
                  </p:oleObj>
                </mc:Choice>
                <mc:Fallback>
                  <p:oleObj name="Equation" r:id="rId10" imgW="152268" imgH="164957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951473F1-0D12-F2C4-D9D2-A82BC8F76CA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21716" y="2523651"/>
                          <a:ext cx="416485" cy="44251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ct 66">
              <a:extLst>
                <a:ext uri="{FF2B5EF4-FFF2-40B4-BE49-F238E27FC236}">
                  <a16:creationId xmlns:a16="http://schemas.microsoft.com/office/drawing/2014/main" id="{FA3BBC9F-C2E5-FD36-6707-272138451E9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6724360"/>
                </p:ext>
              </p:extLst>
            </p:nvPr>
          </p:nvGraphicFramePr>
          <p:xfrm>
            <a:off x="7078176" y="2534929"/>
            <a:ext cx="305893" cy="4706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26890" imgH="190335" progId="Equation.DSMT4">
                    <p:embed/>
                  </p:oleObj>
                </mc:Choice>
                <mc:Fallback>
                  <p:oleObj name="Equation" r:id="rId12" imgW="126890" imgH="190335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A91C8B66-EE4A-DCF9-CCD6-5781C58922A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78176" y="2534929"/>
                          <a:ext cx="305893" cy="4706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67">
              <a:extLst>
                <a:ext uri="{FF2B5EF4-FFF2-40B4-BE49-F238E27FC236}">
                  <a16:creationId xmlns:a16="http://schemas.microsoft.com/office/drawing/2014/main" id="{98F6552B-7A40-270B-22D2-1985219B45A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87276385"/>
                </p:ext>
              </p:extLst>
            </p:nvPr>
          </p:nvGraphicFramePr>
          <p:xfrm>
            <a:off x="7804406" y="2556934"/>
            <a:ext cx="401500" cy="4265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52268" imgH="164957" progId="Equation.DSMT4">
                    <p:embed/>
                  </p:oleObj>
                </mc:Choice>
                <mc:Fallback>
                  <p:oleObj name="Equation" r:id="rId14" imgW="152268" imgH="164957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1A82843B-CD96-5B53-5661-37E0A07D028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04406" y="2556934"/>
                          <a:ext cx="401500" cy="4265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>
              <a:extLst>
                <a:ext uri="{FF2B5EF4-FFF2-40B4-BE49-F238E27FC236}">
                  <a16:creationId xmlns:a16="http://schemas.microsoft.com/office/drawing/2014/main" id="{49D924C9-C053-CF2E-B543-B3122A94C13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7344608"/>
                </p:ext>
              </p:extLst>
            </p:nvPr>
          </p:nvGraphicFramePr>
          <p:xfrm>
            <a:off x="4347845" y="3005534"/>
            <a:ext cx="1261756" cy="6715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545863" imgH="291973" progId="Equation.DSMT4">
                    <p:embed/>
                  </p:oleObj>
                </mc:Choice>
                <mc:Fallback>
                  <p:oleObj name="Equation" r:id="rId16" imgW="545863" imgH="291973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8D972156-3A57-3C17-1E45-57A53006503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7845" y="3005534"/>
                          <a:ext cx="1261756" cy="67158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E51D7E9-BCEA-22F0-E7A5-F7D4C614C218}"/>
                </a:ext>
              </a:extLst>
            </p:cNvPr>
            <p:cNvSpPr txBox="1"/>
            <p:nvPr/>
          </p:nvSpPr>
          <p:spPr>
            <a:xfrm>
              <a:off x="4253988" y="2510399"/>
              <a:ext cx="4302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,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</a:t>
              </a:r>
            </a:p>
          </p:txBody>
        </p:sp>
        <p:graphicFrame>
          <p:nvGraphicFramePr>
            <p:cNvPr id="71" name="Object 70">
              <a:extLst>
                <a:ext uri="{FF2B5EF4-FFF2-40B4-BE49-F238E27FC236}">
                  <a16:creationId xmlns:a16="http://schemas.microsoft.com/office/drawing/2014/main" id="{CF72A5E0-1517-214A-2B1F-3CA96DA7D1E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6274350"/>
                </p:ext>
              </p:extLst>
            </p:nvPr>
          </p:nvGraphicFramePr>
          <p:xfrm>
            <a:off x="4347845" y="2614441"/>
            <a:ext cx="322263" cy="396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321691" imgH="396207" progId="Equation.DSMT4">
                    <p:embed/>
                  </p:oleObj>
                </mc:Choice>
                <mc:Fallback>
                  <p:oleObj name="Equation" r:id="rId18" imgW="321691" imgH="396207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CA4E4FA5-D4B6-3109-A3F5-902C1594D99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4347845" y="2614441"/>
                          <a:ext cx="322263" cy="396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CE633B-CE56-7424-04BA-CDE352ABBBAA}"/>
              </a:ext>
            </a:extLst>
          </p:cNvPr>
          <p:cNvGrpSpPr/>
          <p:nvPr/>
        </p:nvGrpSpPr>
        <p:grpSpPr>
          <a:xfrm>
            <a:off x="6163560" y="1831077"/>
            <a:ext cx="6668220" cy="4354471"/>
            <a:chOff x="2860094" y="87254"/>
            <a:chExt cx="6668220" cy="4354471"/>
          </a:xfrm>
        </p:grpSpPr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1B2267E6-DFCF-61D3-20AC-8F3FAF8B50D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2249573"/>
                </p:ext>
              </p:extLst>
            </p:nvPr>
          </p:nvGraphicFramePr>
          <p:xfrm>
            <a:off x="4017313" y="2920188"/>
            <a:ext cx="1059317" cy="576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533160" imgH="291960" progId="Equation.DSMT4">
                    <p:embed/>
                  </p:oleObj>
                </mc:Choice>
                <mc:Fallback>
                  <p:oleObj name="Equation" r:id="rId20" imgW="533160" imgH="29196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5B51CDF9-0F4C-3D2B-8304-119C950EFBE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313" y="2920188"/>
                          <a:ext cx="1059317" cy="57612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584AB4B3-AA5B-B10E-C062-F0044308477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8689421"/>
                </p:ext>
              </p:extLst>
            </p:nvPr>
          </p:nvGraphicFramePr>
          <p:xfrm>
            <a:off x="7088868" y="2913503"/>
            <a:ext cx="437321" cy="589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215713" imgH="291847" progId="Equation.DSMT4">
                    <p:embed/>
                  </p:oleObj>
                </mc:Choice>
                <mc:Fallback>
                  <p:oleObj name="Equation" r:id="rId22" imgW="215713" imgH="291847" progId="Equation.DSMT4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DB23F896-20BF-E09D-AF5A-CC00A8F0612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88868" y="2913503"/>
                          <a:ext cx="437321" cy="58943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31B4A1D6-A2DA-0805-CD45-FBD7EC323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094" y="87254"/>
              <a:ext cx="6668220" cy="1953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1" i="0" u="sng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Chứng</a:t>
              </a:r>
              <a:r>
                <a:rPr kumimoji="0" lang="fr-FR" altLang="en-US" sz="2800" b="1" i="0" u="sng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1" i="0" u="sng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minh</a:t>
              </a:r>
              <a:r>
                <a:rPr kumimoji="0" lang="fr-FR" altLang="en-US" sz="2800" b="1" i="0" u="sng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US" altLang="en-US" sz="28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:                (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thiết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15">
              <a:extLst>
                <a:ext uri="{FF2B5EF4-FFF2-40B4-BE49-F238E27FC236}">
                  <a16:creationId xmlns:a16="http://schemas.microsoft.com/office/drawing/2014/main" id="{4F45D959-8E45-77A3-294F-7C00C0FE5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094" y="3056730"/>
              <a:ext cx="5057795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minh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tương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cặp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vị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8386CC4F-0FBE-1BDE-2068-ED213F4ABC0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650787"/>
                </p:ext>
              </p:extLst>
            </p:nvPr>
          </p:nvGraphicFramePr>
          <p:xfrm>
            <a:off x="4123329" y="844014"/>
            <a:ext cx="1081112" cy="578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545760" imgH="291960" progId="Equation.DSMT4">
                    <p:embed/>
                  </p:oleObj>
                </mc:Choice>
                <mc:Fallback>
                  <p:oleObj name="Equation" r:id="rId24" imgW="545760" imgH="291960" progId="Equation.DSMT4">
                    <p:embed/>
                    <p:pic>
                      <p:nvPicPr>
                        <p:cNvPr id="36" name="Object 35">
                          <a:extLst>
                            <a:ext uri="{FF2B5EF4-FFF2-40B4-BE49-F238E27FC236}">
                              <a16:creationId xmlns:a16="http://schemas.microsoft.com/office/drawing/2014/main" id="{6DFDB853-EB4B-D0BC-9F33-DB2822A2B02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4123329" y="844014"/>
                          <a:ext cx="1081112" cy="5782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16C19713-784F-FB4F-AA45-1E66370A856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66627856"/>
                </p:ext>
              </p:extLst>
            </p:nvPr>
          </p:nvGraphicFramePr>
          <p:xfrm>
            <a:off x="4127371" y="1339457"/>
            <a:ext cx="1077070" cy="5761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545760" imgH="291960" progId="Equation.DSMT4">
                    <p:embed/>
                  </p:oleObj>
                </mc:Choice>
                <mc:Fallback>
                  <p:oleObj name="Equation" r:id="rId26" imgW="545760" imgH="291960" progId="Equation.DSMT4">
                    <p:embed/>
                    <p:pic>
                      <p:nvPicPr>
                        <p:cNvPr id="38" name="Object 37">
                          <a:extLst>
                            <a:ext uri="{FF2B5EF4-FFF2-40B4-BE49-F238E27FC236}">
                              <a16:creationId xmlns:a16="http://schemas.microsoft.com/office/drawing/2014/main" id="{43989F64-DFAD-FD70-8C37-611CA310B22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4127371" y="1339457"/>
                          <a:ext cx="1077070" cy="5761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B49FBC-3950-5F7B-8F71-DB335DAEF76C}"/>
                </a:ext>
              </a:extLst>
            </p:cNvPr>
            <p:cNvSpPr txBox="1"/>
            <p:nvPr/>
          </p:nvSpPr>
          <p:spPr>
            <a:xfrm>
              <a:off x="5204441" y="1366249"/>
              <a:ext cx="32202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(Hai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13A24FA-36BB-A171-00DC-A1FBE61CCEAD}"/>
                </a:ext>
              </a:extLst>
            </p:cNvPr>
            <p:cNvSpPr txBox="1"/>
            <p:nvPr/>
          </p:nvSpPr>
          <p:spPr>
            <a:xfrm>
              <a:off x="2860094" y="2041122"/>
              <a:ext cx="445273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thiết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lí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đỉnh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6D63249-20FA-0099-1E4A-E080388FD6B7}"/>
                </a:ext>
              </a:extLst>
            </p:cNvPr>
            <p:cNvSpPr txBox="1"/>
            <p:nvPr/>
          </p:nvSpPr>
          <p:spPr>
            <a:xfrm>
              <a:off x="2860667" y="2973088"/>
              <a:ext cx="13095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31F360-FD1E-CE24-7521-F350AA22B55B}"/>
                </a:ext>
              </a:extLst>
            </p:cNvPr>
            <p:cNvSpPr txBox="1"/>
            <p:nvPr/>
          </p:nvSpPr>
          <p:spPr>
            <a:xfrm>
              <a:off x="5204441" y="2955711"/>
              <a:ext cx="26769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)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690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168214-E915-4CA7-B4D3-F46F51DB6454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6" name="图片 5">
              <a:extLst>
                <a:ext uri="{FF2B5EF4-FFF2-40B4-BE49-F238E27FC236}">
                  <a16:creationId xmlns:a16="http://schemas.microsoft.com/office/drawing/2014/main" id="{E580E51C-B661-C241-926C-835AF2E8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3F3271D-28F3-836C-F4E1-7CCB0A6B1830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D5227B8-7F37-8DB6-6A47-D5B9A5C5B4F9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461C44-CF4D-E7CA-D479-A1AC0AC6656A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2F66694-580C-A1B3-DCB2-E104D712D6BA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C24492-C4A8-801D-11D8-12DFCCBF6549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711E63E-C4B0-3F11-43DE-FF49786F9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17" y="1447803"/>
            <a:ext cx="3127709" cy="520785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EE42AEC-8E17-8D9B-746E-FFD0FEB40BC4}"/>
              </a:ext>
            </a:extLst>
          </p:cNvPr>
          <p:cNvGrpSpPr/>
          <p:nvPr/>
        </p:nvGrpSpPr>
        <p:grpSpPr>
          <a:xfrm>
            <a:off x="2080591" y="437322"/>
            <a:ext cx="9607826" cy="1616765"/>
            <a:chOff x="2080591" y="437322"/>
            <a:chExt cx="9607826" cy="1616765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C9ADC7F1-BDB4-049A-E9EB-B823DC365406}"/>
                </a:ext>
              </a:extLst>
            </p:cNvPr>
            <p:cNvSpPr/>
            <p:nvPr/>
          </p:nvSpPr>
          <p:spPr>
            <a:xfrm>
              <a:off x="2080591" y="437322"/>
              <a:ext cx="9607826" cy="1616765"/>
            </a:xfrm>
            <a:prstGeom prst="wedgeEllipseCallout">
              <a:avLst>
                <a:gd name="adj1" fmla="val -46902"/>
                <a:gd name="adj2" fmla="val 62500"/>
              </a:avLst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9AFB46-5114-B31B-189D-F4EB4302BD78}"/>
                </a:ext>
              </a:extLst>
            </p:cNvPr>
            <p:cNvSpPr txBox="1"/>
            <p:nvPr/>
          </p:nvSpPr>
          <p:spPr>
            <a:xfrm>
              <a:off x="3929461" y="784719"/>
              <a:ext cx="59634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AA492D-33EB-2925-6F4D-8B579B33C425}"/>
              </a:ext>
            </a:extLst>
          </p:cNvPr>
          <p:cNvGrpSpPr/>
          <p:nvPr/>
        </p:nvGrpSpPr>
        <p:grpSpPr>
          <a:xfrm>
            <a:off x="3443953" y="2788340"/>
            <a:ext cx="7848503" cy="2535122"/>
            <a:chOff x="3443953" y="2788340"/>
            <a:chExt cx="7848503" cy="25351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974424-B66B-08F5-F070-80D0E69F6DC2}"/>
                </a:ext>
              </a:extLst>
            </p:cNvPr>
            <p:cNvSpPr/>
            <p:nvPr/>
          </p:nvSpPr>
          <p:spPr>
            <a:xfrm>
              <a:off x="3443953" y="2788340"/>
              <a:ext cx="7848503" cy="2535122"/>
            </a:xfrm>
            <a:prstGeom prst="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D7C3B8-4C77-AADD-DA81-8FDA14785BF1}"/>
                </a:ext>
              </a:extLst>
            </p:cNvPr>
            <p:cNvSpPr txBox="1"/>
            <p:nvPr/>
          </p:nvSpPr>
          <p:spPr>
            <a:xfrm>
              <a:off x="3793527" y="3219016"/>
              <a:ext cx="7348137" cy="1931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Bước 1: Đọc kĩ định lí và vẽ hình minh họa.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Bước 2:  Dùng kí hiệu để ghi GT và KL.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Bước 3: Chứng minh định lí bằng các lập luận có căn cứ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983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64887" y="1894089"/>
            <a:ext cx="53906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60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  <p:sp>
        <p:nvSpPr>
          <p:cNvPr id="9" name="WordArt 51">
            <a:extLst>
              <a:ext uri="{FF2B5EF4-FFF2-40B4-BE49-F238E27FC236}">
                <a16:creationId xmlns:a16="http://schemas.microsoft.com/office/drawing/2014/main" id="{FD8F3788-B742-8161-8069-969580DA62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076" y="596387"/>
            <a:ext cx="10059847" cy="5884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8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ĐỊNH LÝ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524DD9-8760-1A17-B27E-86FFC7BFC535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4BF562E8-2B65-7D18-70E4-2AE334F19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498DC05-737E-D314-C8DA-190936D5149C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2EB298-BFBD-0926-F050-AEB69E70E999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FDB5188-3257-9353-742C-6A484D778DEA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ED77569-0D23-8D9C-2636-9248E2D310CC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28074D-4B6B-AE23-CF3F-1BB92D46E896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" name="Table 7">
            <a:extLst>
              <a:ext uri="{FF2B5EF4-FFF2-40B4-BE49-F238E27FC236}">
                <a16:creationId xmlns:a16="http://schemas.microsoft.com/office/drawing/2014/main" id="{C2D6F589-0077-ADA4-6ED9-5C7DF94C4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844070"/>
              </p:ext>
            </p:extLst>
          </p:nvPr>
        </p:nvGraphicFramePr>
        <p:xfrm>
          <a:off x="940191" y="304476"/>
          <a:ext cx="10904806" cy="7041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2403">
                  <a:extLst>
                    <a:ext uri="{9D8B030D-6E8A-4147-A177-3AD203B41FA5}">
                      <a16:colId xmlns:a16="http://schemas.microsoft.com/office/drawing/2014/main" val="1624763502"/>
                    </a:ext>
                  </a:extLst>
                </a:gridCol>
                <a:gridCol w="5452403">
                  <a:extLst>
                    <a:ext uri="{9D8B030D-6E8A-4147-A177-3AD203B41FA5}">
                      <a16:colId xmlns:a16="http://schemas.microsoft.com/office/drawing/2014/main" val="2071966141"/>
                    </a:ext>
                  </a:extLst>
                </a:gridCol>
              </a:tblGrid>
              <a:tr h="652515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b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800" b="1" u="none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le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62234"/>
                  </a:ext>
                </a:extLst>
              </a:tr>
              <a:tr h="2489807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839355"/>
                  </a:ext>
                </a:extLst>
              </a:tr>
              <a:tr h="318005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087952"/>
                  </a:ext>
                </a:extLst>
              </a:tr>
            </a:tbl>
          </a:graphicData>
        </a:graphic>
      </p:graphicFrame>
      <p:sp>
        <p:nvSpPr>
          <p:cNvPr id="23" name="AutoShape 353">
            <a:extLst>
              <a:ext uri="{FF2B5EF4-FFF2-40B4-BE49-F238E27FC236}">
                <a16:creationId xmlns:a16="http://schemas.microsoft.com/office/drawing/2014/main" id="{81870D9F-325C-D383-46C5-2F727EE92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5788" y="2800122"/>
            <a:ext cx="3838135" cy="1336093"/>
          </a:xfrm>
          <a:prstGeom prst="wedgeEllipseCallout">
            <a:avLst>
              <a:gd name="adj1" fmla="val -20795"/>
              <a:gd name="adj2" fmla="val 9200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4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0A991C-76B3-4070-52EF-9FC719270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674" y="4670067"/>
            <a:ext cx="3838135" cy="19567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991F8B1-2DE9-AE86-0DAB-1FF33EB9DFAF}"/>
              </a:ext>
            </a:extLst>
          </p:cNvPr>
          <p:cNvSpPr txBox="1"/>
          <p:nvPr/>
        </p:nvSpPr>
        <p:spPr>
          <a:xfrm>
            <a:off x="8022708" y="2935886"/>
            <a:ext cx="3084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Phút)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Kĩ thuật khăn trải bàn 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5A46EA7F-946A-4331-8CD2-8EA77B15C4E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05:00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668D0819-40E3-45AB-B9EF-983F9CF1ADC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04:59</a:t>
            </a: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C40B4450-188D-4D7F-ACDA-7E0AF639524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04:58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604666DE-BB5C-47EE-AFF3-EF5551F3916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04:57</a:t>
            </a:r>
          </a:p>
        </p:txBody>
      </p:sp>
      <p:sp>
        <p:nvSpPr>
          <p:cNvPr id="26" name="Rounded Rectangle 8">
            <a:extLst>
              <a:ext uri="{FF2B5EF4-FFF2-40B4-BE49-F238E27FC236}">
                <a16:creationId xmlns:a16="http://schemas.microsoft.com/office/drawing/2014/main" id="{B9C891B8-5F76-45CE-B563-9C34B3AF569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04:56</a:t>
            </a:r>
          </a:p>
        </p:txBody>
      </p: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21202E3B-C6CB-498F-B001-5BAF63C4419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04:55</a:t>
            </a:r>
          </a:p>
        </p:txBody>
      </p:sp>
      <p:sp>
        <p:nvSpPr>
          <p:cNvPr id="28" name="Rounded Rectangle 10">
            <a:extLst>
              <a:ext uri="{FF2B5EF4-FFF2-40B4-BE49-F238E27FC236}">
                <a16:creationId xmlns:a16="http://schemas.microsoft.com/office/drawing/2014/main" id="{06E7E519-C8BA-42A5-9FEC-DB031B41524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04:54</a:t>
            </a:r>
          </a:p>
        </p:txBody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D5BE22CE-0704-44B4-8AE6-40F6304A20E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04:53</a:t>
            </a:r>
          </a:p>
        </p:txBody>
      </p:sp>
      <p:sp>
        <p:nvSpPr>
          <p:cNvPr id="30" name="Rounded Rectangle 12">
            <a:extLst>
              <a:ext uri="{FF2B5EF4-FFF2-40B4-BE49-F238E27FC236}">
                <a16:creationId xmlns:a16="http://schemas.microsoft.com/office/drawing/2014/main" id="{1CCF9AEF-30A8-4A64-8DC5-8D637321ACA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04:52</a:t>
            </a:r>
          </a:p>
        </p:txBody>
      </p:sp>
      <p:sp>
        <p:nvSpPr>
          <p:cNvPr id="31" name="Rounded Rectangle 13">
            <a:extLst>
              <a:ext uri="{FF2B5EF4-FFF2-40B4-BE49-F238E27FC236}">
                <a16:creationId xmlns:a16="http://schemas.microsoft.com/office/drawing/2014/main" id="{00CEC884-FF79-415D-BB63-4E7236D947A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04:51</a:t>
            </a:r>
          </a:p>
        </p:txBody>
      </p:sp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7B5C1123-F955-49F3-97D7-AFFF9D500C5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04:50</a:t>
            </a:r>
          </a:p>
        </p:txBody>
      </p:sp>
      <p:sp>
        <p:nvSpPr>
          <p:cNvPr id="33" name="Rounded Rectangle 15">
            <a:extLst>
              <a:ext uri="{FF2B5EF4-FFF2-40B4-BE49-F238E27FC236}">
                <a16:creationId xmlns:a16="http://schemas.microsoft.com/office/drawing/2014/main" id="{6F993315-7CCF-4E4B-A318-85C382F5187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04:49</a:t>
            </a:r>
          </a:p>
        </p:txBody>
      </p:sp>
      <p:sp>
        <p:nvSpPr>
          <p:cNvPr id="34" name="Rounded Rectangle 16">
            <a:extLst>
              <a:ext uri="{FF2B5EF4-FFF2-40B4-BE49-F238E27FC236}">
                <a16:creationId xmlns:a16="http://schemas.microsoft.com/office/drawing/2014/main" id="{6E70F0E3-B589-4647-B735-33D56BEC05C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04:48</a:t>
            </a:r>
          </a:p>
        </p:txBody>
      </p:sp>
      <p:sp>
        <p:nvSpPr>
          <p:cNvPr id="35" name="Rounded Rectangle 17">
            <a:extLst>
              <a:ext uri="{FF2B5EF4-FFF2-40B4-BE49-F238E27FC236}">
                <a16:creationId xmlns:a16="http://schemas.microsoft.com/office/drawing/2014/main" id="{75A8B1BF-D120-4B04-985E-2FF3689FC93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04:47</a:t>
            </a:r>
          </a:p>
        </p:txBody>
      </p:sp>
      <p:sp>
        <p:nvSpPr>
          <p:cNvPr id="36" name="Rounded Rectangle 18">
            <a:extLst>
              <a:ext uri="{FF2B5EF4-FFF2-40B4-BE49-F238E27FC236}">
                <a16:creationId xmlns:a16="http://schemas.microsoft.com/office/drawing/2014/main" id="{B038FA78-D242-4A68-8F48-17EB482EC2B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04:46</a:t>
            </a:r>
          </a:p>
        </p:txBody>
      </p:sp>
      <p:sp>
        <p:nvSpPr>
          <p:cNvPr id="37" name="Rounded Rectangle 19">
            <a:extLst>
              <a:ext uri="{FF2B5EF4-FFF2-40B4-BE49-F238E27FC236}">
                <a16:creationId xmlns:a16="http://schemas.microsoft.com/office/drawing/2014/main" id="{28B3C43F-7128-4467-927E-946463B9A7F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04:45</a:t>
            </a:r>
          </a:p>
        </p:txBody>
      </p:sp>
      <p:sp>
        <p:nvSpPr>
          <p:cNvPr id="38" name="Rounded Rectangle 20">
            <a:extLst>
              <a:ext uri="{FF2B5EF4-FFF2-40B4-BE49-F238E27FC236}">
                <a16:creationId xmlns:a16="http://schemas.microsoft.com/office/drawing/2014/main" id="{732ED5F6-3242-4E05-8386-CE78D504D49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04:44</a:t>
            </a:r>
          </a:p>
        </p:txBody>
      </p:sp>
      <p:sp>
        <p:nvSpPr>
          <p:cNvPr id="39" name="Rounded Rectangle 21">
            <a:extLst>
              <a:ext uri="{FF2B5EF4-FFF2-40B4-BE49-F238E27FC236}">
                <a16:creationId xmlns:a16="http://schemas.microsoft.com/office/drawing/2014/main" id="{958AA0D4-78F4-44F3-98DA-D024D670248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04:43</a:t>
            </a:r>
          </a:p>
        </p:txBody>
      </p:sp>
      <p:sp>
        <p:nvSpPr>
          <p:cNvPr id="40" name="Rounded Rectangle 22">
            <a:extLst>
              <a:ext uri="{FF2B5EF4-FFF2-40B4-BE49-F238E27FC236}">
                <a16:creationId xmlns:a16="http://schemas.microsoft.com/office/drawing/2014/main" id="{95440A36-077D-4425-BA69-7F85B68E234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04:42</a:t>
            </a:r>
          </a:p>
        </p:txBody>
      </p:sp>
      <p:sp>
        <p:nvSpPr>
          <p:cNvPr id="41" name="Rounded Rectangle 23">
            <a:extLst>
              <a:ext uri="{FF2B5EF4-FFF2-40B4-BE49-F238E27FC236}">
                <a16:creationId xmlns:a16="http://schemas.microsoft.com/office/drawing/2014/main" id="{0274777B-8FE0-4CE2-AB1A-CE47C9849F5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04:41</a:t>
            </a:r>
          </a:p>
        </p:txBody>
      </p:sp>
      <p:sp>
        <p:nvSpPr>
          <p:cNvPr id="42" name="Rounded Rectangle 24">
            <a:extLst>
              <a:ext uri="{FF2B5EF4-FFF2-40B4-BE49-F238E27FC236}">
                <a16:creationId xmlns:a16="http://schemas.microsoft.com/office/drawing/2014/main" id="{802DDF88-09BF-4679-856E-5A7D130B273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04:40</a:t>
            </a:r>
          </a:p>
        </p:txBody>
      </p:sp>
      <p:sp>
        <p:nvSpPr>
          <p:cNvPr id="43" name="Rounded Rectangle 25">
            <a:extLst>
              <a:ext uri="{FF2B5EF4-FFF2-40B4-BE49-F238E27FC236}">
                <a16:creationId xmlns:a16="http://schemas.microsoft.com/office/drawing/2014/main" id="{45143953-C210-42DF-9BEA-79C455E5279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04:39</a:t>
            </a:r>
          </a:p>
        </p:txBody>
      </p:sp>
      <p:sp>
        <p:nvSpPr>
          <p:cNvPr id="44" name="Rounded Rectangle 26">
            <a:extLst>
              <a:ext uri="{FF2B5EF4-FFF2-40B4-BE49-F238E27FC236}">
                <a16:creationId xmlns:a16="http://schemas.microsoft.com/office/drawing/2014/main" id="{38BD2AE7-247C-4748-B22B-5C6321F8B39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04:38</a:t>
            </a:r>
          </a:p>
        </p:txBody>
      </p:sp>
      <p:sp>
        <p:nvSpPr>
          <p:cNvPr id="45" name="Rounded Rectangle 27">
            <a:extLst>
              <a:ext uri="{FF2B5EF4-FFF2-40B4-BE49-F238E27FC236}">
                <a16:creationId xmlns:a16="http://schemas.microsoft.com/office/drawing/2014/main" id="{10517D68-999F-4051-9E0F-68A264B6745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04:37</a:t>
            </a:r>
          </a:p>
        </p:txBody>
      </p:sp>
      <p:sp>
        <p:nvSpPr>
          <p:cNvPr id="46" name="Rounded Rectangle 28">
            <a:extLst>
              <a:ext uri="{FF2B5EF4-FFF2-40B4-BE49-F238E27FC236}">
                <a16:creationId xmlns:a16="http://schemas.microsoft.com/office/drawing/2014/main" id="{913058F7-13C5-40FD-AEFE-E3619F2A12D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04:36</a:t>
            </a:r>
          </a:p>
        </p:txBody>
      </p:sp>
      <p:sp>
        <p:nvSpPr>
          <p:cNvPr id="47" name="Rounded Rectangle 29">
            <a:extLst>
              <a:ext uri="{FF2B5EF4-FFF2-40B4-BE49-F238E27FC236}">
                <a16:creationId xmlns:a16="http://schemas.microsoft.com/office/drawing/2014/main" id="{CBAFA773-9B99-453E-8151-FCD75718B61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04:35</a:t>
            </a:r>
          </a:p>
        </p:txBody>
      </p:sp>
      <p:sp>
        <p:nvSpPr>
          <p:cNvPr id="48" name="Rounded Rectangle 30">
            <a:extLst>
              <a:ext uri="{FF2B5EF4-FFF2-40B4-BE49-F238E27FC236}">
                <a16:creationId xmlns:a16="http://schemas.microsoft.com/office/drawing/2014/main" id="{03774D58-8A2E-4FE6-A7C4-6D99928F641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04:34</a:t>
            </a:r>
          </a:p>
        </p:txBody>
      </p:sp>
      <p:sp>
        <p:nvSpPr>
          <p:cNvPr id="49" name="Rounded Rectangle 31">
            <a:extLst>
              <a:ext uri="{FF2B5EF4-FFF2-40B4-BE49-F238E27FC236}">
                <a16:creationId xmlns:a16="http://schemas.microsoft.com/office/drawing/2014/main" id="{9135D33A-A4E7-48BF-8587-6A04A0CD55F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04:33</a:t>
            </a:r>
          </a:p>
        </p:txBody>
      </p:sp>
      <p:sp>
        <p:nvSpPr>
          <p:cNvPr id="50" name="Rounded Rectangle 32">
            <a:extLst>
              <a:ext uri="{FF2B5EF4-FFF2-40B4-BE49-F238E27FC236}">
                <a16:creationId xmlns:a16="http://schemas.microsoft.com/office/drawing/2014/main" id="{B84BBD8B-AE57-4871-921E-682131E13AB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04:32</a:t>
            </a:r>
          </a:p>
        </p:txBody>
      </p:sp>
      <p:sp>
        <p:nvSpPr>
          <p:cNvPr id="51" name="Rounded Rectangle 33">
            <a:extLst>
              <a:ext uri="{FF2B5EF4-FFF2-40B4-BE49-F238E27FC236}">
                <a16:creationId xmlns:a16="http://schemas.microsoft.com/office/drawing/2014/main" id="{F473CDEB-A839-493A-8CB6-9D9025D9BC8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04:31</a:t>
            </a:r>
          </a:p>
        </p:txBody>
      </p:sp>
      <p:sp>
        <p:nvSpPr>
          <p:cNvPr id="52" name="Rounded Rectangle 34">
            <a:extLst>
              <a:ext uri="{FF2B5EF4-FFF2-40B4-BE49-F238E27FC236}">
                <a16:creationId xmlns:a16="http://schemas.microsoft.com/office/drawing/2014/main" id="{F5C620FE-173F-4837-9F3E-4DF67D7450E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04:30</a:t>
            </a:r>
          </a:p>
        </p:txBody>
      </p:sp>
      <p:sp>
        <p:nvSpPr>
          <p:cNvPr id="53" name="Rounded Rectangle 35">
            <a:extLst>
              <a:ext uri="{FF2B5EF4-FFF2-40B4-BE49-F238E27FC236}">
                <a16:creationId xmlns:a16="http://schemas.microsoft.com/office/drawing/2014/main" id="{6E5F29B5-47FC-4D0C-B911-2DCFC934CFF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04:29</a:t>
            </a:r>
          </a:p>
        </p:txBody>
      </p:sp>
      <p:sp>
        <p:nvSpPr>
          <p:cNvPr id="54" name="Rounded Rectangle 36">
            <a:extLst>
              <a:ext uri="{FF2B5EF4-FFF2-40B4-BE49-F238E27FC236}">
                <a16:creationId xmlns:a16="http://schemas.microsoft.com/office/drawing/2014/main" id="{25508480-002F-4D74-B188-EE92768B260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04:28</a:t>
            </a:r>
          </a:p>
        </p:txBody>
      </p:sp>
      <p:sp>
        <p:nvSpPr>
          <p:cNvPr id="55" name="Rounded Rectangle 37">
            <a:extLst>
              <a:ext uri="{FF2B5EF4-FFF2-40B4-BE49-F238E27FC236}">
                <a16:creationId xmlns:a16="http://schemas.microsoft.com/office/drawing/2014/main" id="{CCE89424-29C8-4313-A660-A5C5BAFD851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04:27</a:t>
            </a:r>
          </a:p>
        </p:txBody>
      </p:sp>
      <p:sp>
        <p:nvSpPr>
          <p:cNvPr id="56" name="Rounded Rectangle 38">
            <a:extLst>
              <a:ext uri="{FF2B5EF4-FFF2-40B4-BE49-F238E27FC236}">
                <a16:creationId xmlns:a16="http://schemas.microsoft.com/office/drawing/2014/main" id="{F5DC55E7-E967-466A-B930-463CC74435B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04:26</a:t>
            </a:r>
          </a:p>
        </p:txBody>
      </p:sp>
      <p:sp>
        <p:nvSpPr>
          <p:cNvPr id="57" name="Rounded Rectangle 39">
            <a:extLst>
              <a:ext uri="{FF2B5EF4-FFF2-40B4-BE49-F238E27FC236}">
                <a16:creationId xmlns:a16="http://schemas.microsoft.com/office/drawing/2014/main" id="{F48193DE-5B1C-4314-857B-89ED1E67212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04:25</a:t>
            </a:r>
          </a:p>
        </p:txBody>
      </p:sp>
      <p:sp>
        <p:nvSpPr>
          <p:cNvPr id="58" name="Rounded Rectangle 40">
            <a:extLst>
              <a:ext uri="{FF2B5EF4-FFF2-40B4-BE49-F238E27FC236}">
                <a16:creationId xmlns:a16="http://schemas.microsoft.com/office/drawing/2014/main" id="{484745E0-845D-4A9C-9FE6-FA65225FFF1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04:24</a:t>
            </a:r>
          </a:p>
        </p:txBody>
      </p:sp>
      <p:sp>
        <p:nvSpPr>
          <p:cNvPr id="59" name="Rounded Rectangle 41">
            <a:extLst>
              <a:ext uri="{FF2B5EF4-FFF2-40B4-BE49-F238E27FC236}">
                <a16:creationId xmlns:a16="http://schemas.microsoft.com/office/drawing/2014/main" id="{957B44E5-BB7D-4D7C-BAED-F6DDB80E537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04:23</a:t>
            </a:r>
          </a:p>
        </p:txBody>
      </p:sp>
      <p:sp>
        <p:nvSpPr>
          <p:cNvPr id="60" name="Rounded Rectangle 42">
            <a:extLst>
              <a:ext uri="{FF2B5EF4-FFF2-40B4-BE49-F238E27FC236}">
                <a16:creationId xmlns:a16="http://schemas.microsoft.com/office/drawing/2014/main" id="{67D09BD0-D333-42BE-8375-D14EF6EF7CD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04:22</a:t>
            </a:r>
          </a:p>
        </p:txBody>
      </p:sp>
      <p:sp>
        <p:nvSpPr>
          <p:cNvPr id="61" name="Rounded Rectangle 43">
            <a:extLst>
              <a:ext uri="{FF2B5EF4-FFF2-40B4-BE49-F238E27FC236}">
                <a16:creationId xmlns:a16="http://schemas.microsoft.com/office/drawing/2014/main" id="{84A67103-3DCA-4A7F-B2CD-AE9E1F3986F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04:21</a:t>
            </a:r>
          </a:p>
        </p:txBody>
      </p:sp>
      <p:sp>
        <p:nvSpPr>
          <p:cNvPr id="62" name="Rounded Rectangle 44">
            <a:extLst>
              <a:ext uri="{FF2B5EF4-FFF2-40B4-BE49-F238E27FC236}">
                <a16:creationId xmlns:a16="http://schemas.microsoft.com/office/drawing/2014/main" id="{8EE79D25-AE61-44E8-8506-AD79B2EBEC8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04:20</a:t>
            </a:r>
          </a:p>
        </p:txBody>
      </p:sp>
      <p:sp>
        <p:nvSpPr>
          <p:cNvPr id="63" name="Rounded Rectangle 45">
            <a:extLst>
              <a:ext uri="{FF2B5EF4-FFF2-40B4-BE49-F238E27FC236}">
                <a16:creationId xmlns:a16="http://schemas.microsoft.com/office/drawing/2014/main" id="{A026D5FB-F68B-4220-A213-AC946FB2099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04:19</a:t>
            </a:r>
          </a:p>
        </p:txBody>
      </p:sp>
      <p:sp>
        <p:nvSpPr>
          <p:cNvPr id="64" name="Rounded Rectangle 46">
            <a:extLst>
              <a:ext uri="{FF2B5EF4-FFF2-40B4-BE49-F238E27FC236}">
                <a16:creationId xmlns:a16="http://schemas.microsoft.com/office/drawing/2014/main" id="{07C7E73A-A93F-40C1-B3BF-71BACB320F0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04:18</a:t>
            </a:r>
          </a:p>
        </p:txBody>
      </p:sp>
      <p:sp>
        <p:nvSpPr>
          <p:cNvPr id="65" name="Rounded Rectangle 47">
            <a:extLst>
              <a:ext uri="{FF2B5EF4-FFF2-40B4-BE49-F238E27FC236}">
                <a16:creationId xmlns:a16="http://schemas.microsoft.com/office/drawing/2014/main" id="{F52D9EF6-939F-4B7D-A4E8-8DAE624001A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04:17</a:t>
            </a:r>
          </a:p>
        </p:txBody>
      </p:sp>
      <p:sp>
        <p:nvSpPr>
          <p:cNvPr id="66" name="Rounded Rectangle 48">
            <a:extLst>
              <a:ext uri="{FF2B5EF4-FFF2-40B4-BE49-F238E27FC236}">
                <a16:creationId xmlns:a16="http://schemas.microsoft.com/office/drawing/2014/main" id="{B8313F4A-F0E5-4D32-BF01-393217400B3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04:16</a:t>
            </a:r>
          </a:p>
        </p:txBody>
      </p:sp>
      <p:sp>
        <p:nvSpPr>
          <p:cNvPr id="67" name="Rounded Rectangle 49">
            <a:extLst>
              <a:ext uri="{FF2B5EF4-FFF2-40B4-BE49-F238E27FC236}">
                <a16:creationId xmlns:a16="http://schemas.microsoft.com/office/drawing/2014/main" id="{54E7D2AB-2E7C-4FD9-BCFA-1EA49847D4C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04:15</a:t>
            </a:r>
          </a:p>
        </p:txBody>
      </p:sp>
      <p:sp>
        <p:nvSpPr>
          <p:cNvPr id="68" name="Rounded Rectangle 50">
            <a:extLst>
              <a:ext uri="{FF2B5EF4-FFF2-40B4-BE49-F238E27FC236}">
                <a16:creationId xmlns:a16="http://schemas.microsoft.com/office/drawing/2014/main" id="{5333822B-6DF1-4A6C-88E8-8EB4A74D56C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04:14</a:t>
            </a:r>
          </a:p>
        </p:txBody>
      </p:sp>
      <p:sp>
        <p:nvSpPr>
          <p:cNvPr id="69" name="Rounded Rectangle 51">
            <a:extLst>
              <a:ext uri="{FF2B5EF4-FFF2-40B4-BE49-F238E27FC236}">
                <a16:creationId xmlns:a16="http://schemas.microsoft.com/office/drawing/2014/main" id="{F97A5F27-56FD-4BD6-AD73-E0781819CED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04:13</a:t>
            </a:r>
          </a:p>
        </p:txBody>
      </p:sp>
      <p:sp>
        <p:nvSpPr>
          <p:cNvPr id="70" name="Rounded Rectangle 52">
            <a:extLst>
              <a:ext uri="{FF2B5EF4-FFF2-40B4-BE49-F238E27FC236}">
                <a16:creationId xmlns:a16="http://schemas.microsoft.com/office/drawing/2014/main" id="{1FC64408-1493-4066-98FC-5AE79F823AF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04:12</a:t>
            </a:r>
          </a:p>
        </p:txBody>
      </p:sp>
      <p:sp>
        <p:nvSpPr>
          <p:cNvPr id="71" name="Rounded Rectangle 53">
            <a:extLst>
              <a:ext uri="{FF2B5EF4-FFF2-40B4-BE49-F238E27FC236}">
                <a16:creationId xmlns:a16="http://schemas.microsoft.com/office/drawing/2014/main" id="{FEEC83D2-65D4-4581-8CD9-386A75F8B28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04:11</a:t>
            </a:r>
          </a:p>
        </p:txBody>
      </p:sp>
      <p:sp>
        <p:nvSpPr>
          <p:cNvPr id="72" name="Rounded Rectangle 54">
            <a:extLst>
              <a:ext uri="{FF2B5EF4-FFF2-40B4-BE49-F238E27FC236}">
                <a16:creationId xmlns:a16="http://schemas.microsoft.com/office/drawing/2014/main" id="{C34F5099-F24D-4957-AAC9-EA094AC28E8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04:10</a:t>
            </a:r>
          </a:p>
        </p:txBody>
      </p:sp>
      <p:sp>
        <p:nvSpPr>
          <p:cNvPr id="73" name="Rounded Rectangle 55">
            <a:extLst>
              <a:ext uri="{FF2B5EF4-FFF2-40B4-BE49-F238E27FC236}">
                <a16:creationId xmlns:a16="http://schemas.microsoft.com/office/drawing/2014/main" id="{47FB0B31-2859-46FC-BA1D-420FD1BEA11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04:09</a:t>
            </a:r>
          </a:p>
        </p:txBody>
      </p:sp>
      <p:sp>
        <p:nvSpPr>
          <p:cNvPr id="74" name="Rounded Rectangle 56">
            <a:extLst>
              <a:ext uri="{FF2B5EF4-FFF2-40B4-BE49-F238E27FC236}">
                <a16:creationId xmlns:a16="http://schemas.microsoft.com/office/drawing/2014/main" id="{65483F4F-8740-4E2F-B5CF-4494EDF62CB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04:08</a:t>
            </a:r>
          </a:p>
        </p:txBody>
      </p:sp>
      <p:sp>
        <p:nvSpPr>
          <p:cNvPr id="75" name="Rounded Rectangle 57">
            <a:extLst>
              <a:ext uri="{FF2B5EF4-FFF2-40B4-BE49-F238E27FC236}">
                <a16:creationId xmlns:a16="http://schemas.microsoft.com/office/drawing/2014/main" id="{44AF7EB1-9964-4713-8452-199FD54B72A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04:07</a:t>
            </a:r>
          </a:p>
        </p:txBody>
      </p:sp>
      <p:sp>
        <p:nvSpPr>
          <p:cNvPr id="76" name="Rounded Rectangle 58">
            <a:extLst>
              <a:ext uri="{FF2B5EF4-FFF2-40B4-BE49-F238E27FC236}">
                <a16:creationId xmlns:a16="http://schemas.microsoft.com/office/drawing/2014/main" id="{1945238E-831F-401F-B516-859BA79EBAE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04:06</a:t>
            </a:r>
          </a:p>
        </p:txBody>
      </p:sp>
      <p:sp>
        <p:nvSpPr>
          <p:cNvPr id="77" name="Rounded Rectangle 59">
            <a:extLst>
              <a:ext uri="{FF2B5EF4-FFF2-40B4-BE49-F238E27FC236}">
                <a16:creationId xmlns:a16="http://schemas.microsoft.com/office/drawing/2014/main" id="{24F1BADB-AFDD-4B14-A51F-26A93B2ECC7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04:05</a:t>
            </a:r>
          </a:p>
        </p:txBody>
      </p:sp>
      <p:sp>
        <p:nvSpPr>
          <p:cNvPr id="78" name="Rounded Rectangle 60">
            <a:extLst>
              <a:ext uri="{FF2B5EF4-FFF2-40B4-BE49-F238E27FC236}">
                <a16:creationId xmlns:a16="http://schemas.microsoft.com/office/drawing/2014/main" id="{EC75F030-165B-4826-A281-071FA163ECE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04:04</a:t>
            </a:r>
          </a:p>
        </p:txBody>
      </p:sp>
      <p:sp>
        <p:nvSpPr>
          <p:cNvPr id="79" name="Rounded Rectangle 61">
            <a:extLst>
              <a:ext uri="{FF2B5EF4-FFF2-40B4-BE49-F238E27FC236}">
                <a16:creationId xmlns:a16="http://schemas.microsoft.com/office/drawing/2014/main" id="{8FDDB040-90E8-497E-8A6E-214F2775AF1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04:03</a:t>
            </a:r>
          </a:p>
        </p:txBody>
      </p:sp>
      <p:sp>
        <p:nvSpPr>
          <p:cNvPr id="80" name="Rounded Rectangle 62">
            <a:extLst>
              <a:ext uri="{FF2B5EF4-FFF2-40B4-BE49-F238E27FC236}">
                <a16:creationId xmlns:a16="http://schemas.microsoft.com/office/drawing/2014/main" id="{05A77C14-2147-4EA1-A03F-6F0776D7E77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04:02</a:t>
            </a:r>
          </a:p>
        </p:txBody>
      </p:sp>
      <p:sp>
        <p:nvSpPr>
          <p:cNvPr id="81" name="Rounded Rectangle 63">
            <a:extLst>
              <a:ext uri="{FF2B5EF4-FFF2-40B4-BE49-F238E27FC236}">
                <a16:creationId xmlns:a16="http://schemas.microsoft.com/office/drawing/2014/main" id="{D9A9CA3C-CF0C-4BAE-ABE4-6EABF160876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04:01</a:t>
            </a:r>
          </a:p>
        </p:txBody>
      </p:sp>
      <p:sp>
        <p:nvSpPr>
          <p:cNvPr id="82" name="Rounded Rectangle 64">
            <a:extLst>
              <a:ext uri="{FF2B5EF4-FFF2-40B4-BE49-F238E27FC236}">
                <a16:creationId xmlns:a16="http://schemas.microsoft.com/office/drawing/2014/main" id="{464CA2E4-457D-48F2-89DF-4969585E857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04:00</a:t>
            </a:r>
          </a:p>
        </p:txBody>
      </p:sp>
      <p:sp>
        <p:nvSpPr>
          <p:cNvPr id="83" name="Rounded Rectangle 65">
            <a:extLst>
              <a:ext uri="{FF2B5EF4-FFF2-40B4-BE49-F238E27FC236}">
                <a16:creationId xmlns:a16="http://schemas.microsoft.com/office/drawing/2014/main" id="{FD335C9E-BC71-4A79-A919-1C6D1EDCE24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03:59</a:t>
            </a:r>
          </a:p>
        </p:txBody>
      </p:sp>
      <p:sp>
        <p:nvSpPr>
          <p:cNvPr id="84" name="Rounded Rectangle 66">
            <a:extLst>
              <a:ext uri="{FF2B5EF4-FFF2-40B4-BE49-F238E27FC236}">
                <a16:creationId xmlns:a16="http://schemas.microsoft.com/office/drawing/2014/main" id="{43264BEB-23CE-4F37-86AB-7288DC0CE4E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03:58</a:t>
            </a:r>
          </a:p>
        </p:txBody>
      </p:sp>
      <p:sp>
        <p:nvSpPr>
          <p:cNvPr id="85" name="Rounded Rectangle 67">
            <a:extLst>
              <a:ext uri="{FF2B5EF4-FFF2-40B4-BE49-F238E27FC236}">
                <a16:creationId xmlns:a16="http://schemas.microsoft.com/office/drawing/2014/main" id="{F927BD29-7C43-4EE9-8EC1-9934C1850F4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03:57</a:t>
            </a:r>
          </a:p>
        </p:txBody>
      </p:sp>
      <p:sp>
        <p:nvSpPr>
          <p:cNvPr id="86" name="Rounded Rectangle 68">
            <a:extLst>
              <a:ext uri="{FF2B5EF4-FFF2-40B4-BE49-F238E27FC236}">
                <a16:creationId xmlns:a16="http://schemas.microsoft.com/office/drawing/2014/main" id="{F3262C65-9DC8-4550-A63D-BE1058718EB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03:56</a:t>
            </a:r>
          </a:p>
        </p:txBody>
      </p:sp>
      <p:sp>
        <p:nvSpPr>
          <p:cNvPr id="87" name="Rounded Rectangle 69">
            <a:extLst>
              <a:ext uri="{FF2B5EF4-FFF2-40B4-BE49-F238E27FC236}">
                <a16:creationId xmlns:a16="http://schemas.microsoft.com/office/drawing/2014/main" id="{236D97B2-B6B8-45CF-AA41-7D640FFDA24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03:55</a:t>
            </a:r>
          </a:p>
        </p:txBody>
      </p:sp>
      <p:sp>
        <p:nvSpPr>
          <p:cNvPr id="88" name="Rounded Rectangle 70">
            <a:extLst>
              <a:ext uri="{FF2B5EF4-FFF2-40B4-BE49-F238E27FC236}">
                <a16:creationId xmlns:a16="http://schemas.microsoft.com/office/drawing/2014/main" id="{AEC6C810-D24D-40FD-9C73-7FE711F8AAC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03:54</a:t>
            </a:r>
          </a:p>
        </p:txBody>
      </p:sp>
      <p:sp>
        <p:nvSpPr>
          <p:cNvPr id="89" name="Rounded Rectangle 71">
            <a:extLst>
              <a:ext uri="{FF2B5EF4-FFF2-40B4-BE49-F238E27FC236}">
                <a16:creationId xmlns:a16="http://schemas.microsoft.com/office/drawing/2014/main" id="{955A4934-116A-4204-BCF4-32CD64930E4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03:53</a:t>
            </a:r>
          </a:p>
        </p:txBody>
      </p:sp>
      <p:sp>
        <p:nvSpPr>
          <p:cNvPr id="90" name="Rounded Rectangle 72">
            <a:extLst>
              <a:ext uri="{FF2B5EF4-FFF2-40B4-BE49-F238E27FC236}">
                <a16:creationId xmlns:a16="http://schemas.microsoft.com/office/drawing/2014/main" id="{3C0F50AB-3F51-4564-820F-C712BB7EF63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03:52</a:t>
            </a:r>
          </a:p>
        </p:txBody>
      </p:sp>
      <p:sp>
        <p:nvSpPr>
          <p:cNvPr id="91" name="Rounded Rectangle 73">
            <a:extLst>
              <a:ext uri="{FF2B5EF4-FFF2-40B4-BE49-F238E27FC236}">
                <a16:creationId xmlns:a16="http://schemas.microsoft.com/office/drawing/2014/main" id="{DFDDC946-B596-4A4A-AB60-1481633A5A2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03:51</a:t>
            </a:r>
          </a:p>
        </p:txBody>
      </p:sp>
      <p:sp>
        <p:nvSpPr>
          <p:cNvPr id="92" name="Rounded Rectangle 74">
            <a:extLst>
              <a:ext uri="{FF2B5EF4-FFF2-40B4-BE49-F238E27FC236}">
                <a16:creationId xmlns:a16="http://schemas.microsoft.com/office/drawing/2014/main" id="{78D2CB1C-A0DC-4693-AC35-B72BCDD5919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03:50</a:t>
            </a:r>
          </a:p>
        </p:txBody>
      </p:sp>
      <p:sp>
        <p:nvSpPr>
          <p:cNvPr id="93" name="Rounded Rectangle 75">
            <a:extLst>
              <a:ext uri="{FF2B5EF4-FFF2-40B4-BE49-F238E27FC236}">
                <a16:creationId xmlns:a16="http://schemas.microsoft.com/office/drawing/2014/main" id="{430A2622-2F66-4AFE-B98E-8BE5DAB31F2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03:49</a:t>
            </a:r>
          </a:p>
        </p:txBody>
      </p:sp>
      <p:sp>
        <p:nvSpPr>
          <p:cNvPr id="94" name="Rounded Rectangle 76">
            <a:extLst>
              <a:ext uri="{FF2B5EF4-FFF2-40B4-BE49-F238E27FC236}">
                <a16:creationId xmlns:a16="http://schemas.microsoft.com/office/drawing/2014/main" id="{3B96B0C2-E1C3-4616-A48E-30CB402BFA3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03:48</a:t>
            </a:r>
          </a:p>
        </p:txBody>
      </p:sp>
      <p:sp>
        <p:nvSpPr>
          <p:cNvPr id="95" name="Rounded Rectangle 77">
            <a:extLst>
              <a:ext uri="{FF2B5EF4-FFF2-40B4-BE49-F238E27FC236}">
                <a16:creationId xmlns:a16="http://schemas.microsoft.com/office/drawing/2014/main" id="{9B3B0D3F-8DA8-4CF9-99B5-030F764C55C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03:47</a:t>
            </a:r>
          </a:p>
        </p:txBody>
      </p:sp>
      <p:sp>
        <p:nvSpPr>
          <p:cNvPr id="96" name="Rounded Rectangle 78">
            <a:extLst>
              <a:ext uri="{FF2B5EF4-FFF2-40B4-BE49-F238E27FC236}">
                <a16:creationId xmlns:a16="http://schemas.microsoft.com/office/drawing/2014/main" id="{01331FF0-AD8F-456C-857B-20259F18751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03:46</a:t>
            </a:r>
          </a:p>
        </p:txBody>
      </p:sp>
      <p:sp>
        <p:nvSpPr>
          <p:cNvPr id="97" name="Rounded Rectangle 79">
            <a:extLst>
              <a:ext uri="{FF2B5EF4-FFF2-40B4-BE49-F238E27FC236}">
                <a16:creationId xmlns:a16="http://schemas.microsoft.com/office/drawing/2014/main" id="{E06224BB-2BDD-4454-A847-2C76A76002D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03:45</a:t>
            </a:r>
          </a:p>
        </p:txBody>
      </p:sp>
      <p:sp>
        <p:nvSpPr>
          <p:cNvPr id="98" name="Rounded Rectangle 80">
            <a:extLst>
              <a:ext uri="{FF2B5EF4-FFF2-40B4-BE49-F238E27FC236}">
                <a16:creationId xmlns:a16="http://schemas.microsoft.com/office/drawing/2014/main" id="{4154C0DB-F1AC-40BB-AA44-A4A07604EE9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03:44</a:t>
            </a:r>
          </a:p>
        </p:txBody>
      </p:sp>
      <p:sp>
        <p:nvSpPr>
          <p:cNvPr id="99" name="Rounded Rectangle 81">
            <a:extLst>
              <a:ext uri="{FF2B5EF4-FFF2-40B4-BE49-F238E27FC236}">
                <a16:creationId xmlns:a16="http://schemas.microsoft.com/office/drawing/2014/main" id="{CEBC8644-5969-4A90-B87C-2DC4CF82C84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03:43</a:t>
            </a:r>
          </a:p>
        </p:txBody>
      </p:sp>
      <p:sp>
        <p:nvSpPr>
          <p:cNvPr id="100" name="Rounded Rectangle 82">
            <a:extLst>
              <a:ext uri="{FF2B5EF4-FFF2-40B4-BE49-F238E27FC236}">
                <a16:creationId xmlns:a16="http://schemas.microsoft.com/office/drawing/2014/main" id="{62FDD41F-F32A-490D-9EA0-705723AF936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03:42</a:t>
            </a:r>
          </a:p>
        </p:txBody>
      </p:sp>
      <p:sp>
        <p:nvSpPr>
          <p:cNvPr id="101" name="Rounded Rectangle 83">
            <a:extLst>
              <a:ext uri="{FF2B5EF4-FFF2-40B4-BE49-F238E27FC236}">
                <a16:creationId xmlns:a16="http://schemas.microsoft.com/office/drawing/2014/main" id="{A0703E8D-159C-412A-B4A4-7CA00613E5E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03:41</a:t>
            </a:r>
          </a:p>
        </p:txBody>
      </p:sp>
      <p:sp>
        <p:nvSpPr>
          <p:cNvPr id="102" name="Rounded Rectangle 84">
            <a:extLst>
              <a:ext uri="{FF2B5EF4-FFF2-40B4-BE49-F238E27FC236}">
                <a16:creationId xmlns:a16="http://schemas.microsoft.com/office/drawing/2014/main" id="{222ECE55-28F3-4916-B07F-DC78FD959F7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03:40</a:t>
            </a:r>
          </a:p>
        </p:txBody>
      </p:sp>
      <p:sp>
        <p:nvSpPr>
          <p:cNvPr id="103" name="Rounded Rectangle 85">
            <a:extLst>
              <a:ext uri="{FF2B5EF4-FFF2-40B4-BE49-F238E27FC236}">
                <a16:creationId xmlns:a16="http://schemas.microsoft.com/office/drawing/2014/main" id="{DECB4043-703A-4240-AC16-1E1F635B43B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03:39</a:t>
            </a:r>
          </a:p>
        </p:txBody>
      </p:sp>
      <p:sp>
        <p:nvSpPr>
          <p:cNvPr id="104" name="Rounded Rectangle 86">
            <a:extLst>
              <a:ext uri="{FF2B5EF4-FFF2-40B4-BE49-F238E27FC236}">
                <a16:creationId xmlns:a16="http://schemas.microsoft.com/office/drawing/2014/main" id="{A6AD2734-8EA1-4871-A1FB-80383DBF73E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03:38</a:t>
            </a:r>
          </a:p>
        </p:txBody>
      </p:sp>
      <p:sp>
        <p:nvSpPr>
          <p:cNvPr id="105" name="Rounded Rectangle 87">
            <a:extLst>
              <a:ext uri="{FF2B5EF4-FFF2-40B4-BE49-F238E27FC236}">
                <a16:creationId xmlns:a16="http://schemas.microsoft.com/office/drawing/2014/main" id="{7E711C30-23F5-41C0-9A3B-618349F24D1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03:37</a:t>
            </a:r>
          </a:p>
        </p:txBody>
      </p:sp>
      <p:sp>
        <p:nvSpPr>
          <p:cNvPr id="106" name="Rounded Rectangle 88">
            <a:extLst>
              <a:ext uri="{FF2B5EF4-FFF2-40B4-BE49-F238E27FC236}">
                <a16:creationId xmlns:a16="http://schemas.microsoft.com/office/drawing/2014/main" id="{7A060F1F-0EFC-47C1-8896-26CC1F1836B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03:36</a:t>
            </a:r>
          </a:p>
        </p:txBody>
      </p:sp>
      <p:sp>
        <p:nvSpPr>
          <p:cNvPr id="107" name="Rounded Rectangle 89">
            <a:extLst>
              <a:ext uri="{FF2B5EF4-FFF2-40B4-BE49-F238E27FC236}">
                <a16:creationId xmlns:a16="http://schemas.microsoft.com/office/drawing/2014/main" id="{1774E7C3-D428-4F51-8F48-8E57A88C7F5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03:35</a:t>
            </a:r>
          </a:p>
        </p:txBody>
      </p:sp>
      <p:sp>
        <p:nvSpPr>
          <p:cNvPr id="108" name="Rounded Rectangle 90">
            <a:extLst>
              <a:ext uri="{FF2B5EF4-FFF2-40B4-BE49-F238E27FC236}">
                <a16:creationId xmlns:a16="http://schemas.microsoft.com/office/drawing/2014/main" id="{DB6B6998-6FE2-43AE-8134-79626ACD35C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03:34</a:t>
            </a:r>
          </a:p>
        </p:txBody>
      </p:sp>
      <p:sp>
        <p:nvSpPr>
          <p:cNvPr id="109" name="Rounded Rectangle 91">
            <a:extLst>
              <a:ext uri="{FF2B5EF4-FFF2-40B4-BE49-F238E27FC236}">
                <a16:creationId xmlns:a16="http://schemas.microsoft.com/office/drawing/2014/main" id="{6700ACD3-28D6-4C19-B7CE-A756D214D4C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03:33</a:t>
            </a:r>
          </a:p>
        </p:txBody>
      </p:sp>
      <p:sp>
        <p:nvSpPr>
          <p:cNvPr id="110" name="Rounded Rectangle 92">
            <a:extLst>
              <a:ext uri="{FF2B5EF4-FFF2-40B4-BE49-F238E27FC236}">
                <a16:creationId xmlns:a16="http://schemas.microsoft.com/office/drawing/2014/main" id="{C9FAC949-98BB-423A-9B0E-3429F05E604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03:32</a:t>
            </a:r>
          </a:p>
        </p:txBody>
      </p:sp>
      <p:sp>
        <p:nvSpPr>
          <p:cNvPr id="111" name="Rounded Rectangle 93">
            <a:extLst>
              <a:ext uri="{FF2B5EF4-FFF2-40B4-BE49-F238E27FC236}">
                <a16:creationId xmlns:a16="http://schemas.microsoft.com/office/drawing/2014/main" id="{2A8BB264-305C-4C65-9BAE-FBDADAA9CE4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03:31</a:t>
            </a:r>
          </a:p>
        </p:txBody>
      </p:sp>
      <p:sp>
        <p:nvSpPr>
          <p:cNvPr id="112" name="Rounded Rectangle 94">
            <a:extLst>
              <a:ext uri="{FF2B5EF4-FFF2-40B4-BE49-F238E27FC236}">
                <a16:creationId xmlns:a16="http://schemas.microsoft.com/office/drawing/2014/main" id="{EAC909D7-7C19-4B4F-9AE5-C1ABE2BF937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03:30</a:t>
            </a:r>
          </a:p>
        </p:txBody>
      </p:sp>
      <p:sp>
        <p:nvSpPr>
          <p:cNvPr id="113" name="Rounded Rectangle 95">
            <a:extLst>
              <a:ext uri="{FF2B5EF4-FFF2-40B4-BE49-F238E27FC236}">
                <a16:creationId xmlns:a16="http://schemas.microsoft.com/office/drawing/2014/main" id="{3D622832-9F82-48E2-A51D-F61760EADEC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03:29</a:t>
            </a:r>
          </a:p>
        </p:txBody>
      </p:sp>
      <p:sp>
        <p:nvSpPr>
          <p:cNvPr id="114" name="Rounded Rectangle 96">
            <a:extLst>
              <a:ext uri="{FF2B5EF4-FFF2-40B4-BE49-F238E27FC236}">
                <a16:creationId xmlns:a16="http://schemas.microsoft.com/office/drawing/2014/main" id="{D0F10AB3-1062-4F26-8BC5-83308FC89EC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03:28</a:t>
            </a:r>
          </a:p>
        </p:txBody>
      </p:sp>
      <p:sp>
        <p:nvSpPr>
          <p:cNvPr id="115" name="Rounded Rectangle 97">
            <a:extLst>
              <a:ext uri="{FF2B5EF4-FFF2-40B4-BE49-F238E27FC236}">
                <a16:creationId xmlns:a16="http://schemas.microsoft.com/office/drawing/2014/main" id="{045216DD-C345-4BC7-902E-26DB2F86766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03:27</a:t>
            </a:r>
          </a:p>
        </p:txBody>
      </p:sp>
      <p:sp>
        <p:nvSpPr>
          <p:cNvPr id="116" name="Rounded Rectangle 98">
            <a:extLst>
              <a:ext uri="{FF2B5EF4-FFF2-40B4-BE49-F238E27FC236}">
                <a16:creationId xmlns:a16="http://schemas.microsoft.com/office/drawing/2014/main" id="{B1806336-D525-4FA1-8D18-C9025595D69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03:26</a:t>
            </a:r>
          </a:p>
        </p:txBody>
      </p:sp>
      <p:sp>
        <p:nvSpPr>
          <p:cNvPr id="117" name="Rounded Rectangle 99">
            <a:extLst>
              <a:ext uri="{FF2B5EF4-FFF2-40B4-BE49-F238E27FC236}">
                <a16:creationId xmlns:a16="http://schemas.microsoft.com/office/drawing/2014/main" id="{697E5B43-2D16-4ECB-B420-25DB4D4C905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03:25</a:t>
            </a:r>
          </a:p>
        </p:txBody>
      </p:sp>
      <p:sp>
        <p:nvSpPr>
          <p:cNvPr id="118" name="Rounded Rectangle 100">
            <a:extLst>
              <a:ext uri="{FF2B5EF4-FFF2-40B4-BE49-F238E27FC236}">
                <a16:creationId xmlns:a16="http://schemas.microsoft.com/office/drawing/2014/main" id="{8EE266AA-79FB-4060-8821-118398ABFD6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03:24</a:t>
            </a:r>
          </a:p>
        </p:txBody>
      </p:sp>
      <p:sp>
        <p:nvSpPr>
          <p:cNvPr id="119" name="Rounded Rectangle 101">
            <a:extLst>
              <a:ext uri="{FF2B5EF4-FFF2-40B4-BE49-F238E27FC236}">
                <a16:creationId xmlns:a16="http://schemas.microsoft.com/office/drawing/2014/main" id="{7D5A6345-C72B-4B09-9D62-993DB438DCA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03:23</a:t>
            </a:r>
          </a:p>
        </p:txBody>
      </p:sp>
      <p:sp>
        <p:nvSpPr>
          <p:cNvPr id="120" name="Rounded Rectangle 102">
            <a:extLst>
              <a:ext uri="{FF2B5EF4-FFF2-40B4-BE49-F238E27FC236}">
                <a16:creationId xmlns:a16="http://schemas.microsoft.com/office/drawing/2014/main" id="{9082CE33-9E2B-4A2C-A98C-DC0BD9327E5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03:22</a:t>
            </a:r>
          </a:p>
        </p:txBody>
      </p:sp>
      <p:sp>
        <p:nvSpPr>
          <p:cNvPr id="121" name="Rounded Rectangle 103">
            <a:extLst>
              <a:ext uri="{FF2B5EF4-FFF2-40B4-BE49-F238E27FC236}">
                <a16:creationId xmlns:a16="http://schemas.microsoft.com/office/drawing/2014/main" id="{14EE7050-B6CE-44F9-AF15-8A92148067B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03:21</a:t>
            </a:r>
          </a:p>
        </p:txBody>
      </p:sp>
      <p:sp>
        <p:nvSpPr>
          <p:cNvPr id="122" name="Rounded Rectangle 104">
            <a:extLst>
              <a:ext uri="{FF2B5EF4-FFF2-40B4-BE49-F238E27FC236}">
                <a16:creationId xmlns:a16="http://schemas.microsoft.com/office/drawing/2014/main" id="{45A181E7-6121-498E-8AEE-9F1D3085123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03:20</a:t>
            </a:r>
          </a:p>
        </p:txBody>
      </p:sp>
      <p:sp>
        <p:nvSpPr>
          <p:cNvPr id="123" name="Rounded Rectangle 105">
            <a:extLst>
              <a:ext uri="{FF2B5EF4-FFF2-40B4-BE49-F238E27FC236}">
                <a16:creationId xmlns:a16="http://schemas.microsoft.com/office/drawing/2014/main" id="{3CCF16AB-BF21-4430-9C49-AEC091E02CA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03:19</a:t>
            </a:r>
          </a:p>
        </p:txBody>
      </p:sp>
      <p:sp>
        <p:nvSpPr>
          <p:cNvPr id="124" name="Rounded Rectangle 106">
            <a:extLst>
              <a:ext uri="{FF2B5EF4-FFF2-40B4-BE49-F238E27FC236}">
                <a16:creationId xmlns:a16="http://schemas.microsoft.com/office/drawing/2014/main" id="{A7516C8D-0947-4860-89A1-133E556778F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03:18</a:t>
            </a:r>
          </a:p>
        </p:txBody>
      </p:sp>
      <p:sp>
        <p:nvSpPr>
          <p:cNvPr id="125" name="Rounded Rectangle 107">
            <a:extLst>
              <a:ext uri="{FF2B5EF4-FFF2-40B4-BE49-F238E27FC236}">
                <a16:creationId xmlns:a16="http://schemas.microsoft.com/office/drawing/2014/main" id="{4690BDFF-896F-4B9C-AE87-10A0D4E511E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03:17</a:t>
            </a:r>
          </a:p>
        </p:txBody>
      </p:sp>
      <p:sp>
        <p:nvSpPr>
          <p:cNvPr id="126" name="Rounded Rectangle 108">
            <a:extLst>
              <a:ext uri="{FF2B5EF4-FFF2-40B4-BE49-F238E27FC236}">
                <a16:creationId xmlns:a16="http://schemas.microsoft.com/office/drawing/2014/main" id="{A3755043-71A2-497D-988D-2DC3009C496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03:16</a:t>
            </a:r>
          </a:p>
        </p:txBody>
      </p:sp>
      <p:sp>
        <p:nvSpPr>
          <p:cNvPr id="127" name="Rounded Rectangle 109">
            <a:extLst>
              <a:ext uri="{FF2B5EF4-FFF2-40B4-BE49-F238E27FC236}">
                <a16:creationId xmlns:a16="http://schemas.microsoft.com/office/drawing/2014/main" id="{8C09C972-A3A6-412D-A2E0-66021B7A32D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03:15</a:t>
            </a:r>
          </a:p>
        </p:txBody>
      </p:sp>
      <p:sp>
        <p:nvSpPr>
          <p:cNvPr id="128" name="Rounded Rectangle 110">
            <a:extLst>
              <a:ext uri="{FF2B5EF4-FFF2-40B4-BE49-F238E27FC236}">
                <a16:creationId xmlns:a16="http://schemas.microsoft.com/office/drawing/2014/main" id="{B6390197-6443-42B3-8F07-3114523C6C8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03:14</a:t>
            </a:r>
          </a:p>
        </p:txBody>
      </p:sp>
      <p:sp>
        <p:nvSpPr>
          <p:cNvPr id="129" name="Rounded Rectangle 111">
            <a:extLst>
              <a:ext uri="{FF2B5EF4-FFF2-40B4-BE49-F238E27FC236}">
                <a16:creationId xmlns:a16="http://schemas.microsoft.com/office/drawing/2014/main" id="{AE8AC437-31BA-4D04-B187-D6B87A44588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03:13</a:t>
            </a:r>
          </a:p>
        </p:txBody>
      </p:sp>
      <p:sp>
        <p:nvSpPr>
          <p:cNvPr id="130" name="Rounded Rectangle 112">
            <a:extLst>
              <a:ext uri="{FF2B5EF4-FFF2-40B4-BE49-F238E27FC236}">
                <a16:creationId xmlns:a16="http://schemas.microsoft.com/office/drawing/2014/main" id="{07BECBF0-31F7-4F59-BD42-85EACE9DE45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03:12</a:t>
            </a:r>
          </a:p>
        </p:txBody>
      </p:sp>
      <p:sp>
        <p:nvSpPr>
          <p:cNvPr id="131" name="Rounded Rectangle 113">
            <a:extLst>
              <a:ext uri="{FF2B5EF4-FFF2-40B4-BE49-F238E27FC236}">
                <a16:creationId xmlns:a16="http://schemas.microsoft.com/office/drawing/2014/main" id="{71A3385D-6EEE-4CCA-808C-BC7EF9915B7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03:11</a:t>
            </a:r>
          </a:p>
        </p:txBody>
      </p:sp>
      <p:sp>
        <p:nvSpPr>
          <p:cNvPr id="132" name="Rounded Rectangle 114">
            <a:extLst>
              <a:ext uri="{FF2B5EF4-FFF2-40B4-BE49-F238E27FC236}">
                <a16:creationId xmlns:a16="http://schemas.microsoft.com/office/drawing/2014/main" id="{8A5478A9-9DA3-46F7-A414-BA5CCAD40E0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03:10</a:t>
            </a:r>
          </a:p>
        </p:txBody>
      </p:sp>
      <p:sp>
        <p:nvSpPr>
          <p:cNvPr id="133" name="Rounded Rectangle 115">
            <a:extLst>
              <a:ext uri="{FF2B5EF4-FFF2-40B4-BE49-F238E27FC236}">
                <a16:creationId xmlns:a16="http://schemas.microsoft.com/office/drawing/2014/main" id="{D4F92E00-1825-4843-95E1-6670BA5B1C2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03:09</a:t>
            </a:r>
          </a:p>
        </p:txBody>
      </p:sp>
      <p:sp>
        <p:nvSpPr>
          <p:cNvPr id="134" name="Rounded Rectangle 116">
            <a:extLst>
              <a:ext uri="{FF2B5EF4-FFF2-40B4-BE49-F238E27FC236}">
                <a16:creationId xmlns:a16="http://schemas.microsoft.com/office/drawing/2014/main" id="{BBC34F58-C0EA-481C-A509-0029E57CC4A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03:08</a:t>
            </a:r>
          </a:p>
        </p:txBody>
      </p:sp>
      <p:sp>
        <p:nvSpPr>
          <p:cNvPr id="135" name="Rounded Rectangle 117">
            <a:extLst>
              <a:ext uri="{FF2B5EF4-FFF2-40B4-BE49-F238E27FC236}">
                <a16:creationId xmlns:a16="http://schemas.microsoft.com/office/drawing/2014/main" id="{80999E8E-742F-42DF-8CC7-1F32A33B7F5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03:07</a:t>
            </a:r>
          </a:p>
        </p:txBody>
      </p:sp>
      <p:sp>
        <p:nvSpPr>
          <p:cNvPr id="136" name="Rounded Rectangle 118">
            <a:extLst>
              <a:ext uri="{FF2B5EF4-FFF2-40B4-BE49-F238E27FC236}">
                <a16:creationId xmlns:a16="http://schemas.microsoft.com/office/drawing/2014/main" id="{68BA2171-2748-40B0-A722-FA941DDA488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03:06</a:t>
            </a:r>
          </a:p>
        </p:txBody>
      </p:sp>
      <p:sp>
        <p:nvSpPr>
          <p:cNvPr id="137" name="Rounded Rectangle 119">
            <a:extLst>
              <a:ext uri="{FF2B5EF4-FFF2-40B4-BE49-F238E27FC236}">
                <a16:creationId xmlns:a16="http://schemas.microsoft.com/office/drawing/2014/main" id="{A6FA1590-5C58-4CA6-BEB8-075D1414BA0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03:05</a:t>
            </a:r>
          </a:p>
        </p:txBody>
      </p:sp>
      <p:sp>
        <p:nvSpPr>
          <p:cNvPr id="138" name="Rounded Rectangle 120">
            <a:extLst>
              <a:ext uri="{FF2B5EF4-FFF2-40B4-BE49-F238E27FC236}">
                <a16:creationId xmlns:a16="http://schemas.microsoft.com/office/drawing/2014/main" id="{378E25C0-1FAC-4AA7-A17C-A745612EAC7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03:04</a:t>
            </a:r>
          </a:p>
        </p:txBody>
      </p:sp>
      <p:sp>
        <p:nvSpPr>
          <p:cNvPr id="139" name="Rounded Rectangle 121">
            <a:extLst>
              <a:ext uri="{FF2B5EF4-FFF2-40B4-BE49-F238E27FC236}">
                <a16:creationId xmlns:a16="http://schemas.microsoft.com/office/drawing/2014/main" id="{4A1B009B-E035-446E-97EF-39EC176A085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03:03</a:t>
            </a:r>
          </a:p>
        </p:txBody>
      </p:sp>
      <p:sp>
        <p:nvSpPr>
          <p:cNvPr id="140" name="Rounded Rectangle 122">
            <a:extLst>
              <a:ext uri="{FF2B5EF4-FFF2-40B4-BE49-F238E27FC236}">
                <a16:creationId xmlns:a16="http://schemas.microsoft.com/office/drawing/2014/main" id="{4BB61768-811D-443B-81E7-018290E854D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03:02</a:t>
            </a:r>
          </a:p>
        </p:txBody>
      </p:sp>
      <p:sp>
        <p:nvSpPr>
          <p:cNvPr id="141" name="Rounded Rectangle 123">
            <a:extLst>
              <a:ext uri="{FF2B5EF4-FFF2-40B4-BE49-F238E27FC236}">
                <a16:creationId xmlns:a16="http://schemas.microsoft.com/office/drawing/2014/main" id="{41D8CB8B-24B2-4893-B2CC-F2D67FD20E3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03:01</a:t>
            </a:r>
          </a:p>
        </p:txBody>
      </p:sp>
      <p:sp>
        <p:nvSpPr>
          <p:cNvPr id="142" name="Rounded Rectangle 124">
            <a:extLst>
              <a:ext uri="{FF2B5EF4-FFF2-40B4-BE49-F238E27FC236}">
                <a16:creationId xmlns:a16="http://schemas.microsoft.com/office/drawing/2014/main" id="{815D28F5-BD43-4674-A57E-B4D9FDA3FB5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03:00</a:t>
            </a:r>
          </a:p>
        </p:txBody>
      </p:sp>
      <p:sp>
        <p:nvSpPr>
          <p:cNvPr id="143" name="Rounded Rectangle 125">
            <a:extLst>
              <a:ext uri="{FF2B5EF4-FFF2-40B4-BE49-F238E27FC236}">
                <a16:creationId xmlns:a16="http://schemas.microsoft.com/office/drawing/2014/main" id="{DE108191-1C8C-4AD0-BFD2-7EF58EFB22E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02:59</a:t>
            </a:r>
          </a:p>
        </p:txBody>
      </p:sp>
      <p:sp>
        <p:nvSpPr>
          <p:cNvPr id="144" name="Rounded Rectangle 126">
            <a:extLst>
              <a:ext uri="{FF2B5EF4-FFF2-40B4-BE49-F238E27FC236}">
                <a16:creationId xmlns:a16="http://schemas.microsoft.com/office/drawing/2014/main" id="{638608F9-EB73-4E3C-AF65-51B2D7AB59D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02:58</a:t>
            </a:r>
          </a:p>
        </p:txBody>
      </p:sp>
      <p:sp>
        <p:nvSpPr>
          <p:cNvPr id="145" name="Rounded Rectangle 127">
            <a:extLst>
              <a:ext uri="{FF2B5EF4-FFF2-40B4-BE49-F238E27FC236}">
                <a16:creationId xmlns:a16="http://schemas.microsoft.com/office/drawing/2014/main" id="{70DF4721-19BE-4BCC-AAEF-82E1DB0CC0F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02:57</a:t>
            </a:r>
          </a:p>
        </p:txBody>
      </p:sp>
      <p:sp>
        <p:nvSpPr>
          <p:cNvPr id="146" name="Rounded Rectangle 128">
            <a:extLst>
              <a:ext uri="{FF2B5EF4-FFF2-40B4-BE49-F238E27FC236}">
                <a16:creationId xmlns:a16="http://schemas.microsoft.com/office/drawing/2014/main" id="{373F5DD3-C82A-4C6E-B62E-67B4B793431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02:56</a:t>
            </a:r>
          </a:p>
        </p:txBody>
      </p:sp>
      <p:sp>
        <p:nvSpPr>
          <p:cNvPr id="147" name="Rounded Rectangle 129">
            <a:extLst>
              <a:ext uri="{FF2B5EF4-FFF2-40B4-BE49-F238E27FC236}">
                <a16:creationId xmlns:a16="http://schemas.microsoft.com/office/drawing/2014/main" id="{8D20FF33-14CB-44CA-92A8-4AF63DBBE41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02:55</a:t>
            </a:r>
          </a:p>
        </p:txBody>
      </p:sp>
      <p:sp>
        <p:nvSpPr>
          <p:cNvPr id="148" name="Rounded Rectangle 130">
            <a:extLst>
              <a:ext uri="{FF2B5EF4-FFF2-40B4-BE49-F238E27FC236}">
                <a16:creationId xmlns:a16="http://schemas.microsoft.com/office/drawing/2014/main" id="{19CDF593-E684-4928-A85B-837445EA046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02:54</a:t>
            </a:r>
          </a:p>
        </p:txBody>
      </p:sp>
      <p:sp>
        <p:nvSpPr>
          <p:cNvPr id="149" name="Rounded Rectangle 131">
            <a:extLst>
              <a:ext uri="{FF2B5EF4-FFF2-40B4-BE49-F238E27FC236}">
                <a16:creationId xmlns:a16="http://schemas.microsoft.com/office/drawing/2014/main" id="{6EFB2631-B683-4BE4-862F-E84DF39A594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02:53</a:t>
            </a:r>
          </a:p>
        </p:txBody>
      </p:sp>
      <p:sp>
        <p:nvSpPr>
          <p:cNvPr id="150" name="Rounded Rectangle 132">
            <a:extLst>
              <a:ext uri="{FF2B5EF4-FFF2-40B4-BE49-F238E27FC236}">
                <a16:creationId xmlns:a16="http://schemas.microsoft.com/office/drawing/2014/main" id="{C9B72145-598A-4579-AA39-F82F2503705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02:52</a:t>
            </a:r>
          </a:p>
        </p:txBody>
      </p:sp>
      <p:sp>
        <p:nvSpPr>
          <p:cNvPr id="151" name="Rounded Rectangle 133">
            <a:extLst>
              <a:ext uri="{FF2B5EF4-FFF2-40B4-BE49-F238E27FC236}">
                <a16:creationId xmlns:a16="http://schemas.microsoft.com/office/drawing/2014/main" id="{4F027020-A3F2-42B4-AB20-6B27DC64B3C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02:51</a:t>
            </a:r>
          </a:p>
        </p:txBody>
      </p:sp>
      <p:sp>
        <p:nvSpPr>
          <p:cNvPr id="152" name="Rounded Rectangle 134">
            <a:extLst>
              <a:ext uri="{FF2B5EF4-FFF2-40B4-BE49-F238E27FC236}">
                <a16:creationId xmlns:a16="http://schemas.microsoft.com/office/drawing/2014/main" id="{DC0999FC-02D4-49F3-9300-77FA3D667CF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02:50</a:t>
            </a:r>
          </a:p>
        </p:txBody>
      </p:sp>
      <p:sp>
        <p:nvSpPr>
          <p:cNvPr id="153" name="Rounded Rectangle 135">
            <a:extLst>
              <a:ext uri="{FF2B5EF4-FFF2-40B4-BE49-F238E27FC236}">
                <a16:creationId xmlns:a16="http://schemas.microsoft.com/office/drawing/2014/main" id="{9A9E8167-5AF6-40B6-A179-7D002B64D02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02:49</a:t>
            </a:r>
          </a:p>
        </p:txBody>
      </p:sp>
      <p:sp>
        <p:nvSpPr>
          <p:cNvPr id="154" name="Rounded Rectangle 136">
            <a:extLst>
              <a:ext uri="{FF2B5EF4-FFF2-40B4-BE49-F238E27FC236}">
                <a16:creationId xmlns:a16="http://schemas.microsoft.com/office/drawing/2014/main" id="{B7C682A4-D89A-4D1C-AF14-CA3703BD708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02:48</a:t>
            </a:r>
          </a:p>
        </p:txBody>
      </p:sp>
      <p:sp>
        <p:nvSpPr>
          <p:cNvPr id="155" name="Rounded Rectangle 137">
            <a:extLst>
              <a:ext uri="{FF2B5EF4-FFF2-40B4-BE49-F238E27FC236}">
                <a16:creationId xmlns:a16="http://schemas.microsoft.com/office/drawing/2014/main" id="{F4752FB4-1364-4ED9-8EDF-358A964CAEA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02:47</a:t>
            </a:r>
          </a:p>
        </p:txBody>
      </p:sp>
      <p:sp>
        <p:nvSpPr>
          <p:cNvPr id="156" name="Rounded Rectangle 138">
            <a:extLst>
              <a:ext uri="{FF2B5EF4-FFF2-40B4-BE49-F238E27FC236}">
                <a16:creationId xmlns:a16="http://schemas.microsoft.com/office/drawing/2014/main" id="{43D76345-E079-45AB-BB9C-EF9A5F04B31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02:46</a:t>
            </a:r>
          </a:p>
        </p:txBody>
      </p:sp>
      <p:sp>
        <p:nvSpPr>
          <p:cNvPr id="157" name="Rounded Rectangle 139">
            <a:extLst>
              <a:ext uri="{FF2B5EF4-FFF2-40B4-BE49-F238E27FC236}">
                <a16:creationId xmlns:a16="http://schemas.microsoft.com/office/drawing/2014/main" id="{82A96077-109A-4417-B5E5-14C41082435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02:45</a:t>
            </a:r>
          </a:p>
        </p:txBody>
      </p:sp>
      <p:sp>
        <p:nvSpPr>
          <p:cNvPr id="158" name="Rounded Rectangle 140">
            <a:extLst>
              <a:ext uri="{FF2B5EF4-FFF2-40B4-BE49-F238E27FC236}">
                <a16:creationId xmlns:a16="http://schemas.microsoft.com/office/drawing/2014/main" id="{CA53410F-8616-4ED7-A710-8706CC32EFD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02:44</a:t>
            </a:r>
          </a:p>
        </p:txBody>
      </p:sp>
      <p:sp>
        <p:nvSpPr>
          <p:cNvPr id="159" name="Rounded Rectangle 141">
            <a:extLst>
              <a:ext uri="{FF2B5EF4-FFF2-40B4-BE49-F238E27FC236}">
                <a16:creationId xmlns:a16="http://schemas.microsoft.com/office/drawing/2014/main" id="{CFF3C24C-40DE-4E94-A451-133C86936C3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02:43</a:t>
            </a:r>
          </a:p>
        </p:txBody>
      </p:sp>
      <p:sp>
        <p:nvSpPr>
          <p:cNvPr id="160" name="Rounded Rectangle 142">
            <a:extLst>
              <a:ext uri="{FF2B5EF4-FFF2-40B4-BE49-F238E27FC236}">
                <a16:creationId xmlns:a16="http://schemas.microsoft.com/office/drawing/2014/main" id="{D77549EB-105F-40D6-BA44-9CE12453709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02:42</a:t>
            </a:r>
          </a:p>
        </p:txBody>
      </p:sp>
      <p:sp>
        <p:nvSpPr>
          <p:cNvPr id="161" name="Rounded Rectangle 143">
            <a:extLst>
              <a:ext uri="{FF2B5EF4-FFF2-40B4-BE49-F238E27FC236}">
                <a16:creationId xmlns:a16="http://schemas.microsoft.com/office/drawing/2014/main" id="{45DB2C75-8D35-435B-AB5E-76090B680B7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02:41</a:t>
            </a:r>
          </a:p>
        </p:txBody>
      </p:sp>
      <p:sp>
        <p:nvSpPr>
          <p:cNvPr id="162" name="Rounded Rectangle 144">
            <a:extLst>
              <a:ext uri="{FF2B5EF4-FFF2-40B4-BE49-F238E27FC236}">
                <a16:creationId xmlns:a16="http://schemas.microsoft.com/office/drawing/2014/main" id="{5F33B048-1EF8-402B-B956-8D7F2A207CD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02:40</a:t>
            </a:r>
          </a:p>
        </p:txBody>
      </p:sp>
      <p:sp>
        <p:nvSpPr>
          <p:cNvPr id="163" name="Rounded Rectangle 145">
            <a:extLst>
              <a:ext uri="{FF2B5EF4-FFF2-40B4-BE49-F238E27FC236}">
                <a16:creationId xmlns:a16="http://schemas.microsoft.com/office/drawing/2014/main" id="{FE599468-EF02-4F2B-8C8E-2EFC26D4285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02:39</a:t>
            </a:r>
          </a:p>
        </p:txBody>
      </p:sp>
      <p:sp>
        <p:nvSpPr>
          <p:cNvPr id="164" name="Rounded Rectangle 146">
            <a:extLst>
              <a:ext uri="{FF2B5EF4-FFF2-40B4-BE49-F238E27FC236}">
                <a16:creationId xmlns:a16="http://schemas.microsoft.com/office/drawing/2014/main" id="{F42B2157-F9E5-45F6-9C6D-E571E912E61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02:38</a:t>
            </a:r>
          </a:p>
        </p:txBody>
      </p:sp>
      <p:sp>
        <p:nvSpPr>
          <p:cNvPr id="165" name="Rounded Rectangle 147">
            <a:extLst>
              <a:ext uri="{FF2B5EF4-FFF2-40B4-BE49-F238E27FC236}">
                <a16:creationId xmlns:a16="http://schemas.microsoft.com/office/drawing/2014/main" id="{E37D3B8C-781E-4ED0-98C5-3CF3EC18F91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02:37</a:t>
            </a:r>
          </a:p>
        </p:txBody>
      </p:sp>
      <p:sp>
        <p:nvSpPr>
          <p:cNvPr id="166" name="Rounded Rectangle 148">
            <a:extLst>
              <a:ext uri="{FF2B5EF4-FFF2-40B4-BE49-F238E27FC236}">
                <a16:creationId xmlns:a16="http://schemas.microsoft.com/office/drawing/2014/main" id="{0A13ED80-218F-45B1-8640-311F2EB44FC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02:36</a:t>
            </a:r>
          </a:p>
        </p:txBody>
      </p:sp>
      <p:sp>
        <p:nvSpPr>
          <p:cNvPr id="167" name="Rounded Rectangle 149">
            <a:extLst>
              <a:ext uri="{FF2B5EF4-FFF2-40B4-BE49-F238E27FC236}">
                <a16:creationId xmlns:a16="http://schemas.microsoft.com/office/drawing/2014/main" id="{2ACBEAFD-D17B-4945-85F2-A071161CC4B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02:35</a:t>
            </a:r>
          </a:p>
        </p:txBody>
      </p:sp>
      <p:sp>
        <p:nvSpPr>
          <p:cNvPr id="168" name="Rounded Rectangle 150">
            <a:extLst>
              <a:ext uri="{FF2B5EF4-FFF2-40B4-BE49-F238E27FC236}">
                <a16:creationId xmlns:a16="http://schemas.microsoft.com/office/drawing/2014/main" id="{97BD8B5B-5A85-4CD1-B47C-48EEA9D77F2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02:34</a:t>
            </a:r>
          </a:p>
        </p:txBody>
      </p:sp>
      <p:sp>
        <p:nvSpPr>
          <p:cNvPr id="169" name="Rounded Rectangle 151">
            <a:extLst>
              <a:ext uri="{FF2B5EF4-FFF2-40B4-BE49-F238E27FC236}">
                <a16:creationId xmlns:a16="http://schemas.microsoft.com/office/drawing/2014/main" id="{38E24549-120B-4F01-9E0C-0E8FA19180A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02:33</a:t>
            </a:r>
          </a:p>
        </p:txBody>
      </p:sp>
      <p:sp>
        <p:nvSpPr>
          <p:cNvPr id="170" name="Rounded Rectangle 152">
            <a:extLst>
              <a:ext uri="{FF2B5EF4-FFF2-40B4-BE49-F238E27FC236}">
                <a16:creationId xmlns:a16="http://schemas.microsoft.com/office/drawing/2014/main" id="{B172DACB-3717-404B-9B67-309E0F8392E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02:32</a:t>
            </a:r>
          </a:p>
        </p:txBody>
      </p:sp>
      <p:sp>
        <p:nvSpPr>
          <p:cNvPr id="171" name="Rounded Rectangle 153">
            <a:extLst>
              <a:ext uri="{FF2B5EF4-FFF2-40B4-BE49-F238E27FC236}">
                <a16:creationId xmlns:a16="http://schemas.microsoft.com/office/drawing/2014/main" id="{B5855485-DEBE-4DD0-9370-5FE33B31F09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02:31</a:t>
            </a:r>
          </a:p>
        </p:txBody>
      </p:sp>
      <p:sp>
        <p:nvSpPr>
          <p:cNvPr id="172" name="Rounded Rectangle 154">
            <a:extLst>
              <a:ext uri="{FF2B5EF4-FFF2-40B4-BE49-F238E27FC236}">
                <a16:creationId xmlns:a16="http://schemas.microsoft.com/office/drawing/2014/main" id="{DA729862-A69E-42B7-AF85-3A0104EA05B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02:30</a:t>
            </a:r>
          </a:p>
        </p:txBody>
      </p:sp>
      <p:sp>
        <p:nvSpPr>
          <p:cNvPr id="173" name="Rounded Rectangle 155">
            <a:extLst>
              <a:ext uri="{FF2B5EF4-FFF2-40B4-BE49-F238E27FC236}">
                <a16:creationId xmlns:a16="http://schemas.microsoft.com/office/drawing/2014/main" id="{699A005D-F4FD-48B1-B8F4-8EEAF1E5230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02:29</a:t>
            </a:r>
          </a:p>
        </p:txBody>
      </p:sp>
      <p:sp>
        <p:nvSpPr>
          <p:cNvPr id="174" name="Rounded Rectangle 156">
            <a:extLst>
              <a:ext uri="{FF2B5EF4-FFF2-40B4-BE49-F238E27FC236}">
                <a16:creationId xmlns:a16="http://schemas.microsoft.com/office/drawing/2014/main" id="{FA6E2EF3-2CC3-4E8C-A674-F434A2155F1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02:28</a:t>
            </a:r>
          </a:p>
        </p:txBody>
      </p:sp>
      <p:sp>
        <p:nvSpPr>
          <p:cNvPr id="175" name="Rounded Rectangle 157">
            <a:extLst>
              <a:ext uri="{FF2B5EF4-FFF2-40B4-BE49-F238E27FC236}">
                <a16:creationId xmlns:a16="http://schemas.microsoft.com/office/drawing/2014/main" id="{1426A4A4-13A5-4153-87CE-DB2E9D70E91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02:27</a:t>
            </a:r>
          </a:p>
        </p:txBody>
      </p:sp>
      <p:sp>
        <p:nvSpPr>
          <p:cNvPr id="176" name="Rounded Rectangle 158">
            <a:extLst>
              <a:ext uri="{FF2B5EF4-FFF2-40B4-BE49-F238E27FC236}">
                <a16:creationId xmlns:a16="http://schemas.microsoft.com/office/drawing/2014/main" id="{D1992BB4-210A-4F3F-B117-E87529CF3BC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02:26</a:t>
            </a:r>
          </a:p>
        </p:txBody>
      </p:sp>
      <p:sp>
        <p:nvSpPr>
          <p:cNvPr id="177" name="Rounded Rectangle 159">
            <a:extLst>
              <a:ext uri="{FF2B5EF4-FFF2-40B4-BE49-F238E27FC236}">
                <a16:creationId xmlns:a16="http://schemas.microsoft.com/office/drawing/2014/main" id="{E575A881-712A-44E5-BE41-8BDA1B72637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02:25</a:t>
            </a:r>
          </a:p>
        </p:txBody>
      </p:sp>
      <p:sp>
        <p:nvSpPr>
          <p:cNvPr id="178" name="Rounded Rectangle 160">
            <a:extLst>
              <a:ext uri="{FF2B5EF4-FFF2-40B4-BE49-F238E27FC236}">
                <a16:creationId xmlns:a16="http://schemas.microsoft.com/office/drawing/2014/main" id="{A49A56ED-4A05-4098-8E7A-603487C25CB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02:24</a:t>
            </a:r>
          </a:p>
        </p:txBody>
      </p:sp>
      <p:sp>
        <p:nvSpPr>
          <p:cNvPr id="179" name="Rounded Rectangle 161">
            <a:extLst>
              <a:ext uri="{FF2B5EF4-FFF2-40B4-BE49-F238E27FC236}">
                <a16:creationId xmlns:a16="http://schemas.microsoft.com/office/drawing/2014/main" id="{F5001FB7-1A57-4837-BE1A-6D9602111E8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02:23</a:t>
            </a:r>
          </a:p>
        </p:txBody>
      </p:sp>
      <p:sp>
        <p:nvSpPr>
          <p:cNvPr id="180" name="Rounded Rectangle 162">
            <a:extLst>
              <a:ext uri="{FF2B5EF4-FFF2-40B4-BE49-F238E27FC236}">
                <a16:creationId xmlns:a16="http://schemas.microsoft.com/office/drawing/2014/main" id="{B67F38DB-12D5-488E-A9DB-27305E5789C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02:22</a:t>
            </a:r>
          </a:p>
        </p:txBody>
      </p:sp>
      <p:sp>
        <p:nvSpPr>
          <p:cNvPr id="181" name="Rounded Rectangle 163">
            <a:extLst>
              <a:ext uri="{FF2B5EF4-FFF2-40B4-BE49-F238E27FC236}">
                <a16:creationId xmlns:a16="http://schemas.microsoft.com/office/drawing/2014/main" id="{02636EC4-7871-40E2-88B9-1BC2F42ABBA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02:21</a:t>
            </a:r>
          </a:p>
        </p:txBody>
      </p:sp>
      <p:sp>
        <p:nvSpPr>
          <p:cNvPr id="182" name="Rounded Rectangle 164">
            <a:extLst>
              <a:ext uri="{FF2B5EF4-FFF2-40B4-BE49-F238E27FC236}">
                <a16:creationId xmlns:a16="http://schemas.microsoft.com/office/drawing/2014/main" id="{EA589E97-F9ED-438F-8EB2-FA39D4DBE30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02:20</a:t>
            </a:r>
          </a:p>
        </p:txBody>
      </p:sp>
      <p:sp>
        <p:nvSpPr>
          <p:cNvPr id="183" name="Rounded Rectangle 165">
            <a:extLst>
              <a:ext uri="{FF2B5EF4-FFF2-40B4-BE49-F238E27FC236}">
                <a16:creationId xmlns:a16="http://schemas.microsoft.com/office/drawing/2014/main" id="{A5CC1111-BFE0-45DA-98A2-F642C85D8C2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02:19</a:t>
            </a:r>
          </a:p>
        </p:txBody>
      </p:sp>
      <p:sp>
        <p:nvSpPr>
          <p:cNvPr id="184" name="Rounded Rectangle 166">
            <a:extLst>
              <a:ext uri="{FF2B5EF4-FFF2-40B4-BE49-F238E27FC236}">
                <a16:creationId xmlns:a16="http://schemas.microsoft.com/office/drawing/2014/main" id="{8639521F-7832-468D-B698-BF1B0C5FA5A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02:18</a:t>
            </a:r>
          </a:p>
        </p:txBody>
      </p:sp>
      <p:sp>
        <p:nvSpPr>
          <p:cNvPr id="185" name="Rounded Rectangle 167">
            <a:extLst>
              <a:ext uri="{FF2B5EF4-FFF2-40B4-BE49-F238E27FC236}">
                <a16:creationId xmlns:a16="http://schemas.microsoft.com/office/drawing/2014/main" id="{A5EFF559-12AD-46C2-8F4E-D7A554BF9BC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02:17</a:t>
            </a:r>
          </a:p>
        </p:txBody>
      </p:sp>
      <p:sp>
        <p:nvSpPr>
          <p:cNvPr id="186" name="Rounded Rectangle 168">
            <a:extLst>
              <a:ext uri="{FF2B5EF4-FFF2-40B4-BE49-F238E27FC236}">
                <a16:creationId xmlns:a16="http://schemas.microsoft.com/office/drawing/2014/main" id="{EF4DD5DC-0AB2-4565-A680-844D22B8D5B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02:16</a:t>
            </a:r>
          </a:p>
        </p:txBody>
      </p:sp>
      <p:sp>
        <p:nvSpPr>
          <p:cNvPr id="187" name="Rounded Rectangle 169">
            <a:extLst>
              <a:ext uri="{FF2B5EF4-FFF2-40B4-BE49-F238E27FC236}">
                <a16:creationId xmlns:a16="http://schemas.microsoft.com/office/drawing/2014/main" id="{F907C337-0659-4BFC-94BB-13B7B0FBAE8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02:15</a:t>
            </a:r>
          </a:p>
        </p:txBody>
      </p:sp>
      <p:sp>
        <p:nvSpPr>
          <p:cNvPr id="188" name="Rounded Rectangle 170">
            <a:extLst>
              <a:ext uri="{FF2B5EF4-FFF2-40B4-BE49-F238E27FC236}">
                <a16:creationId xmlns:a16="http://schemas.microsoft.com/office/drawing/2014/main" id="{7E701FBF-EE55-499A-84F1-9A902BE3038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02:14</a:t>
            </a:r>
          </a:p>
        </p:txBody>
      </p:sp>
      <p:sp>
        <p:nvSpPr>
          <p:cNvPr id="189" name="Rounded Rectangle 171">
            <a:extLst>
              <a:ext uri="{FF2B5EF4-FFF2-40B4-BE49-F238E27FC236}">
                <a16:creationId xmlns:a16="http://schemas.microsoft.com/office/drawing/2014/main" id="{BEA19446-EF6E-49B4-91DF-069D640E42F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02:13</a:t>
            </a:r>
          </a:p>
        </p:txBody>
      </p:sp>
      <p:sp>
        <p:nvSpPr>
          <p:cNvPr id="190" name="Rounded Rectangle 172">
            <a:extLst>
              <a:ext uri="{FF2B5EF4-FFF2-40B4-BE49-F238E27FC236}">
                <a16:creationId xmlns:a16="http://schemas.microsoft.com/office/drawing/2014/main" id="{32EF8D29-26DF-460A-8515-01CCF64E140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02:12</a:t>
            </a:r>
          </a:p>
        </p:txBody>
      </p:sp>
      <p:sp>
        <p:nvSpPr>
          <p:cNvPr id="191" name="Rounded Rectangle 173">
            <a:extLst>
              <a:ext uri="{FF2B5EF4-FFF2-40B4-BE49-F238E27FC236}">
                <a16:creationId xmlns:a16="http://schemas.microsoft.com/office/drawing/2014/main" id="{1C1DE2B7-98B5-4C75-8B0D-C0C14B366C4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02:11</a:t>
            </a:r>
          </a:p>
        </p:txBody>
      </p:sp>
      <p:sp>
        <p:nvSpPr>
          <p:cNvPr id="192" name="Rounded Rectangle 174">
            <a:extLst>
              <a:ext uri="{FF2B5EF4-FFF2-40B4-BE49-F238E27FC236}">
                <a16:creationId xmlns:a16="http://schemas.microsoft.com/office/drawing/2014/main" id="{762FC032-7ED9-41F5-9C7C-D1D877BBCE9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02:10</a:t>
            </a:r>
          </a:p>
        </p:txBody>
      </p:sp>
      <p:sp>
        <p:nvSpPr>
          <p:cNvPr id="193" name="Rounded Rectangle 175">
            <a:extLst>
              <a:ext uri="{FF2B5EF4-FFF2-40B4-BE49-F238E27FC236}">
                <a16:creationId xmlns:a16="http://schemas.microsoft.com/office/drawing/2014/main" id="{70F8EA49-9BED-4D24-B747-AFFC1048AA0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02:09</a:t>
            </a:r>
          </a:p>
        </p:txBody>
      </p:sp>
      <p:sp>
        <p:nvSpPr>
          <p:cNvPr id="194" name="Rounded Rectangle 176">
            <a:extLst>
              <a:ext uri="{FF2B5EF4-FFF2-40B4-BE49-F238E27FC236}">
                <a16:creationId xmlns:a16="http://schemas.microsoft.com/office/drawing/2014/main" id="{0E3BC0D9-D0C0-4FA4-BFD2-13FF9B684BF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02:08</a:t>
            </a:r>
          </a:p>
        </p:txBody>
      </p:sp>
      <p:sp>
        <p:nvSpPr>
          <p:cNvPr id="195" name="Rounded Rectangle 177">
            <a:extLst>
              <a:ext uri="{FF2B5EF4-FFF2-40B4-BE49-F238E27FC236}">
                <a16:creationId xmlns:a16="http://schemas.microsoft.com/office/drawing/2014/main" id="{E15B35EC-07A2-446F-A634-DA752067990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02:07</a:t>
            </a:r>
          </a:p>
        </p:txBody>
      </p:sp>
      <p:sp>
        <p:nvSpPr>
          <p:cNvPr id="196" name="Rounded Rectangle 178">
            <a:extLst>
              <a:ext uri="{FF2B5EF4-FFF2-40B4-BE49-F238E27FC236}">
                <a16:creationId xmlns:a16="http://schemas.microsoft.com/office/drawing/2014/main" id="{0B4C0782-ADCC-4517-916F-024B24AE4CE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02:06</a:t>
            </a:r>
          </a:p>
        </p:txBody>
      </p:sp>
      <p:sp>
        <p:nvSpPr>
          <p:cNvPr id="197" name="Rounded Rectangle 179">
            <a:extLst>
              <a:ext uri="{FF2B5EF4-FFF2-40B4-BE49-F238E27FC236}">
                <a16:creationId xmlns:a16="http://schemas.microsoft.com/office/drawing/2014/main" id="{92D0C121-B5BB-4151-988C-4114B3A29A4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02:05</a:t>
            </a:r>
          </a:p>
        </p:txBody>
      </p:sp>
      <p:sp>
        <p:nvSpPr>
          <p:cNvPr id="198" name="Rounded Rectangle 180">
            <a:extLst>
              <a:ext uri="{FF2B5EF4-FFF2-40B4-BE49-F238E27FC236}">
                <a16:creationId xmlns:a16="http://schemas.microsoft.com/office/drawing/2014/main" id="{060B41AC-51C6-4DE6-9D08-8D3D5FB101A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02:04</a:t>
            </a:r>
          </a:p>
        </p:txBody>
      </p:sp>
      <p:sp>
        <p:nvSpPr>
          <p:cNvPr id="199" name="Rounded Rectangle 181">
            <a:extLst>
              <a:ext uri="{FF2B5EF4-FFF2-40B4-BE49-F238E27FC236}">
                <a16:creationId xmlns:a16="http://schemas.microsoft.com/office/drawing/2014/main" id="{A0E3A9C3-A277-4266-9722-71C639CE670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02:03</a:t>
            </a:r>
          </a:p>
        </p:txBody>
      </p:sp>
      <p:sp>
        <p:nvSpPr>
          <p:cNvPr id="200" name="Rounded Rectangle 182">
            <a:extLst>
              <a:ext uri="{FF2B5EF4-FFF2-40B4-BE49-F238E27FC236}">
                <a16:creationId xmlns:a16="http://schemas.microsoft.com/office/drawing/2014/main" id="{2E754ACE-BF19-455F-83D9-2B8FF0BF3FB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02:02</a:t>
            </a:r>
          </a:p>
        </p:txBody>
      </p:sp>
      <p:sp>
        <p:nvSpPr>
          <p:cNvPr id="201" name="Rounded Rectangle 183">
            <a:extLst>
              <a:ext uri="{FF2B5EF4-FFF2-40B4-BE49-F238E27FC236}">
                <a16:creationId xmlns:a16="http://schemas.microsoft.com/office/drawing/2014/main" id="{14B70F51-5210-4941-9E3F-4F2930E1286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02:01</a:t>
            </a:r>
          </a:p>
        </p:txBody>
      </p:sp>
      <p:sp>
        <p:nvSpPr>
          <p:cNvPr id="202" name="Rounded Rectangle 184">
            <a:extLst>
              <a:ext uri="{FF2B5EF4-FFF2-40B4-BE49-F238E27FC236}">
                <a16:creationId xmlns:a16="http://schemas.microsoft.com/office/drawing/2014/main" id="{902572DA-C859-4547-B7E5-8AA2146D2C1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</a:p>
        </p:txBody>
      </p:sp>
      <p:sp>
        <p:nvSpPr>
          <p:cNvPr id="203" name="Rounded Rectangle 185">
            <a:extLst>
              <a:ext uri="{FF2B5EF4-FFF2-40B4-BE49-F238E27FC236}">
                <a16:creationId xmlns:a16="http://schemas.microsoft.com/office/drawing/2014/main" id="{F67D214C-EB48-4C10-B036-DAA0CBC6B3D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</a:p>
        </p:txBody>
      </p:sp>
      <p:sp>
        <p:nvSpPr>
          <p:cNvPr id="204" name="Rounded Rectangle 186">
            <a:extLst>
              <a:ext uri="{FF2B5EF4-FFF2-40B4-BE49-F238E27FC236}">
                <a16:creationId xmlns:a16="http://schemas.microsoft.com/office/drawing/2014/main" id="{EB5C59AC-6697-40F0-9969-C35B7B01AF3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</a:p>
        </p:txBody>
      </p:sp>
      <p:sp>
        <p:nvSpPr>
          <p:cNvPr id="205" name="Rounded Rectangle 187">
            <a:extLst>
              <a:ext uri="{FF2B5EF4-FFF2-40B4-BE49-F238E27FC236}">
                <a16:creationId xmlns:a16="http://schemas.microsoft.com/office/drawing/2014/main" id="{3F6A2BC9-E133-48EC-BA1B-645914CBF98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</a:p>
        </p:txBody>
      </p:sp>
      <p:sp>
        <p:nvSpPr>
          <p:cNvPr id="206" name="Rounded Rectangle 188">
            <a:extLst>
              <a:ext uri="{FF2B5EF4-FFF2-40B4-BE49-F238E27FC236}">
                <a16:creationId xmlns:a16="http://schemas.microsoft.com/office/drawing/2014/main" id="{4F7A4C7C-1D7E-44A2-AAAF-41795CC6B57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</a:p>
        </p:txBody>
      </p:sp>
      <p:sp>
        <p:nvSpPr>
          <p:cNvPr id="207" name="Rounded Rectangle 189">
            <a:extLst>
              <a:ext uri="{FF2B5EF4-FFF2-40B4-BE49-F238E27FC236}">
                <a16:creationId xmlns:a16="http://schemas.microsoft.com/office/drawing/2014/main" id="{2746F01D-E1C7-493D-ABEA-1586BD72182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</a:p>
        </p:txBody>
      </p:sp>
      <p:sp>
        <p:nvSpPr>
          <p:cNvPr id="208" name="Rounded Rectangle 190">
            <a:extLst>
              <a:ext uri="{FF2B5EF4-FFF2-40B4-BE49-F238E27FC236}">
                <a16:creationId xmlns:a16="http://schemas.microsoft.com/office/drawing/2014/main" id="{0D517ACF-4459-46A4-85ED-B6A10AFE791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</a:p>
        </p:txBody>
      </p:sp>
      <p:sp>
        <p:nvSpPr>
          <p:cNvPr id="209" name="Rounded Rectangle 191">
            <a:extLst>
              <a:ext uri="{FF2B5EF4-FFF2-40B4-BE49-F238E27FC236}">
                <a16:creationId xmlns:a16="http://schemas.microsoft.com/office/drawing/2014/main" id="{64DD3E9B-FCA5-469E-89DA-741D84D4C4C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</a:p>
        </p:txBody>
      </p:sp>
      <p:sp>
        <p:nvSpPr>
          <p:cNvPr id="210" name="Rounded Rectangle 192">
            <a:extLst>
              <a:ext uri="{FF2B5EF4-FFF2-40B4-BE49-F238E27FC236}">
                <a16:creationId xmlns:a16="http://schemas.microsoft.com/office/drawing/2014/main" id="{750FB8B9-B1B0-4FFC-9CB7-80D99F35AAE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</a:p>
        </p:txBody>
      </p:sp>
      <p:sp>
        <p:nvSpPr>
          <p:cNvPr id="211" name="Rounded Rectangle 193">
            <a:extLst>
              <a:ext uri="{FF2B5EF4-FFF2-40B4-BE49-F238E27FC236}">
                <a16:creationId xmlns:a16="http://schemas.microsoft.com/office/drawing/2014/main" id="{28AE7211-B5FB-44A2-8E34-3F8DA37273A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</a:p>
        </p:txBody>
      </p:sp>
      <p:sp>
        <p:nvSpPr>
          <p:cNvPr id="212" name="Rounded Rectangle 194">
            <a:extLst>
              <a:ext uri="{FF2B5EF4-FFF2-40B4-BE49-F238E27FC236}">
                <a16:creationId xmlns:a16="http://schemas.microsoft.com/office/drawing/2014/main" id="{BF381383-8EE2-441D-A1EF-1C163A553CA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</a:p>
        </p:txBody>
      </p:sp>
      <p:sp>
        <p:nvSpPr>
          <p:cNvPr id="213" name="Rounded Rectangle 195">
            <a:extLst>
              <a:ext uri="{FF2B5EF4-FFF2-40B4-BE49-F238E27FC236}">
                <a16:creationId xmlns:a16="http://schemas.microsoft.com/office/drawing/2014/main" id="{796FE3BA-9CAB-4760-8E81-E0900B62DC5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</a:p>
        </p:txBody>
      </p:sp>
      <p:sp>
        <p:nvSpPr>
          <p:cNvPr id="214" name="Rounded Rectangle 196">
            <a:extLst>
              <a:ext uri="{FF2B5EF4-FFF2-40B4-BE49-F238E27FC236}">
                <a16:creationId xmlns:a16="http://schemas.microsoft.com/office/drawing/2014/main" id="{D37B8CDD-BFE6-4EC7-AB57-9B1AC823BDD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</a:p>
        </p:txBody>
      </p:sp>
      <p:sp>
        <p:nvSpPr>
          <p:cNvPr id="215" name="Rounded Rectangle 197">
            <a:extLst>
              <a:ext uri="{FF2B5EF4-FFF2-40B4-BE49-F238E27FC236}">
                <a16:creationId xmlns:a16="http://schemas.microsoft.com/office/drawing/2014/main" id="{BE6A8D50-545A-4780-8EBD-1CCEAE03747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</a:p>
        </p:txBody>
      </p:sp>
      <p:sp>
        <p:nvSpPr>
          <p:cNvPr id="216" name="Rounded Rectangle 198">
            <a:extLst>
              <a:ext uri="{FF2B5EF4-FFF2-40B4-BE49-F238E27FC236}">
                <a16:creationId xmlns:a16="http://schemas.microsoft.com/office/drawing/2014/main" id="{6BF0587B-14E2-42FB-A551-87C919A0FEB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</a:p>
        </p:txBody>
      </p:sp>
      <p:sp>
        <p:nvSpPr>
          <p:cNvPr id="217" name="Rounded Rectangle 199">
            <a:extLst>
              <a:ext uri="{FF2B5EF4-FFF2-40B4-BE49-F238E27FC236}">
                <a16:creationId xmlns:a16="http://schemas.microsoft.com/office/drawing/2014/main" id="{C0A45CB2-3F0F-4DCD-B130-87B4C9FFE49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</a:p>
        </p:txBody>
      </p:sp>
      <p:sp>
        <p:nvSpPr>
          <p:cNvPr id="218" name="Rounded Rectangle 200">
            <a:extLst>
              <a:ext uri="{FF2B5EF4-FFF2-40B4-BE49-F238E27FC236}">
                <a16:creationId xmlns:a16="http://schemas.microsoft.com/office/drawing/2014/main" id="{F16EBC96-7C61-411E-BE57-02539F587F4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</a:p>
        </p:txBody>
      </p:sp>
      <p:sp>
        <p:nvSpPr>
          <p:cNvPr id="219" name="Rounded Rectangle 201">
            <a:extLst>
              <a:ext uri="{FF2B5EF4-FFF2-40B4-BE49-F238E27FC236}">
                <a16:creationId xmlns:a16="http://schemas.microsoft.com/office/drawing/2014/main" id="{F47A7FB8-673A-4F47-8EAE-FE96BAA4086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</a:p>
        </p:txBody>
      </p:sp>
      <p:sp>
        <p:nvSpPr>
          <p:cNvPr id="220" name="Rounded Rectangle 202">
            <a:extLst>
              <a:ext uri="{FF2B5EF4-FFF2-40B4-BE49-F238E27FC236}">
                <a16:creationId xmlns:a16="http://schemas.microsoft.com/office/drawing/2014/main" id="{23F59E6B-113E-4148-A110-230BBFBCB8C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</a:p>
        </p:txBody>
      </p:sp>
      <p:sp>
        <p:nvSpPr>
          <p:cNvPr id="221" name="Rounded Rectangle 203">
            <a:extLst>
              <a:ext uri="{FF2B5EF4-FFF2-40B4-BE49-F238E27FC236}">
                <a16:creationId xmlns:a16="http://schemas.microsoft.com/office/drawing/2014/main" id="{0AE5D095-7DD5-4DC5-80FC-7947836256D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</a:p>
        </p:txBody>
      </p:sp>
      <p:sp>
        <p:nvSpPr>
          <p:cNvPr id="222" name="Rounded Rectangle 204">
            <a:extLst>
              <a:ext uri="{FF2B5EF4-FFF2-40B4-BE49-F238E27FC236}">
                <a16:creationId xmlns:a16="http://schemas.microsoft.com/office/drawing/2014/main" id="{B2B54F91-F571-4724-85C2-FAD2025A62B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</a:p>
        </p:txBody>
      </p:sp>
      <p:sp>
        <p:nvSpPr>
          <p:cNvPr id="223" name="Rounded Rectangle 205">
            <a:extLst>
              <a:ext uri="{FF2B5EF4-FFF2-40B4-BE49-F238E27FC236}">
                <a16:creationId xmlns:a16="http://schemas.microsoft.com/office/drawing/2014/main" id="{8352C265-81F7-4A44-9595-037F16DC0AF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</a:p>
        </p:txBody>
      </p:sp>
      <p:sp>
        <p:nvSpPr>
          <p:cNvPr id="224" name="Rounded Rectangle 206">
            <a:extLst>
              <a:ext uri="{FF2B5EF4-FFF2-40B4-BE49-F238E27FC236}">
                <a16:creationId xmlns:a16="http://schemas.microsoft.com/office/drawing/2014/main" id="{D9EC5630-24D6-4B40-A063-1C094C258CA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</a:p>
        </p:txBody>
      </p:sp>
      <p:sp>
        <p:nvSpPr>
          <p:cNvPr id="225" name="Rounded Rectangle 207">
            <a:extLst>
              <a:ext uri="{FF2B5EF4-FFF2-40B4-BE49-F238E27FC236}">
                <a16:creationId xmlns:a16="http://schemas.microsoft.com/office/drawing/2014/main" id="{9DCA10AE-A7D6-4F5A-9BCC-E4585CBB75B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</a:p>
        </p:txBody>
      </p:sp>
      <p:sp>
        <p:nvSpPr>
          <p:cNvPr id="226" name="Rounded Rectangle 208">
            <a:extLst>
              <a:ext uri="{FF2B5EF4-FFF2-40B4-BE49-F238E27FC236}">
                <a16:creationId xmlns:a16="http://schemas.microsoft.com/office/drawing/2014/main" id="{094F4EFB-DF50-4710-9A2A-F0957D8373F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</a:p>
        </p:txBody>
      </p:sp>
      <p:sp>
        <p:nvSpPr>
          <p:cNvPr id="227" name="Rounded Rectangle 209">
            <a:extLst>
              <a:ext uri="{FF2B5EF4-FFF2-40B4-BE49-F238E27FC236}">
                <a16:creationId xmlns:a16="http://schemas.microsoft.com/office/drawing/2014/main" id="{48442A39-2EFB-4640-919C-A1D557ED4A5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</a:p>
        </p:txBody>
      </p:sp>
      <p:sp>
        <p:nvSpPr>
          <p:cNvPr id="228" name="Rounded Rectangle 210">
            <a:extLst>
              <a:ext uri="{FF2B5EF4-FFF2-40B4-BE49-F238E27FC236}">
                <a16:creationId xmlns:a16="http://schemas.microsoft.com/office/drawing/2014/main" id="{4B41C4A5-8126-49F7-9C69-352BA59B53D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</a:p>
        </p:txBody>
      </p:sp>
      <p:sp>
        <p:nvSpPr>
          <p:cNvPr id="229" name="Rounded Rectangle 211">
            <a:extLst>
              <a:ext uri="{FF2B5EF4-FFF2-40B4-BE49-F238E27FC236}">
                <a16:creationId xmlns:a16="http://schemas.microsoft.com/office/drawing/2014/main" id="{CBDC190D-79E1-456C-BC56-4A56A478749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</a:p>
        </p:txBody>
      </p:sp>
      <p:sp>
        <p:nvSpPr>
          <p:cNvPr id="230" name="Rounded Rectangle 212">
            <a:extLst>
              <a:ext uri="{FF2B5EF4-FFF2-40B4-BE49-F238E27FC236}">
                <a16:creationId xmlns:a16="http://schemas.microsoft.com/office/drawing/2014/main" id="{3BA4E5B5-35B9-4CFF-B819-F498A0CE1B4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</a:p>
        </p:txBody>
      </p:sp>
      <p:sp>
        <p:nvSpPr>
          <p:cNvPr id="231" name="Rounded Rectangle 213">
            <a:extLst>
              <a:ext uri="{FF2B5EF4-FFF2-40B4-BE49-F238E27FC236}">
                <a16:creationId xmlns:a16="http://schemas.microsoft.com/office/drawing/2014/main" id="{3EC45F86-3052-4C30-AD8D-F07548CC9C5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</a:p>
        </p:txBody>
      </p:sp>
      <p:sp>
        <p:nvSpPr>
          <p:cNvPr id="232" name="Rounded Rectangle 214">
            <a:extLst>
              <a:ext uri="{FF2B5EF4-FFF2-40B4-BE49-F238E27FC236}">
                <a16:creationId xmlns:a16="http://schemas.microsoft.com/office/drawing/2014/main" id="{CF0346B5-8E32-4ED3-9C84-72FE67175C1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</a:p>
        </p:txBody>
      </p:sp>
      <p:sp>
        <p:nvSpPr>
          <p:cNvPr id="233" name="Rounded Rectangle 215">
            <a:extLst>
              <a:ext uri="{FF2B5EF4-FFF2-40B4-BE49-F238E27FC236}">
                <a16:creationId xmlns:a16="http://schemas.microsoft.com/office/drawing/2014/main" id="{70365D40-456B-49B8-927A-87A90E4D6DB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</a:p>
        </p:txBody>
      </p:sp>
      <p:sp>
        <p:nvSpPr>
          <p:cNvPr id="234" name="Rounded Rectangle 216">
            <a:extLst>
              <a:ext uri="{FF2B5EF4-FFF2-40B4-BE49-F238E27FC236}">
                <a16:creationId xmlns:a16="http://schemas.microsoft.com/office/drawing/2014/main" id="{A59B91E3-6168-4DC0-9782-E673468F369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</a:p>
        </p:txBody>
      </p:sp>
      <p:sp>
        <p:nvSpPr>
          <p:cNvPr id="235" name="Rounded Rectangle 217">
            <a:extLst>
              <a:ext uri="{FF2B5EF4-FFF2-40B4-BE49-F238E27FC236}">
                <a16:creationId xmlns:a16="http://schemas.microsoft.com/office/drawing/2014/main" id="{C828BE5F-2DCB-4263-82B1-D29E735366F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</a:p>
        </p:txBody>
      </p:sp>
      <p:sp>
        <p:nvSpPr>
          <p:cNvPr id="236" name="Rounded Rectangle 218">
            <a:extLst>
              <a:ext uri="{FF2B5EF4-FFF2-40B4-BE49-F238E27FC236}">
                <a16:creationId xmlns:a16="http://schemas.microsoft.com/office/drawing/2014/main" id="{0BCF41F1-C00D-4EAE-A5F3-B4CB266174C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</a:p>
        </p:txBody>
      </p:sp>
      <p:sp>
        <p:nvSpPr>
          <p:cNvPr id="237" name="Rounded Rectangle 219">
            <a:extLst>
              <a:ext uri="{FF2B5EF4-FFF2-40B4-BE49-F238E27FC236}">
                <a16:creationId xmlns:a16="http://schemas.microsoft.com/office/drawing/2014/main" id="{744A1B0B-8794-45D2-9A6F-6011C4DC9CB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</a:p>
        </p:txBody>
      </p:sp>
      <p:sp>
        <p:nvSpPr>
          <p:cNvPr id="238" name="Rounded Rectangle 220">
            <a:extLst>
              <a:ext uri="{FF2B5EF4-FFF2-40B4-BE49-F238E27FC236}">
                <a16:creationId xmlns:a16="http://schemas.microsoft.com/office/drawing/2014/main" id="{91D79B78-C245-41EC-986E-C948C8A4130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</a:p>
        </p:txBody>
      </p:sp>
      <p:sp>
        <p:nvSpPr>
          <p:cNvPr id="239" name="Rounded Rectangle 221">
            <a:extLst>
              <a:ext uri="{FF2B5EF4-FFF2-40B4-BE49-F238E27FC236}">
                <a16:creationId xmlns:a16="http://schemas.microsoft.com/office/drawing/2014/main" id="{2D2CB08C-09A1-480B-BBC8-018A2B3839A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</a:p>
        </p:txBody>
      </p:sp>
      <p:sp>
        <p:nvSpPr>
          <p:cNvPr id="240" name="Rounded Rectangle 222">
            <a:extLst>
              <a:ext uri="{FF2B5EF4-FFF2-40B4-BE49-F238E27FC236}">
                <a16:creationId xmlns:a16="http://schemas.microsoft.com/office/drawing/2014/main" id="{FB04A6D8-E155-4278-9933-543A41A0AFB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</a:p>
        </p:txBody>
      </p:sp>
      <p:sp>
        <p:nvSpPr>
          <p:cNvPr id="241" name="Rounded Rectangle 223">
            <a:extLst>
              <a:ext uri="{FF2B5EF4-FFF2-40B4-BE49-F238E27FC236}">
                <a16:creationId xmlns:a16="http://schemas.microsoft.com/office/drawing/2014/main" id="{583538B8-C755-4247-AC89-F793679D9C6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</a:p>
        </p:txBody>
      </p:sp>
      <p:sp>
        <p:nvSpPr>
          <p:cNvPr id="242" name="Rounded Rectangle 224">
            <a:extLst>
              <a:ext uri="{FF2B5EF4-FFF2-40B4-BE49-F238E27FC236}">
                <a16:creationId xmlns:a16="http://schemas.microsoft.com/office/drawing/2014/main" id="{217EE02B-E782-483F-96E4-00DFDF3BA0A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</a:p>
        </p:txBody>
      </p:sp>
      <p:sp>
        <p:nvSpPr>
          <p:cNvPr id="243" name="Rounded Rectangle 225">
            <a:extLst>
              <a:ext uri="{FF2B5EF4-FFF2-40B4-BE49-F238E27FC236}">
                <a16:creationId xmlns:a16="http://schemas.microsoft.com/office/drawing/2014/main" id="{60C5384E-19AC-4332-9464-18616964A0F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</a:p>
        </p:txBody>
      </p:sp>
      <p:sp>
        <p:nvSpPr>
          <p:cNvPr id="244" name="Rounded Rectangle 226">
            <a:extLst>
              <a:ext uri="{FF2B5EF4-FFF2-40B4-BE49-F238E27FC236}">
                <a16:creationId xmlns:a16="http://schemas.microsoft.com/office/drawing/2014/main" id="{082CF1B8-DE1C-4EC7-8D74-5A8FB617573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</a:p>
        </p:txBody>
      </p:sp>
      <p:sp>
        <p:nvSpPr>
          <p:cNvPr id="245" name="Rounded Rectangle 227">
            <a:extLst>
              <a:ext uri="{FF2B5EF4-FFF2-40B4-BE49-F238E27FC236}">
                <a16:creationId xmlns:a16="http://schemas.microsoft.com/office/drawing/2014/main" id="{5C89CE63-59B9-4731-823C-46CF8B9182F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</a:p>
        </p:txBody>
      </p:sp>
      <p:sp>
        <p:nvSpPr>
          <p:cNvPr id="246" name="Rounded Rectangle 228">
            <a:extLst>
              <a:ext uri="{FF2B5EF4-FFF2-40B4-BE49-F238E27FC236}">
                <a16:creationId xmlns:a16="http://schemas.microsoft.com/office/drawing/2014/main" id="{DDA70E62-83AB-487B-84CC-5FFEA87E82B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</a:p>
        </p:txBody>
      </p:sp>
      <p:sp>
        <p:nvSpPr>
          <p:cNvPr id="247" name="Rounded Rectangle 229">
            <a:extLst>
              <a:ext uri="{FF2B5EF4-FFF2-40B4-BE49-F238E27FC236}">
                <a16:creationId xmlns:a16="http://schemas.microsoft.com/office/drawing/2014/main" id="{6F0D6267-CE8F-4EAE-B150-1D21C2BCCA8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</a:p>
        </p:txBody>
      </p:sp>
      <p:sp>
        <p:nvSpPr>
          <p:cNvPr id="248" name="Rounded Rectangle 230">
            <a:extLst>
              <a:ext uri="{FF2B5EF4-FFF2-40B4-BE49-F238E27FC236}">
                <a16:creationId xmlns:a16="http://schemas.microsoft.com/office/drawing/2014/main" id="{089CA1CA-D50F-4DDB-92A2-6D8302614E0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</a:p>
        </p:txBody>
      </p:sp>
      <p:sp>
        <p:nvSpPr>
          <p:cNvPr id="249" name="Rounded Rectangle 231">
            <a:extLst>
              <a:ext uri="{FF2B5EF4-FFF2-40B4-BE49-F238E27FC236}">
                <a16:creationId xmlns:a16="http://schemas.microsoft.com/office/drawing/2014/main" id="{FFF42D8B-EEA0-42A1-ADC4-69280076AB7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</a:p>
        </p:txBody>
      </p:sp>
      <p:sp>
        <p:nvSpPr>
          <p:cNvPr id="250" name="Rounded Rectangle 232">
            <a:extLst>
              <a:ext uri="{FF2B5EF4-FFF2-40B4-BE49-F238E27FC236}">
                <a16:creationId xmlns:a16="http://schemas.microsoft.com/office/drawing/2014/main" id="{88DE1400-6CA9-421C-8E90-91EE9432B34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</a:p>
        </p:txBody>
      </p:sp>
      <p:sp>
        <p:nvSpPr>
          <p:cNvPr id="251" name="Rounded Rectangle 233">
            <a:extLst>
              <a:ext uri="{FF2B5EF4-FFF2-40B4-BE49-F238E27FC236}">
                <a16:creationId xmlns:a16="http://schemas.microsoft.com/office/drawing/2014/main" id="{BDCF8BE1-56BD-4865-92A4-D2505A7E669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</a:p>
        </p:txBody>
      </p:sp>
      <p:sp>
        <p:nvSpPr>
          <p:cNvPr id="252" name="Rounded Rectangle 234">
            <a:extLst>
              <a:ext uri="{FF2B5EF4-FFF2-40B4-BE49-F238E27FC236}">
                <a16:creationId xmlns:a16="http://schemas.microsoft.com/office/drawing/2014/main" id="{F3EBFF1B-8BF6-4B60-9CA3-62D1EAE3395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</a:p>
        </p:txBody>
      </p:sp>
      <p:sp>
        <p:nvSpPr>
          <p:cNvPr id="253" name="Rounded Rectangle 235">
            <a:extLst>
              <a:ext uri="{FF2B5EF4-FFF2-40B4-BE49-F238E27FC236}">
                <a16:creationId xmlns:a16="http://schemas.microsoft.com/office/drawing/2014/main" id="{AF2595C3-B158-4DD4-BB59-E04209E846E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</a:p>
        </p:txBody>
      </p:sp>
      <p:sp>
        <p:nvSpPr>
          <p:cNvPr id="254" name="Rounded Rectangle 236">
            <a:extLst>
              <a:ext uri="{FF2B5EF4-FFF2-40B4-BE49-F238E27FC236}">
                <a16:creationId xmlns:a16="http://schemas.microsoft.com/office/drawing/2014/main" id="{E3057874-937E-4312-87B4-1A79A5D5FF1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</a:p>
        </p:txBody>
      </p:sp>
      <p:sp>
        <p:nvSpPr>
          <p:cNvPr id="255" name="Rounded Rectangle 237">
            <a:extLst>
              <a:ext uri="{FF2B5EF4-FFF2-40B4-BE49-F238E27FC236}">
                <a16:creationId xmlns:a16="http://schemas.microsoft.com/office/drawing/2014/main" id="{E631240E-E83B-42D1-8AC4-F8E20622C90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</a:p>
        </p:txBody>
      </p:sp>
      <p:sp>
        <p:nvSpPr>
          <p:cNvPr id="256" name="Rounded Rectangle 238">
            <a:extLst>
              <a:ext uri="{FF2B5EF4-FFF2-40B4-BE49-F238E27FC236}">
                <a16:creationId xmlns:a16="http://schemas.microsoft.com/office/drawing/2014/main" id="{3FDFC5ED-B1BA-4C78-926B-A7A6DC957DB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</a:p>
        </p:txBody>
      </p:sp>
      <p:sp>
        <p:nvSpPr>
          <p:cNvPr id="257" name="Rounded Rectangle 239">
            <a:extLst>
              <a:ext uri="{FF2B5EF4-FFF2-40B4-BE49-F238E27FC236}">
                <a16:creationId xmlns:a16="http://schemas.microsoft.com/office/drawing/2014/main" id="{D54955C0-5BFF-4380-813C-2E4C8ACCCC9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</a:p>
        </p:txBody>
      </p:sp>
      <p:sp>
        <p:nvSpPr>
          <p:cNvPr id="258" name="Rounded Rectangle 240">
            <a:extLst>
              <a:ext uri="{FF2B5EF4-FFF2-40B4-BE49-F238E27FC236}">
                <a16:creationId xmlns:a16="http://schemas.microsoft.com/office/drawing/2014/main" id="{E3018150-58CD-4767-AF81-0E6E5B51BE5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</a:p>
        </p:txBody>
      </p:sp>
      <p:sp>
        <p:nvSpPr>
          <p:cNvPr id="259" name="Rounded Rectangle 241">
            <a:extLst>
              <a:ext uri="{FF2B5EF4-FFF2-40B4-BE49-F238E27FC236}">
                <a16:creationId xmlns:a16="http://schemas.microsoft.com/office/drawing/2014/main" id="{0701C663-35D5-444A-9288-59CC210DEEA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</a:p>
        </p:txBody>
      </p:sp>
      <p:sp>
        <p:nvSpPr>
          <p:cNvPr id="260" name="Rounded Rectangle 242">
            <a:extLst>
              <a:ext uri="{FF2B5EF4-FFF2-40B4-BE49-F238E27FC236}">
                <a16:creationId xmlns:a16="http://schemas.microsoft.com/office/drawing/2014/main" id="{F4AD19F4-6D08-4AB0-AF60-C0D80ED8D9B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</a:p>
        </p:txBody>
      </p:sp>
      <p:sp>
        <p:nvSpPr>
          <p:cNvPr id="261" name="Rounded Rectangle 243">
            <a:extLst>
              <a:ext uri="{FF2B5EF4-FFF2-40B4-BE49-F238E27FC236}">
                <a16:creationId xmlns:a16="http://schemas.microsoft.com/office/drawing/2014/main" id="{925BB819-93AF-4D70-8BE9-4D408AB0559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</a:p>
        </p:txBody>
      </p:sp>
      <p:sp>
        <p:nvSpPr>
          <p:cNvPr id="262" name="Rounded Rectangle 244">
            <a:extLst>
              <a:ext uri="{FF2B5EF4-FFF2-40B4-BE49-F238E27FC236}">
                <a16:creationId xmlns:a16="http://schemas.microsoft.com/office/drawing/2014/main" id="{A48D21CC-20C6-47F7-92D9-50B29D822D2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</a:p>
        </p:txBody>
      </p:sp>
      <p:sp>
        <p:nvSpPr>
          <p:cNvPr id="263" name="Rounded Rectangle 245">
            <a:extLst>
              <a:ext uri="{FF2B5EF4-FFF2-40B4-BE49-F238E27FC236}">
                <a16:creationId xmlns:a16="http://schemas.microsoft.com/office/drawing/2014/main" id="{352F82B7-CE04-41ED-AD66-B1B2B607DB9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</a:p>
        </p:txBody>
      </p:sp>
      <p:sp>
        <p:nvSpPr>
          <p:cNvPr id="264" name="Rounded Rectangle 246">
            <a:extLst>
              <a:ext uri="{FF2B5EF4-FFF2-40B4-BE49-F238E27FC236}">
                <a16:creationId xmlns:a16="http://schemas.microsoft.com/office/drawing/2014/main" id="{36BA5922-5F36-4A95-B8B2-52086440F1E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</a:p>
        </p:txBody>
      </p:sp>
      <p:sp>
        <p:nvSpPr>
          <p:cNvPr id="265" name="Rounded Rectangle 247">
            <a:extLst>
              <a:ext uri="{FF2B5EF4-FFF2-40B4-BE49-F238E27FC236}">
                <a16:creationId xmlns:a16="http://schemas.microsoft.com/office/drawing/2014/main" id="{97C9A8AC-C9D5-47EA-B1BE-37CA399C1FF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</a:p>
        </p:txBody>
      </p:sp>
      <p:sp>
        <p:nvSpPr>
          <p:cNvPr id="266" name="Rounded Rectangle 248">
            <a:extLst>
              <a:ext uri="{FF2B5EF4-FFF2-40B4-BE49-F238E27FC236}">
                <a16:creationId xmlns:a16="http://schemas.microsoft.com/office/drawing/2014/main" id="{0B5CD920-75D2-4253-B4B7-D005992BA83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</a:p>
        </p:txBody>
      </p:sp>
      <p:sp>
        <p:nvSpPr>
          <p:cNvPr id="267" name="Rounded Rectangle 249">
            <a:extLst>
              <a:ext uri="{FF2B5EF4-FFF2-40B4-BE49-F238E27FC236}">
                <a16:creationId xmlns:a16="http://schemas.microsoft.com/office/drawing/2014/main" id="{A992DEA1-460D-42C8-9450-6C407D85810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</a:p>
        </p:txBody>
      </p:sp>
      <p:sp>
        <p:nvSpPr>
          <p:cNvPr id="268" name="Rounded Rectangle 250">
            <a:extLst>
              <a:ext uri="{FF2B5EF4-FFF2-40B4-BE49-F238E27FC236}">
                <a16:creationId xmlns:a16="http://schemas.microsoft.com/office/drawing/2014/main" id="{555C8739-CA4C-491F-870D-170C96A1F8B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</a:p>
        </p:txBody>
      </p:sp>
      <p:sp>
        <p:nvSpPr>
          <p:cNvPr id="269" name="Rounded Rectangle 251">
            <a:extLst>
              <a:ext uri="{FF2B5EF4-FFF2-40B4-BE49-F238E27FC236}">
                <a16:creationId xmlns:a16="http://schemas.microsoft.com/office/drawing/2014/main" id="{8AEC820B-2EC2-4951-91D0-3931CC69742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</a:p>
        </p:txBody>
      </p:sp>
      <p:sp>
        <p:nvSpPr>
          <p:cNvPr id="270" name="Rounded Rectangle 252">
            <a:extLst>
              <a:ext uri="{FF2B5EF4-FFF2-40B4-BE49-F238E27FC236}">
                <a16:creationId xmlns:a16="http://schemas.microsoft.com/office/drawing/2014/main" id="{548BAFB1-8606-4478-8569-DB0463D055C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</a:p>
        </p:txBody>
      </p:sp>
      <p:sp>
        <p:nvSpPr>
          <p:cNvPr id="271" name="Rounded Rectangle 253">
            <a:extLst>
              <a:ext uri="{FF2B5EF4-FFF2-40B4-BE49-F238E27FC236}">
                <a16:creationId xmlns:a16="http://schemas.microsoft.com/office/drawing/2014/main" id="{F5D99DC6-2CCD-4144-A6C3-F6C9375A52B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</a:p>
        </p:txBody>
      </p:sp>
      <p:sp>
        <p:nvSpPr>
          <p:cNvPr id="272" name="Rounded Rectangle 254">
            <a:extLst>
              <a:ext uri="{FF2B5EF4-FFF2-40B4-BE49-F238E27FC236}">
                <a16:creationId xmlns:a16="http://schemas.microsoft.com/office/drawing/2014/main" id="{2FF170B5-BF22-4DE4-8FF5-6EC07AD2903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</a:p>
        </p:txBody>
      </p:sp>
      <p:sp>
        <p:nvSpPr>
          <p:cNvPr id="273" name="Rounded Rectangle 255">
            <a:extLst>
              <a:ext uri="{FF2B5EF4-FFF2-40B4-BE49-F238E27FC236}">
                <a16:creationId xmlns:a16="http://schemas.microsoft.com/office/drawing/2014/main" id="{2A4F4D40-B72A-4702-A53D-40A6253963F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</a:p>
        </p:txBody>
      </p:sp>
      <p:sp>
        <p:nvSpPr>
          <p:cNvPr id="274" name="Rounded Rectangle 256">
            <a:extLst>
              <a:ext uri="{FF2B5EF4-FFF2-40B4-BE49-F238E27FC236}">
                <a16:creationId xmlns:a16="http://schemas.microsoft.com/office/drawing/2014/main" id="{AA1441AB-73E5-4458-A8C0-F011D6889F6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</a:p>
        </p:txBody>
      </p:sp>
      <p:sp>
        <p:nvSpPr>
          <p:cNvPr id="275" name="Rounded Rectangle 257">
            <a:extLst>
              <a:ext uri="{FF2B5EF4-FFF2-40B4-BE49-F238E27FC236}">
                <a16:creationId xmlns:a16="http://schemas.microsoft.com/office/drawing/2014/main" id="{B771F5DF-AC3C-4757-887D-64F45C95791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</a:p>
        </p:txBody>
      </p:sp>
      <p:sp>
        <p:nvSpPr>
          <p:cNvPr id="276" name="Rounded Rectangle 258">
            <a:extLst>
              <a:ext uri="{FF2B5EF4-FFF2-40B4-BE49-F238E27FC236}">
                <a16:creationId xmlns:a16="http://schemas.microsoft.com/office/drawing/2014/main" id="{C7048BA1-8E8A-4C17-8A6E-49EFE69FF38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</a:p>
        </p:txBody>
      </p:sp>
      <p:sp>
        <p:nvSpPr>
          <p:cNvPr id="277" name="Rounded Rectangle 259">
            <a:extLst>
              <a:ext uri="{FF2B5EF4-FFF2-40B4-BE49-F238E27FC236}">
                <a16:creationId xmlns:a16="http://schemas.microsoft.com/office/drawing/2014/main" id="{D5AF5F58-4ABA-4CBB-AE9A-359D046E1C5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</a:p>
        </p:txBody>
      </p:sp>
      <p:sp>
        <p:nvSpPr>
          <p:cNvPr id="278" name="Rounded Rectangle 260">
            <a:extLst>
              <a:ext uri="{FF2B5EF4-FFF2-40B4-BE49-F238E27FC236}">
                <a16:creationId xmlns:a16="http://schemas.microsoft.com/office/drawing/2014/main" id="{AE5E0A52-647B-4C0C-91C1-3C44FDC0FE7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</a:p>
        </p:txBody>
      </p:sp>
      <p:sp>
        <p:nvSpPr>
          <p:cNvPr id="279" name="Rounded Rectangle 261">
            <a:extLst>
              <a:ext uri="{FF2B5EF4-FFF2-40B4-BE49-F238E27FC236}">
                <a16:creationId xmlns:a16="http://schemas.microsoft.com/office/drawing/2014/main" id="{AA783FBA-4E27-44F7-A840-D949DB78859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</a:p>
        </p:txBody>
      </p:sp>
      <p:sp>
        <p:nvSpPr>
          <p:cNvPr id="280" name="Rounded Rectangle 262">
            <a:extLst>
              <a:ext uri="{FF2B5EF4-FFF2-40B4-BE49-F238E27FC236}">
                <a16:creationId xmlns:a16="http://schemas.microsoft.com/office/drawing/2014/main" id="{934CFFE8-41D9-41EA-8724-50A6E80DBE3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</a:p>
        </p:txBody>
      </p:sp>
      <p:sp>
        <p:nvSpPr>
          <p:cNvPr id="281" name="Rounded Rectangle 263">
            <a:extLst>
              <a:ext uri="{FF2B5EF4-FFF2-40B4-BE49-F238E27FC236}">
                <a16:creationId xmlns:a16="http://schemas.microsoft.com/office/drawing/2014/main" id="{A17E06E4-F8EC-4A6A-AB79-5BDF66E0D25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</a:p>
        </p:txBody>
      </p:sp>
      <p:sp>
        <p:nvSpPr>
          <p:cNvPr id="282" name="Rounded Rectangle 264">
            <a:extLst>
              <a:ext uri="{FF2B5EF4-FFF2-40B4-BE49-F238E27FC236}">
                <a16:creationId xmlns:a16="http://schemas.microsoft.com/office/drawing/2014/main" id="{5BE26C6F-5F76-475A-BBC0-0A0950A1579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</a:p>
        </p:txBody>
      </p:sp>
      <p:sp>
        <p:nvSpPr>
          <p:cNvPr id="283" name="Rounded Rectangle 265">
            <a:extLst>
              <a:ext uri="{FF2B5EF4-FFF2-40B4-BE49-F238E27FC236}">
                <a16:creationId xmlns:a16="http://schemas.microsoft.com/office/drawing/2014/main" id="{D5D7A367-308E-48A0-B6C6-23083A85EF3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</a:p>
        </p:txBody>
      </p:sp>
      <p:sp>
        <p:nvSpPr>
          <p:cNvPr id="284" name="Rounded Rectangle 266">
            <a:extLst>
              <a:ext uri="{FF2B5EF4-FFF2-40B4-BE49-F238E27FC236}">
                <a16:creationId xmlns:a16="http://schemas.microsoft.com/office/drawing/2014/main" id="{38C7D872-9213-4D4F-AF1D-6B655DA2116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</a:p>
        </p:txBody>
      </p:sp>
      <p:sp>
        <p:nvSpPr>
          <p:cNvPr id="285" name="Rounded Rectangle 267">
            <a:extLst>
              <a:ext uri="{FF2B5EF4-FFF2-40B4-BE49-F238E27FC236}">
                <a16:creationId xmlns:a16="http://schemas.microsoft.com/office/drawing/2014/main" id="{4A7A7ADF-0ED1-4DC5-B5FE-6D54C74CA34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</a:p>
        </p:txBody>
      </p:sp>
      <p:sp>
        <p:nvSpPr>
          <p:cNvPr id="286" name="Rounded Rectangle 268">
            <a:extLst>
              <a:ext uri="{FF2B5EF4-FFF2-40B4-BE49-F238E27FC236}">
                <a16:creationId xmlns:a16="http://schemas.microsoft.com/office/drawing/2014/main" id="{B1D63F9E-7A56-4862-9E8A-DA0F5BCA1DE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</a:p>
        </p:txBody>
      </p:sp>
      <p:sp>
        <p:nvSpPr>
          <p:cNvPr id="287" name="Rounded Rectangle 269">
            <a:extLst>
              <a:ext uri="{FF2B5EF4-FFF2-40B4-BE49-F238E27FC236}">
                <a16:creationId xmlns:a16="http://schemas.microsoft.com/office/drawing/2014/main" id="{D0EF0B60-8FCF-4215-9D20-FBCA92C12A5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</a:p>
        </p:txBody>
      </p:sp>
      <p:sp>
        <p:nvSpPr>
          <p:cNvPr id="288" name="Rounded Rectangle 270">
            <a:extLst>
              <a:ext uri="{FF2B5EF4-FFF2-40B4-BE49-F238E27FC236}">
                <a16:creationId xmlns:a16="http://schemas.microsoft.com/office/drawing/2014/main" id="{F269D1D5-94CD-41A8-AA42-F502E9E435A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</a:p>
        </p:txBody>
      </p:sp>
      <p:sp>
        <p:nvSpPr>
          <p:cNvPr id="289" name="Rounded Rectangle 271">
            <a:extLst>
              <a:ext uri="{FF2B5EF4-FFF2-40B4-BE49-F238E27FC236}">
                <a16:creationId xmlns:a16="http://schemas.microsoft.com/office/drawing/2014/main" id="{68DEC9DF-AEB6-4381-9D88-F033059B695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</a:p>
        </p:txBody>
      </p:sp>
      <p:sp>
        <p:nvSpPr>
          <p:cNvPr id="290" name="Rounded Rectangle 272">
            <a:extLst>
              <a:ext uri="{FF2B5EF4-FFF2-40B4-BE49-F238E27FC236}">
                <a16:creationId xmlns:a16="http://schemas.microsoft.com/office/drawing/2014/main" id="{37DC7F65-6F27-4E64-A3BD-BDB93DE41B5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</a:p>
        </p:txBody>
      </p:sp>
      <p:sp>
        <p:nvSpPr>
          <p:cNvPr id="291" name="Rounded Rectangle 273">
            <a:extLst>
              <a:ext uri="{FF2B5EF4-FFF2-40B4-BE49-F238E27FC236}">
                <a16:creationId xmlns:a16="http://schemas.microsoft.com/office/drawing/2014/main" id="{EC4FA07F-C6F5-474C-AAC9-06C969464C2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</a:p>
        </p:txBody>
      </p:sp>
      <p:sp>
        <p:nvSpPr>
          <p:cNvPr id="292" name="Rounded Rectangle 274">
            <a:extLst>
              <a:ext uri="{FF2B5EF4-FFF2-40B4-BE49-F238E27FC236}">
                <a16:creationId xmlns:a16="http://schemas.microsoft.com/office/drawing/2014/main" id="{6D7C1569-10DB-4534-AE12-AD22012FE6F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</a:p>
        </p:txBody>
      </p:sp>
      <p:sp>
        <p:nvSpPr>
          <p:cNvPr id="293" name="Rounded Rectangle 275">
            <a:extLst>
              <a:ext uri="{FF2B5EF4-FFF2-40B4-BE49-F238E27FC236}">
                <a16:creationId xmlns:a16="http://schemas.microsoft.com/office/drawing/2014/main" id="{88DAB7BF-9C5C-4935-9F3B-3F02F94E031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</a:p>
        </p:txBody>
      </p:sp>
      <p:sp>
        <p:nvSpPr>
          <p:cNvPr id="294" name="Rounded Rectangle 276">
            <a:extLst>
              <a:ext uri="{FF2B5EF4-FFF2-40B4-BE49-F238E27FC236}">
                <a16:creationId xmlns:a16="http://schemas.microsoft.com/office/drawing/2014/main" id="{362B5123-FC79-4D10-992F-67125027DBE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</a:p>
        </p:txBody>
      </p:sp>
      <p:sp>
        <p:nvSpPr>
          <p:cNvPr id="295" name="Rounded Rectangle 277">
            <a:extLst>
              <a:ext uri="{FF2B5EF4-FFF2-40B4-BE49-F238E27FC236}">
                <a16:creationId xmlns:a16="http://schemas.microsoft.com/office/drawing/2014/main" id="{00C58ACA-42A8-4CFD-ACAA-64D8518872E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</a:p>
        </p:txBody>
      </p:sp>
      <p:sp>
        <p:nvSpPr>
          <p:cNvPr id="296" name="Rounded Rectangle 278">
            <a:extLst>
              <a:ext uri="{FF2B5EF4-FFF2-40B4-BE49-F238E27FC236}">
                <a16:creationId xmlns:a16="http://schemas.microsoft.com/office/drawing/2014/main" id="{F31C331E-BA89-4ED0-84EC-D78BCA9B80E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</a:p>
        </p:txBody>
      </p:sp>
      <p:sp>
        <p:nvSpPr>
          <p:cNvPr id="297" name="Rounded Rectangle 279">
            <a:extLst>
              <a:ext uri="{FF2B5EF4-FFF2-40B4-BE49-F238E27FC236}">
                <a16:creationId xmlns:a16="http://schemas.microsoft.com/office/drawing/2014/main" id="{115155C9-9758-4F33-87ED-D3668669AC4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</a:p>
        </p:txBody>
      </p:sp>
      <p:sp>
        <p:nvSpPr>
          <p:cNvPr id="298" name="Rounded Rectangle 280">
            <a:extLst>
              <a:ext uri="{FF2B5EF4-FFF2-40B4-BE49-F238E27FC236}">
                <a16:creationId xmlns:a16="http://schemas.microsoft.com/office/drawing/2014/main" id="{A059DD8B-3A54-4162-B367-C9583F60D7A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</a:p>
        </p:txBody>
      </p:sp>
      <p:sp>
        <p:nvSpPr>
          <p:cNvPr id="299" name="Rounded Rectangle 281">
            <a:extLst>
              <a:ext uri="{FF2B5EF4-FFF2-40B4-BE49-F238E27FC236}">
                <a16:creationId xmlns:a16="http://schemas.microsoft.com/office/drawing/2014/main" id="{19D04B6E-445C-4BF7-8E7B-4EFFEEFD480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</a:p>
        </p:txBody>
      </p:sp>
      <p:sp>
        <p:nvSpPr>
          <p:cNvPr id="300" name="Rounded Rectangle 282">
            <a:extLst>
              <a:ext uri="{FF2B5EF4-FFF2-40B4-BE49-F238E27FC236}">
                <a16:creationId xmlns:a16="http://schemas.microsoft.com/office/drawing/2014/main" id="{86F162D1-FB64-406D-A606-37366FEBBA8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</a:p>
        </p:txBody>
      </p:sp>
      <p:sp>
        <p:nvSpPr>
          <p:cNvPr id="301" name="Rounded Rectangle 283">
            <a:extLst>
              <a:ext uri="{FF2B5EF4-FFF2-40B4-BE49-F238E27FC236}">
                <a16:creationId xmlns:a16="http://schemas.microsoft.com/office/drawing/2014/main" id="{4FA3DB7B-88E0-43F8-A984-F5AE512CBDE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</a:p>
        </p:txBody>
      </p:sp>
      <p:sp>
        <p:nvSpPr>
          <p:cNvPr id="302" name="Rounded Rectangle 284">
            <a:extLst>
              <a:ext uri="{FF2B5EF4-FFF2-40B4-BE49-F238E27FC236}">
                <a16:creationId xmlns:a16="http://schemas.microsoft.com/office/drawing/2014/main" id="{3CCCA7CB-1FDA-4A15-A82B-10894E74BAB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</a:p>
        </p:txBody>
      </p:sp>
      <p:sp>
        <p:nvSpPr>
          <p:cNvPr id="303" name="Rounded Rectangle 285">
            <a:extLst>
              <a:ext uri="{FF2B5EF4-FFF2-40B4-BE49-F238E27FC236}">
                <a16:creationId xmlns:a16="http://schemas.microsoft.com/office/drawing/2014/main" id="{432791A6-3897-4736-8431-6ED96C73B77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</a:p>
        </p:txBody>
      </p:sp>
      <p:sp>
        <p:nvSpPr>
          <p:cNvPr id="304" name="Rounded Rectangle 286">
            <a:extLst>
              <a:ext uri="{FF2B5EF4-FFF2-40B4-BE49-F238E27FC236}">
                <a16:creationId xmlns:a16="http://schemas.microsoft.com/office/drawing/2014/main" id="{183BE765-7B70-4453-A67E-93BF7548E0D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</a:p>
        </p:txBody>
      </p:sp>
      <p:sp>
        <p:nvSpPr>
          <p:cNvPr id="305" name="Rounded Rectangle 287">
            <a:extLst>
              <a:ext uri="{FF2B5EF4-FFF2-40B4-BE49-F238E27FC236}">
                <a16:creationId xmlns:a16="http://schemas.microsoft.com/office/drawing/2014/main" id="{9311F561-A7B1-4CBA-B35E-02789936B44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</a:p>
        </p:txBody>
      </p:sp>
      <p:sp>
        <p:nvSpPr>
          <p:cNvPr id="306" name="Rounded Rectangle 288">
            <a:extLst>
              <a:ext uri="{FF2B5EF4-FFF2-40B4-BE49-F238E27FC236}">
                <a16:creationId xmlns:a16="http://schemas.microsoft.com/office/drawing/2014/main" id="{782168C1-EC3A-4258-ADD6-9F2F6554AF1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</a:p>
        </p:txBody>
      </p:sp>
      <p:sp>
        <p:nvSpPr>
          <p:cNvPr id="307" name="Rounded Rectangle 289">
            <a:extLst>
              <a:ext uri="{FF2B5EF4-FFF2-40B4-BE49-F238E27FC236}">
                <a16:creationId xmlns:a16="http://schemas.microsoft.com/office/drawing/2014/main" id="{C67BB86E-318C-46D0-88A8-F1E93FD5928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</a:p>
        </p:txBody>
      </p:sp>
      <p:sp>
        <p:nvSpPr>
          <p:cNvPr id="308" name="Rounded Rectangle 290">
            <a:extLst>
              <a:ext uri="{FF2B5EF4-FFF2-40B4-BE49-F238E27FC236}">
                <a16:creationId xmlns:a16="http://schemas.microsoft.com/office/drawing/2014/main" id="{99175FAB-9246-45C2-883F-EABE235C74F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</a:p>
        </p:txBody>
      </p:sp>
      <p:sp>
        <p:nvSpPr>
          <p:cNvPr id="309" name="Rounded Rectangle 291">
            <a:extLst>
              <a:ext uri="{FF2B5EF4-FFF2-40B4-BE49-F238E27FC236}">
                <a16:creationId xmlns:a16="http://schemas.microsoft.com/office/drawing/2014/main" id="{D0934866-8A39-4F4D-B9D1-93CF4516980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</a:p>
        </p:txBody>
      </p:sp>
      <p:sp>
        <p:nvSpPr>
          <p:cNvPr id="310" name="Rounded Rectangle 292">
            <a:extLst>
              <a:ext uri="{FF2B5EF4-FFF2-40B4-BE49-F238E27FC236}">
                <a16:creationId xmlns:a16="http://schemas.microsoft.com/office/drawing/2014/main" id="{D7735960-666A-474B-BD72-F7E2AD0DBED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</a:p>
        </p:txBody>
      </p:sp>
      <p:sp>
        <p:nvSpPr>
          <p:cNvPr id="311" name="Rounded Rectangle 293">
            <a:extLst>
              <a:ext uri="{FF2B5EF4-FFF2-40B4-BE49-F238E27FC236}">
                <a16:creationId xmlns:a16="http://schemas.microsoft.com/office/drawing/2014/main" id="{F624ABD1-F2D3-411C-BE3F-02BB9F89C1C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</a:p>
        </p:txBody>
      </p:sp>
      <p:sp>
        <p:nvSpPr>
          <p:cNvPr id="312" name="Rounded Rectangle 294">
            <a:extLst>
              <a:ext uri="{FF2B5EF4-FFF2-40B4-BE49-F238E27FC236}">
                <a16:creationId xmlns:a16="http://schemas.microsoft.com/office/drawing/2014/main" id="{7EAF0901-CA48-4BF3-A063-15C165BEF41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313" name="Rounded Rectangle 295">
            <a:extLst>
              <a:ext uri="{FF2B5EF4-FFF2-40B4-BE49-F238E27FC236}">
                <a16:creationId xmlns:a16="http://schemas.microsoft.com/office/drawing/2014/main" id="{AD521029-3055-48E9-AEC9-4FF786B7E22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314" name="Rounded Rectangle 296">
            <a:extLst>
              <a:ext uri="{FF2B5EF4-FFF2-40B4-BE49-F238E27FC236}">
                <a16:creationId xmlns:a16="http://schemas.microsoft.com/office/drawing/2014/main" id="{FF4EA5F3-DC0A-4C54-9428-891BB10BCCC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315" name="Rounded Rectangle 297">
            <a:extLst>
              <a:ext uri="{FF2B5EF4-FFF2-40B4-BE49-F238E27FC236}">
                <a16:creationId xmlns:a16="http://schemas.microsoft.com/office/drawing/2014/main" id="{841113FF-8DE6-4AC0-90B0-BBF8FFEB320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316" name="Rounded Rectangle 298">
            <a:extLst>
              <a:ext uri="{FF2B5EF4-FFF2-40B4-BE49-F238E27FC236}">
                <a16:creationId xmlns:a16="http://schemas.microsoft.com/office/drawing/2014/main" id="{86F755AA-1F3B-4F11-B8AE-C8B66D20F29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317" name="Rounded Rectangle 299">
            <a:extLst>
              <a:ext uri="{FF2B5EF4-FFF2-40B4-BE49-F238E27FC236}">
                <a16:creationId xmlns:a16="http://schemas.microsoft.com/office/drawing/2014/main" id="{6313B85E-27CD-4DF0-816C-29960FA2502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318" name="Rounded Rectangle 300">
            <a:extLst>
              <a:ext uri="{FF2B5EF4-FFF2-40B4-BE49-F238E27FC236}">
                <a16:creationId xmlns:a16="http://schemas.microsoft.com/office/drawing/2014/main" id="{FD13C7DB-9C5A-45D5-A4A0-2A620DC4ADA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319" name="Rounded Rectangle 301">
            <a:extLst>
              <a:ext uri="{FF2B5EF4-FFF2-40B4-BE49-F238E27FC236}">
                <a16:creationId xmlns:a16="http://schemas.microsoft.com/office/drawing/2014/main" id="{158D615A-024C-44C5-9E41-7BC735DCF33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320" name="Rounded Rectangle 302">
            <a:extLst>
              <a:ext uri="{FF2B5EF4-FFF2-40B4-BE49-F238E27FC236}">
                <a16:creationId xmlns:a16="http://schemas.microsoft.com/office/drawing/2014/main" id="{4F35CD94-2F91-4FD9-ADD3-A25129A4451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321" name="Rounded Rectangle 303">
            <a:extLst>
              <a:ext uri="{FF2B5EF4-FFF2-40B4-BE49-F238E27FC236}">
                <a16:creationId xmlns:a16="http://schemas.microsoft.com/office/drawing/2014/main" id="{87EB6082-107B-479C-AADD-F4086F75AEF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322" name="Rounded Rectangle 304">
            <a:extLst>
              <a:ext uri="{FF2B5EF4-FFF2-40B4-BE49-F238E27FC236}">
                <a16:creationId xmlns:a16="http://schemas.microsoft.com/office/drawing/2014/main" id="{B5033B87-DC2E-4802-A0CF-B940C90CA23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  <p:sp>
        <p:nvSpPr>
          <p:cNvPr id="323" name="Oval 322">
            <a:extLst>
              <a:ext uri="{FF2B5EF4-FFF2-40B4-BE49-F238E27FC236}">
                <a16:creationId xmlns:a16="http://schemas.microsoft.com/office/drawing/2014/main" id="{5D1E6E28-FC5C-48B4-889D-30738F635655}"/>
              </a:ext>
            </a:extLst>
          </p:cNvPr>
          <p:cNvSpPr/>
          <p:nvPr/>
        </p:nvSpPr>
        <p:spPr>
          <a:xfrm>
            <a:off x="6109175" y="6476839"/>
            <a:ext cx="762000" cy="4572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2489305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4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905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915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35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45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55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45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55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65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75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85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95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75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85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95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905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915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925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35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13" grpId="0" animBg="1"/>
      <p:bldP spid="14" grpId="0" animBg="1"/>
      <p:bldP spid="15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524DD9-8760-1A17-B27E-86FFC7BFC535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4BF562E8-2B65-7D18-70E4-2AE334F19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498DC05-737E-D314-C8DA-190936D5149C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2EB298-BFBD-0926-F050-AEB69E70E999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FDB5188-3257-9353-742C-6A484D778DEA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ED77569-0D23-8D9C-2636-9248E2D310CC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28074D-4B6B-AE23-CF3F-1BB92D46E896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70ED11-0AD9-A0E9-4326-9477304CD991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1BA1618A-1B94-DEC8-E596-EC9BE8D6E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E8F2BAF-82E8-DBC0-70A8-774E7ABFBCA0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15B1AF-8F1B-8DF8-714B-CFE28D344860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6B7D98-7989-89FC-7EE9-74C5BC34A180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E0837BC-57FB-E616-1ABF-B49100422851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BE94ED-B331-C909-FEFA-CDF943E450ED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E45E90E-AA87-DBE7-02C1-CB8B8D3E8975}"/>
              </a:ext>
            </a:extLst>
          </p:cNvPr>
          <p:cNvSpPr txBox="1"/>
          <p:nvPr/>
        </p:nvSpPr>
        <p:spPr>
          <a:xfrm>
            <a:off x="381218" y="244398"/>
            <a:ext cx="110558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4D9860-42AF-25D5-D084-C09B048EF589}"/>
              </a:ext>
            </a:extLst>
          </p:cNvPr>
          <p:cNvGrpSpPr/>
          <p:nvPr/>
        </p:nvGrpSpPr>
        <p:grpSpPr>
          <a:xfrm>
            <a:off x="493065" y="4234518"/>
            <a:ext cx="5304214" cy="2278967"/>
            <a:chOff x="225083" y="3868615"/>
            <a:chExt cx="5304214" cy="22789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F22DC02-8F60-4C1D-8A11-1F48C2FC55EE}"/>
                </a:ext>
              </a:extLst>
            </p:cNvPr>
            <p:cNvCxnSpPr/>
            <p:nvPr/>
          </p:nvCxnSpPr>
          <p:spPr>
            <a:xfrm>
              <a:off x="1280160" y="3868615"/>
              <a:ext cx="0" cy="2278967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CC9F16F-3A64-FDEA-2B50-6B84CDF0C64F}"/>
                </a:ext>
              </a:extLst>
            </p:cNvPr>
            <p:cNvCxnSpPr/>
            <p:nvPr/>
          </p:nvCxnSpPr>
          <p:spPr>
            <a:xfrm>
              <a:off x="225083" y="5008098"/>
              <a:ext cx="5304214" cy="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3D2AEED-4276-3CD9-BCD7-E3888CB41A7A}"/>
                </a:ext>
              </a:extLst>
            </p:cNvPr>
            <p:cNvSpPr txBox="1"/>
            <p:nvPr/>
          </p:nvSpPr>
          <p:spPr>
            <a:xfrm>
              <a:off x="475958" y="4279892"/>
              <a:ext cx="1913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E1D26F-DE7D-659A-1406-E041DE1A25BE}"/>
                </a:ext>
              </a:extLst>
            </p:cNvPr>
            <p:cNvSpPr txBox="1"/>
            <p:nvPr/>
          </p:nvSpPr>
          <p:spPr>
            <a:xfrm>
              <a:off x="452416" y="5317893"/>
              <a:ext cx="1913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KL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2046873-76B3-DE32-290A-694020901497}"/>
              </a:ext>
            </a:extLst>
          </p:cNvPr>
          <p:cNvCxnSpPr>
            <a:cxnSpLocks/>
          </p:cNvCxnSpPr>
          <p:nvPr/>
        </p:nvCxnSpPr>
        <p:spPr>
          <a:xfrm>
            <a:off x="5909125" y="1895061"/>
            <a:ext cx="0" cy="4576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328D1368-9CB4-1BF5-2955-B0ED9F6A6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97" y="1698311"/>
            <a:ext cx="4182905" cy="24676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4B2200B-78C6-DCBE-45C5-963F16837F7A}"/>
              </a:ext>
            </a:extLst>
          </p:cNvPr>
          <p:cNvGrpSpPr/>
          <p:nvPr/>
        </p:nvGrpSpPr>
        <p:grpSpPr>
          <a:xfrm>
            <a:off x="1749260" y="4207286"/>
            <a:ext cx="4302454" cy="523220"/>
            <a:chOff x="4253988" y="2510399"/>
            <a:chExt cx="4302454" cy="523220"/>
          </a:xfrm>
        </p:grpSpPr>
        <p:graphicFrame>
          <p:nvGraphicFramePr>
            <p:cNvPr id="39" name="Object 38">
              <a:extLst>
                <a:ext uri="{FF2B5EF4-FFF2-40B4-BE49-F238E27FC236}">
                  <a16:creationId xmlns:a16="http://schemas.microsoft.com/office/drawing/2014/main" id="{948858E2-FB5D-D81D-78AB-6E620359DEE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6714087"/>
                </p:ext>
              </p:extLst>
            </p:nvPr>
          </p:nvGraphicFramePr>
          <p:xfrm>
            <a:off x="6236313" y="2615028"/>
            <a:ext cx="321985" cy="396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26835" imgH="152202" progId="Equation.DSMT4">
                    <p:embed/>
                  </p:oleObj>
                </mc:Choice>
                <mc:Fallback>
                  <p:oleObj name="Equation" r:id="rId4" imgW="126835" imgH="152202" progId="Equation.DSMT4">
                    <p:embed/>
                    <p:pic>
                      <p:nvPicPr>
                        <p:cNvPr id="64" name="Object 63">
                          <a:extLst>
                            <a:ext uri="{FF2B5EF4-FFF2-40B4-BE49-F238E27FC236}">
                              <a16:creationId xmlns:a16="http://schemas.microsoft.com/office/drawing/2014/main" id="{AB722CD9-A95A-FEE1-55D5-4B573B2FE65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6313" y="2615028"/>
                          <a:ext cx="321985" cy="3962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39">
              <a:extLst>
                <a:ext uri="{FF2B5EF4-FFF2-40B4-BE49-F238E27FC236}">
                  <a16:creationId xmlns:a16="http://schemas.microsoft.com/office/drawing/2014/main" id="{CD9C3601-7E14-ECB4-2CB6-8810752D0F1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0255097"/>
                </p:ext>
              </p:extLst>
            </p:nvPr>
          </p:nvGraphicFramePr>
          <p:xfrm>
            <a:off x="5087305" y="2642919"/>
            <a:ext cx="332949" cy="3551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39639" imgH="152334" progId="Equation.DSMT4">
                    <p:embed/>
                  </p:oleObj>
                </mc:Choice>
                <mc:Fallback>
                  <p:oleObj name="Equation" r:id="rId6" imgW="139639" imgH="152334" progId="Equation.DSMT4">
                    <p:embed/>
                    <p:pic>
                      <p:nvPicPr>
                        <p:cNvPr id="65" name="Object 64">
                          <a:extLst>
                            <a:ext uri="{FF2B5EF4-FFF2-40B4-BE49-F238E27FC236}">
                              <a16:creationId xmlns:a16="http://schemas.microsoft.com/office/drawing/2014/main" id="{BD587727-3D6E-2764-9502-8C173E3F92A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7305" y="2642919"/>
                          <a:ext cx="332949" cy="3551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>
              <a:extLst>
                <a:ext uri="{FF2B5EF4-FFF2-40B4-BE49-F238E27FC236}">
                  <a16:creationId xmlns:a16="http://schemas.microsoft.com/office/drawing/2014/main" id="{34A8EB73-31FC-C48C-25A9-380D26233D3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9995220"/>
                </p:ext>
              </p:extLst>
            </p:nvPr>
          </p:nvGraphicFramePr>
          <p:xfrm>
            <a:off x="5821716" y="2523651"/>
            <a:ext cx="416485" cy="4425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52268" imgH="164957" progId="Equation.DSMT4">
                    <p:embed/>
                  </p:oleObj>
                </mc:Choice>
                <mc:Fallback>
                  <p:oleObj name="Equation" r:id="rId8" imgW="152268" imgH="164957" progId="Equation.DSMT4">
                    <p:embed/>
                    <p:pic>
                      <p:nvPicPr>
                        <p:cNvPr id="66" name="Object 65">
                          <a:extLst>
                            <a:ext uri="{FF2B5EF4-FFF2-40B4-BE49-F238E27FC236}">
                              <a16:creationId xmlns:a16="http://schemas.microsoft.com/office/drawing/2014/main" id="{70217096-049E-E654-AAFC-15CBA7C65E4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21716" y="2523651"/>
                          <a:ext cx="416485" cy="44251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41">
              <a:extLst>
                <a:ext uri="{FF2B5EF4-FFF2-40B4-BE49-F238E27FC236}">
                  <a16:creationId xmlns:a16="http://schemas.microsoft.com/office/drawing/2014/main" id="{4B23B092-9F23-645D-C91A-92A6283D369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9855995"/>
                </p:ext>
              </p:extLst>
            </p:nvPr>
          </p:nvGraphicFramePr>
          <p:xfrm>
            <a:off x="7078176" y="2534929"/>
            <a:ext cx="305893" cy="4706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26890" imgH="190335" progId="Equation.DSMT4">
                    <p:embed/>
                  </p:oleObj>
                </mc:Choice>
                <mc:Fallback>
                  <p:oleObj name="Equation" r:id="rId10" imgW="126890" imgH="190335" progId="Equation.DSMT4">
                    <p:embed/>
                    <p:pic>
                      <p:nvPicPr>
                        <p:cNvPr id="67" name="Object 66">
                          <a:extLst>
                            <a:ext uri="{FF2B5EF4-FFF2-40B4-BE49-F238E27FC236}">
                              <a16:creationId xmlns:a16="http://schemas.microsoft.com/office/drawing/2014/main" id="{FA3BBC9F-C2E5-FD36-6707-272138451E9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78176" y="2534929"/>
                          <a:ext cx="305893" cy="4706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>
              <a:extLst>
                <a:ext uri="{FF2B5EF4-FFF2-40B4-BE49-F238E27FC236}">
                  <a16:creationId xmlns:a16="http://schemas.microsoft.com/office/drawing/2014/main" id="{B5EF8C60-61AA-D523-6E52-B53CDB986B3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0575741"/>
                </p:ext>
              </p:extLst>
            </p:nvPr>
          </p:nvGraphicFramePr>
          <p:xfrm>
            <a:off x="7804406" y="2556934"/>
            <a:ext cx="401500" cy="4265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52268" imgH="164957" progId="Equation.DSMT4">
                    <p:embed/>
                  </p:oleObj>
                </mc:Choice>
                <mc:Fallback>
                  <p:oleObj name="Equation" r:id="rId12" imgW="152268" imgH="164957" progId="Equation.DSMT4">
                    <p:embed/>
                    <p:pic>
                      <p:nvPicPr>
                        <p:cNvPr id="68" name="Object 67">
                          <a:extLst>
                            <a:ext uri="{FF2B5EF4-FFF2-40B4-BE49-F238E27FC236}">
                              <a16:creationId xmlns:a16="http://schemas.microsoft.com/office/drawing/2014/main" id="{98F6552B-7A40-270B-22D2-1985219B45A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04406" y="2556934"/>
                          <a:ext cx="401500" cy="4265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9AF0D9E-EFE9-EA7A-B29E-DADF5C55BAA1}"/>
                </a:ext>
              </a:extLst>
            </p:cNvPr>
            <p:cNvSpPr txBox="1"/>
            <p:nvPr/>
          </p:nvSpPr>
          <p:spPr>
            <a:xfrm>
              <a:off x="4253988" y="2510399"/>
              <a:ext cx="4302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,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</a:t>
              </a:r>
            </a:p>
          </p:txBody>
        </p:sp>
        <p:graphicFrame>
          <p:nvGraphicFramePr>
            <p:cNvPr id="46" name="Object 45">
              <a:extLst>
                <a:ext uri="{FF2B5EF4-FFF2-40B4-BE49-F238E27FC236}">
                  <a16:creationId xmlns:a16="http://schemas.microsoft.com/office/drawing/2014/main" id="{586A9E1C-BD65-65C7-4FD0-4D17F7BE9E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3143532"/>
                </p:ext>
              </p:extLst>
            </p:nvPr>
          </p:nvGraphicFramePr>
          <p:xfrm>
            <a:off x="4347845" y="2614441"/>
            <a:ext cx="322263" cy="396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321691" imgH="396207" progId="Equation.DSMT4">
                    <p:embed/>
                  </p:oleObj>
                </mc:Choice>
                <mc:Fallback>
                  <p:oleObj name="Equation" r:id="rId14" imgW="321691" imgH="396207" progId="Equation.DSMT4">
                    <p:embed/>
                    <p:pic>
                      <p:nvPicPr>
                        <p:cNvPr id="71" name="Object 70">
                          <a:extLst>
                            <a:ext uri="{FF2B5EF4-FFF2-40B4-BE49-F238E27FC236}">
                              <a16:creationId xmlns:a16="http://schemas.microsoft.com/office/drawing/2014/main" id="{CF72A5E0-1517-214A-2B1F-3CA96DA7D1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347845" y="2614441"/>
                          <a:ext cx="322263" cy="396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8" name="Object 57">
            <a:extLst>
              <a:ext uri="{FF2B5EF4-FFF2-40B4-BE49-F238E27FC236}">
                <a16:creationId xmlns:a16="http://schemas.microsoft.com/office/drawing/2014/main" id="{E296516D-5F1F-2627-6EC6-2EFD655F63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655131"/>
              </p:ext>
            </p:extLst>
          </p:nvPr>
        </p:nvGraphicFramePr>
        <p:xfrm>
          <a:off x="1834342" y="4736126"/>
          <a:ext cx="1190054" cy="604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71320" imgH="291960" progId="Equation.DSMT4">
                  <p:embed/>
                </p:oleObj>
              </mc:Choice>
              <mc:Fallback>
                <p:oleObj name="Equation" r:id="rId16" imgW="571320" imgH="2919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5443D8D-9230-AB85-6ED8-A17602E3C1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4342" y="4736126"/>
                        <a:ext cx="1190054" cy="6047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FF5E531-7AA1-EBA3-5289-648ABB2993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051955"/>
              </p:ext>
            </p:extLst>
          </p:nvPr>
        </p:nvGraphicFramePr>
        <p:xfrm>
          <a:off x="1905000" y="5683294"/>
          <a:ext cx="1213250" cy="581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609480" imgH="291960" progId="Equation.DSMT4">
                  <p:embed/>
                </p:oleObj>
              </mc:Choice>
              <mc:Fallback>
                <p:oleObj name="Equation" r:id="rId18" imgW="6094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905000" y="5683294"/>
                        <a:ext cx="1213250" cy="581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E062CC7A-DE8B-9EF1-E5A6-51DEDD72B3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981297"/>
              </p:ext>
            </p:extLst>
          </p:nvPr>
        </p:nvGraphicFramePr>
        <p:xfrm>
          <a:off x="3196264" y="5657932"/>
          <a:ext cx="1190056" cy="604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71252" imgH="291973" progId="Equation.DSMT4">
                  <p:embed/>
                </p:oleObj>
              </mc:Choice>
              <mc:Fallback>
                <p:oleObj name="Equation" r:id="rId20" imgW="571252" imgH="291973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38B8D94-3E4F-453B-1824-E8A848747A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6264" y="5657932"/>
                        <a:ext cx="1190056" cy="6047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59">
            <a:extLst>
              <a:ext uri="{FF2B5EF4-FFF2-40B4-BE49-F238E27FC236}">
                <a16:creationId xmlns:a16="http://schemas.microsoft.com/office/drawing/2014/main" id="{C342D7F6-99AC-6AD4-D449-3E50FFFBE853}"/>
              </a:ext>
            </a:extLst>
          </p:cNvPr>
          <p:cNvGrpSpPr/>
          <p:nvPr/>
        </p:nvGrpSpPr>
        <p:grpSpPr>
          <a:xfrm>
            <a:off x="6190750" y="2974680"/>
            <a:ext cx="5831310" cy="3122790"/>
            <a:chOff x="4551602" y="176485"/>
            <a:chExt cx="5831310" cy="3122790"/>
          </a:xfrm>
        </p:grpSpPr>
        <p:graphicFrame>
          <p:nvGraphicFramePr>
            <p:cNvPr id="61" name="Object 60">
              <a:extLst>
                <a:ext uri="{FF2B5EF4-FFF2-40B4-BE49-F238E27FC236}">
                  <a16:creationId xmlns:a16="http://schemas.microsoft.com/office/drawing/2014/main" id="{9585A0DF-4C60-9520-8144-1356A6ED572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2731639"/>
                </p:ext>
              </p:extLst>
            </p:nvPr>
          </p:nvGraphicFramePr>
          <p:xfrm>
            <a:off x="5773001" y="945636"/>
            <a:ext cx="1037531" cy="527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571252" imgH="291973" progId="Equation.DSMT4">
                    <p:embed/>
                  </p:oleObj>
                </mc:Choice>
                <mc:Fallback>
                  <p:oleObj name="Equation" r:id="rId22" imgW="571252" imgH="291973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FBE4FA45-BDAE-AF55-B458-3EA62831AFB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73001" y="945636"/>
                          <a:ext cx="1037531" cy="52727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ct 61">
              <a:extLst>
                <a:ext uri="{FF2B5EF4-FFF2-40B4-BE49-F238E27FC236}">
                  <a16:creationId xmlns:a16="http://schemas.microsoft.com/office/drawing/2014/main" id="{DB6D0613-28F3-40E5-26FE-6054D7060FE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8078352"/>
                </p:ext>
              </p:extLst>
            </p:nvPr>
          </p:nvGraphicFramePr>
          <p:xfrm>
            <a:off x="4638835" y="1529609"/>
            <a:ext cx="982639" cy="4993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571252" imgH="291973" progId="Equation.DSMT4">
                    <p:embed/>
                  </p:oleObj>
                </mc:Choice>
                <mc:Fallback>
                  <p:oleObj name="Equation" r:id="rId24" imgW="571252" imgH="291973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CDBCD39F-7196-352A-D4E5-E2B49718975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8835" y="1529609"/>
                          <a:ext cx="982639" cy="49937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" name="Object 62">
              <a:extLst>
                <a:ext uri="{FF2B5EF4-FFF2-40B4-BE49-F238E27FC236}">
                  <a16:creationId xmlns:a16="http://schemas.microsoft.com/office/drawing/2014/main" id="{1EB04B5E-6403-79F0-CE16-5BD3FDAD348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2028930"/>
                </p:ext>
              </p:extLst>
            </p:nvPr>
          </p:nvGraphicFramePr>
          <p:xfrm>
            <a:off x="5773001" y="1948040"/>
            <a:ext cx="1173099" cy="596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571252" imgH="291973" progId="Equation.DSMT4">
                    <p:embed/>
                  </p:oleObj>
                </mc:Choice>
                <mc:Fallback>
                  <p:oleObj name="Equation" r:id="rId26" imgW="571252" imgH="291973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38AA794E-EEE2-DFC2-60F4-9DD7EC448FF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73001" y="1948040"/>
                          <a:ext cx="1173099" cy="5961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63">
              <a:extLst>
                <a:ext uri="{FF2B5EF4-FFF2-40B4-BE49-F238E27FC236}">
                  <a16:creationId xmlns:a16="http://schemas.microsoft.com/office/drawing/2014/main" id="{39F09FB2-DE94-C5D2-0A97-679079FF224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7411923"/>
                </p:ext>
              </p:extLst>
            </p:nvPr>
          </p:nvGraphicFramePr>
          <p:xfrm>
            <a:off x="8828698" y="1966169"/>
            <a:ext cx="451780" cy="5749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203024" imgH="266469" progId="Equation.DSMT4">
                    <p:embed/>
                  </p:oleObj>
                </mc:Choice>
                <mc:Fallback>
                  <p:oleObj name="Equation" r:id="rId28" imgW="203024" imgH="266469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88BF5E55-0628-987C-AE70-F63D567C145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28698" y="1966169"/>
                          <a:ext cx="451780" cy="57499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>
              <a:extLst>
                <a:ext uri="{FF2B5EF4-FFF2-40B4-BE49-F238E27FC236}">
                  <a16:creationId xmlns:a16="http://schemas.microsoft.com/office/drawing/2014/main" id="{932CF7A9-EB4F-DB70-0EED-0C9DCDAA14B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0482067"/>
                </p:ext>
              </p:extLst>
            </p:nvPr>
          </p:nvGraphicFramePr>
          <p:xfrm>
            <a:off x="8935171" y="2429516"/>
            <a:ext cx="1092151" cy="5837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0" imgW="545863" imgH="291973" progId="Equation.DSMT4">
                    <p:embed/>
                  </p:oleObj>
                </mc:Choice>
                <mc:Fallback>
                  <p:oleObj name="Equation" r:id="rId30" imgW="545863" imgH="291973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72D710FD-CE7D-0911-CD27-06786E17D37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35171" y="2429516"/>
                          <a:ext cx="1092151" cy="58373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" name="Rectangle 15">
              <a:extLst>
                <a:ext uri="{FF2B5EF4-FFF2-40B4-BE49-F238E27FC236}">
                  <a16:creationId xmlns:a16="http://schemas.microsoft.com/office/drawing/2014/main" id="{A3A44ECF-A102-6E20-E60B-442D3BF59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1602" y="176485"/>
              <a:ext cx="2249334" cy="130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1" i="0" u="sng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Chứng</a:t>
              </a:r>
              <a:r>
                <a:rPr kumimoji="0" lang="fr-FR" altLang="en-US" sz="2800" b="1" i="0" u="sng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1" i="0" u="sng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minh</a:t>
              </a:r>
              <a:r>
                <a:rPr kumimoji="0" lang="fr-FR" altLang="en-US" sz="2800" b="1" i="0" u="sng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US" altLang="en-US" sz="28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: 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DC1E46B-AF31-9228-5228-BC7B348CCB0B}"/>
                </a:ext>
              </a:extLst>
            </p:cNvPr>
            <p:cNvSpPr txBox="1"/>
            <p:nvPr/>
          </p:nvSpPr>
          <p:spPr>
            <a:xfrm>
              <a:off x="6799008" y="954379"/>
              <a:ext cx="1801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65662FA-AA84-D43D-F7BF-902EDC86D5D7}"/>
                </a:ext>
              </a:extLst>
            </p:cNvPr>
            <p:cNvSpPr txBox="1"/>
            <p:nvPr/>
          </p:nvSpPr>
          <p:spPr>
            <a:xfrm>
              <a:off x="5621474" y="1517686"/>
              <a:ext cx="39578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(Hai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đỉnh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78D7F73-65C8-B41D-B355-83664ADE5591}"/>
                </a:ext>
              </a:extLst>
            </p:cNvPr>
            <p:cNvSpPr txBox="1"/>
            <p:nvPr/>
          </p:nvSpPr>
          <p:spPr>
            <a:xfrm>
              <a:off x="4590074" y="2017395"/>
              <a:ext cx="2019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Suy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ra: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095A5B6-839B-EB49-4D13-784CAC416667}"/>
                </a:ext>
              </a:extLst>
            </p:cNvPr>
            <p:cNvSpPr txBox="1"/>
            <p:nvPr/>
          </p:nvSpPr>
          <p:spPr>
            <a:xfrm>
              <a:off x="6959747" y="1975836"/>
              <a:ext cx="34231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)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787FF72-ABC8-E5E2-4399-27B8C5CB9DCF}"/>
                </a:ext>
              </a:extLst>
            </p:cNvPr>
            <p:cNvSpPr txBox="1"/>
            <p:nvPr/>
          </p:nvSpPr>
          <p:spPr>
            <a:xfrm>
              <a:off x="4590074" y="2499056"/>
              <a:ext cx="461536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minh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tương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2968009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117600" y="1041400"/>
            <a:ext cx="42926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791200" y="2581999"/>
            <a:ext cx="59944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4267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  <p:sp>
        <p:nvSpPr>
          <p:cNvPr id="8" name="WordArt 51">
            <a:extLst>
              <a:ext uri="{FF2B5EF4-FFF2-40B4-BE49-F238E27FC236}">
                <a16:creationId xmlns:a16="http://schemas.microsoft.com/office/drawing/2014/main" id="{8355C1F3-7949-F9B7-0C25-D545E6DA90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076" y="596387"/>
            <a:ext cx="10059847" cy="5884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8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ĐỊNH LÝ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B7A33A66-4F44-37E1-AB32-EA296B4E5694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39" name="图片 5">
              <a:extLst>
                <a:ext uri="{FF2B5EF4-FFF2-40B4-BE49-F238E27FC236}">
                  <a16:creationId xmlns:a16="http://schemas.microsoft.com/office/drawing/2014/main" id="{6F8C29EE-8B0B-61A1-79F7-5D082DAF2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1917380-9F4B-5793-150B-C0CB8F868879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2519866-3EF2-2F72-C326-83938D51F3B7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D88D1AF-B667-6024-5064-E20D9B739E29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81E8B25-B40F-98B1-588D-02951EF9736A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FB98BD2-E8BB-03A5-0437-0A3172D9DBEF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480EA235-A097-357B-A141-35C0C936A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415" y="4055297"/>
            <a:ext cx="2491511" cy="2345827"/>
          </a:xfrm>
          <a:prstGeom prst="rect">
            <a:avLst/>
          </a:prstGeom>
        </p:spPr>
      </p:pic>
      <p:sp>
        <p:nvSpPr>
          <p:cNvPr id="37" name="AutoShape 354">
            <a:extLst>
              <a:ext uri="{FF2B5EF4-FFF2-40B4-BE49-F238E27FC236}">
                <a16:creationId xmlns:a16="http://schemas.microsoft.com/office/drawing/2014/main" id="{76738D22-2D8E-FAFC-8761-D83021DEB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0800" y="2642112"/>
            <a:ext cx="2239853" cy="1219200"/>
          </a:xfrm>
          <a:prstGeom prst="wedgeEllipseCallout">
            <a:avLst>
              <a:gd name="adj1" fmla="val 21258"/>
              <a:gd name="adj2" fmla="val 75555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8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 nhân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24C2FA2-672E-47C2-938D-D516C7D05362}"/>
              </a:ext>
            </a:extLst>
          </p:cNvPr>
          <p:cNvGrpSpPr/>
          <p:nvPr/>
        </p:nvGrpSpPr>
        <p:grpSpPr>
          <a:xfrm>
            <a:off x="689478" y="916944"/>
            <a:ext cx="8584775" cy="2944368"/>
            <a:chOff x="764277" y="3251712"/>
            <a:chExt cx="8584775" cy="2944368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785B81F0-26C5-9D6C-599F-9C55FEBA5C5E}"/>
                </a:ext>
              </a:extLst>
            </p:cNvPr>
            <p:cNvSpPr/>
            <p:nvPr/>
          </p:nvSpPr>
          <p:spPr>
            <a:xfrm>
              <a:off x="764277" y="3251712"/>
              <a:ext cx="8538138" cy="294436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73F787-5724-481C-4BBA-108B3D7CC63E}"/>
                </a:ext>
              </a:extLst>
            </p:cNvPr>
            <p:cNvSpPr txBox="1"/>
            <p:nvPr/>
          </p:nvSpPr>
          <p:spPr>
            <a:xfrm>
              <a:off x="972414" y="3385068"/>
              <a:ext cx="837663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(SGK/107)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“Hai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 song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  <a:p>
              <a:pPr marL="342900" indent="-342900">
                <a:buAutoNum type="alphaLcParenR"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>
                <a:buAutoNum type="alphaLcParenR"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>
                <a:buAutoNum type="alphaLcParenR"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918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836023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533972" y="4893347"/>
            <a:ext cx="71240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NHANH NHƯ CHỚP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2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524DD9-8760-1A17-B27E-86FFC7BFC535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4BF562E8-2B65-7D18-70E4-2AE334F19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498DC05-737E-D314-C8DA-190936D5149C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2EB298-BFBD-0926-F050-AEB69E70E999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FDB5188-3257-9353-742C-6A484D778DEA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ED77569-0D23-8D9C-2636-9248E2D310CC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28074D-4B6B-AE23-CF3F-1BB92D46E896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70ED11-0AD9-A0E9-4326-9477304CD991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1BA1618A-1B94-DEC8-E596-EC9BE8D6E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E8F2BAF-82E8-DBC0-70A8-774E7ABFBCA0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15B1AF-8F1B-8DF8-714B-CFE28D344860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6B7D98-7989-89FC-7EE9-74C5BC34A180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E0837BC-57FB-E616-1ABF-B49100422851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BE94ED-B331-C909-FEFA-CDF943E450ED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E45E90E-AA87-DBE7-02C1-CB8B8D3E8975}"/>
              </a:ext>
            </a:extLst>
          </p:cNvPr>
          <p:cNvSpPr txBox="1"/>
          <p:nvPr/>
        </p:nvSpPr>
        <p:spPr>
          <a:xfrm>
            <a:off x="381219" y="244398"/>
            <a:ext cx="363122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(SGK/107)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indent="-342900" algn="just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4D9860-42AF-25D5-D084-C09B048EF589}"/>
              </a:ext>
            </a:extLst>
          </p:cNvPr>
          <p:cNvGrpSpPr/>
          <p:nvPr/>
        </p:nvGrpSpPr>
        <p:grpSpPr>
          <a:xfrm>
            <a:off x="4088861" y="864810"/>
            <a:ext cx="3826840" cy="1797549"/>
            <a:chOff x="225083" y="3868615"/>
            <a:chExt cx="4220494" cy="179754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F22DC02-8F60-4C1D-8A11-1F48C2FC55E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868615"/>
              <a:ext cx="0" cy="1797549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CC9F16F-3A64-FDEA-2B50-6B84CDF0C64F}"/>
                </a:ext>
              </a:extLst>
            </p:cNvPr>
            <p:cNvCxnSpPr>
              <a:cxnSpLocks/>
            </p:cNvCxnSpPr>
            <p:nvPr/>
          </p:nvCxnSpPr>
          <p:spPr>
            <a:xfrm>
              <a:off x="225083" y="5008098"/>
              <a:ext cx="4220494" cy="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3D2AEED-4276-3CD9-BCD7-E3888CB41A7A}"/>
                </a:ext>
              </a:extLst>
            </p:cNvPr>
            <p:cNvSpPr txBox="1"/>
            <p:nvPr/>
          </p:nvSpPr>
          <p:spPr>
            <a:xfrm>
              <a:off x="475958" y="4279892"/>
              <a:ext cx="1913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E1D26F-DE7D-659A-1406-E041DE1A25BE}"/>
                </a:ext>
              </a:extLst>
            </p:cNvPr>
            <p:cNvSpPr txBox="1"/>
            <p:nvPr/>
          </p:nvSpPr>
          <p:spPr>
            <a:xfrm>
              <a:off x="452416" y="5154117"/>
              <a:ext cx="1913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KL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2046873-76B3-DE32-290A-694020901497}"/>
              </a:ext>
            </a:extLst>
          </p:cNvPr>
          <p:cNvCxnSpPr>
            <a:cxnSpLocks/>
          </p:cNvCxnSpPr>
          <p:nvPr/>
        </p:nvCxnSpPr>
        <p:spPr>
          <a:xfrm>
            <a:off x="4012443" y="305123"/>
            <a:ext cx="0" cy="6248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2498BCFD-65E2-6183-6766-EFE97077C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810" y="183915"/>
            <a:ext cx="3783969" cy="29128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72653D4-96A6-0EAB-803B-F5060C589B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35016"/>
              </p:ext>
            </p:extLst>
          </p:nvPr>
        </p:nvGraphicFramePr>
        <p:xfrm>
          <a:off x="5209643" y="1350903"/>
          <a:ext cx="1711327" cy="463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08884" imgH="219061" progId="Equation.DSMT4">
                  <p:embed/>
                </p:oleObj>
              </mc:Choice>
              <mc:Fallback>
                <p:oleObj name="Equation" r:id="rId4" imgW="808884" imgH="21906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09643" y="1350903"/>
                        <a:ext cx="1711327" cy="463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D8B445F-FF9C-4510-6700-76723371D7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928604"/>
              </p:ext>
            </p:extLst>
          </p:nvPr>
        </p:nvGraphicFramePr>
        <p:xfrm>
          <a:off x="5312350" y="2199989"/>
          <a:ext cx="828506" cy="394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99587" imgH="190285" progId="Equation.DSMT4">
                  <p:embed/>
                </p:oleObj>
              </mc:Choice>
              <mc:Fallback>
                <p:oleObj name="Equation" r:id="rId6" imgW="399587" imgH="19028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12350" y="2199989"/>
                        <a:ext cx="828506" cy="394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" name="Group 52">
            <a:extLst>
              <a:ext uri="{FF2B5EF4-FFF2-40B4-BE49-F238E27FC236}">
                <a16:creationId xmlns:a16="http://schemas.microsoft.com/office/drawing/2014/main" id="{F4287E5A-EDF4-7C44-AEAB-3E3C8326706F}"/>
              </a:ext>
            </a:extLst>
          </p:cNvPr>
          <p:cNvGrpSpPr/>
          <p:nvPr/>
        </p:nvGrpSpPr>
        <p:grpSpPr>
          <a:xfrm>
            <a:off x="4798326" y="3543989"/>
            <a:ext cx="6455390" cy="2384732"/>
            <a:chOff x="4895079" y="965843"/>
            <a:chExt cx="6455390" cy="2384732"/>
          </a:xfrm>
        </p:grpSpPr>
        <p:graphicFrame>
          <p:nvGraphicFramePr>
            <p:cNvPr id="54" name="Object 53">
              <a:extLst>
                <a:ext uri="{FF2B5EF4-FFF2-40B4-BE49-F238E27FC236}">
                  <a16:creationId xmlns:a16="http://schemas.microsoft.com/office/drawing/2014/main" id="{73FDB769-46B3-8FCA-68FF-76EBD491F13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0405729"/>
                </p:ext>
              </p:extLst>
            </p:nvPr>
          </p:nvGraphicFramePr>
          <p:xfrm>
            <a:off x="5826194" y="1736725"/>
            <a:ext cx="2178050" cy="512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244520" imgH="291960" progId="Equation.DSMT4">
                    <p:embed/>
                  </p:oleObj>
                </mc:Choice>
                <mc:Fallback>
                  <p:oleObj name="Equation" r:id="rId8" imgW="1244520" imgH="291960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AFBE7036-B680-D139-15AC-F931306884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26194" y="1736725"/>
                          <a:ext cx="2178050" cy="5127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54">
              <a:extLst>
                <a:ext uri="{FF2B5EF4-FFF2-40B4-BE49-F238E27FC236}">
                  <a16:creationId xmlns:a16="http://schemas.microsoft.com/office/drawing/2014/main" id="{3F95A9D6-D6B1-5B86-E9D5-7D3DD576D16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2649571"/>
                </p:ext>
              </p:extLst>
            </p:nvPr>
          </p:nvGraphicFramePr>
          <p:xfrm>
            <a:off x="5704746" y="2911023"/>
            <a:ext cx="833912" cy="352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419100" imgH="190500" progId="Equation.DSMT4">
                    <p:embed/>
                  </p:oleObj>
                </mc:Choice>
                <mc:Fallback>
                  <p:oleObj name="Equation" r:id="rId10" imgW="419100" imgH="190500" progId="Equation.DSMT4">
                    <p:embed/>
                    <p:pic>
                      <p:nvPicPr>
                        <p:cNvPr id="60" name="Object 59">
                          <a:extLst>
                            <a:ext uri="{FF2B5EF4-FFF2-40B4-BE49-F238E27FC236}">
                              <a16:creationId xmlns:a16="http://schemas.microsoft.com/office/drawing/2014/main" id="{5B390FDE-87EE-A9F2-6E43-089BB0FFBE4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04746" y="2911023"/>
                          <a:ext cx="833912" cy="35209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44EA5C-E543-69AA-DC03-A4A7A660516D}"/>
                </a:ext>
              </a:extLst>
            </p:cNvPr>
            <p:cNvSpPr txBox="1"/>
            <p:nvPr/>
          </p:nvSpPr>
          <p:spPr>
            <a:xfrm>
              <a:off x="4895079" y="965843"/>
              <a:ext cx="2470245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066925" algn="l"/>
                </a:tabLst>
              </a:pPr>
              <a:r>
                <a:rPr kumimoji="0" lang="en-US" altLang="en-US" sz="2800" b="1" i="0" u="sng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Chứng</a:t>
              </a:r>
              <a:r>
                <a:rPr kumimoji="0" lang="en-US" altLang="en-US" sz="2800" b="1" i="0" u="sng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sng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minh</a:t>
              </a:r>
              <a:r>
                <a:rPr kumimoji="0" lang="en-US" altLang="en-US" sz="2800" b="1" i="0" u="sng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US" altLang="en-US" sz="28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066925" algn="l"/>
                </a:tabLst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7C358CF-DE8D-E4BC-7F28-AAFA3A6616A8}"/>
                </a:ext>
              </a:extLst>
            </p:cNvPr>
            <p:cNvSpPr txBox="1"/>
            <p:nvPr/>
          </p:nvSpPr>
          <p:spPr>
            <a:xfrm>
              <a:off x="4895079" y="2304135"/>
              <a:ext cx="64553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ở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vị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trí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vị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87C5205-5F53-9AB4-D10C-EB72A0174291}"/>
                </a:ext>
              </a:extLst>
            </p:cNvPr>
            <p:cNvSpPr txBox="1"/>
            <p:nvPr/>
          </p:nvSpPr>
          <p:spPr>
            <a:xfrm>
              <a:off x="4895079" y="2816146"/>
              <a:ext cx="13760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68C28CC-4FE3-EC8F-C796-AB1A33B50FD7}"/>
                </a:ext>
              </a:extLst>
            </p:cNvPr>
            <p:cNvSpPr txBox="1"/>
            <p:nvPr/>
          </p:nvSpPr>
          <p:spPr>
            <a:xfrm>
              <a:off x="6538658" y="2827355"/>
              <a:ext cx="3717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dấu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hiệu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707691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0125" y="4343400"/>
            <a:ext cx="2921876" cy="2514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071756" y="274019"/>
            <a:ext cx="6908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E87A2D5-2F59-7CC0-C67F-A90526D2D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287" y="1249981"/>
            <a:ext cx="7620000" cy="5334000"/>
          </a:xfrm>
          <a:prstGeom prst="horizontalScroll">
            <a:avLst>
              <a:gd name="adj" fmla="val 6324"/>
            </a:avLst>
          </a:prstGeom>
          <a:gradFill rotWithShape="1">
            <a:gsLst>
              <a:gs pos="0">
                <a:srgbClr val="DDDDDD"/>
              </a:gs>
              <a:gs pos="100000">
                <a:srgbClr val="00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800" b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DBF83E31-F3D0-EB23-18CC-A76537475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288" y="2686489"/>
            <a:ext cx="5894810" cy="25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54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73210" y="1681867"/>
            <a:ext cx="9622971" cy="387735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CLASS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63" y="6528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63" y="6528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63" y="6528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943" y="4918035"/>
            <a:ext cx="1969179" cy="17436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8" y="4405926"/>
            <a:ext cx="2060627" cy="1383912"/>
          </a:xfrm>
          <a:prstGeom prst="rect">
            <a:avLst/>
          </a:prstGeom>
        </p:spPr>
      </p:pic>
      <p:sp>
        <p:nvSpPr>
          <p:cNvPr id="34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423656" y="397742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437" y="3976231"/>
            <a:ext cx="495300" cy="4381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08" y="3879228"/>
            <a:ext cx="714375" cy="11906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98BC33C-B9D0-4A7A-7600-482260617E33}"/>
              </a:ext>
            </a:extLst>
          </p:cNvPr>
          <p:cNvSpPr txBox="1"/>
          <p:nvPr/>
        </p:nvSpPr>
        <p:spPr>
          <a:xfrm>
            <a:off x="977899" y="1899137"/>
            <a:ext cx="88978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B23AC5-9BF0-2922-A198-A98A1F847B34}"/>
              </a:ext>
            </a:extLst>
          </p:cNvPr>
          <p:cNvSpPr txBox="1"/>
          <p:nvPr/>
        </p:nvSpPr>
        <p:spPr>
          <a:xfrm>
            <a:off x="5118101" y="2596796"/>
            <a:ext cx="6096000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D2879A4D-CD8F-16B0-93BE-4869FA7CAE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05668" y="2944483"/>
            <a:ext cx="584612" cy="5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4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4.16667E-6 -0.224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3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26569" y="940142"/>
            <a:ext cx="9622971" cy="478479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Câu 2:</a:t>
            </a:r>
            <a:r>
              <a:rPr lang="en-US"/>
              <a:t> Định lí: “ Hai góc đối đỉnh thì bằng nhau” có GT và KL là:</a:t>
            </a:r>
          </a:p>
          <a:p>
            <a:r>
              <a:rPr lang="en-US"/>
              <a:t>A.GT: Hai góc đổi đỉnh; KL: Bù nhau.</a:t>
            </a:r>
          </a:p>
          <a:p>
            <a:r>
              <a:rPr lang="en-US"/>
              <a:t>B. GT: Bằng nhau; KL: Hai góc đối đỉnh.</a:t>
            </a:r>
          </a:p>
          <a:p>
            <a:r>
              <a:rPr lang="en-US"/>
              <a:t>C. GT: Hai góc đối đỉnh; KL : Bằng nhau.</a:t>
            </a:r>
          </a:p>
          <a:p>
            <a:r>
              <a:rPr lang="en-US"/>
              <a:t>D. Cả ba đáp án trên đều sai.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5550704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625613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CLASS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601405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750918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7107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30" y="382689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4221471"/>
            <a:ext cx="880161" cy="8431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742" y="5046056"/>
            <a:ext cx="1969179" cy="17436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17" y="4533947"/>
            <a:ext cx="2060627" cy="1383912"/>
          </a:xfrm>
          <a:prstGeom prst="rect">
            <a:avLst/>
          </a:prstGeom>
        </p:spPr>
      </p:pic>
      <p:sp>
        <p:nvSpPr>
          <p:cNvPr id="3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76455" y="4105449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nửa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BKTGK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236" y="4104252"/>
            <a:ext cx="495300" cy="4381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407" y="4007249"/>
            <a:ext cx="714375" cy="11906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D239A39-50E2-F082-5A54-2252B0193A40}"/>
              </a:ext>
            </a:extLst>
          </p:cNvPr>
          <p:cNvSpPr txBox="1"/>
          <p:nvPr/>
        </p:nvSpPr>
        <p:spPr>
          <a:xfrm>
            <a:off x="1372406" y="1670239"/>
            <a:ext cx="89213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 Hai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GT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KL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A.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Hai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B.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Hai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C.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GT: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E7723350-7BEB-218C-F906-CC584E4E11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57176" y="2881754"/>
            <a:ext cx="584612" cy="5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1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1.66667E-6 -0.224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7" grpId="0" animBg="1"/>
      <p:bldP spid="39" grpId="0" animBg="1"/>
      <p:bldP spid="3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26569" y="1609754"/>
            <a:ext cx="9622971" cy="416819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Câu hỏi 3:</a:t>
            </a:r>
            <a:r>
              <a:rPr lang="en-US"/>
              <a:t> Điền phần còn thiếu kết luận của định lí sau: “ Nếu hai đường thẳng phân biệt cùng vuông góc với đường thẳng thứ ba thì chúng….”</a:t>
            </a:r>
          </a:p>
          <a:p>
            <a:r>
              <a:rPr lang="en-US"/>
              <a:t>A.song song với nhau.</a:t>
            </a:r>
          </a:p>
          <a:p>
            <a:r>
              <a:rPr lang="en-US"/>
              <a:t>B.vuông góc với nhau.</a:t>
            </a:r>
          </a:p>
          <a:p>
            <a:r>
              <a:rPr lang="en-US"/>
              <a:t>C.cắt nhau.</a:t>
            </a:r>
          </a:p>
          <a:p>
            <a:r>
              <a:rPr lang="en-US"/>
              <a:t>D. Cả ba đáp án trên đều sai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CLASS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177" y="5011067"/>
            <a:ext cx="1969179" cy="1743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452" y="4498958"/>
            <a:ext cx="2060627" cy="1383912"/>
          </a:xfrm>
          <a:prstGeom prst="rect">
            <a:avLst/>
          </a:prstGeom>
        </p:spPr>
      </p:pic>
      <p:sp>
        <p:nvSpPr>
          <p:cNvPr id="21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177890" y="407046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miệng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71" y="4069263"/>
            <a:ext cx="495300" cy="4381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842" y="3972260"/>
            <a:ext cx="714375" cy="11906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EAF7E9D-F18E-E690-635F-B44EA6B69E05}"/>
              </a:ext>
            </a:extLst>
          </p:cNvPr>
          <p:cNvSpPr txBox="1"/>
          <p:nvPr/>
        </p:nvSpPr>
        <p:spPr>
          <a:xfrm>
            <a:off x="899953" y="1935935"/>
            <a:ext cx="9234718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….”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					A. song song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					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					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					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EA8C7F8D-5D6E-828D-F1B4-23DDDAE5027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38054" y="3045695"/>
            <a:ext cx="584612" cy="5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4.791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9887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-304799" y="2620242"/>
            <a:ext cx="9721625" cy="114909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66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LÝ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952079" y="1798746"/>
            <a:ext cx="1801134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42324" y="821380"/>
            <a:ext cx="11707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GÓC. ĐƯỜNG THẲNG SONG SONG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13458" y="148223"/>
            <a:ext cx="35333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3171740" y="4903268"/>
            <a:ext cx="2345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476679" y="1940226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80000" y="2462104"/>
            <a:ext cx="7112000" cy="738664"/>
            <a:chOff x="3810000" y="1846577"/>
            <a:chExt cx="5334000" cy="553998"/>
          </a:xfrm>
        </p:grpSpPr>
        <p:sp>
          <p:nvSpPr>
            <p:cNvPr id="2" name="Rectangle 1"/>
            <p:cNvSpPr/>
            <p:nvPr/>
          </p:nvSpPr>
          <p:spPr>
            <a:xfrm>
              <a:off x="3810000" y="1846577"/>
              <a:ext cx="4953000" cy="553998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12FD0D-3345-4D97-BED4-5A0590056D2D}"/>
                </a:ext>
              </a:extLst>
            </p:cNvPr>
            <p:cNvSpPr txBox="1"/>
            <p:nvPr/>
          </p:nvSpPr>
          <p:spPr>
            <a:xfrm>
              <a:off x="3810000" y="1846577"/>
              <a:ext cx="5334000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HÌNH THÀNH KIẾN THỨC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WordArt 51">
            <a:extLst>
              <a:ext uri="{FF2B5EF4-FFF2-40B4-BE49-F238E27FC236}">
                <a16:creationId xmlns:a16="http://schemas.microsoft.com/office/drawing/2014/main" id="{B36C478D-CA53-4958-94CA-852F29E2C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4168" y="87609"/>
            <a:ext cx="10059847" cy="5884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8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ĐỊNH LÝ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E019C2E-7828-C55D-FD8F-01CEA2DA5D6D}"/>
              </a:ext>
            </a:extLst>
          </p:cNvPr>
          <p:cNvGrpSpPr/>
          <p:nvPr/>
        </p:nvGrpSpPr>
        <p:grpSpPr>
          <a:xfrm>
            <a:off x="0" y="0"/>
            <a:ext cx="12192000" cy="6857355"/>
            <a:chOff x="0" y="322"/>
            <a:chExt cx="12192000" cy="6857355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062CA9CA-540F-C8BB-6711-F9E5E1AE6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8F0CA94-DEB9-A084-733D-839647CBFC7A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03AD4B9-30E8-A1F3-DC21-5D2D5F861899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4E586E-1867-C42C-DFE9-60BEE568C6D2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F05655A-9A94-C678-3D96-695ADAA71D79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4B5AF8E-186E-FDE5-EC34-E5A42C805E74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3">
            <a:extLst>
              <a:ext uri="{FF2B5EF4-FFF2-40B4-BE49-F238E27FC236}">
                <a16:creationId xmlns:a16="http://schemas.microsoft.com/office/drawing/2014/main" id="{32E4D5DC-E0B3-2232-5D83-89EE2508E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192" y="4581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07E0A-3BC8-FB2D-67F5-88C95F2D494A}"/>
              </a:ext>
            </a:extLst>
          </p:cNvPr>
          <p:cNvSpPr txBox="1"/>
          <p:nvPr/>
        </p:nvSpPr>
        <p:spPr>
          <a:xfrm>
            <a:off x="4078612" y="71220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D239EE-A1E0-42C6-3947-85325B3D42C8}"/>
              </a:ext>
            </a:extLst>
          </p:cNvPr>
          <p:cNvSpPr txBox="1"/>
          <p:nvPr/>
        </p:nvSpPr>
        <p:spPr>
          <a:xfrm>
            <a:off x="787437" y="4913298"/>
            <a:ext cx="109473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D6FB16-2F29-AEFC-383B-3492CDCC5BA1}"/>
              </a:ext>
            </a:extLst>
          </p:cNvPr>
          <p:cNvGrpSpPr/>
          <p:nvPr/>
        </p:nvGrpSpPr>
        <p:grpSpPr>
          <a:xfrm>
            <a:off x="750631" y="1667421"/>
            <a:ext cx="10855856" cy="2940160"/>
            <a:chOff x="750631" y="1449053"/>
            <a:chExt cx="10855856" cy="2940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D295C22-38E1-8D16-29A5-FBEA85E6EA8B}"/>
                </a:ext>
              </a:extLst>
            </p:cNvPr>
            <p:cNvSpPr/>
            <p:nvPr/>
          </p:nvSpPr>
          <p:spPr>
            <a:xfrm>
              <a:off x="750631" y="1449053"/>
              <a:ext cx="10855856" cy="263676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173A16D-399A-C8D5-AB08-DC0AFB707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628" y="1880834"/>
              <a:ext cx="10536859" cy="2508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3. Cho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  <a:endPara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tỏ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19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208BB-5A10-2B8C-3861-4547CD8287B6}"/>
              </a:ext>
            </a:extLst>
          </p:cNvPr>
          <p:cNvGrpSpPr/>
          <p:nvPr/>
        </p:nvGrpSpPr>
        <p:grpSpPr>
          <a:xfrm>
            <a:off x="0" y="0"/>
            <a:ext cx="12192000" cy="6857355"/>
            <a:chOff x="0" y="322"/>
            <a:chExt cx="12192000" cy="6857355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0B80CC2E-F43E-1574-4AD5-C7BE50730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B2BEC9E-DCCF-F627-558A-C97FF8DA5E7C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D070AAC-66B9-CA64-5ED5-5E760346A337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D49C53E-BA44-B798-7BC1-20C440D2B06C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AA58959-C187-DC8C-77F0-38EA18B61AD3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C528025-9CDF-0768-1BC0-A6938735C00F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FE258BDB-1C64-7720-1987-A9EDE82DF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31" y="723900"/>
            <a:ext cx="995347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1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872</TotalTime>
  <Words>1754</Words>
  <Application>Microsoft Office PowerPoint</Application>
  <PresentationFormat>Widescreen</PresentationFormat>
  <Paragraphs>745</Paragraphs>
  <Slides>22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Vân Anh</cp:lastModifiedBy>
  <cp:revision>60</cp:revision>
  <dcterms:created xsi:type="dcterms:W3CDTF">2021-03-23T01:04:53Z</dcterms:created>
  <dcterms:modified xsi:type="dcterms:W3CDTF">2023-05-31T14:08:29Z</dcterms:modified>
</cp:coreProperties>
</file>