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1" r:id="rId3"/>
    <p:sldId id="269" r:id="rId4"/>
    <p:sldId id="270" r:id="rId5"/>
    <p:sldId id="271" r:id="rId6"/>
    <p:sldId id="276" r:id="rId7"/>
    <p:sldId id="273" r:id="rId8"/>
    <p:sldId id="272" r:id="rId9"/>
    <p:sldId id="275" r:id="rId10"/>
    <p:sldId id="274" r:id="rId11"/>
    <p:sldId id="280" r:id="rId12"/>
    <p:sldId id="277" r:id="rId13"/>
    <p:sldId id="278" r:id="rId14"/>
    <p:sldId id="279" r:id="rId15"/>
    <p:sldId id="262" r:id="rId16"/>
    <p:sldId id="263" r:id="rId17"/>
    <p:sldId id="264" r:id="rId18"/>
    <p:sldId id="268" r:id="rId19"/>
    <p:sldId id="265" r:id="rId20"/>
    <p:sldId id="266" r:id="rId21"/>
    <p:sldId id="267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DDDD8-071C-4E17-9D64-05A0FF42F9D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52ABF-5216-488B-BE8C-CCFA82D22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0675B2-EA68-40FB-B932-C3AF9D2A0431}" type="slidenum">
              <a:rPr lang="en-US" altLang="en-US" b="1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67625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2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9C418-AE27-4437-9DC3-B8A316BB450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5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slide" Target="slide21.xml"/><Relationship Id="rId5" Type="http://schemas.openxmlformats.org/officeDocument/2006/relationships/audio" Target="../media/audio4.wav"/><Relationship Id="rId10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3"/>
          <p:cNvSpPr>
            <a:spLocks noChangeArrowheads="1" noChangeShapeType="1" noTextEdit="1"/>
          </p:cNvSpPr>
          <p:nvPr/>
        </p:nvSpPr>
        <p:spPr bwMode="auto">
          <a:xfrm>
            <a:off x="2520850" y="2052969"/>
            <a:ext cx="7524038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2940"/>
              </a:avLst>
            </a:prstTxWarp>
          </a:bodyPr>
          <a:lstStyle/>
          <a:p>
            <a:pPr algn="ctr"/>
            <a:endParaRPr lang="en-US" sz="20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107763" dir="18900000" algn="ctr" rotWithShape="0">
                  <a:srgbClr val="C7DFD3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6" descr="A-ANI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4" y="2641842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4"/>
          <p:cNvGrpSpPr>
            <a:grpSpLocks/>
          </p:cNvGrpSpPr>
          <p:nvPr/>
        </p:nvGrpSpPr>
        <p:grpSpPr bwMode="auto">
          <a:xfrm rot="5400000">
            <a:off x="8180380" y="3758407"/>
            <a:ext cx="2884487" cy="2838450"/>
            <a:chOff x="3936" y="-15"/>
            <a:chExt cx="1817" cy="1788"/>
          </a:xfrm>
        </p:grpSpPr>
        <p:pic>
          <p:nvPicPr>
            <p:cNvPr id="2070" name="Picture 5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6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8"/>
          <p:cNvGrpSpPr>
            <a:grpSpLocks/>
          </p:cNvGrpSpPr>
          <p:nvPr/>
        </p:nvGrpSpPr>
        <p:grpSpPr bwMode="auto">
          <a:xfrm rot="10800000">
            <a:off x="1611314" y="3984625"/>
            <a:ext cx="2884487" cy="2838450"/>
            <a:chOff x="3936" y="-15"/>
            <a:chExt cx="1817" cy="1788"/>
          </a:xfrm>
        </p:grpSpPr>
        <p:pic>
          <p:nvPicPr>
            <p:cNvPr id="2067" name="Picture 9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10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1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4" name="Group 17"/>
          <p:cNvGrpSpPr>
            <a:grpSpLocks/>
          </p:cNvGrpSpPr>
          <p:nvPr/>
        </p:nvGrpSpPr>
        <p:grpSpPr bwMode="auto">
          <a:xfrm>
            <a:off x="7783514" y="0"/>
            <a:ext cx="2884487" cy="2838450"/>
            <a:chOff x="3936" y="-15"/>
            <a:chExt cx="1817" cy="1788"/>
          </a:xfrm>
        </p:grpSpPr>
        <p:pic>
          <p:nvPicPr>
            <p:cNvPr id="2064" name="Picture 18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9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0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Group 21"/>
          <p:cNvGrpSpPr>
            <a:grpSpLocks/>
          </p:cNvGrpSpPr>
          <p:nvPr/>
        </p:nvGrpSpPr>
        <p:grpSpPr bwMode="auto">
          <a:xfrm rot="-5400000">
            <a:off x="1500981" y="23019"/>
            <a:ext cx="2884488" cy="2838450"/>
            <a:chOff x="3936" y="-15"/>
            <a:chExt cx="1817" cy="1788"/>
          </a:xfrm>
        </p:grpSpPr>
        <p:pic>
          <p:nvPicPr>
            <p:cNvPr id="2061" name="Picture 22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3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4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6" name="WordArt 27"/>
          <p:cNvSpPr>
            <a:spLocks noChangeArrowheads="1" noChangeShapeType="1" noTextEdit="1"/>
          </p:cNvSpPr>
          <p:nvPr/>
        </p:nvSpPr>
        <p:spPr bwMode="auto">
          <a:xfrm>
            <a:off x="3469317" y="5505449"/>
            <a:ext cx="6276975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058" name="TextBox 2"/>
          <p:cNvSpPr txBox="1">
            <a:spLocks noChangeArrowheads="1"/>
          </p:cNvSpPr>
          <p:nvPr/>
        </p:nvSpPr>
        <p:spPr bwMode="auto">
          <a:xfrm>
            <a:off x="1982788" y="393816"/>
            <a:ext cx="85820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GIÁO, CÔ GIÁO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CÔNG NGHỆ 6</a:t>
            </a:r>
            <a:endParaRPr lang="vi-V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3"/>
          <p:cNvSpPr txBox="1">
            <a:spLocks noChangeArrowheads="1"/>
          </p:cNvSpPr>
          <p:nvPr/>
        </p:nvSpPr>
        <p:spPr bwMode="auto">
          <a:xfrm>
            <a:off x="3105151" y="3963510"/>
            <a:ext cx="66505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NGÔI NHÀ THÔNG MINH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4100513" y="5501317"/>
            <a:ext cx="4785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2021 - 2022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15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0" y="365125"/>
            <a:ext cx="10665229" cy="5254279"/>
          </a:xfrm>
        </p:spPr>
      </p:pic>
      <p:sp>
        <p:nvSpPr>
          <p:cNvPr id="5" name="Rectangle 4"/>
          <p:cNvSpPr/>
          <p:nvPr/>
        </p:nvSpPr>
        <p:spPr>
          <a:xfrm>
            <a:off x="1419397" y="5926639"/>
            <a:ext cx="920357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 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 điều khiển tự động, bán tự động trong ngôi nhà thông minh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5684" y="1221580"/>
            <a:ext cx="681629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Đặc điểm của ngôi nhà thông minh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938" y="216131"/>
            <a:ext cx="73914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7185" y="1541694"/>
            <a:ext cx="101359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gia số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về đặc điểm tiện ích của ngôi nhà thông minh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184" y="2436369"/>
            <a:ext cx="9969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gia số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2,3: </a:t>
            </a:r>
          </a:p>
          <a:p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Tìm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đặc điểm an ninh, an toàn của ngôi nhà thông minh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182" y="3390476"/>
            <a:ext cx="10900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gia số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</a:p>
          <a:p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Tìm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đặc điểm tiết kiệm năng lượng của ngôi nhà thông minh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9571" y="557362"/>
            <a:ext cx="93878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TẬP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Em hãy điền từ thích hợp vào chỗ trống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1.Các thiết bị trong ngôi nhà thông minh được điều khiển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Các hệ thống, thiết bị thông minh trong ngôi nhà có thể dựa trên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 bày đặc điểm an ninh, an toàn của ngôi nhà thông minh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tiết kiệm của ngôi nhà thông minh được thể hiện như thế nào?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75" y="3118139"/>
            <a:ext cx="6899563" cy="344805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997824" y="1778923"/>
            <a:ext cx="2294313" cy="1225296"/>
          </a:xfrm>
          <a:prstGeom prst="borderCallout1">
            <a:avLst>
              <a:gd name="adj1" fmla="val 97447"/>
              <a:gd name="adj2" fmla="val 55303"/>
              <a:gd name="adj3" fmla="val 250899"/>
              <a:gd name="adj4" fmla="val 10869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5943599" y="1166275"/>
            <a:ext cx="2294313" cy="1225296"/>
          </a:xfrm>
          <a:prstGeom prst="borderCallout1">
            <a:avLst>
              <a:gd name="adj1" fmla="val 101517"/>
              <a:gd name="adj2" fmla="val 51680"/>
              <a:gd name="adj3" fmla="val 221049"/>
              <a:gd name="adj4" fmla="val 528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9246523" y="1296785"/>
            <a:ext cx="2294313" cy="1225296"/>
          </a:xfrm>
          <a:prstGeom prst="borderCallout1">
            <a:avLst>
              <a:gd name="adj1" fmla="val 97447"/>
              <a:gd name="adj2" fmla="val 55303"/>
              <a:gd name="adj3" fmla="val 311958"/>
              <a:gd name="adj4" fmla="val -2681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2927" y="236535"/>
            <a:ext cx="681629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Đặc điểm của ngôi nhà thông minh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673" y="1573114"/>
            <a:ext cx="3689526" cy="4274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4192" y="1300864"/>
            <a:ext cx="5989982" cy="4723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2" y="1300863"/>
            <a:ext cx="5989982" cy="4723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4191" y="1300861"/>
            <a:ext cx="3154017" cy="2409747"/>
          </a:xfrm>
          <a:prstGeom prst="rect">
            <a:avLst/>
          </a:prstGeom>
          <a:solidFill>
            <a:schemeClr val="accent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68207" y="1300861"/>
            <a:ext cx="3154017" cy="2409747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4190" y="3710608"/>
            <a:ext cx="3154017" cy="23135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68207" y="3710608"/>
            <a:ext cx="3154017" cy="2313577"/>
          </a:xfrm>
          <a:prstGeom prst="rect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3.33333E-6 L 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6605" y="1348945"/>
            <a:ext cx="5989982" cy="4723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5" y="1300860"/>
            <a:ext cx="5989982" cy="4723325"/>
          </a:xfrm>
          <a:prstGeom prst="rect">
            <a:avLst/>
          </a:prstGeom>
        </p:spPr>
      </p:pic>
      <p:sp>
        <p:nvSpPr>
          <p:cNvPr id="9" name="câu 1">
            <a:hlinkClick r:id="rId7" action="ppaction://hlinksldjump"/>
          </p:cNvPr>
          <p:cNvSpPr/>
          <p:nvPr/>
        </p:nvSpPr>
        <p:spPr>
          <a:xfrm>
            <a:off x="1868555" y="1300861"/>
            <a:ext cx="3154017" cy="2435015"/>
          </a:xfrm>
          <a:prstGeom prst="rect">
            <a:avLst/>
          </a:prstGeom>
          <a:solidFill>
            <a:schemeClr val="accent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2">
            <a:hlinkClick r:id="rId8" action="ppaction://hlinksldjump"/>
          </p:cNvPr>
          <p:cNvSpPr/>
          <p:nvPr/>
        </p:nvSpPr>
        <p:spPr>
          <a:xfrm>
            <a:off x="5022570" y="1296785"/>
            <a:ext cx="3154017" cy="2463133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3">
            <a:hlinkClick r:id="rId9" action="ppaction://hlinksldjump"/>
          </p:cNvPr>
          <p:cNvSpPr/>
          <p:nvPr/>
        </p:nvSpPr>
        <p:spPr>
          <a:xfrm>
            <a:off x="1868554" y="3735876"/>
            <a:ext cx="3154017" cy="23363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âu 4">
            <a:hlinkClick r:id="rId10" action="ppaction://hlinksldjump"/>
          </p:cNvPr>
          <p:cNvSpPr/>
          <p:nvPr/>
        </p:nvSpPr>
        <p:spPr>
          <a:xfrm>
            <a:off x="5022570" y="3735877"/>
            <a:ext cx="3154017" cy="2336392"/>
          </a:xfrm>
          <a:prstGeom prst="rect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11" action="ppaction://hlinksldjump" highlightClick="1"/>
          </p:cNvPr>
          <p:cNvSpPr/>
          <p:nvPr/>
        </p:nvSpPr>
        <p:spPr>
          <a:xfrm>
            <a:off x="10919300" y="5507000"/>
            <a:ext cx="1042416" cy="11305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1" animBg="1"/>
      <p:bldP spid="9" grpId="1" animBg="1"/>
      <p:bldP spid="9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033" y="1155354"/>
            <a:ext cx="1030778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.Các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thiết bị trong ngôi nhà thông minh được điều khiển từ xa bởi các thiết bị như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Điện thoại thông minh, máy tính bảng có kết nối in-tơ-net.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Điện thoại, máy tính bảng không  có kết nối in-tơ-net.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Điều khiển, máy tính không  có kết nối in-tơ-net.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Điện thoại đời cũ, máy tính bảng có kết nối in-tơ-net.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80655" y="2177935"/>
            <a:ext cx="573578" cy="615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Forward or Next 3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1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2174" y="1487863"/>
            <a:ext cx="972589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nl-NL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âu 2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Hệ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thống, thiết bị thông minh trong ngôi nhà có thể hoạt động dựa trên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62546" y="2560320"/>
            <a:ext cx="573578" cy="524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397" y="1487863"/>
            <a:ext cx="11006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8393" y="3640616"/>
            <a:ext cx="573578" cy="524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3803" y="4165519"/>
            <a:ext cx="8677375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8978146899062544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548641"/>
            <a:ext cx="9177252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8022" y="1570991"/>
            <a:ext cx="111390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3895725" algn="l"/>
              </a:tabLs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Tin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5022" y="2647367"/>
            <a:ext cx="573578" cy="524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3824" y="472703"/>
            <a:ext cx="4312024" cy="683746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5457" y="1495993"/>
            <a:ext cx="11013141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196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52976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7800" y="305435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6900" y="306070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981200" y="2057400"/>
            <a:ext cx="830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TIẾT HỌC ĐẾN ĐÂY LÀ HẾT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XIN CẢM ƠN QUÝ THẦY CÔ!</a:t>
            </a:r>
          </a:p>
        </p:txBody>
      </p:sp>
    </p:spTree>
    <p:extLst>
      <p:ext uri="{BB962C8B-B14F-4D97-AF65-F5344CB8AC3E}">
        <p14:creationId xmlns:p14="http://schemas.microsoft.com/office/powerpoint/2010/main" val="383829924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7583" y="2769704"/>
            <a:ext cx="815434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 NGÔI NHÀ THÔNG MINH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9879" y="344558"/>
            <a:ext cx="7818782" cy="5738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853" y="1509884"/>
            <a:ext cx="2716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648" y="10015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9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03"/>
            <a:ext cx="12192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73162" y="324414"/>
            <a:ext cx="3647089" cy="5232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504" y="1080653"/>
            <a:ext cx="1161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3.1 SGK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01855"/>
              </p:ext>
            </p:extLst>
          </p:nvPr>
        </p:nvGraphicFramePr>
        <p:xfrm>
          <a:off x="815142" y="2236812"/>
          <a:ext cx="10423665" cy="4340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5233"/>
                <a:gridCol w="602843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trong ngôi nhà thông minh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22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</a:t>
                      </a: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 an ninh, an </a:t>
                      </a: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nl-NL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chiếu sáng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kiểm soát nhiệt độ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giải trí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331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điều khiển các thiết bị gia dụng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8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490331"/>
            <a:ext cx="10349947" cy="56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76165"/>
              </p:ext>
            </p:extLst>
          </p:nvPr>
        </p:nvGraphicFramePr>
        <p:xfrm>
          <a:off x="183375" y="1338615"/>
          <a:ext cx="11502888" cy="5178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0297"/>
                <a:gridCol w="6652591"/>
              </a:tblGrid>
              <a:tr h="700434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trong ngôi nhà thông minh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22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</a:t>
                      </a: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 an ninh, an </a:t>
                      </a: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nl-NL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chiếu sáng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kiểm soát nhiệt độ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giải trí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5454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điều khiển các thiết bị gia dụng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95064" y="284306"/>
            <a:ext cx="3152658" cy="4616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5336" y="2211229"/>
            <a:ext cx="653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ca-mê-ra giám sát, khoá cửa, báo cháy,...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4850" y="2998507"/>
            <a:ext cx="637429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thiết bị ánh sáng trong nhà, rèm cửa,...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4850" y="3723600"/>
            <a:ext cx="5272597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điều hoà nhiệt độ, quạt điện,...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4364" y="4391691"/>
            <a:ext cx="470032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tivi, hệ thống âm thanh,...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0268" y="523100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tủ lạnh, máy giặt,...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83376" y="212153"/>
            <a:ext cx="1087255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Các nhóm hệ thống điều khiển tự động, bán tự động trong ngôi nhà thông minh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877</Words>
  <Application>Microsoft Office PowerPoint</Application>
  <PresentationFormat>Widescreen</PresentationFormat>
  <Paragraphs>98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chuyên 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34</cp:revision>
  <dcterms:created xsi:type="dcterms:W3CDTF">2021-08-24T07:53:00Z</dcterms:created>
  <dcterms:modified xsi:type="dcterms:W3CDTF">2021-08-26T08:32:42Z</dcterms:modified>
</cp:coreProperties>
</file>