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4" r:id="rId3"/>
    <p:sldMasterId id="2147483734" r:id="rId4"/>
  </p:sldMasterIdLst>
  <p:notesMasterIdLst>
    <p:notesMasterId r:id="rId29"/>
  </p:notesMasterIdLst>
  <p:sldIdLst>
    <p:sldId id="470" r:id="rId5"/>
    <p:sldId id="471" r:id="rId6"/>
    <p:sldId id="322" r:id="rId7"/>
    <p:sldId id="370" r:id="rId8"/>
    <p:sldId id="321" r:id="rId9"/>
    <p:sldId id="472" r:id="rId10"/>
    <p:sldId id="473" r:id="rId11"/>
    <p:sldId id="475" r:id="rId12"/>
    <p:sldId id="474" r:id="rId13"/>
    <p:sldId id="476" r:id="rId14"/>
    <p:sldId id="477" r:id="rId15"/>
    <p:sldId id="478" r:id="rId16"/>
    <p:sldId id="481" r:id="rId17"/>
    <p:sldId id="480" r:id="rId18"/>
    <p:sldId id="482" r:id="rId19"/>
    <p:sldId id="284" r:id="rId20"/>
    <p:sldId id="286" r:id="rId21"/>
    <p:sldId id="287" r:id="rId22"/>
    <p:sldId id="288" r:id="rId23"/>
    <p:sldId id="289" r:id="rId24"/>
    <p:sldId id="290" r:id="rId25"/>
    <p:sldId id="291" r:id="rId26"/>
    <p:sldId id="283" r:id="rId27"/>
    <p:sldId id="3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5" Type="http://schemas.openxmlformats.org/officeDocument/2006/relationships/image" Target="../media/image54.png"/><Relationship Id="rId4"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w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5-07T04:40:49.561"/>
    </inkml:context>
    <inkml:brush xml:id="br0">
      <inkml:brushProperty name="width" value="0.05292" units="cm"/>
      <inkml:brushProperty name="height" value="0.05292" units="cm"/>
      <inkml:brushProperty name="color" value="#FF0000"/>
    </inkml:brush>
  </inkml:definitions>
  <inkml:trace contextRef="#ctx0" brushRef="#br0">31732 1341 0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5-07T04:40:49.561"/>
    </inkml:context>
    <inkml:brush xml:id="br0">
      <inkml:brushProperty name="width" value="0.05292" units="cm"/>
      <inkml:brushProperty name="height" value="0.05292" units="cm"/>
      <inkml:brushProperty name="color" value="#FF0000"/>
    </inkml:brush>
  </inkml:definitions>
  <inkml:trace contextRef="#ctx0" brushRef="#br0">31732 1341 0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5-07T04:40:49.561"/>
    </inkml:context>
    <inkml:brush xml:id="br0">
      <inkml:brushProperty name="width" value="0.05292" units="cm"/>
      <inkml:brushProperty name="height" value="0.05292" units="cm"/>
      <inkml:brushProperty name="color" value="#FF0000"/>
    </inkml:brush>
  </inkml:definitions>
  <inkml:trace contextRef="#ctx0" brushRef="#br0">31732 1341 0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6A304-5A17-4168-9A65-BEDE939FD4AD}"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99284-1CEE-4C2D-8296-E5AF31666441}" type="slidenum">
              <a:rPr lang="en-US" smtClean="0"/>
              <a:t>‹#›</a:t>
            </a:fld>
            <a:endParaRPr lang="en-US"/>
          </a:p>
        </p:txBody>
      </p:sp>
    </p:spTree>
    <p:extLst>
      <p:ext uri="{BB962C8B-B14F-4D97-AF65-F5344CB8AC3E}">
        <p14:creationId xmlns:p14="http://schemas.microsoft.com/office/powerpoint/2010/main" val="266599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705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349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410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308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547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201690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46060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2596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30081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05979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39472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00175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0097682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4156247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513994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9093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1787728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416725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645017" y="38637"/>
            <a:ext cx="10515600" cy="626548"/>
          </a:xfrm>
          <a:solidFill>
            <a:schemeClr val="accent6">
              <a:lumMod val="60000"/>
              <a:lumOff val="40000"/>
            </a:schemeClr>
          </a:solidFill>
          <a:scene3d>
            <a:camera prst="orthographicFront"/>
            <a:lightRig rig="threePt" dir="t"/>
          </a:scene3d>
          <a:sp3d>
            <a:bevelT w="127000" h="203200"/>
            <a:bevelB w="127000" h="203200"/>
          </a:sp3d>
        </p:spPr>
        <p:txBody>
          <a:bodyPr>
            <a:normAutofit/>
          </a:bodyPr>
          <a:lstStyle>
            <a:lvl1pPr>
              <a:defRPr sz="4000" baseline="0">
                <a:solidFill>
                  <a:srgbClr val="FFFF00"/>
                </a:solidFill>
                <a:latin typeface="Arial" pitchFamily="34" charset="0"/>
                <a:cs typeface="Arial" pitchFamily="34" charset="0"/>
              </a:defRPr>
            </a:lvl1pPr>
          </a:lstStyle>
          <a:p>
            <a:r>
              <a:rPr lang="en-US"/>
              <a:t>Bài 4. Phép nhân, phép chia các số tự nhiên</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854646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380780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96822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601539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454265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626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39518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9/21/2021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78277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305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915643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998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86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315803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9287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5092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0417-9A9E-4082-84A2-613A0D30A58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C35420-D456-4BAE-8F80-F8C5A51AE82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2B2007-3C40-469D-B205-6D6A66CBD893}"/>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5" name="Footer Placeholder 4">
            <a:extLst>
              <a:ext uri="{FF2B5EF4-FFF2-40B4-BE49-F238E27FC236}">
                <a16:creationId xmlns:a16="http://schemas.microsoft.com/office/drawing/2014/main" id="{685FDAFB-5A6F-43D8-A677-7B41757BB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88971A2-E9B3-46A8-B18D-45B8513AFA89}"/>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1683593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9E15-DAE0-4F62-B179-C630B3A7326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673D9C5-C810-43C0-92E4-95273E00F192}"/>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17103-B433-41F3-9F56-BF79B26D001F}"/>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5" name="Footer Placeholder 4">
            <a:extLst>
              <a:ext uri="{FF2B5EF4-FFF2-40B4-BE49-F238E27FC236}">
                <a16:creationId xmlns:a16="http://schemas.microsoft.com/office/drawing/2014/main" id="{1188F045-C276-4C38-A12D-FFB080C60D8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857D960-96D9-468C-A44D-9E9165ACD592}"/>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1579140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1E1E0-C4EC-4B4F-AFDC-231A2ED36CC2}"/>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BFD7443-AA06-4162-90F4-D9D337664AE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8F8077-A337-4DC4-B688-A68E848BAA6D}"/>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5" name="Footer Placeholder 4">
            <a:extLst>
              <a:ext uri="{FF2B5EF4-FFF2-40B4-BE49-F238E27FC236}">
                <a16:creationId xmlns:a16="http://schemas.microsoft.com/office/drawing/2014/main" id="{4529C838-F8DA-4B25-B063-BF71CCE3CAB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B23EDEB-1947-4E3F-84CF-EDB92B441BD3}"/>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1389104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259-BC45-45A6-B1A5-65491736B4E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0926D5-445A-429A-9CB1-08CD9CEBF7F2}"/>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4EE88-1273-4526-B57A-FE605A64A774}"/>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80B268-65DA-4B7F-9EF9-732DA35E8E75}"/>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6" name="Footer Placeholder 5">
            <a:extLst>
              <a:ext uri="{FF2B5EF4-FFF2-40B4-BE49-F238E27FC236}">
                <a16:creationId xmlns:a16="http://schemas.microsoft.com/office/drawing/2014/main" id="{0B7DA77F-6066-43A7-A024-2BBD5310C8D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AD162418-154F-4C00-9528-0B31BB45F03C}"/>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3836508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BB86-D62C-45A8-BC72-A053AC72B2E2}"/>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C8E409B-9310-4901-9EFD-20F80A2A1825}"/>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40780B-35D6-48AA-A20D-AE2236AA5A4F}"/>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F4D5E-7D3E-41F0-968F-E1B783C28F89}"/>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974A2-4A86-46AF-AEA9-CCBDA75BD3E5}"/>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6A2BF-4926-4AC1-93BC-04E8712769CE}"/>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8" name="Footer Placeholder 7">
            <a:extLst>
              <a:ext uri="{FF2B5EF4-FFF2-40B4-BE49-F238E27FC236}">
                <a16:creationId xmlns:a16="http://schemas.microsoft.com/office/drawing/2014/main" id="{0618784C-05B2-4F31-BD92-922D67C62B6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8A779C58-EDA9-4516-A74E-AE605067F431}"/>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272745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98744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D809-52B0-4CD5-B15F-3CD45EF3F3AC}"/>
              </a:ext>
            </a:extLst>
          </p:cNvPr>
          <p:cNvSpPr>
            <a:spLocks noGrp="1"/>
          </p:cNvSpPr>
          <p:nvPr>
            <p:ph type="title"/>
          </p:nvPr>
        </p:nvSpPr>
        <p:spPr>
          <a:xfrm>
            <a:off x="838200" y="288008"/>
            <a:ext cx="10515600" cy="868763"/>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D1E8177-1ABF-49ED-83D1-C031739FBB48}"/>
              </a:ext>
            </a:extLst>
          </p:cNvPr>
          <p:cNvSpPr>
            <a:spLocks noGrp="1"/>
          </p:cNvSpPr>
          <p:nvPr>
            <p:ph type="dt" sz="half" idx="10"/>
          </p:nvPr>
        </p:nvSpPr>
        <p:spPr>
          <a:xfrm>
            <a:off x="838200" y="6279233"/>
            <a:ext cx="2743200" cy="239300"/>
          </a:xfrm>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4" name="Footer Placeholder 3">
            <a:extLst>
              <a:ext uri="{FF2B5EF4-FFF2-40B4-BE49-F238E27FC236}">
                <a16:creationId xmlns:a16="http://schemas.microsoft.com/office/drawing/2014/main" id="{4C3F3F74-5DED-4B21-8128-468166279E85}"/>
              </a:ext>
            </a:extLst>
          </p:cNvPr>
          <p:cNvSpPr>
            <a:spLocks noGrp="1"/>
          </p:cNvSpPr>
          <p:nvPr>
            <p:ph type="ftr" sz="quarter" idx="11"/>
          </p:nvPr>
        </p:nvSpPr>
        <p:spPr>
          <a:xfrm>
            <a:off x="4038600" y="6279233"/>
            <a:ext cx="4114800" cy="239300"/>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CBB7622C-8179-4A9A-BF04-7DEBC45F9591}"/>
              </a:ext>
            </a:extLst>
          </p:cNvPr>
          <p:cNvSpPr>
            <a:spLocks noGrp="1"/>
          </p:cNvSpPr>
          <p:nvPr>
            <p:ph type="sldNum" sz="quarter" idx="12"/>
          </p:nvPr>
        </p:nvSpPr>
        <p:spPr>
          <a:xfrm>
            <a:off x="8610600" y="6279233"/>
            <a:ext cx="2743200" cy="239300"/>
          </a:xfrm>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3468110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9C823-CE4A-4375-B39B-3295B4A11C37}"/>
              </a:ext>
            </a:extLst>
          </p:cNvPr>
          <p:cNvSpPr>
            <a:spLocks noGrp="1"/>
          </p:cNvSpPr>
          <p:nvPr>
            <p:ph type="dt" sz="half" idx="10"/>
          </p:nvPr>
        </p:nvSpPr>
        <p:spPr/>
        <p:txBody>
          <a:bodyPr/>
          <a:lstStyle/>
          <a:p>
            <a:fld id="{809AB628-8739-45C4-9F92-57380DA81C33}" type="datetimeFigureOut">
              <a:rPr lang="en-US" smtClean="0"/>
              <a:t>9/21/2021</a:t>
            </a:fld>
            <a:endParaRPr lang="en-US"/>
          </a:p>
        </p:txBody>
      </p:sp>
      <p:sp>
        <p:nvSpPr>
          <p:cNvPr id="3" name="Footer Placeholder 2">
            <a:extLst>
              <a:ext uri="{FF2B5EF4-FFF2-40B4-BE49-F238E27FC236}">
                <a16:creationId xmlns:a16="http://schemas.microsoft.com/office/drawing/2014/main" id="{C0478ECD-FAB1-4B1E-8E2D-6D29FE73D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51FB0-C908-4EA2-9D9E-9BF164C13AFA}"/>
              </a:ext>
            </a:extLst>
          </p:cNvPr>
          <p:cNvSpPr>
            <a:spLocks noGrp="1"/>
          </p:cNvSpPr>
          <p:nvPr>
            <p:ph type="sldNum" sz="quarter" idx="12"/>
          </p:nvPr>
        </p:nvSpPr>
        <p:spPr/>
        <p:txBody>
          <a:bodyPr/>
          <a:lstStyle/>
          <a:p>
            <a:fld id="{974BF894-551C-471D-83FF-D74623DAF1FC}" type="slidenum">
              <a:rPr lang="en-US" smtClean="0"/>
              <a:t>‹#›</a:t>
            </a:fld>
            <a:endParaRPr lang="en-US"/>
          </a:p>
        </p:txBody>
      </p:sp>
    </p:spTree>
    <p:extLst>
      <p:ext uri="{BB962C8B-B14F-4D97-AF65-F5344CB8AC3E}">
        <p14:creationId xmlns:p14="http://schemas.microsoft.com/office/powerpoint/2010/main" val="1996980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C8C4-5923-4B51-AD24-97206FE24FD2}"/>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D129C48-F589-4074-9A3A-FF8774E7A12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B6A4E4-7210-41CF-9535-1D079ECB9D5D}"/>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9FE52-1667-4CF8-B8B9-11689BC345D2}"/>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6" name="Footer Placeholder 5">
            <a:extLst>
              <a:ext uri="{FF2B5EF4-FFF2-40B4-BE49-F238E27FC236}">
                <a16:creationId xmlns:a16="http://schemas.microsoft.com/office/drawing/2014/main" id="{C27958F2-FABF-4C16-9ADF-6FE59EE8C6D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54D267B9-37E1-460C-91C9-35CB551F59BF}"/>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2066872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BD80-30F6-4CE1-9860-D5DF84FFA1BE}"/>
              </a:ext>
            </a:extLst>
          </p:cNvPr>
          <p:cNvSpPr>
            <a:spLocks noGrp="1"/>
          </p:cNvSpPr>
          <p:nvPr>
            <p:ph type="title"/>
          </p:nvPr>
        </p:nvSpPr>
        <p:spPr>
          <a:xfrm>
            <a:off x="839788" y="468217"/>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7F1F833-43BC-4679-8AC9-E8F110D7801E}"/>
              </a:ext>
            </a:extLst>
          </p:cNvPr>
          <p:cNvSpPr>
            <a:spLocks noGrp="1"/>
          </p:cNvSpPr>
          <p:nvPr>
            <p:ph type="pic" idx="1"/>
          </p:nvPr>
        </p:nvSpPr>
        <p:spPr>
          <a:xfrm>
            <a:off x="5183188" y="998442"/>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FCE4B57-4E4F-4F56-8470-2DB45E5E3546}"/>
              </a:ext>
            </a:extLst>
          </p:cNvPr>
          <p:cNvSpPr>
            <a:spLocks noGrp="1"/>
          </p:cNvSpPr>
          <p:nvPr>
            <p:ph type="body" sz="half" idx="2"/>
          </p:nvPr>
        </p:nvSpPr>
        <p:spPr>
          <a:xfrm>
            <a:off x="839788" y="2068417"/>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F3AC4-FB9F-488C-BCE6-93894AE4564D}"/>
              </a:ext>
            </a:extLst>
          </p:cNvPr>
          <p:cNvSpPr>
            <a:spLocks noGrp="1"/>
          </p:cNvSpPr>
          <p:nvPr>
            <p:ph type="dt" sz="half" idx="10"/>
          </p:nvPr>
        </p:nvSpPr>
        <p:spPr>
          <a:xfrm>
            <a:off x="838200" y="6367367"/>
            <a:ext cx="2743200" cy="365125"/>
          </a:xfrm>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6" name="Footer Placeholder 5">
            <a:extLst>
              <a:ext uri="{FF2B5EF4-FFF2-40B4-BE49-F238E27FC236}">
                <a16:creationId xmlns:a16="http://schemas.microsoft.com/office/drawing/2014/main" id="{E028CBEF-1F4B-40C0-8FC1-A3CCB1CAD334}"/>
              </a:ext>
            </a:extLst>
          </p:cNvPr>
          <p:cNvSpPr>
            <a:spLocks noGrp="1"/>
          </p:cNvSpPr>
          <p:nvPr>
            <p:ph type="ftr" sz="quarter" idx="11"/>
          </p:nvPr>
        </p:nvSpPr>
        <p:spPr>
          <a:xfrm>
            <a:off x="4038600" y="6367367"/>
            <a:ext cx="4114800" cy="365125"/>
          </a:xfr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9D1080D8-367D-4903-8B9B-65383EB76B3E}"/>
              </a:ext>
            </a:extLst>
          </p:cNvPr>
          <p:cNvSpPr>
            <a:spLocks noGrp="1"/>
          </p:cNvSpPr>
          <p:nvPr>
            <p:ph type="sldNum" sz="quarter" idx="12"/>
          </p:nvPr>
        </p:nvSpPr>
        <p:spPr>
          <a:xfrm>
            <a:off x="8610600" y="6367367"/>
            <a:ext cx="2743200" cy="365125"/>
          </a:xfrm>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3495660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7698-B755-495A-93CC-7BB62BF57EF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EFBD4269-ECB8-4A92-8AFA-4796C094872B}"/>
              </a:ext>
            </a:extLst>
          </p:cNvPr>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13AD-B65A-42D9-90DC-615E3744D86D}"/>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5" name="Footer Placeholder 4">
            <a:extLst>
              <a:ext uri="{FF2B5EF4-FFF2-40B4-BE49-F238E27FC236}">
                <a16:creationId xmlns:a16="http://schemas.microsoft.com/office/drawing/2014/main" id="{7C6BCEDF-28EE-4B19-853D-20ED54593C9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7ADEAC3-01D7-4A1B-913E-5F037A671C7E}"/>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250628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D17BE9-4986-4A0D-A5CE-D88F1E46032E}"/>
              </a:ext>
            </a:extLst>
          </p:cNvPr>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DDAA879E-55F1-4D25-85BA-88AAC1AB6D26}"/>
              </a:ext>
            </a:extLst>
          </p:cNvPr>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F5BAE-B7B9-4143-A9BB-2F19CDE758A0}"/>
              </a:ext>
            </a:extLst>
          </p:cNvPr>
          <p:cNvSpPr>
            <a:spLocks noGrp="1"/>
          </p:cNvSpPr>
          <p:nvPr>
            <p:ph type="dt" sz="half" idx="10"/>
          </p:nvPr>
        </p:nvSpPr>
        <p:spPr/>
        <p:txBody>
          <a:bodyPr/>
          <a:lstStyle>
            <a:lvl1pPr>
              <a:defRPr>
                <a:solidFill>
                  <a:schemeClr val="bg1"/>
                </a:solidFill>
              </a:defRPr>
            </a:lvl1pPr>
          </a:lstStyle>
          <a:p>
            <a:fld id="{809AB628-8739-45C4-9F92-57380DA81C33}" type="datetimeFigureOut">
              <a:rPr lang="en-US" smtClean="0"/>
              <a:pPr/>
              <a:t>9/21/2021</a:t>
            </a:fld>
            <a:endParaRPr lang="en-US"/>
          </a:p>
        </p:txBody>
      </p:sp>
      <p:sp>
        <p:nvSpPr>
          <p:cNvPr id="5" name="Footer Placeholder 4">
            <a:extLst>
              <a:ext uri="{FF2B5EF4-FFF2-40B4-BE49-F238E27FC236}">
                <a16:creationId xmlns:a16="http://schemas.microsoft.com/office/drawing/2014/main" id="{7EA91F6F-0019-47EC-AFDF-76F58E4C63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2059C54-779F-4535-8088-80195FB70C0E}"/>
              </a:ext>
            </a:extLst>
          </p:cNvPr>
          <p:cNvSpPr>
            <a:spLocks noGrp="1"/>
          </p:cNvSpPr>
          <p:nvPr>
            <p:ph type="sldNum" sz="quarter" idx="12"/>
          </p:nvPr>
        </p:nvSpPr>
        <p:spPr/>
        <p:txBody>
          <a:bodyPr/>
          <a:lstStyle>
            <a:lvl1pPr>
              <a:defRPr>
                <a:solidFill>
                  <a:schemeClr val="bg1"/>
                </a:solidFill>
              </a:defRPr>
            </a:lvl1pPr>
          </a:lstStyle>
          <a:p>
            <a:fld id="{974BF894-551C-471D-83FF-D74623DAF1FC}" type="slidenum">
              <a:rPr lang="en-US" smtClean="0"/>
              <a:pPr/>
              <a:t>‹#›</a:t>
            </a:fld>
            <a:endParaRPr lang="en-US"/>
          </a:p>
        </p:txBody>
      </p:sp>
    </p:spTree>
    <p:extLst>
      <p:ext uri="{BB962C8B-B14F-4D97-AF65-F5344CB8AC3E}">
        <p14:creationId xmlns:p14="http://schemas.microsoft.com/office/powerpoint/2010/main" val="4012117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936765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150535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132967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0992814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9420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8911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image" Target="../media/image4.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9/21/2021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61899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20000" b="-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9/21/2021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3"/>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151529283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4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2021/9/21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1891509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CC178-E7B8-4C96-9A69-26292566EB69}"/>
              </a:ext>
            </a:extLst>
          </p:cNvPr>
          <p:cNvSpPr>
            <a:spLocks noGrp="1"/>
          </p:cNvSpPr>
          <p:nvPr>
            <p:ph type="title"/>
          </p:nvPr>
        </p:nvSpPr>
        <p:spPr>
          <a:xfrm>
            <a:off x="838200" y="892366"/>
            <a:ext cx="10515600" cy="5807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6C32EA-7333-47F6-8089-2B41E1168139}"/>
              </a:ext>
            </a:extLst>
          </p:cNvPr>
          <p:cNvSpPr>
            <a:spLocks noGrp="1"/>
          </p:cNvSpPr>
          <p:nvPr>
            <p:ph type="body" idx="1"/>
          </p:nvPr>
        </p:nvSpPr>
        <p:spPr>
          <a:xfrm>
            <a:off x="838200" y="1652530"/>
            <a:ext cx="10515600" cy="4524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1A73A-E8E7-40DD-A88A-9138AD6BE1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809AB628-8739-45C4-9F92-57380DA81C33}" type="datetimeFigureOut">
              <a:rPr lang="en-US" smtClean="0"/>
              <a:pPr/>
              <a:t>9/21/2021</a:t>
            </a:fld>
            <a:endParaRPr lang="en-US"/>
          </a:p>
        </p:txBody>
      </p:sp>
      <p:sp>
        <p:nvSpPr>
          <p:cNvPr id="5" name="Footer Placeholder 4">
            <a:extLst>
              <a:ext uri="{FF2B5EF4-FFF2-40B4-BE49-F238E27FC236}">
                <a16:creationId xmlns:a16="http://schemas.microsoft.com/office/drawing/2014/main" id="{F467D0ED-E1E2-4608-9581-CAEC2C454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271198FC-AA2E-4164-B41E-22822F5AC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74BF894-551C-471D-83FF-D74623DAF1FC}" type="slidenum">
              <a:rPr lang="en-US" smtClean="0"/>
              <a:pPr/>
              <a:t>‹#›</a:t>
            </a:fld>
            <a:endParaRPr lang="en-US"/>
          </a:p>
        </p:txBody>
      </p:sp>
      <p:sp>
        <p:nvSpPr>
          <p:cNvPr id="7" name="TextBox 6">
            <a:extLst>
              <a:ext uri="{FF2B5EF4-FFF2-40B4-BE49-F238E27FC236}">
                <a16:creationId xmlns:a16="http://schemas.microsoft.com/office/drawing/2014/main" id="{016E74FC-5954-4861-9E00-76B86E6DCB15}"/>
              </a:ext>
            </a:extLst>
          </p:cNvPr>
          <p:cNvSpPr txBox="1"/>
          <p:nvPr userDrawn="1"/>
        </p:nvSpPr>
        <p:spPr>
          <a:xfrm>
            <a:off x="4572000" y="-509032"/>
            <a:ext cx="3117007" cy="369332"/>
          </a:xfrm>
          <a:prstGeom prst="rect">
            <a:avLst/>
          </a:prstGeom>
          <a:noFill/>
        </p:spPr>
        <p:txBody>
          <a:bodyPr wrap="none" rtlCol="0">
            <a:spAutoFit/>
          </a:bodyPr>
          <a:lstStyle/>
          <a:p>
            <a:r>
              <a:rPr lang="en-US"/>
              <a:t>Made by Lê Gia- Lê Văn Định </a:t>
            </a:r>
            <a:r>
              <a:rPr lang="en-US">
                <a:sym typeface="Wingdings" panose="05000000000000000000" pitchFamily="2" charset="2"/>
              </a:rPr>
              <a:t></a:t>
            </a:r>
            <a:endParaRPr lang="en-US"/>
          </a:p>
        </p:txBody>
      </p:sp>
    </p:spTree>
    <p:extLst>
      <p:ext uri="{BB962C8B-B14F-4D97-AF65-F5344CB8AC3E}">
        <p14:creationId xmlns:p14="http://schemas.microsoft.com/office/powerpoint/2010/main" val="259041620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29.wmf"/><Relationship Id="rId5" Type="http://schemas.openxmlformats.org/officeDocument/2006/relationships/oleObject" Target="../embeddings/oleObject14.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hemeOverride" Target="../theme/themeOverride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customXml" Target="../ink/ink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customXml" Target="../ink/ink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customXml" Target="../ink/ink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2.jpeg"/><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slideLayout" Target="../slideLayouts/slideLayout21.xml"/><Relationship Id="rId21" Type="http://schemas.openxmlformats.org/officeDocument/2006/relationships/slide" Target="slide22.xml"/><Relationship Id="rId7" Type="http://schemas.openxmlformats.org/officeDocument/2006/relationships/image" Target="../media/image36.png"/><Relationship Id="rId12" Type="http://schemas.openxmlformats.org/officeDocument/2006/relationships/slide" Target="slide20.xml"/><Relationship Id="rId17" Type="http://schemas.microsoft.com/office/2007/relationships/hdphoto" Target="../media/hdphoto3.wdp"/><Relationship Id="rId25" Type="http://schemas.openxmlformats.org/officeDocument/2006/relationships/image" Target="../media/image46.png"/><Relationship Id="rId2" Type="http://schemas.openxmlformats.org/officeDocument/2006/relationships/audio" Target="../media/media2.mp3"/><Relationship Id="rId16" Type="http://schemas.openxmlformats.org/officeDocument/2006/relationships/image" Target="../media/image41.png"/><Relationship Id="rId20" Type="http://schemas.openxmlformats.org/officeDocument/2006/relationships/image" Target="../media/image43.png"/><Relationship Id="rId1" Type="http://schemas.microsoft.com/office/2007/relationships/media" Target="../media/media2.mp3"/><Relationship Id="rId6" Type="http://schemas.openxmlformats.org/officeDocument/2006/relationships/slide" Target="slide18.xml"/><Relationship Id="rId11" Type="http://schemas.microsoft.com/office/2007/relationships/hdphoto" Target="../media/hdphoto2.wdp"/><Relationship Id="rId24" Type="http://schemas.openxmlformats.org/officeDocument/2006/relationships/image" Target="../media/image45.jpeg"/><Relationship Id="rId5" Type="http://schemas.openxmlformats.org/officeDocument/2006/relationships/image" Target="../media/image35.gif"/><Relationship Id="rId15" Type="http://schemas.openxmlformats.org/officeDocument/2006/relationships/image" Target="../media/image40.jpeg"/><Relationship Id="rId23" Type="http://schemas.openxmlformats.org/officeDocument/2006/relationships/slide" Target="slide19.xml"/><Relationship Id="rId10" Type="http://schemas.openxmlformats.org/officeDocument/2006/relationships/image" Target="../media/image38.png"/><Relationship Id="rId19"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7.jpeg"/><Relationship Id="rId14" Type="http://schemas.openxmlformats.org/officeDocument/2006/relationships/slide" Target="slide21.xml"/><Relationship Id="rId22"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slide" Target="slide17.xml"/><Relationship Id="rId5" Type="http://schemas.microsoft.com/office/2007/relationships/hdphoto" Target="../media/hdphoto6.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3.wmf"/><Relationship Id="rId3" Type="http://schemas.openxmlformats.org/officeDocument/2006/relationships/image" Target="../media/image47.png"/><Relationship Id="rId7" Type="http://schemas.openxmlformats.org/officeDocument/2006/relationships/image" Target="../media/image50.wmf"/><Relationship Id="rId12" Type="http://schemas.openxmlformats.org/officeDocument/2006/relationships/oleObject" Target="../embeddings/oleObject20.bin"/><Relationship Id="rId17" Type="http://schemas.openxmlformats.org/officeDocument/2006/relationships/image" Target="../media/image54.png"/><Relationship Id="rId2" Type="http://schemas.openxmlformats.org/officeDocument/2006/relationships/slideLayout" Target="../slideLayouts/slideLayout21.xml"/><Relationship Id="rId16" Type="http://schemas.openxmlformats.org/officeDocument/2006/relationships/oleObject" Target="../embeddings/oleObject21.bin"/><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52.wmf"/><Relationship Id="rId5" Type="http://schemas.openxmlformats.org/officeDocument/2006/relationships/image" Target="../media/image49.png"/><Relationship Id="rId15" Type="http://schemas.microsoft.com/office/2007/relationships/hdphoto" Target="../media/hdphoto6.wdp"/><Relationship Id="rId10" Type="http://schemas.openxmlformats.org/officeDocument/2006/relationships/oleObject" Target="../embeddings/oleObject19.bin"/><Relationship Id="rId4" Type="http://schemas.openxmlformats.org/officeDocument/2006/relationships/slide" Target="slide17.xml"/><Relationship Id="rId9" Type="http://schemas.openxmlformats.org/officeDocument/2006/relationships/image" Target="../media/image51.wmf"/><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47.png"/><Relationship Id="rId7" Type="http://schemas.microsoft.com/office/2007/relationships/hdphoto" Target="../media/hdphoto6.wdp"/><Relationship Id="rId2" Type="http://schemas.openxmlformats.org/officeDocument/2006/relationships/slideLayout" Target="../slideLayouts/slideLayout21.xml"/><Relationship Id="rId1" Type="http://schemas.openxmlformats.org/officeDocument/2006/relationships/vmlDrawing" Target="../drawings/vmlDrawing6.v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slide" Target="slide17.xml"/><Relationship Id="rId9"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7.png"/><Relationship Id="rId1" Type="http://schemas.openxmlformats.org/officeDocument/2006/relationships/slideLayout" Target="../slideLayouts/slideLayout21.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7.png"/><Relationship Id="rId1" Type="http://schemas.openxmlformats.org/officeDocument/2006/relationships/slideLayout" Target="../slideLayouts/slideLayout21.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2.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7.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4.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7.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hemeOverride" Target="../theme/themeOverride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23.wmf"/><Relationship Id="rId11" Type="http://schemas.openxmlformats.org/officeDocument/2006/relationships/image" Target="../media/image27.wmf"/><Relationship Id="rId5" Type="http://schemas.openxmlformats.org/officeDocument/2006/relationships/oleObject" Target="../embeddings/oleObject11.bin"/><Relationship Id="rId10" Type="http://schemas.openxmlformats.org/officeDocument/2006/relationships/image" Target="../media/image26.wmf"/><Relationship Id="rId4" Type="http://schemas.openxmlformats.org/officeDocument/2006/relationships/image" Target="../media/image22.wmf"/><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52BE8-559D-4C79-98C5-FE6F27032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 y="2480"/>
            <a:ext cx="12187592" cy="6855520"/>
          </a:xfrm>
          <a:prstGeom prst="rect">
            <a:avLst/>
          </a:prstGeom>
        </p:spPr>
      </p:pic>
      <p:sp>
        <p:nvSpPr>
          <p:cNvPr id="5" name="TextBox 4">
            <a:extLst>
              <a:ext uri="{FF2B5EF4-FFF2-40B4-BE49-F238E27FC236}">
                <a16:creationId xmlns:a16="http://schemas.microsoft.com/office/drawing/2014/main" id="{52071428-9424-49DC-B4A9-E7EC7E646B9D}"/>
              </a:ext>
            </a:extLst>
          </p:cNvPr>
          <p:cNvSpPr txBox="1"/>
          <p:nvPr/>
        </p:nvSpPr>
        <p:spPr>
          <a:xfrm>
            <a:off x="3170956" y="1481341"/>
            <a:ext cx="5846472" cy="1061701"/>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6299" b="0" i="0" u="none" strike="noStrike" kern="1200" cap="none" spc="0" normalizeH="0" baseline="0" noProof="0" dirty="0">
                <a:ln>
                  <a:noFill/>
                </a:ln>
                <a:solidFill>
                  <a:srgbClr val="EC8B74"/>
                </a:solidFill>
                <a:effectLst/>
                <a:uLnTx/>
                <a:uFillTx/>
                <a:latin typeface="华文中宋" panose="02010600040101010101" pitchFamily="2" charset="-122"/>
                <a:ea typeface="华文中宋" panose="02010600040101010101" pitchFamily="2" charset="-122"/>
                <a:cs typeface="+mn-cs"/>
              </a:rPr>
              <a:t>TIẾT </a:t>
            </a:r>
            <a:r>
              <a:rPr lang="en-US" altLang="zh-CN" sz="6299" dirty="0">
                <a:solidFill>
                  <a:srgbClr val="EC8B74"/>
                </a:solidFill>
                <a:latin typeface="华文中宋" panose="02010600040101010101" pitchFamily="2" charset="-122"/>
                <a:ea typeface="华文中宋" panose="02010600040101010101" pitchFamily="2" charset="-122"/>
              </a:rPr>
              <a:t>9- </a:t>
            </a:r>
            <a:r>
              <a:rPr lang="en-US" altLang="zh-CN" sz="6299" dirty="0" err="1">
                <a:solidFill>
                  <a:srgbClr val="EC8B74"/>
                </a:solidFill>
                <a:latin typeface="华文中宋" panose="02010600040101010101" pitchFamily="2" charset="-122"/>
                <a:ea typeface="华文中宋" panose="02010600040101010101" pitchFamily="2" charset="-122"/>
              </a:rPr>
              <a:t>Bài</a:t>
            </a:r>
            <a:r>
              <a:rPr lang="en-US" altLang="zh-CN" sz="6299" dirty="0">
                <a:solidFill>
                  <a:srgbClr val="EC8B74"/>
                </a:solidFill>
                <a:latin typeface="华文中宋" panose="02010600040101010101" pitchFamily="2" charset="-122"/>
                <a:ea typeface="华文中宋" panose="02010600040101010101" pitchFamily="2" charset="-122"/>
              </a:rPr>
              <a:t> 4</a:t>
            </a:r>
            <a:r>
              <a:rPr kumimoji="0" lang="en-US" altLang="zh-CN" sz="6299" b="0" i="0" u="none" strike="noStrike" kern="1200" cap="none" spc="0" normalizeH="0" baseline="0" noProof="0" dirty="0">
                <a:ln>
                  <a:noFill/>
                </a:ln>
                <a:solidFill>
                  <a:srgbClr val="EC8B74"/>
                </a:solidFill>
                <a:effectLst/>
                <a:uLnTx/>
                <a:uFillTx/>
                <a:latin typeface="华文中宋" panose="02010600040101010101" pitchFamily="2" charset="-122"/>
                <a:ea typeface="华文中宋" panose="02010600040101010101" pitchFamily="2" charset="-122"/>
                <a:cs typeface="+mn-cs"/>
              </a:rPr>
              <a:t>: </a:t>
            </a:r>
          </a:p>
        </p:txBody>
      </p:sp>
      <p:sp>
        <p:nvSpPr>
          <p:cNvPr id="6" name="TextBox 4">
            <a:extLst>
              <a:ext uri="{FF2B5EF4-FFF2-40B4-BE49-F238E27FC236}">
                <a16:creationId xmlns:a16="http://schemas.microsoft.com/office/drawing/2014/main" id="{59E9732C-5B5F-4D96-8FE3-A7E5BE963CA2}"/>
              </a:ext>
            </a:extLst>
          </p:cNvPr>
          <p:cNvSpPr txBox="1"/>
          <p:nvPr/>
        </p:nvSpPr>
        <p:spPr>
          <a:xfrm>
            <a:off x="2211415" y="361871"/>
            <a:ext cx="7484229" cy="600036"/>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3299" b="0" i="0" u="none" strike="noStrike" kern="1200" cap="none" spc="600" normalizeH="0" baseline="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TRƯỜNG THCS PHÚC ĐỒNG</a:t>
            </a:r>
          </a:p>
        </p:txBody>
      </p:sp>
      <p:sp>
        <p:nvSpPr>
          <p:cNvPr id="7" name="TextBox 4">
            <a:extLst>
              <a:ext uri="{FF2B5EF4-FFF2-40B4-BE49-F238E27FC236}">
                <a16:creationId xmlns:a16="http://schemas.microsoft.com/office/drawing/2014/main" id="{5A094D4D-7E93-4192-B4D6-8CFB69DB65EC}"/>
              </a:ext>
            </a:extLst>
          </p:cNvPr>
          <p:cNvSpPr txBox="1"/>
          <p:nvPr/>
        </p:nvSpPr>
        <p:spPr>
          <a:xfrm>
            <a:off x="915024" y="2848124"/>
            <a:ext cx="10349307" cy="1323439"/>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600" normalizeH="0" baseline="0" noProof="0" dirty="0" err="1">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Phép</a:t>
            </a:r>
            <a:r>
              <a:rPr kumimoji="0" lang="en-US" altLang="zh-CN" sz="4000" b="0" i="0" u="none" strike="noStrike" kern="1200" cap="none" spc="600" normalizeH="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 </a:t>
            </a:r>
            <a:r>
              <a:rPr kumimoji="0" lang="en-US" altLang="zh-CN" sz="4000" b="0" i="0" u="none" strike="noStrike" kern="1200" cap="none" spc="600" normalizeH="0" noProof="0" dirty="0" err="1">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nhân,phép</a:t>
            </a:r>
            <a:r>
              <a:rPr kumimoji="0" lang="en-US" altLang="zh-CN" sz="4000" b="0" i="0" u="none" strike="noStrike" kern="1200" cap="none" spc="600" normalizeH="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 chia </a:t>
            </a:r>
            <a:r>
              <a:rPr kumimoji="0" lang="en-US" altLang="zh-CN" sz="4000" b="0" i="0" u="none" strike="noStrike" kern="1200" cap="none" spc="600" normalizeH="0" noProof="0" dirty="0" err="1">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các</a:t>
            </a:r>
            <a:r>
              <a:rPr kumimoji="0" lang="en-US" altLang="zh-CN" sz="4000" b="0" i="0" u="none" strike="noStrike" kern="1200" cap="none" spc="600" normalizeH="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 </a:t>
            </a:r>
            <a:r>
              <a:rPr kumimoji="0" lang="en-US" altLang="zh-CN" sz="4000" b="0" i="0" u="none" strike="noStrike" kern="1200" cap="none" spc="600" normalizeH="0" noProof="0" dirty="0" err="1">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số</a:t>
            </a:r>
            <a:r>
              <a:rPr kumimoji="0" lang="en-US" altLang="zh-CN" sz="4000" b="0" i="0" u="none" strike="noStrike" kern="1200" cap="none" spc="600" normalizeH="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 </a:t>
            </a:r>
            <a:r>
              <a:rPr kumimoji="0" lang="en-US" altLang="zh-CN" sz="4000" b="0" i="0" u="none" strike="noStrike" kern="1200" cap="none" spc="600" normalizeH="0" noProof="0" dirty="0" err="1">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tự</a:t>
            </a:r>
            <a:r>
              <a:rPr kumimoji="0" lang="en-US" altLang="zh-CN" sz="4000" b="0" i="0" u="none" strike="noStrike" kern="1200" cap="none" spc="600" normalizeH="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 </a:t>
            </a:r>
            <a:r>
              <a:rPr kumimoji="0" lang="en-US" altLang="zh-CN" sz="4000" b="0" i="0" u="none" strike="noStrike" kern="1200" cap="none" spc="600" normalizeH="0" noProof="0" dirty="0" err="1">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rPr>
              <a:t>nhiên</a:t>
            </a:r>
            <a:endParaRPr kumimoji="0" lang="en-US" altLang="zh-CN" sz="4000" b="0" i="0" u="none" strike="noStrike" kern="1200" cap="none" spc="600" normalizeH="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endParaRPr>
          </a:p>
          <a:p>
            <a:pPr marL="0" marR="0" lvl="0" indent="0" algn="ctr" defTabSz="914217" rtl="0" eaLnBrk="1" fontAlgn="auto" latinLnBrk="0" hangingPunct="1">
              <a:lnSpc>
                <a:spcPct val="100000"/>
              </a:lnSpc>
              <a:spcBef>
                <a:spcPts val="0"/>
              </a:spcBef>
              <a:spcAft>
                <a:spcPts val="0"/>
              </a:spcAft>
              <a:buClrTx/>
              <a:buSzTx/>
              <a:buFontTx/>
              <a:buNone/>
              <a:tabLst/>
              <a:defRPr/>
            </a:pPr>
            <a:r>
              <a:rPr lang="en-US" altLang="zh-CN" sz="4000" spc="600" baseline="0" dirty="0">
                <a:solidFill>
                  <a:srgbClr val="EC8B74"/>
                </a:solidFill>
                <a:latin typeface="Times New Roman" panose="02020603050405020304" pitchFamily="18" charset="0"/>
                <a:ea typeface="张海山锐线体简" panose="02000000000000000000" pitchFamily="2" charset="-122"/>
                <a:cs typeface="Times New Roman" panose="02020603050405020304" pitchFamily="18" charset="0"/>
              </a:rPr>
              <a:t>(</a:t>
            </a:r>
            <a:r>
              <a:rPr lang="en-US" altLang="zh-CN" sz="4000" spc="600" baseline="0" dirty="0" err="1">
                <a:solidFill>
                  <a:srgbClr val="EC8B74"/>
                </a:solidFill>
                <a:latin typeface="Times New Roman" panose="02020603050405020304" pitchFamily="18" charset="0"/>
                <a:ea typeface="张海山锐线体简" panose="02000000000000000000" pitchFamily="2" charset="-122"/>
                <a:cs typeface="Times New Roman" panose="02020603050405020304" pitchFamily="18" charset="0"/>
              </a:rPr>
              <a:t>tiếp</a:t>
            </a:r>
            <a:r>
              <a:rPr lang="en-US" altLang="zh-CN" sz="4000" spc="600" dirty="0">
                <a:solidFill>
                  <a:srgbClr val="EC8B74"/>
                </a:solidFill>
                <a:latin typeface="Times New Roman" panose="02020603050405020304" pitchFamily="18" charset="0"/>
                <a:ea typeface="张海山锐线体简" panose="02000000000000000000" pitchFamily="2" charset="-122"/>
                <a:cs typeface="Times New Roman" panose="02020603050405020304" pitchFamily="18" charset="0"/>
              </a:rPr>
              <a:t> </a:t>
            </a:r>
            <a:r>
              <a:rPr lang="en-US" altLang="zh-CN" sz="4000" spc="600" dirty="0" err="1">
                <a:solidFill>
                  <a:srgbClr val="EC8B74"/>
                </a:solidFill>
                <a:latin typeface="Times New Roman" panose="02020603050405020304" pitchFamily="18" charset="0"/>
                <a:ea typeface="张海山锐线体简" panose="02000000000000000000" pitchFamily="2" charset="-122"/>
                <a:cs typeface="Times New Roman" panose="02020603050405020304" pitchFamily="18" charset="0"/>
              </a:rPr>
              <a:t>theo</a:t>
            </a:r>
            <a:r>
              <a:rPr lang="en-US" altLang="zh-CN" sz="4000" spc="600" dirty="0">
                <a:solidFill>
                  <a:srgbClr val="EC8B74"/>
                </a:solidFill>
                <a:latin typeface="Times New Roman" panose="02020603050405020304" pitchFamily="18" charset="0"/>
                <a:ea typeface="张海山锐线体简" panose="02000000000000000000" pitchFamily="2" charset="-122"/>
                <a:cs typeface="Times New Roman" panose="02020603050405020304" pitchFamily="18" charset="0"/>
              </a:rPr>
              <a:t>)</a:t>
            </a:r>
            <a:endParaRPr kumimoji="0" lang="en-US" altLang="zh-CN" sz="4000" b="0" i="0" u="none" strike="noStrike" kern="1200" cap="none" spc="600" normalizeH="0" baseline="0" noProof="0" dirty="0">
              <a:ln>
                <a:noFill/>
              </a:ln>
              <a:solidFill>
                <a:srgbClr val="EC8B74"/>
              </a:solidFill>
              <a:effectLst/>
              <a:uLnTx/>
              <a:uFillTx/>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3EC2BA2C-B68D-4361-ACF4-1C1E488247EB}"/>
              </a:ext>
            </a:extLst>
          </p:cNvPr>
          <p:cNvSpPr/>
          <p:nvPr/>
        </p:nvSpPr>
        <p:spPr>
          <a:xfrm>
            <a:off x="3786208" y="4253770"/>
            <a:ext cx="4606940" cy="520654"/>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66444"/>
                </a:solidFill>
                <a:effectLst/>
                <a:uLnTx/>
                <a:uFillTx/>
                <a:latin typeface="Calibri"/>
                <a:ea typeface="宋体" panose="02010600030101010101" pitchFamily="2" charset="-122"/>
                <a:cs typeface="+mn-cs"/>
              </a:rPr>
              <a:t>GV: </a:t>
            </a:r>
            <a:r>
              <a:rPr kumimoji="0" lang="en-US" altLang="zh-CN" sz="1800" b="0" i="0" u="none" strike="noStrike" kern="1200" cap="none" spc="0" normalizeH="0" baseline="0" noProof="0" dirty="0" err="1">
                <a:ln>
                  <a:noFill/>
                </a:ln>
                <a:solidFill>
                  <a:srgbClr val="E66444"/>
                </a:solidFill>
                <a:effectLst/>
                <a:uLnTx/>
                <a:uFillTx/>
                <a:latin typeface="Calibri"/>
                <a:ea typeface="宋体" panose="02010600030101010101" pitchFamily="2" charset="-122"/>
                <a:cs typeface="+mn-cs"/>
              </a:rPr>
              <a:t>Khuất</a:t>
            </a:r>
            <a:r>
              <a:rPr kumimoji="0" lang="en-US" altLang="zh-CN" sz="1800" b="0" i="0" u="none" strike="noStrike" kern="1200" cap="none" spc="0" normalizeH="0" baseline="0" noProof="0" dirty="0">
                <a:ln>
                  <a:noFill/>
                </a:ln>
                <a:solidFill>
                  <a:srgbClr val="E66444"/>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err="1">
                <a:ln>
                  <a:noFill/>
                </a:ln>
                <a:solidFill>
                  <a:srgbClr val="E66444"/>
                </a:solidFill>
                <a:effectLst/>
                <a:uLnTx/>
                <a:uFillTx/>
                <a:latin typeface="Calibri"/>
                <a:ea typeface="宋体" panose="02010600030101010101" pitchFamily="2" charset="-122"/>
                <a:cs typeface="+mn-cs"/>
              </a:rPr>
              <a:t>Thị</a:t>
            </a:r>
            <a:r>
              <a:rPr kumimoji="0" lang="en-US" altLang="zh-CN" sz="1800" b="0" i="0" u="none" strike="noStrike" kern="1200" cap="none" spc="0" normalizeH="0" baseline="0" noProof="0" dirty="0">
                <a:ln>
                  <a:noFill/>
                </a:ln>
                <a:solidFill>
                  <a:srgbClr val="E66444"/>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err="1">
                <a:ln>
                  <a:noFill/>
                </a:ln>
                <a:solidFill>
                  <a:srgbClr val="E66444"/>
                </a:solidFill>
                <a:effectLst/>
                <a:uLnTx/>
                <a:uFillTx/>
                <a:latin typeface="Calibri"/>
                <a:ea typeface="宋体" panose="02010600030101010101" pitchFamily="2" charset="-122"/>
                <a:cs typeface="+mn-cs"/>
              </a:rPr>
              <a:t>Thi</a:t>
            </a:r>
            <a:r>
              <a:rPr kumimoji="0" lang="en-US" altLang="zh-CN" sz="1800" b="0" i="0" u="none" strike="noStrike" kern="1200" cap="none" spc="0" normalizeH="0" baseline="0" noProof="0" dirty="0">
                <a:ln>
                  <a:noFill/>
                </a:ln>
                <a:solidFill>
                  <a:srgbClr val="E66444"/>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err="1">
                <a:ln>
                  <a:noFill/>
                </a:ln>
                <a:solidFill>
                  <a:srgbClr val="E66444"/>
                </a:solidFill>
                <a:effectLst/>
                <a:uLnTx/>
                <a:uFillTx/>
                <a:latin typeface="Calibri"/>
                <a:ea typeface="宋体" panose="02010600030101010101" pitchFamily="2" charset="-122"/>
                <a:cs typeface="+mn-cs"/>
              </a:rPr>
              <a:t>Hương</a:t>
            </a:r>
            <a:endParaRPr kumimoji="0" lang="zh-CN" altLang="en-US" sz="1800" b="0" i="0" u="none" strike="noStrike" kern="1200" cap="none" spc="0" normalizeH="0" baseline="0" noProof="0" dirty="0">
              <a:ln>
                <a:noFill/>
              </a:ln>
              <a:solidFill>
                <a:srgbClr val="E66444"/>
              </a:solidFill>
              <a:effectLst/>
              <a:uLnTx/>
              <a:uFillTx/>
              <a:latin typeface="Calibri"/>
              <a:ea typeface="宋体" panose="02010600030101010101" pitchFamily="2" charset="-122"/>
              <a:cs typeface="+mn-cs"/>
            </a:endParaRPr>
          </a:p>
        </p:txBody>
      </p:sp>
      <p:pic>
        <p:nvPicPr>
          <p:cNvPr id="14" name="PA_MakeIt Last.mp3">
            <a:hlinkClick r:id="" action="ppaction://media"/>
            <a:extLst>
              <a:ext uri="{FF2B5EF4-FFF2-40B4-BE49-F238E27FC236}">
                <a16:creationId xmlns:a16="http://schemas.microsoft.com/office/drawing/2014/main" id="{5DE1722B-E163-4D67-B4FB-ED460D4E135C}"/>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2205" y="-1226495"/>
            <a:ext cx="609459" cy="609459"/>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750"/>
                            </p:stCondLst>
                            <p:childTnLst>
                              <p:par>
                                <p:cTn id="11" presetID="14" presetClass="entr" presetSubtype="10" fill="hold" grpId="0" nodeType="afterEffect">
                                  <p:stCondLst>
                                    <p:cond delay="0"/>
                                  </p:stCondLst>
                                  <p:iterate type="lt">
                                    <p:tmPct val="30000"/>
                                  </p:iterate>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2750"/>
                            </p:stCondLst>
                            <p:childTnLst>
                              <p:par>
                                <p:cTn id="15" presetID="14" presetClass="entr" presetSubtype="10" fill="hold" grpId="0" nodeType="afterEffect">
                                  <p:stCondLst>
                                    <p:cond delay="0"/>
                                  </p:stCondLst>
                                  <p:iterate type="lt">
                                    <p:tmPct val="30000"/>
                                  </p:iterate>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250"/>
                                        <p:tgtEl>
                                          <p:spTgt spid="6"/>
                                        </p:tgtEl>
                                      </p:cBhvr>
                                    </p:animEffect>
                                  </p:childTnLst>
                                </p:cTn>
                              </p:par>
                            </p:childTnLst>
                          </p:cTn>
                        </p:par>
                        <p:par>
                          <p:cTn id="18" fill="hold">
                            <p:stCondLst>
                              <p:cond delay="4275"/>
                            </p:stCondLst>
                            <p:childTnLst>
                              <p:par>
                                <p:cTn id="19" presetID="14" presetClass="entr" presetSubtype="10" fill="hold" grpId="0" nodeType="afterEffect">
                                  <p:stCondLst>
                                    <p:cond delay="0"/>
                                  </p:stCondLst>
                                  <p:iterate type="lt">
                                    <p:tmPct val="30000"/>
                                  </p:iterate>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250"/>
                                        <p:tgtEl>
                                          <p:spTgt spid="7"/>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5"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5189C7-2B26-4A10-AB79-790A664D303E}"/>
              </a:ext>
            </a:extLst>
          </p:cNvPr>
          <p:cNvSpPr txBox="1"/>
          <p:nvPr/>
        </p:nvSpPr>
        <p:spPr>
          <a:xfrm>
            <a:off x="973142" y="233424"/>
            <a:ext cx="3082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2.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Phép</a:t>
            </a: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chia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có</a:t>
            </a: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dư</a:t>
            </a:r>
            <a:endPar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endParaRPr>
          </a:p>
        </p:txBody>
      </p:sp>
      <p:sp>
        <p:nvSpPr>
          <p:cNvPr id="5" name="!!2">
            <a:extLst>
              <a:ext uri="{FF2B5EF4-FFF2-40B4-BE49-F238E27FC236}">
                <a16:creationId xmlns:a16="http://schemas.microsoft.com/office/drawing/2014/main" id="{74B47E5D-C974-43FF-ABD3-BF27B815F91A}"/>
              </a:ext>
            </a:extLst>
          </p:cNvPr>
          <p:cNvSpPr txBox="1">
            <a:spLocks/>
          </p:cNvSpPr>
          <p:nvPr/>
        </p:nvSpPr>
        <p:spPr>
          <a:xfrm>
            <a:off x="1047625" y="949999"/>
            <a:ext cx="9128502" cy="66642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Ví</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dư</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a:t>
            </a:r>
          </a:p>
        </p:txBody>
      </p:sp>
      <p:graphicFrame>
        <p:nvGraphicFramePr>
          <p:cNvPr id="6" name="Object 5">
            <a:extLst>
              <a:ext uri="{FF2B5EF4-FFF2-40B4-BE49-F238E27FC236}">
                <a16:creationId xmlns:a16="http://schemas.microsoft.com/office/drawing/2014/main" id="{E13022FE-2BA0-4B9E-8D01-936C81D93EB0}"/>
              </a:ext>
            </a:extLst>
          </p:cNvPr>
          <p:cNvGraphicFramePr>
            <a:graphicFrameLocks noChangeAspect="1"/>
          </p:cNvGraphicFramePr>
          <p:nvPr>
            <p:extLst>
              <p:ext uri="{D42A27DB-BD31-4B8C-83A1-F6EECF244321}">
                <p14:modId xmlns:p14="http://schemas.microsoft.com/office/powerpoint/2010/main" val="1334184589"/>
              </p:ext>
            </p:extLst>
          </p:nvPr>
        </p:nvGraphicFramePr>
        <p:xfrm>
          <a:off x="9330118" y="1095147"/>
          <a:ext cx="1235856" cy="376130"/>
        </p:xfrm>
        <a:graphic>
          <a:graphicData uri="http://schemas.openxmlformats.org/presentationml/2006/ole">
            <mc:AlternateContent xmlns:mc="http://schemas.openxmlformats.org/markup-compatibility/2006">
              <mc:Choice xmlns:v="urn:schemas-microsoft-com:vml" Requires="v">
                <p:oleObj spid="_x0000_s11294" name="Equation" r:id="rId3" imgW="583920" imgH="177480" progId="Equation.DSMT4">
                  <p:embed/>
                </p:oleObj>
              </mc:Choice>
              <mc:Fallback>
                <p:oleObj name="Equation" r:id="rId3" imgW="583920" imgH="177480" progId="Equation.DSMT4">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118" y="1095147"/>
                        <a:ext cx="1235856" cy="376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F8D63DE3-2394-4BAB-8765-7416EA1FE373}"/>
              </a:ext>
            </a:extLst>
          </p:cNvPr>
          <p:cNvGraphicFramePr>
            <a:graphicFrameLocks noChangeAspect="1"/>
          </p:cNvGraphicFramePr>
          <p:nvPr>
            <p:extLst>
              <p:ext uri="{D42A27DB-BD31-4B8C-83A1-F6EECF244321}">
                <p14:modId xmlns:p14="http://schemas.microsoft.com/office/powerpoint/2010/main" val="89356411"/>
              </p:ext>
            </p:extLst>
          </p:nvPr>
        </p:nvGraphicFramePr>
        <p:xfrm>
          <a:off x="5746105" y="1889481"/>
          <a:ext cx="1397053" cy="1343321"/>
        </p:xfrm>
        <a:graphic>
          <a:graphicData uri="http://schemas.openxmlformats.org/presentationml/2006/ole">
            <mc:AlternateContent xmlns:mc="http://schemas.openxmlformats.org/markup-compatibility/2006">
              <mc:Choice xmlns:v="urn:schemas-microsoft-com:vml" Requires="v">
                <p:oleObj spid="_x0000_s11295" name="Equation" r:id="rId5" imgW="660240" imgH="634680" progId="Equation.DSMT4">
                  <p:embed/>
                </p:oleObj>
              </mc:Choice>
              <mc:Fallback>
                <p:oleObj name="Equation" r:id="rId5" imgW="660240" imgH="634680"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105" y="1889481"/>
                        <a:ext cx="1397053" cy="1343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482AAE39-4B5F-42F9-A767-60FB7AA0DE9C}"/>
              </a:ext>
            </a:extLst>
          </p:cNvPr>
          <p:cNvGraphicFramePr>
            <a:graphicFrameLocks noChangeAspect="1"/>
          </p:cNvGraphicFramePr>
          <p:nvPr>
            <p:extLst>
              <p:ext uri="{D42A27DB-BD31-4B8C-83A1-F6EECF244321}">
                <p14:modId xmlns:p14="http://schemas.microsoft.com/office/powerpoint/2010/main" val="1722832705"/>
              </p:ext>
            </p:extLst>
          </p:nvPr>
        </p:nvGraphicFramePr>
        <p:xfrm>
          <a:off x="9867447" y="4098204"/>
          <a:ext cx="1397054" cy="376130"/>
        </p:xfrm>
        <a:graphic>
          <a:graphicData uri="http://schemas.openxmlformats.org/presentationml/2006/ole">
            <mc:AlternateContent xmlns:mc="http://schemas.openxmlformats.org/markup-compatibility/2006">
              <mc:Choice xmlns:v="urn:schemas-microsoft-com:vml" Requires="v">
                <p:oleObj spid="_x0000_s11296" name="Equation" r:id="rId7" imgW="660240" imgH="177480" progId="Equation.DSMT4">
                  <p:embed/>
                </p:oleObj>
              </mc:Choice>
              <mc:Fallback>
                <p:oleObj name="Equation" r:id="rId7" imgW="660240" imgH="177480" progId="Equation.DSMT4">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7447" y="4098204"/>
                        <a:ext cx="1397054" cy="376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2">
            <a:extLst>
              <a:ext uri="{FF2B5EF4-FFF2-40B4-BE49-F238E27FC236}">
                <a16:creationId xmlns:a16="http://schemas.microsoft.com/office/drawing/2014/main" id="{1AD36A08-AAF9-43D6-9DF2-4109385883A0}"/>
              </a:ext>
            </a:extLst>
          </p:cNvPr>
          <p:cNvSpPr txBox="1">
            <a:spLocks/>
          </p:cNvSpPr>
          <p:nvPr/>
        </p:nvSpPr>
        <p:spPr>
          <a:xfrm>
            <a:off x="973142" y="3953056"/>
            <a:ext cx="9128502" cy="66642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Luyện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dư</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a:t>
            </a:r>
          </a:p>
        </p:txBody>
      </p:sp>
      <p:grpSp>
        <p:nvGrpSpPr>
          <p:cNvPr id="11" name="Group 10">
            <a:extLst>
              <a:ext uri="{FF2B5EF4-FFF2-40B4-BE49-F238E27FC236}">
                <a16:creationId xmlns:a16="http://schemas.microsoft.com/office/drawing/2014/main" id="{B0B2B8CB-DA2E-47D1-8626-BC1044E0BC73}"/>
              </a:ext>
            </a:extLst>
          </p:cNvPr>
          <p:cNvGrpSpPr/>
          <p:nvPr/>
        </p:nvGrpSpPr>
        <p:grpSpPr>
          <a:xfrm>
            <a:off x="2380596" y="3414480"/>
            <a:ext cx="4759271" cy="523220"/>
            <a:chOff x="3160363" y="2887538"/>
            <a:chExt cx="4759271" cy="523220"/>
          </a:xfrm>
        </p:grpSpPr>
        <p:graphicFrame>
          <p:nvGraphicFramePr>
            <p:cNvPr id="12" name="Object 11">
              <a:extLst>
                <a:ext uri="{FF2B5EF4-FFF2-40B4-BE49-F238E27FC236}">
                  <a16:creationId xmlns:a16="http://schemas.microsoft.com/office/drawing/2014/main" id="{A7DA29B9-AC6B-4BFC-B714-937CE8B46F73}"/>
                </a:ext>
              </a:extLst>
            </p:cNvPr>
            <p:cNvGraphicFramePr>
              <a:graphicFrameLocks noChangeAspect="1"/>
            </p:cNvGraphicFramePr>
            <p:nvPr/>
          </p:nvGraphicFramePr>
          <p:xfrm>
            <a:off x="3895455" y="2968761"/>
            <a:ext cx="1880650" cy="376130"/>
          </p:xfrm>
          <a:graphic>
            <a:graphicData uri="http://schemas.openxmlformats.org/presentationml/2006/ole">
              <mc:AlternateContent xmlns:mc="http://schemas.openxmlformats.org/markup-compatibility/2006">
                <mc:Choice xmlns:v="urn:schemas-microsoft-com:vml" Requires="v">
                  <p:oleObj spid="_x0000_s11297" name="Equation" r:id="rId9" imgW="888840" imgH="177480" progId="Equation.DSMT4">
                    <p:embed/>
                  </p:oleObj>
                </mc:Choice>
                <mc:Fallback>
                  <p:oleObj name="Equation" r:id="rId9" imgW="888840" imgH="17748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5455" y="2968761"/>
                          <a:ext cx="1880650" cy="376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a:extLst>
                <a:ext uri="{FF2B5EF4-FFF2-40B4-BE49-F238E27FC236}">
                  <a16:creationId xmlns:a16="http://schemas.microsoft.com/office/drawing/2014/main" id="{DF2CD6A6-3CD2-4E1D-AFF1-4AF92D09F781}"/>
                </a:ext>
              </a:extLst>
            </p:cNvPr>
            <p:cNvSpPr txBox="1"/>
            <p:nvPr/>
          </p:nvSpPr>
          <p:spPr>
            <a:xfrm>
              <a:off x="3160363" y="2887538"/>
              <a:ext cx="4759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lumMod val="50000"/>
                    </a:srgbClr>
                  </a:solidFill>
                  <a:effectLst/>
                  <a:uLnTx/>
                  <a:uFillTx/>
                  <a:latin typeface="Times New Roman" pitchFamily="18" charset="0"/>
                  <a:ea typeface="+mn-ea"/>
                  <a:cs typeface="Times New Roman" pitchFamily="18" charset="0"/>
                </a:rPr>
                <a:t>Vậy                      (dư 26)</a:t>
              </a:r>
              <a:endParaRPr kumimoji="0" lang="en-US" sz="2800" b="0"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endParaRPr>
            </a:p>
          </p:txBody>
        </p:sp>
      </p:grpSp>
      <p:grpSp>
        <p:nvGrpSpPr>
          <p:cNvPr id="18" name="Group 17">
            <a:extLst>
              <a:ext uri="{FF2B5EF4-FFF2-40B4-BE49-F238E27FC236}">
                <a16:creationId xmlns:a16="http://schemas.microsoft.com/office/drawing/2014/main" id="{A2E53FDA-5496-41DE-BD4A-DDBB8082E897}"/>
              </a:ext>
            </a:extLst>
          </p:cNvPr>
          <p:cNvGrpSpPr/>
          <p:nvPr/>
        </p:nvGrpSpPr>
        <p:grpSpPr>
          <a:xfrm>
            <a:off x="6641027" y="1890900"/>
            <a:ext cx="743919" cy="1348353"/>
            <a:chOff x="6509288" y="4308529"/>
            <a:chExt cx="743919" cy="1255363"/>
          </a:xfrm>
        </p:grpSpPr>
        <p:cxnSp>
          <p:nvCxnSpPr>
            <p:cNvPr id="19" name="Straight Connector 18">
              <a:extLst>
                <a:ext uri="{FF2B5EF4-FFF2-40B4-BE49-F238E27FC236}">
                  <a16:creationId xmlns:a16="http://schemas.microsoft.com/office/drawing/2014/main" id="{9FACAC0E-B944-4D20-A2EA-AA5DD9B63299}"/>
                </a:ext>
              </a:extLst>
            </p:cNvPr>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9F59C6-A48C-4570-B5D1-9BBAAF6FC72C}"/>
                </a:ext>
              </a:extLst>
            </p:cNvPr>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50925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692211" y="-1227858"/>
            <a:ext cx="4352631" cy="7894476"/>
          </a:xfrm>
          <a:prstGeom prst="rect">
            <a:avLst/>
          </a:prstGeom>
        </p:spPr>
      </p:pic>
      <p:sp>
        <p:nvSpPr>
          <p:cNvPr id="6" name="TextBox 48"/>
          <p:cNvSpPr txBox="1"/>
          <p:nvPr/>
        </p:nvSpPr>
        <p:spPr>
          <a:xfrm>
            <a:off x="3407702" y="2372883"/>
            <a:ext cx="5376597" cy="492443"/>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HOẠT</a:t>
            </a:r>
            <a:r>
              <a:rPr kumimoji="0" lang="en-US" altLang="zh-CN" sz="32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ĐỘNG LUYỆN TẬP</a:t>
            </a:r>
            <a:endParaRPr kumimoji="0" lang="zh-CN" altLang="en-US" sz="3200"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spTree>
    <p:extLst>
      <p:ext uri="{BB962C8B-B14F-4D97-AF65-F5344CB8AC3E}">
        <p14:creationId xmlns:p14="http://schemas.microsoft.com/office/powerpoint/2010/main" val="350077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0B77A44F-2006-44EC-9F2E-F21B239E0A09}"/>
                  </a:ext>
                </a:extLst>
              </p14:cNvPr>
              <p14:cNvContentPartPr/>
              <p14:nvPr/>
            </p14:nvContentPartPr>
            <p14:xfrm>
              <a:off x="11423520" y="482760"/>
              <a:ext cx="360" cy="360"/>
            </p14:xfrm>
          </p:contentPart>
        </mc:Choice>
        <mc:Fallback xmlns="">
          <p:pic>
            <p:nvPicPr>
              <p:cNvPr id="2" name="Ink 1">
                <a:extLst>
                  <a:ext uri="{FF2B5EF4-FFF2-40B4-BE49-F238E27FC236}">
                    <a16:creationId xmlns:a16="http://schemas.microsoft.com/office/drawing/2014/main" id="{0B77A44F-2006-44EC-9F2E-F21B239E0A09}"/>
                  </a:ext>
                </a:extLst>
              </p:cNvPr>
              <p:cNvPicPr/>
              <p:nvPr/>
            </p:nvPicPr>
            <p:blipFill>
              <a:blip r:embed="rId3"/>
              <a:stretch>
                <a:fillRect/>
              </a:stretch>
            </p:blipFill>
            <p:spPr>
              <a:xfrm>
                <a:off x="11414160" y="473400"/>
                <a:ext cx="19080" cy="19080"/>
              </a:xfrm>
              <a:prstGeom prst="rect">
                <a:avLst/>
              </a:prstGeom>
            </p:spPr>
          </p:pic>
        </mc:Fallback>
      </mc:AlternateContent>
      <p:sp>
        <p:nvSpPr>
          <p:cNvPr id="3" name="TextBox 2">
            <a:extLst>
              <a:ext uri="{FF2B5EF4-FFF2-40B4-BE49-F238E27FC236}">
                <a16:creationId xmlns:a16="http://schemas.microsoft.com/office/drawing/2014/main" id="{31F77899-4788-4370-9BF5-DAFAE7CD2450}"/>
              </a:ext>
            </a:extLst>
          </p:cNvPr>
          <p:cNvSpPr txBox="1"/>
          <p:nvPr/>
        </p:nvSpPr>
        <p:spPr>
          <a:xfrm>
            <a:off x="584101" y="356995"/>
            <a:ext cx="6282489" cy="523220"/>
          </a:xfrm>
          <a:prstGeom prst="rect">
            <a:avLst/>
          </a:prstGeom>
          <a:noFill/>
        </p:spPr>
        <p:txBody>
          <a:bodyPr wrap="none" rtlCol="0">
            <a:spAutoFit/>
          </a:bodyPr>
          <a:lstStyle/>
          <a:p>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3/SGK – </a:t>
            </a:r>
            <a:r>
              <a:rPr lang="en-US" sz="2800" b="1" dirty="0" err="1">
                <a:solidFill>
                  <a:schemeClr val="bg1"/>
                </a:solidFill>
                <a:latin typeface="Times New Roman" pitchFamily="18" charset="0"/>
                <a:cs typeface="Times New Roman" pitchFamily="18" charset="0"/>
              </a:rPr>
              <a:t>trang</a:t>
            </a:r>
            <a:r>
              <a:rPr lang="en-US" sz="2800" b="1" dirty="0">
                <a:solidFill>
                  <a:schemeClr val="bg1"/>
                </a:solidFill>
                <a:latin typeface="Times New Roman" pitchFamily="18" charset="0"/>
                <a:cs typeface="Times New Roman" pitchFamily="18" charset="0"/>
              </a:rPr>
              <a:t> 21. </a:t>
            </a:r>
            <a:r>
              <a:rPr lang="en-US" sz="2800" dirty="0" err="1">
                <a:solidFill>
                  <a:schemeClr val="bg1"/>
                </a:solidFill>
                <a:latin typeface="Times New Roman" pitchFamily="18" charset="0"/>
                <a:cs typeface="Times New Roman" pitchFamily="18" charset="0"/>
              </a:rPr>
              <a:t>Đặt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tính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rồi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tính</a:t>
            </a:r>
            <a:r>
              <a:rPr lang="en-US" sz="28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044279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0B77A44F-2006-44EC-9F2E-F21B239E0A09}"/>
                  </a:ext>
                </a:extLst>
              </p14:cNvPr>
              <p14:cNvContentPartPr/>
              <p14:nvPr/>
            </p14:nvContentPartPr>
            <p14:xfrm>
              <a:off x="11423520" y="482760"/>
              <a:ext cx="360" cy="360"/>
            </p14:xfrm>
          </p:contentPart>
        </mc:Choice>
        <mc:Fallback xmlns="">
          <p:pic>
            <p:nvPicPr>
              <p:cNvPr id="2" name="Ink 1">
                <a:extLst>
                  <a:ext uri="{FF2B5EF4-FFF2-40B4-BE49-F238E27FC236}">
                    <a16:creationId xmlns:a16="http://schemas.microsoft.com/office/drawing/2014/main" id="{0B77A44F-2006-44EC-9F2E-F21B239E0A09}"/>
                  </a:ext>
                </a:extLst>
              </p:cNvPr>
              <p:cNvPicPr/>
              <p:nvPr/>
            </p:nvPicPr>
            <p:blipFill>
              <a:blip r:embed="rId3"/>
              <a:stretch>
                <a:fillRect/>
              </a:stretch>
            </p:blipFill>
            <p:spPr>
              <a:xfrm>
                <a:off x="11414160" y="473400"/>
                <a:ext cx="19080" cy="19080"/>
              </a:xfrm>
              <a:prstGeom prst="rect">
                <a:avLst/>
              </a:prstGeom>
            </p:spPr>
          </p:pic>
        </mc:Fallback>
      </mc:AlternateContent>
      <p:sp>
        <p:nvSpPr>
          <p:cNvPr id="3" name="Rectangle 2">
            <a:extLst>
              <a:ext uri="{FF2B5EF4-FFF2-40B4-BE49-F238E27FC236}">
                <a16:creationId xmlns:a16="http://schemas.microsoft.com/office/drawing/2014/main" id="{FE8EC6F0-5A6D-4957-8D0D-FBFAD6231F5F}"/>
              </a:ext>
            </a:extLst>
          </p:cNvPr>
          <p:cNvSpPr/>
          <p:nvPr/>
        </p:nvSpPr>
        <p:spPr>
          <a:xfrm>
            <a:off x="400248" y="334978"/>
            <a:ext cx="3565400" cy="523220"/>
          </a:xfrm>
          <a:prstGeom prst="rect">
            <a:avLst/>
          </a:prstGeom>
        </p:spPr>
        <p:txBody>
          <a:bodyPr wrap="none">
            <a:spAutoFit/>
          </a:bodyPr>
          <a:lstStyle/>
          <a:p>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4/SGK – </a:t>
            </a:r>
            <a:r>
              <a:rPr lang="en-US" sz="2800" b="1" dirty="0" err="1">
                <a:solidFill>
                  <a:schemeClr val="bg1"/>
                </a:solidFill>
                <a:latin typeface="Times New Roman" pitchFamily="18" charset="0"/>
                <a:cs typeface="Times New Roman" pitchFamily="18" charset="0"/>
              </a:rPr>
              <a:t>trang</a:t>
            </a:r>
            <a:r>
              <a:rPr lang="en-US" sz="2800" b="1" dirty="0">
                <a:solidFill>
                  <a:schemeClr val="bg1"/>
                </a:solidFill>
                <a:latin typeface="Times New Roman" pitchFamily="18" charset="0"/>
                <a:cs typeface="Times New Roman" pitchFamily="18" charset="0"/>
              </a:rPr>
              <a:t> 21.</a:t>
            </a:r>
          </a:p>
        </p:txBody>
      </p:sp>
    </p:spTree>
    <p:extLst>
      <p:ext uri="{BB962C8B-B14F-4D97-AF65-F5344CB8AC3E}">
        <p14:creationId xmlns:p14="http://schemas.microsoft.com/office/powerpoint/2010/main" val="22380540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0B77A44F-2006-44EC-9F2E-F21B239E0A09}"/>
                  </a:ext>
                </a:extLst>
              </p14:cNvPr>
              <p14:cNvContentPartPr/>
              <p14:nvPr/>
            </p14:nvContentPartPr>
            <p14:xfrm>
              <a:off x="11423520" y="482760"/>
              <a:ext cx="360" cy="360"/>
            </p14:xfrm>
          </p:contentPart>
        </mc:Choice>
        <mc:Fallback xmlns="">
          <p:pic>
            <p:nvPicPr>
              <p:cNvPr id="2" name="Ink 1">
                <a:extLst>
                  <a:ext uri="{FF2B5EF4-FFF2-40B4-BE49-F238E27FC236}">
                    <a16:creationId xmlns:a16="http://schemas.microsoft.com/office/drawing/2014/main" id="{0B77A44F-2006-44EC-9F2E-F21B239E0A09}"/>
                  </a:ext>
                </a:extLst>
              </p:cNvPr>
              <p:cNvPicPr/>
              <p:nvPr/>
            </p:nvPicPr>
            <p:blipFill>
              <a:blip r:embed="rId3"/>
              <a:stretch>
                <a:fillRect/>
              </a:stretch>
            </p:blipFill>
            <p:spPr>
              <a:xfrm>
                <a:off x="11414160" y="473400"/>
                <a:ext cx="19080" cy="19080"/>
              </a:xfrm>
              <a:prstGeom prst="rect">
                <a:avLst/>
              </a:prstGeom>
            </p:spPr>
          </p:pic>
        </mc:Fallback>
      </mc:AlternateContent>
      <p:sp>
        <p:nvSpPr>
          <p:cNvPr id="3" name="TextBox 2">
            <a:extLst>
              <a:ext uri="{FF2B5EF4-FFF2-40B4-BE49-F238E27FC236}">
                <a16:creationId xmlns:a16="http://schemas.microsoft.com/office/drawing/2014/main" id="{571AA7C2-1DFD-49FA-B76D-897E2EA96EB9}"/>
              </a:ext>
            </a:extLst>
          </p:cNvPr>
          <p:cNvSpPr txBox="1"/>
          <p:nvPr/>
        </p:nvSpPr>
        <p:spPr>
          <a:xfrm>
            <a:off x="450834" y="294981"/>
            <a:ext cx="3565400" cy="523220"/>
          </a:xfrm>
          <a:prstGeom prst="rect">
            <a:avLst/>
          </a:prstGeom>
          <a:noFill/>
        </p:spPr>
        <p:txBody>
          <a:bodyPr wrap="none" rtlCol="0">
            <a:spAutoFit/>
          </a:bodyPr>
          <a:lstStyle/>
          <a:p>
            <a:r>
              <a:rPr lang="en-US" sz="2800" b="1" dirty="0" err="1">
                <a:solidFill>
                  <a:schemeClr val="bg1"/>
                </a:solidFill>
                <a:latin typeface="Times New Roman" pitchFamily="18" charset="0"/>
                <a:cs typeface="Times New Roman" pitchFamily="18" charset="0"/>
              </a:rPr>
              <a:t>Bài</a:t>
            </a:r>
            <a:r>
              <a:rPr lang="en-US" sz="2800" b="1" dirty="0">
                <a:solidFill>
                  <a:schemeClr val="bg1"/>
                </a:solidFill>
                <a:latin typeface="Times New Roman" pitchFamily="18" charset="0"/>
                <a:cs typeface="Times New Roman" pitchFamily="18" charset="0"/>
              </a:rPr>
              <a:t> 5/SGK – </a:t>
            </a:r>
            <a:r>
              <a:rPr lang="en-US" sz="2800" b="1" dirty="0" err="1">
                <a:solidFill>
                  <a:schemeClr val="bg1"/>
                </a:solidFill>
                <a:latin typeface="Times New Roman" pitchFamily="18" charset="0"/>
                <a:cs typeface="Times New Roman" pitchFamily="18" charset="0"/>
              </a:rPr>
              <a:t>trang</a:t>
            </a:r>
            <a:r>
              <a:rPr lang="en-US" sz="2800" b="1" dirty="0">
                <a:solidFill>
                  <a:schemeClr val="bg1"/>
                </a:solidFill>
                <a:latin typeface="Times New Roman" pitchFamily="18" charset="0"/>
                <a:cs typeface="Times New Roman" pitchFamily="18" charset="0"/>
              </a:rPr>
              <a:t> 21</a:t>
            </a:r>
            <a:r>
              <a:rPr lang="en-US" sz="28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246254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76804" t="66677"/>
          <a:stretch/>
        </p:blipFill>
        <p:spPr>
          <a:xfrm rot="16378271">
            <a:off x="4692211" y="-1227858"/>
            <a:ext cx="4352631" cy="7894476"/>
          </a:xfrm>
          <a:prstGeom prst="rect">
            <a:avLst/>
          </a:prstGeom>
        </p:spPr>
      </p:pic>
      <p:sp>
        <p:nvSpPr>
          <p:cNvPr id="6" name="TextBox 48"/>
          <p:cNvSpPr txBox="1"/>
          <p:nvPr/>
        </p:nvSpPr>
        <p:spPr>
          <a:xfrm>
            <a:off x="3407702" y="2372883"/>
            <a:ext cx="5376597" cy="492443"/>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HOẠT</a:t>
            </a:r>
            <a:r>
              <a:rPr kumimoji="0" lang="en-US" altLang="zh-CN" sz="32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ĐỘNG VẬN DỤNG</a:t>
            </a:r>
            <a:endParaRPr kumimoji="0" lang="zh-CN" altLang="en-US" sz="3200"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spTree>
    <p:extLst>
      <p:ext uri="{BB962C8B-B14F-4D97-AF65-F5344CB8AC3E}">
        <p14:creationId xmlns:p14="http://schemas.microsoft.com/office/powerpoint/2010/main" val="49155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762170"/>
          </a:xfrm>
          <a:prstGeom prst="rect">
            <a:avLst/>
          </a:prstGeom>
        </p:spPr>
      </p:pic>
      <p:sp>
        <p:nvSpPr>
          <p:cNvPr id="5" name="Hình chữ nhật 4"/>
          <p:cNvSpPr/>
          <p:nvPr/>
        </p:nvSpPr>
        <p:spPr>
          <a:xfrm>
            <a:off x="3204939" y="232723"/>
            <a:ext cx="678294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mn-cs"/>
              </a:rPr>
              <a:t>BIỆT ĐỘI CỨU HỎA</a:t>
            </a:r>
          </a:p>
        </p:txBody>
      </p:sp>
      <p:pic>
        <p:nvPicPr>
          <p:cNvPr id="6" name="Ảnh 5">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8046" b="97701" l="0" r="100000"/>
                    </a14:imgEffect>
                  </a14:imgLayer>
                </a14:imgProps>
              </a:ext>
            </a:extLst>
          </a:blip>
          <a:stretch>
            <a:fillRect/>
          </a:stretch>
        </p:blipFill>
        <p:spPr>
          <a:xfrm>
            <a:off x="8172920" y="1384537"/>
            <a:ext cx="3073016" cy="828571"/>
          </a:xfrm>
          <a:prstGeom prst="rect">
            <a:avLst/>
          </a:prstGeom>
        </p:spPr>
      </p:pic>
      <p:sp>
        <p:nvSpPr>
          <p:cNvPr id="7" name="Chỗ dành sẵn cho Nội dung 2"/>
          <p:cNvSpPr txBox="1">
            <a:spLocks/>
          </p:cNvSpPr>
          <p:nvPr/>
        </p:nvSpPr>
        <p:spPr>
          <a:xfrm>
            <a:off x="0" y="5558966"/>
            <a:ext cx="12192000" cy="1168408"/>
          </a:xfrm>
          <a:prstGeom prst="rect">
            <a:avLst/>
          </a:prstGeom>
          <a:solidFill>
            <a:schemeClr val="accent2">
              <a:lumMod val="20000"/>
              <a:lumOff val="80000"/>
            </a:schemeClr>
          </a:solidFill>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LUẬT CHƠI</a:t>
            </a:r>
            <a:r>
              <a:rPr kumimoji="0" lang="en-US" sz="2800" b="0" i="0" u="none" strike="noStrike" kern="1200" cap="none" spc="0" normalizeH="0" baseline="0" noProof="0" dirty="0">
                <a:ln>
                  <a:noFill/>
                </a:ln>
                <a:solidFill>
                  <a:srgbClr val="44546A"/>
                </a:solidFill>
                <a:effectLst/>
                <a:uLnTx/>
                <a:uFillTx/>
                <a:latin typeface="Arial" pitchFamily="34" charset="0"/>
                <a:ea typeface="+mn-ea"/>
                <a:cs typeface="Arial" pitchFamily="34" charset="0"/>
              </a:rPr>
              <a:t>: </a:t>
            </a:r>
            <a:r>
              <a:rPr kumimoji="0" lang="vi-VN" sz="2800" b="0" i="0" u="none" strike="noStrike" kern="1200" cap="none" spc="0" normalizeH="0" baseline="0" noProof="0" dirty="0">
                <a:ln>
                  <a:noFill/>
                </a:ln>
                <a:solidFill>
                  <a:srgbClr val="44546A"/>
                </a:solidFill>
                <a:effectLst/>
                <a:uLnTx/>
                <a:uFillTx/>
                <a:latin typeface="Arial" pitchFamily="34" charset="0"/>
                <a:ea typeface="+mn-ea"/>
                <a:cs typeface="Arial" pitchFamily="34" charset="0"/>
              </a:rPr>
              <a:t>Có mội ngôi nhà trong thành phố bị cháy. Hãy dập tắt đám cháy bằng cách chọn các hình ảnh tương ứng với các bước cứu hỏa và vượt qua các câu hỏi được đưa ra.</a:t>
            </a:r>
          </a:p>
        </p:txBody>
      </p:sp>
    </p:spTree>
    <p:extLst>
      <p:ext uri="{BB962C8B-B14F-4D97-AF65-F5344CB8AC3E}">
        <p14:creationId xmlns:p14="http://schemas.microsoft.com/office/powerpoint/2010/main" val="3980737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Ảnh 9"/>
          <p:cNvPicPr>
            <a:picLocks noChangeAspect="1"/>
          </p:cNvPicPr>
          <p:nvPr/>
        </p:nvPicPr>
        <p:blipFill>
          <a:blip r:embed="rId4">
            <a:clrChange>
              <a:clrFrom>
                <a:srgbClr val="FFFFFF"/>
              </a:clrFrom>
              <a:clrTo>
                <a:srgbClr val="FFFFFF">
                  <a:alpha val="0"/>
                </a:srgbClr>
              </a:clrTo>
            </a:clrChange>
          </a:blip>
          <a:stretch>
            <a:fillRect/>
          </a:stretch>
        </p:blipFill>
        <p:spPr>
          <a:xfrm>
            <a:off x="3516885" y="2493148"/>
            <a:ext cx="5322315" cy="3009897"/>
          </a:xfrm>
          <a:prstGeom prst="rect">
            <a:avLst/>
          </a:prstGeom>
        </p:spPr>
      </p:pic>
      <p:pic>
        <p:nvPicPr>
          <p:cNvPr id="11" name="lu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6955" y="3990696"/>
            <a:ext cx="1270000" cy="952500"/>
          </a:xfrm>
          <a:prstGeom prst="rect">
            <a:avLst/>
          </a:prstGeom>
        </p:spPr>
      </p:pic>
      <p:pic>
        <p:nvPicPr>
          <p:cNvPr id="12" name="lua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264" y="3748488"/>
            <a:ext cx="1270000" cy="952500"/>
          </a:xfrm>
          <a:prstGeom prst="rect">
            <a:avLst/>
          </a:prstGeom>
        </p:spPr>
      </p:pic>
      <p:pic>
        <p:nvPicPr>
          <p:cNvPr id="13" name="Lua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107" y="2833160"/>
            <a:ext cx="2382983" cy="1787237"/>
          </a:xfrm>
          <a:prstGeom prst="rect">
            <a:avLst/>
          </a:prstGeom>
        </p:spPr>
      </p:pic>
      <p:pic>
        <p:nvPicPr>
          <p:cNvPr id="15" name="11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747517" y="468685"/>
            <a:ext cx="2063474" cy="1641084"/>
          </a:xfrm>
          <a:prstGeom prst="rect">
            <a:avLst/>
          </a:prstGeom>
        </p:spPr>
      </p:pic>
      <p:pic>
        <p:nvPicPr>
          <p:cNvPr id="1028" name="Xecuu" descr="Káº¿t quáº£ hÃ¬nh áº£nh cho xe cá»©u há»a hoáº¡t hÃ¬nh">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52269" y="4620396"/>
            <a:ext cx="3252269" cy="2437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519500" y="2703182"/>
            <a:ext cx="4241272" cy="3206846"/>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12" action="ppaction://hlinksldjump"/>
          </p:cNvPr>
          <p:cNvPicPr>
            <a:picLocks noChangeAspect="1"/>
          </p:cNvPicPr>
          <p:nvPr/>
        </p:nvPicPr>
        <p:blipFill>
          <a:blip r:embed="rId13">
            <a:clrChange>
              <a:clrFrom>
                <a:srgbClr val="FFFFFF"/>
              </a:clrFrom>
              <a:clrTo>
                <a:srgbClr val="FFFFFF">
                  <a:alpha val="0"/>
                </a:srgbClr>
              </a:clrTo>
            </a:clrChange>
          </a:blip>
          <a:stretch>
            <a:fillRect/>
          </a:stretch>
        </p:blipFill>
        <p:spPr>
          <a:xfrm>
            <a:off x="5672904" y="480349"/>
            <a:ext cx="1265232" cy="1483635"/>
          </a:xfrm>
          <a:prstGeom prst="rect">
            <a:avLst/>
          </a:prstGeom>
        </p:spPr>
      </p:pic>
      <p:pic>
        <p:nvPicPr>
          <p:cNvPr id="1032" name="Daynuoc" descr="Káº¿t quáº£ hÃ¬nh áº£nh cho vÃ²i cá»©u há»a hoáº¡t hÃ¬nh">
            <a:hlinkClick r:id="rId14" action="ppaction://hlinksldjump"/>
          </p:cNvPr>
          <p:cNvPicPr>
            <a:picLocks noChangeAspect="1" noChangeArrowheads="1"/>
          </p:cNvPicPr>
          <p:nvPr/>
        </p:nvPicPr>
        <p:blipFill>
          <a:blip r:embed="rId1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2205" y="515926"/>
            <a:ext cx="1914289" cy="1435717"/>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6">
            <a:extLst>
              <a:ext uri="{BEBA8EAE-BF5A-486C-A8C5-ECC9F3942E4B}">
                <a14:imgProps xmlns:a14="http://schemas.microsoft.com/office/drawing/2010/main">
                  <a14:imgLayer r:embed="rId17">
                    <a14:imgEffect>
                      <a14:backgroundRemoval t="4145" b="100000" l="893" r="100000"/>
                    </a14:imgEffect>
                  </a14:imgLayer>
                </a14:imgProps>
              </a:ext>
            </a:extLst>
          </a:blip>
          <a:stretch>
            <a:fillRect/>
          </a:stretch>
        </p:blipFill>
        <p:spPr>
          <a:xfrm>
            <a:off x="10522243" y="4205874"/>
            <a:ext cx="1138268" cy="1471109"/>
          </a:xfrm>
          <a:prstGeom prst="rect">
            <a:avLst/>
          </a:prstGeom>
        </p:spPr>
      </p:pic>
      <p:pic>
        <p:nvPicPr>
          <p:cNvPr id="1034" name="Voicuu" descr="C:\Users\Tien\AppData\Local\Temp\SNAGHTML3c0889.PNG"/>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9522783" y="4265365"/>
            <a:ext cx="1357623" cy="1324395"/>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20">
            <a:clrChange>
              <a:clrFrom>
                <a:srgbClr val="F6F6F6"/>
              </a:clrFrom>
              <a:clrTo>
                <a:srgbClr val="F6F6F6">
                  <a:alpha val="0"/>
                </a:srgbClr>
              </a:clrTo>
            </a:clrChange>
          </a:blip>
          <a:stretch>
            <a:fillRect/>
          </a:stretch>
        </p:blipFill>
        <p:spPr>
          <a:xfrm>
            <a:off x="7018756" y="3078716"/>
            <a:ext cx="3036386" cy="2527999"/>
          </a:xfrm>
          <a:prstGeom prst="rect">
            <a:avLst/>
          </a:prstGeom>
        </p:spPr>
      </p:pic>
      <p:pic>
        <p:nvPicPr>
          <p:cNvPr id="26" name="trucuu"/>
          <p:cNvPicPr>
            <a:picLocks noChangeAspect="1"/>
          </p:cNvPicPr>
          <p:nvPr/>
        </p:nvPicPr>
        <p:blipFill>
          <a:blip r:embed="rId13">
            <a:clrChange>
              <a:clrFrom>
                <a:srgbClr val="FFFFFF"/>
              </a:clrFrom>
              <a:clrTo>
                <a:srgbClr val="FFFFFF">
                  <a:alpha val="0"/>
                </a:srgbClr>
              </a:clrTo>
            </a:clrChange>
          </a:blip>
          <a:stretch>
            <a:fillRect/>
          </a:stretch>
        </p:blipFill>
        <p:spPr>
          <a:xfrm>
            <a:off x="495792" y="4298840"/>
            <a:ext cx="1265232" cy="1483635"/>
          </a:xfrm>
          <a:prstGeom prst="rect">
            <a:avLst/>
          </a:prstGeom>
        </p:spPr>
      </p:pic>
      <p:pic>
        <p:nvPicPr>
          <p:cNvPr id="22" name="Linhhoi">
            <a:hlinkClick r:id="rId21" action="ppaction://hlinksldjump"/>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1587" y="352218"/>
            <a:ext cx="2020687" cy="1515515"/>
          </a:xfrm>
          <a:prstGeom prst="rect">
            <a:avLst/>
          </a:prstGeom>
        </p:spPr>
      </p:pic>
      <p:pic>
        <p:nvPicPr>
          <p:cNvPr id="28" name="Xehoi" descr="Káº¿t quáº£ hÃ¬nh áº£nh cho xe cá»©u há»a hoáº¡t hÃ¬nh">
            <a:hlinkClick r:id="rId23" action="ppaction://hlinksldjump"/>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71742" y="385384"/>
            <a:ext cx="2657358" cy="1991358"/>
          </a:xfrm>
          <a:prstGeom prst="rect">
            <a:avLst/>
          </a:prstGeom>
          <a:noFill/>
          <a:extLst>
            <a:ext uri="{909E8E84-426E-40DD-AFC4-6F175D3DCCD1}">
              <a14:hiddenFill xmlns:a14="http://schemas.microsoft.com/office/drawing/2010/main">
                <a:solidFill>
                  <a:srgbClr val="FFFFFF"/>
                </a:solidFill>
              </a14:hiddenFill>
            </a:ext>
          </a:extLst>
        </p:spPr>
      </p:pic>
      <p:sp>
        <p:nvSpPr>
          <p:cNvPr id="23" name="Hình Bầu dục 22"/>
          <p:cNvSpPr/>
          <p:nvPr/>
        </p:nvSpPr>
        <p:spPr>
          <a:xfrm>
            <a:off x="11125200" y="138531"/>
            <a:ext cx="731520" cy="5486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4"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0007600" y="160338"/>
            <a:ext cx="812800" cy="609600"/>
          </a:xfrm>
          <a:prstGeom prst="rect">
            <a:avLst/>
          </a:prstGeom>
        </p:spPr>
      </p:pic>
    </p:spTree>
    <p:extLst>
      <p:ext uri="{BB962C8B-B14F-4D97-AF65-F5344CB8AC3E}">
        <p14:creationId xmlns:p14="http://schemas.microsoft.com/office/powerpoint/2010/main" val="3831356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99166 0.02014 " pathEditMode="relative" rAng="0" ptsTypes="AA">
                                      <p:cBhvr>
                                        <p:cTn id="17"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19"/>
                                        </p:tgtEl>
                                        <p:attrNameLst>
                                          <p:attrName>ppt_y</p:attrName>
                                        </p:attrNameLst>
                                      </p:cBhvr>
                                      <p:tavLst>
                                        <p:tav tm="0">
                                          <p:val>
                                            <p:strVal val="#ppt_y"/>
                                          </p:val>
                                        </p:tav>
                                        <p:tav tm="100000">
                                          <p:val>
                                            <p:strVal val="#ppt_y+#ppt_h*1.125000"/>
                                          </p:val>
                                        </p:tav>
                                      </p:tavLst>
                                    </p:anim>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032"/>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032"/>
                                        </p:tgtEl>
                                        <p:attrNameLst>
                                          <p:attrName>ppt_y</p:attrName>
                                        </p:attrNameLst>
                                      </p:cBhvr>
                                      <p:tavLst>
                                        <p:tav tm="0">
                                          <p:val>
                                            <p:strVal val="#ppt_y"/>
                                          </p:val>
                                        </p:tav>
                                        <p:tav tm="100000">
                                          <p:val>
                                            <p:strVal val="#ppt_y+#ppt_h*1.125000"/>
                                          </p:val>
                                        </p:tav>
                                      </p:tavLst>
                                    </p:anim>
                                    <p:animEffect transition="out" filter="wipe(down)">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par>
                                <p:cTn id="40" presetID="12" presetClass="entr" presetSubtype="4"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p:tgtEl>
                                          <p:spTgt spid="1034"/>
                                        </p:tgtEl>
                                        <p:attrNameLst>
                                          <p:attrName>ppt_y</p:attrName>
                                        </p:attrNameLst>
                                      </p:cBhvr>
                                      <p:tavLst>
                                        <p:tav tm="0">
                                          <p:val>
                                            <p:strVal val="#ppt_y+#ppt_h*1.125000"/>
                                          </p:val>
                                        </p:tav>
                                        <p:tav tm="100000">
                                          <p:val>
                                            <p:strVal val="#ppt_y"/>
                                          </p:val>
                                        </p:tav>
                                      </p:tavLst>
                                    </p:anim>
                                    <p:animEffect transition="in" filter="wipe(up)">
                                      <p:cBhvr>
                                        <p:cTn id="43" dur="500"/>
                                        <p:tgtEl>
                                          <p:spTgt spid="1034"/>
                                        </p:tgtEl>
                                      </p:cBhvr>
                                    </p:animEffect>
                                  </p:childTnLst>
                                </p:cTn>
                              </p:par>
                            </p:childTnLst>
                          </p:cTn>
                        </p:par>
                      </p:childTnLst>
                    </p:cTn>
                  </p:par>
                </p:childTnLst>
              </p:cTn>
              <p:nextCondLst>
                <p:cond evt="onClick" delay="0">
                  <p:tgtEl>
                    <p:spTgt spid="1032"/>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22"/>
                                        </p:tgtEl>
                                        <p:attrNameLst>
                                          <p:attrName>ppt_y</p:attrName>
                                        </p:attrNameLst>
                                      </p:cBhvr>
                                      <p:tavLst>
                                        <p:tav tm="0">
                                          <p:val>
                                            <p:strVal val="#ppt_y"/>
                                          </p:val>
                                        </p:tav>
                                        <p:tav tm="100000">
                                          <p:val>
                                            <p:strVal val="#ppt_y+#ppt_h*1.125000"/>
                                          </p:val>
                                        </p:tav>
                                      </p:tavLst>
                                    </p:anim>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checkerboard(across)">
                                      <p:cBhvr>
                                        <p:cTn id="53" dur="500"/>
                                        <p:tgtEl>
                                          <p:spTgt spid="1030"/>
                                        </p:tgtEl>
                                      </p:cBhvr>
                                    </p:animEffect>
                                  </p:childTnLst>
                                </p:cTn>
                              </p:par>
                              <p:par>
                                <p:cTn id="54" presetID="5"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heckerboard(across)">
                                      <p:cBhvr>
                                        <p:cTn id="56" dur="500"/>
                                        <p:tgtEl>
                                          <p:spTgt spid="21"/>
                                        </p:tgtEl>
                                      </p:cBhvr>
                                    </p:animEffec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9" restart="whenNotActive" fill="hold" evtFilter="cancelBubble" nodeType="interactiveSeq">
                <p:stCondLst>
                  <p:cond evt="onClick" delay="0">
                    <p:tgtEl>
                      <p:spTgt spid="24"/>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2094" fill="hold"/>
                                        <p:tgtEl>
                                          <p:spTgt spid="24"/>
                                        </p:tgtEl>
                                      </p:cBhvr>
                                    </p:cmd>
                                  </p:childTnLst>
                                </p:cTn>
                              </p:par>
                            </p:childTnLst>
                          </p:cTn>
                        </p:par>
                      </p:childTnLst>
                    </p:cTn>
                  </p:par>
                </p:childTnLst>
              </p:cTn>
              <p:nextCondLst>
                <p:cond evt="onClick" delay="0">
                  <p:tgtEl>
                    <p:spTgt spid="24"/>
                  </p:tgtEl>
                </p:cond>
              </p:nextCondLst>
            </p:seq>
            <p:audio>
              <p:cMediaNode vol="80000">
                <p:cTn id="74"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Hình chữ nhật 6"/>
          <p:cNvSpPr/>
          <p:nvPr/>
        </p:nvSpPr>
        <p:spPr>
          <a:xfrm>
            <a:off x="2770311" y="5375330"/>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B. 2000</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2" name="Nhóm 5"/>
          <p:cNvGrpSpPr/>
          <p:nvPr/>
        </p:nvGrpSpPr>
        <p:grpSpPr>
          <a:xfrm>
            <a:off x="742615" y="0"/>
            <a:ext cx="10831183" cy="2797969"/>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Câu</a:t>
              </a:r>
              <a:r>
                <a:rPr kumimoji="0" lang="en-US" sz="3200" b="0" i="0" u="none" strike="noStrike" kern="1200" cap="none" spc="0" normalizeH="0" baseline="0" noProof="0" dirty="0">
                  <a:ln>
                    <a:noFill/>
                  </a:ln>
                  <a:solidFill>
                    <a:srgbClr val="FF00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Kết</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quả</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của</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phép</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tính</a:t>
              </a:r>
              <a:r>
                <a:rPr kumimoji="0" lang="en-US" sz="3200" b="0" i="0" u="none" strike="noStrike" kern="1200" cap="none" spc="0" normalizeH="0" baseline="0" noProof="0" dirty="0">
                  <a:ln>
                    <a:noFill/>
                  </a:ln>
                  <a:solidFill>
                    <a:srgbClr val="FF0000"/>
                  </a:solidFill>
                  <a:effectLst/>
                  <a:uLnTx/>
                  <a:uFillTx/>
                  <a:latin typeface="Calibri"/>
                  <a:ea typeface="+mn-ea"/>
                  <a:cs typeface="+mn-cs"/>
                </a:rPr>
                <a:t> 125 . 16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là</a:t>
              </a:r>
              <a:r>
                <a:rPr kumimoji="0" lang="en-US" sz="3200" b="0" i="0" u="none" strike="noStrike" kern="1200" cap="none" spc="0" normalizeH="0" baseline="0" noProof="0" dirty="0">
                  <a:ln>
                    <a:noFill/>
                  </a:ln>
                  <a:solidFill>
                    <a:srgbClr val="FF0000"/>
                  </a:solidFill>
                  <a:effectLst/>
                  <a:uLnTx/>
                  <a:uFillTx/>
                  <a:latin typeface="Calibri"/>
                  <a:ea typeface="+mn-ea"/>
                  <a:cs typeface="+mn-cs"/>
                </a:rPr>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052" name="Picture 4"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Hình chữ nhật 6"/>
          <p:cNvSpPr/>
          <p:nvPr/>
        </p:nvSpPr>
        <p:spPr>
          <a:xfrm>
            <a:off x="2803893" y="3843581"/>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A. 1000</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054" name="Picture 6"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302696" y="4076054"/>
            <a:ext cx="2964077" cy="163024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áº¿t quáº£ hÃ¬nh áº£nh cho xe cá»©u há»a hoáº¡t hÃ¬nh">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85041" y="486596"/>
            <a:ext cx="1672167" cy="975431"/>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6"/>
          <p:cNvSpPr/>
          <p:nvPr/>
        </p:nvSpPr>
        <p:spPr>
          <a:xfrm>
            <a:off x="7138252" y="5310753"/>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D. 4000</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Hình chữ nhật 6"/>
          <p:cNvSpPr/>
          <p:nvPr/>
        </p:nvSpPr>
        <p:spPr>
          <a:xfrm>
            <a:off x="7120169" y="3851329"/>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 3000</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Hình chữ nhật 6"/>
          <p:cNvSpPr/>
          <p:nvPr/>
        </p:nvSpPr>
        <p:spPr>
          <a:xfrm>
            <a:off x="2782121" y="5360324"/>
            <a:ext cx="2326048" cy="1208868"/>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B. 2000</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17" name="Group 16"/>
          <p:cNvGrpSpPr/>
          <p:nvPr/>
        </p:nvGrpSpPr>
        <p:grpSpPr>
          <a:xfrm>
            <a:off x="4122057" y="2365828"/>
            <a:ext cx="4064000" cy="1422400"/>
            <a:chOff x="4122057" y="2365828"/>
            <a:chExt cx="4064000" cy="1422400"/>
          </a:xfrm>
          <a:solidFill>
            <a:srgbClr val="FF0000"/>
          </a:solidFill>
        </p:grpSpPr>
        <p:sp>
          <p:nvSpPr>
            <p:cNvPr id="14" name="Cloud 13"/>
            <p:cNvSpPr/>
            <p:nvPr/>
          </p:nvSpPr>
          <p:spPr>
            <a:xfrm>
              <a:off x="4122057" y="2365828"/>
              <a:ext cx="4064000" cy="14224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ình chữ nhật 6"/>
            <p:cNvSpPr/>
            <p:nvPr/>
          </p:nvSpPr>
          <p:spPr>
            <a:xfrm>
              <a:off x="4702629" y="2428438"/>
              <a:ext cx="2916512" cy="1208868"/>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Chúc mừng</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18" name="Group 17"/>
          <p:cNvGrpSpPr/>
          <p:nvPr/>
        </p:nvGrpSpPr>
        <p:grpSpPr>
          <a:xfrm>
            <a:off x="4288970" y="2373085"/>
            <a:ext cx="4064000" cy="1422400"/>
            <a:chOff x="4122057" y="2365828"/>
            <a:chExt cx="4064000" cy="1422400"/>
          </a:xfrm>
        </p:grpSpPr>
        <p:sp>
          <p:nvSpPr>
            <p:cNvPr id="19" name="Cloud 18"/>
            <p:cNvSpPr/>
            <p:nvPr/>
          </p:nvSpPr>
          <p:spPr>
            <a:xfrm>
              <a:off x="4122057" y="2365828"/>
              <a:ext cx="4064000" cy="14224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Hình chữ nhật 6"/>
            <p:cNvSpPr/>
            <p:nvPr/>
          </p:nvSpPr>
          <p:spPr>
            <a:xfrm>
              <a:off x="4702629" y="2428438"/>
              <a:ext cx="2916512" cy="120886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Sai rồi</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38711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linds(horizont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7" grpId="0" animBg="1"/>
      <p:bldP spid="10"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Nhóm 5"/>
          <p:cNvGrpSpPr/>
          <p:nvPr/>
        </p:nvGrpSpPr>
        <p:grpSpPr>
          <a:xfrm>
            <a:off x="804608" y="0"/>
            <a:ext cx="10831183" cy="2797969"/>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Câu</a:t>
              </a:r>
              <a:r>
                <a:rPr kumimoji="0" lang="en-US" sz="3200" b="0" i="0" u="none" strike="noStrike" kern="1200" cap="none" spc="0" normalizeH="0" baseline="0" noProof="0" dirty="0">
                  <a:ln>
                    <a:noFill/>
                  </a:ln>
                  <a:solidFill>
                    <a:srgbClr val="FF0000"/>
                  </a:solidFill>
                  <a:effectLst/>
                  <a:uLnTx/>
                  <a:uFillTx/>
                  <a:latin typeface="Calibri"/>
                  <a:ea typeface="+mn-ea"/>
                  <a:cs typeface="+mn-cs"/>
                </a:rPr>
                <a:t> 2.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kiện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để</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thực</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hiện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được</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phép</a:t>
              </a:r>
              <a:r>
                <a:rPr kumimoji="0" lang="en-US" sz="3200" b="0" i="0" u="none" strike="noStrike" kern="1200" cap="none" spc="0" normalizeH="0" baseline="0" noProof="0" dirty="0">
                  <a:ln>
                    <a:noFill/>
                  </a:ln>
                  <a:solidFill>
                    <a:srgbClr val="FF0000"/>
                  </a:solidFill>
                  <a:effectLst/>
                  <a:uLnTx/>
                  <a:uFillTx/>
                  <a:latin typeface="Calibri"/>
                  <a:ea typeface="+mn-ea"/>
                  <a:cs typeface="+mn-cs"/>
                </a:rPr>
                <a:t> chia a : b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là</a:t>
              </a:r>
              <a:r>
                <a:rPr kumimoji="0" lang="en-US" sz="3200" b="0" i="0" u="none" strike="noStrike" kern="1200" cap="none" spc="0" normalizeH="0" baseline="0" noProof="0" dirty="0">
                  <a:ln>
                    <a:noFill/>
                  </a:ln>
                  <a:solidFill>
                    <a:srgbClr val="FF0000"/>
                  </a:solidFill>
                  <a:effectLst/>
                  <a:uLnTx/>
                  <a:uFillTx/>
                  <a:latin typeface="Calibri"/>
                  <a:ea typeface="+mn-ea"/>
                  <a:cs typeface="+mn-cs"/>
                </a:rPr>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052"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86" y="667657"/>
            <a:ext cx="1672167" cy="97543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7166664" y="3212700"/>
            <a:ext cx="2326048" cy="1208868"/>
            <a:chOff x="7166664" y="3851329"/>
            <a:chExt cx="2326048" cy="1208868"/>
          </a:xfrm>
        </p:grpSpPr>
        <p:sp>
          <p:nvSpPr>
            <p:cNvPr id="13" name="Hình chữ nhật 6"/>
            <p:cNvSpPr/>
            <p:nvPr/>
          </p:nvSpPr>
          <p:spPr>
            <a:xfrm>
              <a:off x="7166664" y="3851329"/>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389096290"/>
                </p:ext>
              </p:extLst>
            </p:nvPr>
          </p:nvGraphicFramePr>
          <p:xfrm>
            <a:off x="7765137" y="4020456"/>
            <a:ext cx="1539422" cy="769711"/>
          </p:xfrm>
          <a:graphic>
            <a:graphicData uri="http://schemas.openxmlformats.org/presentationml/2006/ole">
              <mc:AlternateContent xmlns:mc="http://schemas.openxmlformats.org/markup-compatibility/2006">
                <mc:Choice xmlns:v="urn:schemas-microsoft-com:vml" Requires="v">
                  <p:oleObj spid="_x0000_s1066" name="Equation" r:id="rId6" imgW="355320" imgH="177480" progId="Equation.DSMT4">
                    <p:embed/>
                  </p:oleObj>
                </mc:Choice>
                <mc:Fallback>
                  <p:oleObj name="Equation" r:id="rId6" imgW="355320" imgH="177480" progId="Equation.DSMT4">
                    <p:embed/>
                    <p:pic>
                      <p:nvPicPr>
                        <p:cNvPr id="14"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5137" y="4020456"/>
                          <a:ext cx="1539422" cy="769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8" name="Group 17"/>
          <p:cNvGrpSpPr/>
          <p:nvPr/>
        </p:nvGrpSpPr>
        <p:grpSpPr>
          <a:xfrm>
            <a:off x="2850388" y="3204952"/>
            <a:ext cx="2326048" cy="1208868"/>
            <a:chOff x="2850388" y="3843581"/>
            <a:chExt cx="2326048" cy="1208868"/>
          </a:xfrm>
        </p:grpSpPr>
        <p:sp>
          <p:nvSpPr>
            <p:cNvPr id="10" name="Hình chữ nhật 6"/>
            <p:cNvSpPr/>
            <p:nvPr/>
          </p:nvSpPr>
          <p:spPr>
            <a:xfrm>
              <a:off x="2850388" y="3843581"/>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A.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5" name="Object 14"/>
            <p:cNvGraphicFramePr>
              <a:graphicFrameLocks noChangeAspect="1"/>
            </p:cNvGraphicFramePr>
            <p:nvPr/>
          </p:nvGraphicFramePr>
          <p:xfrm>
            <a:off x="3425371" y="4020456"/>
            <a:ext cx="1539422" cy="769711"/>
          </p:xfrm>
          <a:graphic>
            <a:graphicData uri="http://schemas.openxmlformats.org/presentationml/2006/ole">
              <mc:AlternateContent xmlns:mc="http://schemas.openxmlformats.org/markup-compatibility/2006">
                <mc:Choice xmlns:v="urn:schemas-microsoft-com:vml" Requires="v">
                  <p:oleObj spid="_x0000_s1067" name="Equation" r:id="rId8" imgW="355320" imgH="177480" progId="Equation.DSMT4">
                    <p:embed/>
                  </p:oleObj>
                </mc:Choice>
                <mc:Fallback>
                  <p:oleObj name="Equation" r:id="rId8" imgW="355320" imgH="177480" progId="Equation.DSMT4">
                    <p:embed/>
                    <p:pic>
                      <p:nvPicPr>
                        <p:cNvPr id="15"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5371" y="4020456"/>
                          <a:ext cx="1539422" cy="769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20"/>
          <p:cNvGrpSpPr/>
          <p:nvPr/>
        </p:nvGrpSpPr>
        <p:grpSpPr>
          <a:xfrm>
            <a:off x="7138252" y="4672124"/>
            <a:ext cx="2326048" cy="1208868"/>
            <a:chOff x="7138252" y="5310753"/>
            <a:chExt cx="2326048" cy="1208868"/>
          </a:xfrm>
        </p:grpSpPr>
        <p:sp>
          <p:nvSpPr>
            <p:cNvPr id="9" name="Hình chữ nhật 6"/>
            <p:cNvSpPr/>
            <p:nvPr/>
          </p:nvSpPr>
          <p:spPr>
            <a:xfrm>
              <a:off x="7138252" y="5310753"/>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D.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141574727"/>
                </p:ext>
              </p:extLst>
            </p:nvPr>
          </p:nvGraphicFramePr>
          <p:xfrm>
            <a:off x="7786005" y="5500914"/>
            <a:ext cx="1484443" cy="769711"/>
          </p:xfrm>
          <a:graphic>
            <a:graphicData uri="http://schemas.openxmlformats.org/presentationml/2006/ole">
              <mc:AlternateContent xmlns:mc="http://schemas.openxmlformats.org/markup-compatibility/2006">
                <mc:Choice xmlns:v="urn:schemas-microsoft-com:vml" Requires="v">
                  <p:oleObj spid="_x0000_s1068" name="Equation" r:id="rId10" imgW="342720" imgH="177480" progId="Equation.DSMT4">
                    <p:embed/>
                  </p:oleObj>
                </mc:Choice>
                <mc:Fallback>
                  <p:oleObj name="Equation" r:id="rId10" imgW="342720" imgH="17748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6005" y="5500914"/>
                          <a:ext cx="1484443" cy="769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9" name="Group 18"/>
          <p:cNvGrpSpPr/>
          <p:nvPr/>
        </p:nvGrpSpPr>
        <p:grpSpPr>
          <a:xfrm>
            <a:off x="2816806" y="4736701"/>
            <a:ext cx="2326048" cy="1208868"/>
            <a:chOff x="2816806" y="5375330"/>
            <a:chExt cx="2326048" cy="1208868"/>
          </a:xfrm>
        </p:grpSpPr>
        <p:sp>
          <p:nvSpPr>
            <p:cNvPr id="12" name="Hình chữ nhật 6"/>
            <p:cNvSpPr/>
            <p:nvPr/>
          </p:nvSpPr>
          <p:spPr>
            <a:xfrm>
              <a:off x="2816806" y="5375330"/>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B.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7" name="Object 16"/>
            <p:cNvGraphicFramePr>
              <a:graphicFrameLocks noChangeAspect="1"/>
            </p:cNvGraphicFramePr>
            <p:nvPr/>
          </p:nvGraphicFramePr>
          <p:xfrm>
            <a:off x="3483427" y="5544456"/>
            <a:ext cx="1539422" cy="769711"/>
          </p:xfrm>
          <a:graphic>
            <a:graphicData uri="http://schemas.openxmlformats.org/presentationml/2006/ole">
              <mc:AlternateContent xmlns:mc="http://schemas.openxmlformats.org/markup-compatibility/2006">
                <mc:Choice xmlns:v="urn:schemas-microsoft-com:vml" Requires="v">
                  <p:oleObj spid="_x0000_s1069" name="Equation" r:id="rId12" imgW="355320" imgH="177480" progId="Equation.DSMT4">
                    <p:embed/>
                  </p:oleObj>
                </mc:Choice>
                <mc:Fallback>
                  <p:oleObj name="Equation" r:id="rId12" imgW="355320" imgH="177480" progId="Equation.DSMT4">
                    <p:embed/>
                    <p:pic>
                      <p:nvPicPr>
                        <p:cNvPr id="17"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3427" y="5544456"/>
                          <a:ext cx="1539422" cy="769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1" name="Picture 6" descr="HÃ¬nh áº£nh cÃ³ liÃªn qu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503190" y="3668671"/>
            <a:ext cx="3020433" cy="166123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4194629" y="2380342"/>
            <a:ext cx="4064000" cy="1422400"/>
            <a:chOff x="4122057" y="2365828"/>
            <a:chExt cx="4064000" cy="1422400"/>
          </a:xfrm>
          <a:solidFill>
            <a:srgbClr val="FF0000"/>
          </a:solidFill>
        </p:grpSpPr>
        <p:sp>
          <p:nvSpPr>
            <p:cNvPr id="24" name="Cloud 23"/>
            <p:cNvSpPr/>
            <p:nvPr/>
          </p:nvSpPr>
          <p:spPr>
            <a:xfrm>
              <a:off x="4122057" y="2365828"/>
              <a:ext cx="4064000" cy="14224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ình chữ nhật 6"/>
            <p:cNvSpPr/>
            <p:nvPr/>
          </p:nvSpPr>
          <p:spPr>
            <a:xfrm>
              <a:off x="4702629" y="2428438"/>
              <a:ext cx="2916512" cy="1208868"/>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Chúc mừng</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26" name="Group 25"/>
          <p:cNvGrpSpPr/>
          <p:nvPr/>
        </p:nvGrpSpPr>
        <p:grpSpPr>
          <a:xfrm>
            <a:off x="4288970" y="2373085"/>
            <a:ext cx="4064000" cy="1422400"/>
            <a:chOff x="4122057" y="2365828"/>
            <a:chExt cx="4064000" cy="1422400"/>
          </a:xfrm>
        </p:grpSpPr>
        <p:sp>
          <p:nvSpPr>
            <p:cNvPr id="27" name="Cloud 26"/>
            <p:cNvSpPr/>
            <p:nvPr/>
          </p:nvSpPr>
          <p:spPr>
            <a:xfrm>
              <a:off x="4122057" y="2365828"/>
              <a:ext cx="4064000" cy="14224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ình chữ nhật 6"/>
            <p:cNvSpPr/>
            <p:nvPr/>
          </p:nvSpPr>
          <p:spPr>
            <a:xfrm>
              <a:off x="4702629" y="2428438"/>
              <a:ext cx="2916512" cy="120886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Sai rồi</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29" name="Group 28"/>
          <p:cNvGrpSpPr/>
          <p:nvPr/>
        </p:nvGrpSpPr>
        <p:grpSpPr>
          <a:xfrm>
            <a:off x="2796635" y="4736211"/>
            <a:ext cx="2326048" cy="1208868"/>
            <a:chOff x="2782121" y="5360324"/>
            <a:chExt cx="2326048" cy="1208868"/>
          </a:xfrm>
        </p:grpSpPr>
        <p:sp>
          <p:nvSpPr>
            <p:cNvPr id="22" name="Hình chữ nhật 6"/>
            <p:cNvSpPr/>
            <p:nvPr/>
          </p:nvSpPr>
          <p:spPr>
            <a:xfrm>
              <a:off x="2782121" y="5360324"/>
              <a:ext cx="2326048" cy="1208868"/>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B.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6149" name="Object 5"/>
            <p:cNvGraphicFramePr>
              <a:graphicFrameLocks noChangeAspect="1"/>
            </p:cNvGraphicFramePr>
            <p:nvPr/>
          </p:nvGraphicFramePr>
          <p:xfrm>
            <a:off x="3315153" y="5547859"/>
            <a:ext cx="1554163" cy="781050"/>
          </p:xfrm>
          <a:graphic>
            <a:graphicData uri="http://schemas.openxmlformats.org/presentationml/2006/ole">
              <mc:AlternateContent xmlns:mc="http://schemas.openxmlformats.org/markup-compatibility/2006">
                <mc:Choice xmlns:v="urn:schemas-microsoft-com:vml" Requires="v">
                  <p:oleObj spid="_x0000_s1070" name="Equation" r:id="rId16" imgW="1554615" imgH="780356" progId="Equation.DSMT4">
                    <p:embed/>
                  </p:oleObj>
                </mc:Choice>
                <mc:Fallback>
                  <p:oleObj name="Equation" r:id="rId16" imgW="1554615" imgH="780356" progId="Equation.DSMT4">
                    <p:embed/>
                    <p:pic>
                      <p:nvPicPr>
                        <p:cNvPr id="6149"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15153" y="5547859"/>
                          <a:ext cx="15541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7503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par>
                                <p:cTn id="34" presetID="3" presetClass="entr" presetSubtype="1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linds(horizontal)">
                                      <p:cBhvr>
                                        <p:cTn id="36" dur="500"/>
                                        <p:tgtEl>
                                          <p:spTgt spid="29"/>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3B579E-2FFF-4914-A541-8A11E5EE0849}"/>
              </a:ext>
            </a:extLst>
          </p:cNvPr>
          <p:cNvGrpSpPr/>
          <p:nvPr/>
        </p:nvGrpSpPr>
        <p:grpSpPr>
          <a:xfrm>
            <a:off x="2515717" y="2094702"/>
            <a:ext cx="6552728" cy="1219200"/>
            <a:chOff x="1151472" y="3187501"/>
            <a:chExt cx="6552728" cy="914400"/>
          </a:xfrm>
        </p:grpSpPr>
        <p:sp>
          <p:nvSpPr>
            <p:cNvPr id="3" name="Pentagon 4">
              <a:extLst>
                <a:ext uri="{FF2B5EF4-FFF2-40B4-BE49-F238E27FC236}">
                  <a16:creationId xmlns:a16="http://schemas.microsoft.com/office/drawing/2014/main" id="{C7D32A08-F182-4252-BF21-C1E8D7FA574D}"/>
                </a:ext>
              </a:extLst>
            </p:cNvPr>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 name="Pentagon 5">
              <a:extLst>
                <a:ext uri="{FF2B5EF4-FFF2-40B4-BE49-F238E27FC236}">
                  <a16:creationId xmlns:a16="http://schemas.microsoft.com/office/drawing/2014/main" id="{FDA88E56-C8BE-455B-A494-9BEC49E18813}"/>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Diamond 4">
              <a:extLst>
                <a:ext uri="{FF2B5EF4-FFF2-40B4-BE49-F238E27FC236}">
                  <a16:creationId xmlns:a16="http://schemas.microsoft.com/office/drawing/2014/main" id="{D6D0B442-F656-4AE9-B900-C14AC3AB30BB}"/>
                </a:ext>
              </a:extLst>
            </p:cNvPr>
            <p:cNvSpPr/>
            <p:nvPr/>
          </p:nvSpPr>
          <p:spPr>
            <a:xfrm>
              <a:off x="1151472" y="3187501"/>
              <a:ext cx="914400"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6" name="Group 11">
            <a:extLst>
              <a:ext uri="{FF2B5EF4-FFF2-40B4-BE49-F238E27FC236}">
                <a16:creationId xmlns:a16="http://schemas.microsoft.com/office/drawing/2014/main" id="{3EAB3CD9-2692-405E-BCB3-397A8E6DEE32}"/>
              </a:ext>
            </a:extLst>
          </p:cNvPr>
          <p:cNvGrpSpPr/>
          <p:nvPr/>
        </p:nvGrpSpPr>
        <p:grpSpPr>
          <a:xfrm>
            <a:off x="2529043" y="3879741"/>
            <a:ext cx="6552728" cy="1219200"/>
            <a:chOff x="1151472" y="3187501"/>
            <a:chExt cx="6552728" cy="914400"/>
          </a:xfrm>
        </p:grpSpPr>
        <p:sp>
          <p:nvSpPr>
            <p:cNvPr id="7" name="Pentagon 8">
              <a:extLst>
                <a:ext uri="{FF2B5EF4-FFF2-40B4-BE49-F238E27FC236}">
                  <a16:creationId xmlns:a16="http://schemas.microsoft.com/office/drawing/2014/main" id="{792EA6B0-573E-4D2F-9CFA-5B46A446C35F}"/>
                </a:ext>
              </a:extLst>
            </p:cNvPr>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Pentagon 9">
              <a:extLst>
                <a:ext uri="{FF2B5EF4-FFF2-40B4-BE49-F238E27FC236}">
                  <a16:creationId xmlns:a16="http://schemas.microsoft.com/office/drawing/2014/main" id="{5959A15C-9F10-4589-B6E6-3A03B98EBC46}"/>
                </a:ext>
              </a:extLst>
            </p:cNvPr>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Diamond 8">
              <a:extLst>
                <a:ext uri="{FF2B5EF4-FFF2-40B4-BE49-F238E27FC236}">
                  <a16:creationId xmlns:a16="http://schemas.microsoft.com/office/drawing/2014/main" id="{8AA4DB90-126E-4155-92A0-9E808BF8AF34}"/>
                </a:ext>
              </a:extLst>
            </p:cNvPr>
            <p:cNvSpPr/>
            <p:nvPr/>
          </p:nvSpPr>
          <p:spPr>
            <a:xfrm>
              <a:off x="1151472" y="3187501"/>
              <a:ext cx="914400" cy="9144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4" name="!!2">
            <a:extLst>
              <a:ext uri="{FF2B5EF4-FFF2-40B4-BE49-F238E27FC236}">
                <a16:creationId xmlns:a16="http://schemas.microsoft.com/office/drawing/2014/main" id="{017E8DE8-FC98-427D-B361-A5213A1DF775}"/>
              </a:ext>
            </a:extLst>
          </p:cNvPr>
          <p:cNvSpPr txBox="1">
            <a:spLocks/>
          </p:cNvSpPr>
          <p:nvPr/>
        </p:nvSpPr>
        <p:spPr>
          <a:xfrm>
            <a:off x="2417737" y="418455"/>
            <a:ext cx="8198602" cy="144720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b="1">
                <a:solidFill>
                  <a:schemeClr val="accent2">
                    <a:lumMod val="75000"/>
                  </a:schemeClr>
                </a:solidFill>
                <a:latin typeface="Times New Roman" panose="02020603050405020304" pitchFamily="18" charset="0"/>
                <a:ea typeface="+mj-ea"/>
                <a:cs typeface="Times New Roman" panose="02020603050405020304" pitchFamily="18" charset="0"/>
              </a:rPr>
              <a:t>NỘI DUNG BÀI HỌC</a:t>
            </a:r>
            <a:endParaRPr kumimoji="0" lang="en-US" sz="50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16" name="!!2">
            <a:extLst>
              <a:ext uri="{FF2B5EF4-FFF2-40B4-BE49-F238E27FC236}">
                <a16:creationId xmlns:a16="http://schemas.microsoft.com/office/drawing/2014/main" id="{797E65FC-3F54-4C13-8C0F-11181BC7600D}"/>
              </a:ext>
            </a:extLst>
          </p:cNvPr>
          <p:cNvSpPr txBox="1">
            <a:spLocks/>
          </p:cNvSpPr>
          <p:nvPr/>
        </p:nvSpPr>
        <p:spPr>
          <a:xfrm>
            <a:off x="3358699" y="4138941"/>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dirty="0">
                <a:solidFill>
                  <a:schemeClr val="accent2">
                    <a:lumMod val="75000"/>
                  </a:schemeClr>
                </a:solidFill>
                <a:latin typeface="Times New Roman" panose="02020603050405020304" pitchFamily="18" charset="0"/>
                <a:ea typeface="+mj-ea"/>
                <a:cs typeface="Times New Roman" panose="02020603050405020304" pitchFamily="18" charset="0"/>
              </a:rPr>
              <a:t>II. </a:t>
            </a:r>
            <a:r>
              <a:rPr lang="en-US" sz="3600" b="1" dirty="0" err="1">
                <a:solidFill>
                  <a:schemeClr val="accent2">
                    <a:lumMod val="75000"/>
                  </a:schemeClr>
                </a:solidFill>
                <a:latin typeface="Times New Roman" panose="02020603050405020304" pitchFamily="18" charset="0"/>
                <a:ea typeface="+mj-ea"/>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ea typeface="+mj-ea"/>
                <a:cs typeface="Times New Roman" panose="02020603050405020304" pitchFamily="18" charset="0"/>
              </a:rPr>
              <a:t> chia</a:t>
            </a:r>
            <a:endPar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17" name="!!2">
            <a:extLst>
              <a:ext uri="{FF2B5EF4-FFF2-40B4-BE49-F238E27FC236}">
                <a16:creationId xmlns:a16="http://schemas.microsoft.com/office/drawing/2014/main" id="{6CEDA0DC-A2D8-4F96-91DD-09ADF802C45F}"/>
              </a:ext>
            </a:extLst>
          </p:cNvPr>
          <p:cNvSpPr txBox="1">
            <a:spLocks/>
          </p:cNvSpPr>
          <p:nvPr/>
        </p:nvSpPr>
        <p:spPr>
          <a:xfrm>
            <a:off x="3339886" y="2381573"/>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a:solidFill>
                  <a:schemeClr val="accent2">
                    <a:lumMod val="75000"/>
                  </a:schemeClr>
                </a:solidFill>
                <a:latin typeface="Times New Roman" panose="02020603050405020304" pitchFamily="18" charset="0"/>
                <a:ea typeface="+mj-ea"/>
                <a:cs typeface="Times New Roman" panose="02020603050405020304" pitchFamily="18" charset="0"/>
              </a:rPr>
              <a:t>I. Phép nhân</a:t>
            </a:r>
            <a:endPar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50052038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xit" presetSubtype="10" fill="hold" grpId="0" nodeType="withEffect">
                                  <p:stCondLst>
                                    <p:cond delay="0"/>
                                  </p:stCondLst>
                                  <p:childTnLst>
                                    <p:animEffect transition="out" filter="blinds(horizontal)">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Nhóm 5"/>
          <p:cNvGrpSpPr/>
          <p:nvPr/>
        </p:nvGrpSpPr>
        <p:grpSpPr>
          <a:xfrm>
            <a:off x="758113" y="0"/>
            <a:ext cx="10831183" cy="2797969"/>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Câu</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vi-VN"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3. </a:t>
              </a:r>
              <a:r>
                <a:rPr kumimoji="0" lang="en-US" sz="32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Biết</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thì</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200" b="0" i="1" u="none" strike="noStrike" kern="1200" cap="none" spc="0" normalizeH="0" baseline="0" noProof="0" dirty="0">
                  <a:ln>
                    <a:noFill/>
                  </a:ln>
                  <a:solidFill>
                    <a:srgbClr val="FF0000"/>
                  </a:solidFill>
                  <a:effectLst/>
                  <a:uLnTx/>
                  <a:uFillTx/>
                  <a:latin typeface="Arial" pitchFamily="34" charset="0"/>
                  <a:ea typeface="+mn-ea"/>
                  <a:cs typeface="Arial" pitchFamily="34" charset="0"/>
                </a:rPr>
                <a:t>x</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bằng</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endParaRPr kumimoji="0" lang="vi-VN"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2052"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663" y="585246"/>
            <a:ext cx="1672167" cy="97543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6"/>
          <p:cNvSpPr/>
          <p:nvPr/>
        </p:nvSpPr>
        <p:spPr>
          <a:xfrm>
            <a:off x="7138252" y="5310753"/>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D. 3</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Hình chữ nhật 6"/>
          <p:cNvSpPr/>
          <p:nvPr/>
        </p:nvSpPr>
        <p:spPr>
          <a:xfrm>
            <a:off x="2850388" y="3843581"/>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A. 6</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1" name="Picture 6" descr="HÃ¬nh áº£nh cÃ³ liÃ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364689" y="4060556"/>
            <a:ext cx="2851361" cy="1568248"/>
          </a:xfrm>
          <a:prstGeom prst="rect">
            <a:avLst/>
          </a:prstGeom>
          <a:noFill/>
          <a:extLst>
            <a:ext uri="{909E8E84-426E-40DD-AFC4-6F175D3DCCD1}">
              <a14:hiddenFill xmlns:a14="http://schemas.microsoft.com/office/drawing/2010/main">
                <a:solidFill>
                  <a:srgbClr val="FFFFFF"/>
                </a:solidFill>
              </a14:hiddenFill>
            </a:ext>
          </a:extLst>
        </p:spPr>
      </p:pic>
      <p:sp>
        <p:nvSpPr>
          <p:cNvPr id="12" name="Hình chữ nhật 6"/>
          <p:cNvSpPr/>
          <p:nvPr/>
        </p:nvSpPr>
        <p:spPr>
          <a:xfrm>
            <a:off x="2816806" y="5375330"/>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B. 5</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Hình chữ nhật 6"/>
          <p:cNvSpPr/>
          <p:nvPr/>
        </p:nvSpPr>
        <p:spPr>
          <a:xfrm>
            <a:off x="7166664" y="3851329"/>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 4</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4" name="Object 13"/>
          <p:cNvGraphicFramePr>
            <a:graphicFrameLocks noChangeAspect="1"/>
          </p:cNvGraphicFramePr>
          <p:nvPr/>
        </p:nvGraphicFramePr>
        <p:xfrm>
          <a:off x="4992004" y="1349829"/>
          <a:ext cx="2433316" cy="508454"/>
        </p:xfrm>
        <a:graphic>
          <a:graphicData uri="http://schemas.openxmlformats.org/presentationml/2006/ole">
            <mc:AlternateContent xmlns:mc="http://schemas.openxmlformats.org/markup-compatibility/2006">
              <mc:Choice xmlns:v="urn:schemas-microsoft-com:vml" Requires="v">
                <p:oleObj spid="_x0000_s2058" name="Equation" r:id="rId8" imgW="850680" imgH="177480" progId="Equation.DSMT4">
                  <p:embed/>
                </p:oleObj>
              </mc:Choice>
              <mc:Fallback>
                <p:oleObj name="Equation" r:id="rId8" imgW="850680" imgH="177480" progId="Equation.DSMT4">
                  <p:embed/>
                  <p:pic>
                    <p:nvPicPr>
                      <p:cNvPr id="14"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2004" y="1349829"/>
                        <a:ext cx="2433316" cy="5084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4194629" y="2380342"/>
            <a:ext cx="4064000" cy="1422400"/>
            <a:chOff x="4122057" y="2365828"/>
            <a:chExt cx="4064000" cy="1422400"/>
          </a:xfrm>
          <a:solidFill>
            <a:srgbClr val="FF0000"/>
          </a:solidFill>
        </p:grpSpPr>
        <p:sp>
          <p:nvSpPr>
            <p:cNvPr id="16" name="Cloud 15"/>
            <p:cNvSpPr/>
            <p:nvPr/>
          </p:nvSpPr>
          <p:spPr>
            <a:xfrm>
              <a:off x="4122057" y="2365828"/>
              <a:ext cx="4064000" cy="14224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ình chữ nhật 6"/>
            <p:cNvSpPr/>
            <p:nvPr/>
          </p:nvSpPr>
          <p:spPr>
            <a:xfrm>
              <a:off x="4702629" y="2428438"/>
              <a:ext cx="2916512" cy="1208868"/>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Chúc mừng</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18" name="Group 17"/>
          <p:cNvGrpSpPr/>
          <p:nvPr/>
        </p:nvGrpSpPr>
        <p:grpSpPr>
          <a:xfrm>
            <a:off x="4288970" y="2373085"/>
            <a:ext cx="4064000" cy="1422400"/>
            <a:chOff x="4122057" y="2365828"/>
            <a:chExt cx="4064000" cy="1422400"/>
          </a:xfrm>
        </p:grpSpPr>
        <p:sp>
          <p:nvSpPr>
            <p:cNvPr id="19" name="Cloud 18"/>
            <p:cNvSpPr/>
            <p:nvPr/>
          </p:nvSpPr>
          <p:spPr>
            <a:xfrm>
              <a:off x="4122057" y="2365828"/>
              <a:ext cx="4064000" cy="14224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Hình chữ nhật 6"/>
            <p:cNvSpPr/>
            <p:nvPr/>
          </p:nvSpPr>
          <p:spPr>
            <a:xfrm>
              <a:off x="4702629" y="2428438"/>
              <a:ext cx="2916512" cy="120886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Sai rồi</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22" name="Hình chữ nhật 6"/>
          <p:cNvSpPr/>
          <p:nvPr/>
        </p:nvSpPr>
        <p:spPr>
          <a:xfrm>
            <a:off x="7165435" y="3821811"/>
            <a:ext cx="2326048" cy="1208868"/>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 4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78922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Nhóm 5"/>
          <p:cNvGrpSpPr/>
          <p:nvPr/>
        </p:nvGrpSpPr>
        <p:grpSpPr>
          <a:xfrm>
            <a:off x="727117" y="339124"/>
            <a:ext cx="10831183" cy="2797969"/>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Câu</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4.Cho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quãng</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đường</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từ</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Hà</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Nội</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 TP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Hồ</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Chí</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Minh: 1800km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Hà</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Nội</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Đà</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Nẵng</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800km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Tìm</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quãng</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đường</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từ</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Đà</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Nẵng</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 TP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Hồ</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Chí</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Minh.</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35" y="649945"/>
            <a:ext cx="1672167" cy="97543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6"/>
          <p:cNvSpPr/>
          <p:nvPr/>
        </p:nvSpPr>
        <p:spPr>
          <a:xfrm>
            <a:off x="7138252" y="5310753"/>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D. 700km</a:t>
            </a:r>
            <a:endParaRPr kumimoji="0" lang="vi-VN" sz="3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Hình chữ nhật 6"/>
          <p:cNvSpPr/>
          <p:nvPr/>
        </p:nvSpPr>
        <p:spPr>
          <a:xfrm>
            <a:off x="2850388" y="3843581"/>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A. 1000km</a:t>
            </a:r>
            <a:endParaRPr kumimoji="0" lang="vi-VN" sz="3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1" name="Picture 6"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457679" y="4169045"/>
            <a:ext cx="2738646" cy="1506255"/>
          </a:xfrm>
          <a:prstGeom prst="rect">
            <a:avLst/>
          </a:prstGeom>
          <a:noFill/>
          <a:extLst>
            <a:ext uri="{909E8E84-426E-40DD-AFC4-6F175D3DCCD1}">
              <a14:hiddenFill xmlns:a14="http://schemas.microsoft.com/office/drawing/2010/main">
                <a:solidFill>
                  <a:srgbClr val="FFFFFF"/>
                </a:solidFill>
              </a14:hiddenFill>
            </a:ext>
          </a:extLst>
        </p:spPr>
      </p:pic>
      <p:sp>
        <p:nvSpPr>
          <p:cNvPr id="12" name="Hình chữ nhật 6"/>
          <p:cNvSpPr/>
          <p:nvPr/>
        </p:nvSpPr>
        <p:spPr>
          <a:xfrm>
            <a:off x="2816806" y="5375330"/>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B. 800km</a:t>
            </a:r>
            <a:endParaRPr kumimoji="0" lang="vi-VN" sz="3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Hình chữ nhật 6"/>
          <p:cNvSpPr/>
          <p:nvPr/>
        </p:nvSpPr>
        <p:spPr>
          <a:xfrm>
            <a:off x="7166664" y="3851329"/>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C. 900km</a:t>
            </a:r>
            <a:endParaRPr kumimoji="0" lang="vi-VN" sz="3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649" name="Rectangle 1"/>
          <p:cNvSpPr>
            <a:spLocks noChangeArrowheads="1"/>
          </p:cNvSpPr>
          <p:nvPr/>
        </p:nvSpPr>
        <p:spPr bwMode="auto">
          <a:xfrm>
            <a:off x="0" y="-202288"/>
            <a:ext cx="65" cy="861774"/>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21" name="Group 20"/>
          <p:cNvGrpSpPr/>
          <p:nvPr/>
        </p:nvGrpSpPr>
        <p:grpSpPr>
          <a:xfrm>
            <a:off x="3853543" y="2852056"/>
            <a:ext cx="4064000" cy="1422400"/>
            <a:chOff x="4122057" y="2365828"/>
            <a:chExt cx="4064000" cy="1422400"/>
          </a:xfrm>
          <a:solidFill>
            <a:srgbClr val="FF0000"/>
          </a:solidFill>
        </p:grpSpPr>
        <p:sp>
          <p:nvSpPr>
            <p:cNvPr id="22" name="Cloud 21"/>
            <p:cNvSpPr/>
            <p:nvPr/>
          </p:nvSpPr>
          <p:spPr>
            <a:xfrm>
              <a:off x="4122057" y="2365828"/>
              <a:ext cx="4064000" cy="14224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Hình chữ nhật 6"/>
            <p:cNvSpPr/>
            <p:nvPr/>
          </p:nvSpPr>
          <p:spPr>
            <a:xfrm>
              <a:off x="4702629" y="2428438"/>
              <a:ext cx="2916512" cy="1208868"/>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Chúc mừng</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24" name="Group 23"/>
          <p:cNvGrpSpPr/>
          <p:nvPr/>
        </p:nvGrpSpPr>
        <p:grpSpPr>
          <a:xfrm>
            <a:off x="3846284" y="2902857"/>
            <a:ext cx="4064000" cy="1422400"/>
            <a:chOff x="4122057" y="2365828"/>
            <a:chExt cx="4064000" cy="1422400"/>
          </a:xfrm>
        </p:grpSpPr>
        <p:sp>
          <p:nvSpPr>
            <p:cNvPr id="25" name="Cloud 24"/>
            <p:cNvSpPr/>
            <p:nvPr/>
          </p:nvSpPr>
          <p:spPr>
            <a:xfrm>
              <a:off x="4122057" y="2365828"/>
              <a:ext cx="4064000" cy="14224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6"/>
            <p:cNvSpPr/>
            <p:nvPr/>
          </p:nvSpPr>
          <p:spPr>
            <a:xfrm>
              <a:off x="4702629" y="2428438"/>
              <a:ext cx="2916512" cy="120886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Sai rồi</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27" name="Hình chữ nhật 6"/>
          <p:cNvSpPr/>
          <p:nvPr/>
        </p:nvSpPr>
        <p:spPr>
          <a:xfrm>
            <a:off x="2847436" y="3829069"/>
            <a:ext cx="2326048" cy="1208868"/>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A. 1000km </a:t>
            </a:r>
            <a:endParaRPr kumimoji="0" lang="vi-VN" sz="3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06234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Nhóm 5"/>
          <p:cNvGrpSpPr/>
          <p:nvPr/>
        </p:nvGrpSpPr>
        <p:grpSpPr>
          <a:xfrm>
            <a:off x="572134" y="547262"/>
            <a:ext cx="11342627" cy="2419350"/>
            <a:chOff x="378417" y="155306"/>
            <a:chExt cx="8506970" cy="2419350"/>
          </a:xfrm>
        </p:grpSpPr>
        <p:sp>
          <p:nvSpPr>
            <p:cNvPr id="5" name="Hình chữ nhật 4"/>
            <p:cNvSpPr/>
            <p:nvPr/>
          </p:nvSpPr>
          <p:spPr>
            <a:xfrm>
              <a:off x="378417" y="155306"/>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Câu</a:t>
              </a:r>
              <a:r>
                <a:rPr kumimoji="0" lang="en-US" sz="3200" b="0" i="0" u="none" strike="noStrike" kern="1200" cap="none" spc="0" normalizeH="0" baseline="0" noProof="0" dirty="0">
                  <a:ln>
                    <a:noFill/>
                  </a:ln>
                  <a:solidFill>
                    <a:srgbClr val="FF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Biết</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số</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bị</a:t>
              </a:r>
              <a:r>
                <a:rPr kumimoji="0" lang="en-US" sz="3200" b="0" i="0" u="none" strike="noStrike" kern="1200" cap="none" spc="0" normalizeH="0" baseline="0" noProof="0" dirty="0">
                  <a:ln>
                    <a:noFill/>
                  </a:ln>
                  <a:solidFill>
                    <a:srgbClr val="FF0000"/>
                  </a:solidFill>
                  <a:effectLst/>
                  <a:uLnTx/>
                  <a:uFillTx/>
                  <a:latin typeface="Calibri"/>
                  <a:ea typeface="+mn-ea"/>
                  <a:cs typeface="+mn-cs"/>
                </a:rPr>
                <a:t> chia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là</a:t>
              </a:r>
              <a:r>
                <a:rPr kumimoji="0" lang="en-US" sz="3200" b="0" i="0" u="none" strike="noStrike" kern="1200" cap="none" spc="0" normalizeH="0" baseline="0" noProof="0" dirty="0">
                  <a:ln>
                    <a:noFill/>
                  </a:ln>
                  <a:solidFill>
                    <a:srgbClr val="FF0000"/>
                  </a:solidFill>
                  <a:effectLst/>
                  <a:uLnTx/>
                  <a:uFillTx/>
                  <a:latin typeface="Calibri"/>
                  <a:ea typeface="+mn-ea"/>
                  <a:cs typeface="+mn-cs"/>
                </a:rPr>
                <a:t> 128,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thương</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là</a:t>
              </a:r>
              <a:r>
                <a:rPr kumimoji="0" lang="en-US" sz="3200" b="0" i="0" u="none" strike="noStrike" kern="1200" cap="none" spc="0" normalizeH="0" baseline="0" noProof="0" dirty="0">
                  <a:ln>
                    <a:noFill/>
                  </a:ln>
                  <a:solidFill>
                    <a:srgbClr val="FF0000"/>
                  </a:solidFill>
                  <a:effectLst/>
                  <a:uLnTx/>
                  <a:uFillTx/>
                  <a:latin typeface="Calibri"/>
                  <a:ea typeface="+mn-ea"/>
                  <a:cs typeface="+mn-cs"/>
                </a:rPr>
                <a:t> 32.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Vậy</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số</a:t>
              </a:r>
              <a:r>
                <a:rPr kumimoji="0" lang="en-US" sz="3200" b="0" i="0" u="none" strike="noStrike" kern="1200" cap="none" spc="0" normalizeH="0" baseline="0" noProof="0" dirty="0">
                  <a:ln>
                    <a:noFill/>
                  </a:ln>
                  <a:solidFill>
                    <a:srgbClr val="FF0000"/>
                  </a:solidFill>
                  <a:effectLst/>
                  <a:uLnTx/>
                  <a:uFillTx/>
                  <a:latin typeface="Calibri"/>
                  <a:ea typeface="+mn-ea"/>
                  <a:cs typeface="+mn-cs"/>
                </a:rPr>
                <a:t> chia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bằng</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539" y="495208"/>
            <a:ext cx="1672167" cy="97543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6"/>
          <p:cNvSpPr/>
          <p:nvPr/>
        </p:nvSpPr>
        <p:spPr>
          <a:xfrm>
            <a:off x="7138252" y="5310753"/>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D. 6</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Hình chữ nhật 6"/>
          <p:cNvSpPr/>
          <p:nvPr/>
        </p:nvSpPr>
        <p:spPr>
          <a:xfrm>
            <a:off x="2850388" y="3843581"/>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A. 3</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1" name="Picture 6"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442180" y="4138047"/>
            <a:ext cx="2907719" cy="1599245"/>
          </a:xfrm>
          <a:prstGeom prst="rect">
            <a:avLst/>
          </a:prstGeom>
          <a:noFill/>
          <a:extLst>
            <a:ext uri="{909E8E84-426E-40DD-AFC4-6F175D3DCCD1}">
              <a14:hiddenFill xmlns:a14="http://schemas.microsoft.com/office/drawing/2010/main">
                <a:solidFill>
                  <a:srgbClr val="FFFFFF"/>
                </a:solidFill>
              </a14:hiddenFill>
            </a:ext>
          </a:extLst>
        </p:spPr>
      </p:pic>
      <p:sp>
        <p:nvSpPr>
          <p:cNvPr id="12" name="Hình chữ nhật 6"/>
          <p:cNvSpPr/>
          <p:nvPr/>
        </p:nvSpPr>
        <p:spPr>
          <a:xfrm>
            <a:off x="2816806" y="5375330"/>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B. 4</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Hình chữ nhật 6"/>
          <p:cNvSpPr/>
          <p:nvPr/>
        </p:nvSpPr>
        <p:spPr>
          <a:xfrm>
            <a:off x="7166664" y="3851329"/>
            <a:ext cx="2326048" cy="12088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 5</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nvGrpSpPr>
          <p:cNvPr id="14" name="Group 13"/>
          <p:cNvGrpSpPr/>
          <p:nvPr/>
        </p:nvGrpSpPr>
        <p:grpSpPr>
          <a:xfrm>
            <a:off x="4194629" y="2380342"/>
            <a:ext cx="4064000" cy="1422400"/>
            <a:chOff x="4122057" y="2365828"/>
            <a:chExt cx="4064000" cy="1422400"/>
          </a:xfrm>
          <a:solidFill>
            <a:srgbClr val="FF0000"/>
          </a:solidFill>
        </p:grpSpPr>
        <p:sp>
          <p:nvSpPr>
            <p:cNvPr id="15" name="Cloud 14"/>
            <p:cNvSpPr/>
            <p:nvPr/>
          </p:nvSpPr>
          <p:spPr>
            <a:xfrm>
              <a:off x="4122057" y="2365828"/>
              <a:ext cx="4064000" cy="14224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Hình chữ nhật 6"/>
            <p:cNvSpPr/>
            <p:nvPr/>
          </p:nvSpPr>
          <p:spPr>
            <a:xfrm>
              <a:off x="4702629" y="2428438"/>
              <a:ext cx="2916512" cy="1208868"/>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Chúc mừng</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17" name="Group 16"/>
          <p:cNvGrpSpPr/>
          <p:nvPr/>
        </p:nvGrpSpPr>
        <p:grpSpPr>
          <a:xfrm>
            <a:off x="4288970" y="2373085"/>
            <a:ext cx="4064000" cy="1422400"/>
            <a:chOff x="4122057" y="2365828"/>
            <a:chExt cx="4064000" cy="1422400"/>
          </a:xfrm>
        </p:grpSpPr>
        <p:sp>
          <p:nvSpPr>
            <p:cNvPr id="18" name="Cloud 17"/>
            <p:cNvSpPr/>
            <p:nvPr/>
          </p:nvSpPr>
          <p:spPr>
            <a:xfrm>
              <a:off x="4122057" y="2365828"/>
              <a:ext cx="4064000" cy="14224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ình chữ nhật 6"/>
            <p:cNvSpPr/>
            <p:nvPr/>
          </p:nvSpPr>
          <p:spPr>
            <a:xfrm>
              <a:off x="4702629" y="2428438"/>
              <a:ext cx="2916512" cy="120886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Sai rồi</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20" name="Hình chữ nhật 6"/>
          <p:cNvSpPr/>
          <p:nvPr/>
        </p:nvSpPr>
        <p:spPr>
          <a:xfrm>
            <a:off x="7165435" y="3821811"/>
            <a:ext cx="2326048" cy="1208868"/>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itchFamily="34" charset="0"/>
                <a:ea typeface="+mn-ea"/>
                <a:cs typeface="Arial" pitchFamily="34" charset="0"/>
              </a:rPr>
              <a:t>C. 5 </a:t>
            </a:r>
            <a:endParaRPr kumimoji="0" lang="vi-VN" sz="3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79587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947156" y="1408811"/>
            <a:ext cx="10525655" cy="58294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50000"/>
              </a:lnSpc>
              <a:spcBef>
                <a:spcPct val="0"/>
              </a:spcBef>
              <a:spcAft>
                <a:spcPct val="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Đọc lại toàn bộ nội dung bài đã học.</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Học</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lại</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cách</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đặt</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phép</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nhân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phép</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chia.</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Học thuộc: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chất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chia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dư</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cùng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phần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lưu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ý </a:t>
            </a:r>
            <a:r>
              <a:rPr kumimoji="0" lang="vi-VN"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(dưới dạng lời văn và công thức tổng quát)</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Làm</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lang="fr-FR" sz="2800" dirty="0" err="1">
                <a:solidFill>
                  <a:prstClr val="black"/>
                </a:solidFill>
                <a:latin typeface="Times New Roman" pitchFamily="18" charset="0"/>
                <a:ea typeface="Times New Roman" pitchFamily="18" charset="0"/>
                <a:cs typeface="Times New Roman" pitchFamily="18" charset="0"/>
              </a:rPr>
              <a:t>bài</a:t>
            </a:r>
            <a:r>
              <a:rPr lang="fr-FR" sz="2800" dirty="0">
                <a:solidFill>
                  <a:prstClr val="black"/>
                </a:solidFill>
                <a:latin typeface="Times New Roman" pitchFamily="18" charset="0"/>
                <a:ea typeface="Times New Roman" pitchFamily="18" charset="0"/>
                <a:cs typeface="Times New Roman" pitchFamily="18" charset="0"/>
              </a:rPr>
              <a:t> 4; 6; 7; 8</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(SGK/21)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vở</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bài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tập</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t>
            </a:r>
            <a:endParaRPr kumimoji="0" lang="en-US" b="0" i="0" u="none" strike="noStrike" kern="1200" cap="none" spc="0" normalizeH="0" baseline="0" noProof="0" dirty="0">
              <a:ln>
                <a:noFill/>
              </a:ln>
              <a:solidFill>
                <a:prstClr val="black"/>
              </a:solidFill>
              <a:effectLst/>
              <a:uLnTx/>
              <a:uFillTx/>
              <a:ea typeface="Times New Roman" pitchFamily="18" charset="0"/>
              <a:cs typeface="Times New Roman" pitchFamily="18"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defRPr/>
            </a:pPr>
            <a:r>
              <a:rPr lang="vi-VN" sz="2800" dirty="0">
                <a:latin typeface="+mj-lt"/>
              </a:rPr>
              <a:t>Chuẩn bị và xem trước bài  “</a:t>
            </a:r>
            <a:r>
              <a:rPr lang="vi-VN" sz="2800" b="1" dirty="0">
                <a:latin typeface="+mj-lt"/>
              </a:rPr>
              <a:t>Phép tính lũy thừa với số mũ tự nhiên</a:t>
            </a:r>
            <a:r>
              <a:rPr lang="vi-VN" sz="2800" dirty="0">
                <a:latin typeface="+mj-lt"/>
              </a:rPr>
              <a:t>”</a:t>
            </a:r>
            <a:endParaRPr lang="en-US" sz="2800" dirty="0">
              <a:latin typeface="+mj-lt"/>
            </a:endParaRPr>
          </a:p>
          <a:p>
            <a:pPr>
              <a:lnSpc>
                <a:spcPct val="150000"/>
              </a:lnSpc>
            </a:pPr>
            <a:r>
              <a:rPr lang="vi-VN" sz="2800" dirty="0">
                <a:latin typeface="+mj-lt"/>
              </a:rPr>
              <a:t> </a:t>
            </a:r>
            <a:endParaRPr lang="en-US" sz="2800" dirty="0">
              <a:latin typeface="+mj-lt"/>
            </a:endParaRPr>
          </a:p>
          <a:p>
            <a:pPr marL="457200" marR="0" lvl="0" indent="-457200" algn="l" defTabSz="914400" rtl="0" eaLnBrk="0" fontAlgn="base" latinLnBrk="0" hangingPunct="0">
              <a:lnSpc>
                <a:spcPct val="150000"/>
              </a:lnSpc>
              <a:spcBef>
                <a:spcPct val="0"/>
              </a:spcBef>
              <a:spcAft>
                <a:spcPct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2">
            <a:extLst>
              <a:ext uri="{FF2B5EF4-FFF2-40B4-BE49-F238E27FC236}">
                <a16:creationId xmlns:a16="http://schemas.microsoft.com/office/drawing/2014/main" id="{45D60562-028E-4B92-BB2B-E55173015A53}"/>
              </a:ext>
            </a:extLst>
          </p:cNvPr>
          <p:cNvSpPr/>
          <p:nvPr/>
        </p:nvSpPr>
        <p:spPr>
          <a:xfrm>
            <a:off x="112542" y="99607"/>
            <a:ext cx="11697166"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6" name="!!4">
            <a:extLst>
              <a:ext uri="{FF2B5EF4-FFF2-40B4-BE49-F238E27FC236}">
                <a16:creationId xmlns:a16="http://schemas.microsoft.com/office/drawing/2014/main" id="{58E6D429-DC53-47C4-8036-1E9D12B8E28B}"/>
              </a:ext>
            </a:extLst>
          </p:cNvPr>
          <p:cNvSpPr/>
          <p:nvPr/>
        </p:nvSpPr>
        <p:spPr>
          <a:xfrm>
            <a:off x="3225504" y="328207"/>
            <a:ext cx="5599507"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TỰ HỌC Ở NHÀ</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14098"/>
          <a:stretch/>
        </p:blipFill>
        <p:spPr>
          <a:xfrm>
            <a:off x="0" y="-27384"/>
            <a:ext cx="12192000" cy="68823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1" y="4883992"/>
            <a:ext cx="3987856" cy="1970960"/>
          </a:xfrm>
          <a:prstGeom prst="rect">
            <a:avLst/>
          </a:prstGeom>
        </p:spPr>
      </p:pic>
      <p:sp>
        <p:nvSpPr>
          <p:cNvPr id="9" name="矩形 8"/>
          <p:cNvSpPr/>
          <p:nvPr/>
        </p:nvSpPr>
        <p:spPr>
          <a:xfrm>
            <a:off x="2376155" y="2295529"/>
            <a:ext cx="7488832" cy="1077218"/>
          </a:xfrm>
          <a:prstGeom prst="rect">
            <a:avLst/>
          </a:prstGeom>
        </p:spPr>
        <p:txBody>
          <a:bodyPr wrap="square">
            <a:spAutoFit/>
          </a:bodyPr>
          <a:lstStyle/>
          <a:p>
            <a:pPr algn="ctr">
              <a:defRPr/>
            </a:pPr>
            <a:r>
              <a:rPr lang="en-US" altLang="zh-CN" sz="6400" spc="400" dirty="0">
                <a:solidFill>
                  <a:schemeClr val="tx1">
                    <a:lumMod val="75000"/>
                    <a:lumOff val="25000"/>
                  </a:schemeClr>
                </a:solidFill>
                <a:latin typeface="华康雅宋体W9(P)" panose="02020900000000000000" pitchFamily="18" charset="-122"/>
                <a:ea typeface="华康雅宋体W9(P)" panose="02020900000000000000" pitchFamily="18" charset="-122"/>
                <a:sym typeface="微软雅黑" pitchFamily="34" charset="-122"/>
              </a:rPr>
              <a:t>THANK YOU</a:t>
            </a:r>
            <a:endParaRPr lang="zh-CN" altLang="en-US" sz="6400" spc="400" dirty="0">
              <a:solidFill>
                <a:schemeClr val="tx1">
                  <a:lumMod val="75000"/>
                  <a:lumOff val="25000"/>
                </a:schemeClr>
              </a:solidFill>
              <a:latin typeface="华康雅宋体W9(P)" panose="02020900000000000000" pitchFamily="18" charset="-122"/>
              <a:ea typeface="华康雅宋体W9(P)" panose="02020900000000000000" pitchFamily="18" charset="-122"/>
              <a:sym typeface="微软雅黑" pitchFamily="34" charset="-122"/>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spTree>
    <p:extLst>
      <p:ext uri="{BB962C8B-B14F-4D97-AF65-F5344CB8AC3E}">
        <p14:creationId xmlns:p14="http://schemas.microsoft.com/office/powerpoint/2010/main" val="88496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3" presetClass="entr" presetSubtype="28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4/3*#ppt_w"/>
                                          </p:val>
                                        </p:tav>
                                        <p:tav tm="100000">
                                          <p:val>
                                            <p:strVal val="#ppt_w"/>
                                          </p:val>
                                        </p:tav>
                                      </p:tavLst>
                                    </p:anim>
                                    <p:anim calcmode="lin" valueType="num">
                                      <p:cBhvr>
                                        <p:cTn id="18" dur="500" fill="hold"/>
                                        <p:tgtEl>
                                          <p:spTgt spid="4"/>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38" presetClass="entr" presetSubtype="0" accel="50000" fill="hold" grpId="0" nodeType="afterEffect">
                                  <p:stCondLst>
                                    <p:cond delay="0"/>
                                  </p:stCondLst>
                                  <p:iterate type="lt">
                                    <p:tmPct val="50000"/>
                                  </p:iterate>
                                  <p:childTnLst>
                                    <p:set>
                                      <p:cBhvr>
                                        <p:cTn id="21" dur="1" fill="hold">
                                          <p:stCondLst>
                                            <p:cond delay="0"/>
                                          </p:stCondLst>
                                        </p:cTn>
                                        <p:tgtEl>
                                          <p:spTgt spid="9"/>
                                        </p:tgtEl>
                                        <p:attrNameLst>
                                          <p:attrName>style.visibility</p:attrName>
                                        </p:attrNameLst>
                                      </p:cBhvr>
                                      <p:to>
                                        <p:strVal val="visible"/>
                                      </p:to>
                                    </p:set>
                                    <p:set>
                                      <p:cBhvr>
                                        <p:cTn id="22" dur="227" fill="hold">
                                          <p:stCondLst>
                                            <p:cond delay="0"/>
                                          </p:stCondLst>
                                        </p:cTn>
                                        <p:tgtEl>
                                          <p:spTgt spid="9"/>
                                        </p:tgtEl>
                                        <p:attrNameLst>
                                          <p:attrName>style.rotation</p:attrName>
                                        </p:attrNameLst>
                                      </p:cBhvr>
                                      <p:to>
                                        <p:strVal val="-45.0"/>
                                      </p:to>
                                    </p:set>
                                    <p:anim calcmode="lin" valueType="num">
                                      <p:cBhvr>
                                        <p:cTn id="23"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4"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5"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692211" y="-1227858"/>
            <a:ext cx="4352631" cy="7894476"/>
          </a:xfrm>
          <a:prstGeom prst="rect">
            <a:avLst/>
          </a:prstGeom>
        </p:spPr>
      </p:pic>
      <p:sp>
        <p:nvSpPr>
          <p:cNvPr id="7" name="TextBox 48"/>
          <p:cNvSpPr txBox="1"/>
          <p:nvPr/>
        </p:nvSpPr>
        <p:spPr>
          <a:xfrm>
            <a:off x="3887755" y="2468894"/>
            <a:ext cx="4944549" cy="574453"/>
          </a:xfrm>
          <a:prstGeom prst="rect">
            <a:avLst/>
          </a:prstGeom>
          <a:noFill/>
        </p:spPr>
        <p:txBody>
          <a:bodyPr wrap="square" lIns="0" tIns="0" rIns="0" bIns="0" rtlCol="0">
            <a:spAutoFit/>
          </a:bodyPr>
          <a:lstStyle/>
          <a:p>
            <a:pPr algn="ctr" defTabSz="1219170"/>
            <a:r>
              <a:rPr lang="en-US" altLang="zh-CN" sz="3733" b="1" dirty="0">
                <a:solidFill>
                  <a:srgbClr val="54534D"/>
                </a:solidFill>
                <a:latin typeface="Calibri"/>
                <a:ea typeface="华康雅宋体W9" panose="02020909000000000000" pitchFamily="49" charset="-122"/>
                <a:cs typeface="+mn-ea"/>
                <a:sym typeface="+mn-lt"/>
              </a:rPr>
              <a:t>II- PHÉP CHIA </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7"/>
                                        </p:tgtEl>
                                        <p:attrNameLst>
                                          <p:attrName>style.visibility</p:attrName>
                                        </p:attrNameLst>
                                      </p:cBhvr>
                                      <p:to>
                                        <p:strVal val="visible"/>
                                      </p:to>
                                    </p:set>
                                    <p:animEffect transition="in" filter="wipe(left)">
                                      <p:cBhvr>
                                        <p:cTn id="25"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558346" y="875034"/>
            <a:ext cx="8322543" cy="2059228"/>
            <a:chOff x="3601354" y="730145"/>
            <a:chExt cx="3810909" cy="1544421"/>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734598" y="-403099"/>
              <a:ext cx="1544421" cy="3810909"/>
            </a:xfrm>
            <a:prstGeom prst="rect">
              <a:avLst/>
            </a:prstGeom>
          </p:spPr>
        </p:pic>
        <p:grpSp>
          <p:nvGrpSpPr>
            <p:cNvPr id="8" name="Group 5"/>
            <p:cNvGrpSpPr/>
            <p:nvPr/>
          </p:nvGrpSpPr>
          <p:grpSpPr>
            <a:xfrm rot="21438708">
              <a:off x="3922245" y="1186054"/>
              <a:ext cx="3026071" cy="530915"/>
              <a:chOff x="1913363" y="1362267"/>
              <a:chExt cx="4034762" cy="707886"/>
            </a:xfrm>
          </p:grpSpPr>
          <p:sp>
            <p:nvSpPr>
              <p:cNvPr id="24" name="TextBox 6"/>
              <p:cNvSpPr txBox="1"/>
              <p:nvPr/>
            </p:nvSpPr>
            <p:spPr>
              <a:xfrm>
                <a:off x="1913363" y="1362267"/>
                <a:ext cx="655949" cy="707886"/>
              </a:xfrm>
              <a:prstGeom prst="rect">
                <a:avLst/>
              </a:prstGeom>
              <a:noFill/>
            </p:spPr>
            <p:txBody>
              <a:bodyPr wrap="none" anchor="ctr">
                <a:normAutofit fontScale="85000" lnSpcReduction="20000"/>
              </a:bodyPr>
              <a:lstStyle/>
              <a:p>
                <a:pPr defTabSz="1219170"/>
                <a:r>
                  <a:rPr lang="en-US" altLang="zh-CN" sz="5333" dirty="0">
                    <a:solidFill>
                      <a:srgbClr val="F2927A"/>
                    </a:solidFill>
                    <a:latin typeface="Impact" panose="020B0806030902050204" pitchFamily="34" charset="0"/>
                    <a:ea typeface="宋体" panose="02010600030101010101" pitchFamily="2" charset="-122"/>
                  </a:rPr>
                  <a:t>1</a:t>
                </a:r>
              </a:p>
            </p:txBody>
          </p:sp>
          <p:sp>
            <p:nvSpPr>
              <p:cNvPr id="26" name="TextBox 8"/>
              <p:cNvSpPr txBox="1"/>
              <p:nvPr/>
            </p:nvSpPr>
            <p:spPr>
              <a:xfrm rot="161292">
                <a:off x="1985549" y="1750444"/>
                <a:ext cx="3962576" cy="242864"/>
              </a:xfrm>
              <a:prstGeom prst="rect">
                <a:avLst/>
              </a:prstGeom>
              <a:noFill/>
            </p:spPr>
            <p:txBody>
              <a:bodyPr wrap="none" lIns="480000" tIns="0" rIns="0" bIns="0" anchor="b" anchorCtr="0">
                <a:noAutofit/>
              </a:bodyPr>
              <a:lstStyle/>
              <a:p>
                <a:pPr defTabSz="1219170"/>
                <a:r>
                  <a:rPr lang="en-US" altLang="zh-CN" sz="3200" b="1" dirty="0" err="1">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Phép</a:t>
                </a:r>
                <a:r>
                  <a:rPr lang="en-US" altLang="zh-CN" sz="3200" b="1"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 chia </a:t>
                </a:r>
                <a:r>
                  <a:rPr lang="en-US" altLang="zh-CN" sz="3200" b="1" dirty="0" err="1">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hết</a:t>
                </a:r>
                <a:endParaRPr lang="zh-CN" altLang="en-US" sz="3200" b="1"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sp>
        <p:nvSpPr>
          <p:cNvPr id="33" name="TextBox 8"/>
          <p:cNvSpPr txBox="1"/>
          <p:nvPr/>
        </p:nvSpPr>
        <p:spPr>
          <a:xfrm>
            <a:off x="239349" y="2948947"/>
            <a:ext cx="3768168" cy="857325"/>
          </a:xfrm>
          <a:prstGeom prst="rect">
            <a:avLst/>
          </a:prstGeom>
          <a:noFill/>
        </p:spPr>
        <p:txBody>
          <a:bodyPr wrap="square" lIns="0" tIns="0" rIns="0" bIns="0">
            <a:noAutofit/>
          </a:bodyPr>
          <a:lstStyle/>
          <a:p>
            <a:pPr algn="ctr" defTabSz="1219170"/>
            <a:r>
              <a:rPr lang="en-US" altLang="zh-CN" sz="5333" b="1" dirty="0" err="1">
                <a:solidFill>
                  <a:srgbClr val="000000">
                    <a:lumMod val="75000"/>
                    <a:lumOff val="25000"/>
                  </a:srgbClr>
                </a:solidFill>
                <a:latin typeface="Times New Roman" panose="02020603050405020304" pitchFamily="18" charset="0"/>
                <a:ea typeface="迷你简家书" panose="02010609000101010101" pitchFamily="49" charset="-122"/>
                <a:cs typeface="Times New Roman" panose="02020603050405020304" pitchFamily="18" charset="0"/>
              </a:rPr>
              <a:t>Phép</a:t>
            </a:r>
            <a:r>
              <a:rPr lang="en-US" altLang="zh-CN" sz="5333" b="1" dirty="0">
                <a:solidFill>
                  <a:srgbClr val="000000">
                    <a:lumMod val="75000"/>
                    <a:lumOff val="25000"/>
                  </a:srgbClr>
                </a:solidFill>
                <a:latin typeface="Times New Roman" panose="02020603050405020304" pitchFamily="18" charset="0"/>
                <a:ea typeface="迷你简家书" panose="02010609000101010101" pitchFamily="49" charset="-122"/>
                <a:cs typeface="Times New Roman" panose="02020603050405020304" pitchFamily="18" charset="0"/>
              </a:rPr>
              <a:t> chia</a:t>
            </a:r>
          </a:p>
        </p:txBody>
      </p:sp>
      <p:grpSp>
        <p:nvGrpSpPr>
          <p:cNvPr id="54" name="组合 53"/>
          <p:cNvGrpSpPr/>
          <p:nvPr/>
        </p:nvGrpSpPr>
        <p:grpSpPr>
          <a:xfrm>
            <a:off x="4486113" y="3105359"/>
            <a:ext cx="8533352" cy="2059228"/>
            <a:chOff x="3499636" y="722767"/>
            <a:chExt cx="6400014" cy="1544421"/>
          </a:xfrm>
        </p:grpSpPr>
        <p:pic>
          <p:nvPicPr>
            <p:cNvPr id="55" name="图片 54"/>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5927432" y="-1705029"/>
              <a:ext cx="1544421" cy="6400014"/>
            </a:xfrm>
            <a:prstGeom prst="rect">
              <a:avLst/>
            </a:prstGeom>
          </p:spPr>
        </p:pic>
        <p:grpSp>
          <p:nvGrpSpPr>
            <p:cNvPr id="56" name="Group 5"/>
            <p:cNvGrpSpPr/>
            <p:nvPr/>
          </p:nvGrpSpPr>
          <p:grpSpPr>
            <a:xfrm rot="21438708">
              <a:off x="4046576" y="1169293"/>
              <a:ext cx="3059016" cy="583529"/>
              <a:chOff x="2078336" y="1348707"/>
              <a:chExt cx="4078690" cy="778037"/>
            </a:xfrm>
          </p:grpSpPr>
          <p:sp>
            <p:nvSpPr>
              <p:cNvPr id="57" name="TextBox 6"/>
              <p:cNvSpPr txBox="1"/>
              <p:nvPr/>
            </p:nvSpPr>
            <p:spPr>
              <a:xfrm>
                <a:off x="2078336" y="1348707"/>
                <a:ext cx="655950" cy="707886"/>
              </a:xfrm>
              <a:prstGeom prst="rect">
                <a:avLst/>
              </a:prstGeom>
              <a:noFill/>
            </p:spPr>
            <p:txBody>
              <a:bodyPr wrap="none" anchor="ctr">
                <a:normAutofit fontScale="85000" lnSpcReduction="20000"/>
              </a:bodyPr>
              <a:lstStyle/>
              <a:p>
                <a:pPr defTabSz="1219170"/>
                <a:r>
                  <a:rPr lang="en-US" altLang="zh-CN" sz="5333" dirty="0">
                    <a:solidFill>
                      <a:srgbClr val="F2927A"/>
                    </a:solidFill>
                    <a:latin typeface="Impact" panose="020B0806030902050204" pitchFamily="34" charset="0"/>
                    <a:ea typeface="宋体" panose="02010600030101010101" pitchFamily="2" charset="-122"/>
                  </a:rPr>
                  <a:t>2</a:t>
                </a:r>
              </a:p>
            </p:txBody>
          </p:sp>
          <p:sp>
            <p:nvSpPr>
              <p:cNvPr id="59" name="TextBox 8"/>
              <p:cNvSpPr txBox="1"/>
              <p:nvPr/>
            </p:nvSpPr>
            <p:spPr>
              <a:xfrm rot="161292">
                <a:off x="2194451" y="1883880"/>
                <a:ext cx="3962575" cy="242864"/>
              </a:xfrm>
              <a:prstGeom prst="rect">
                <a:avLst/>
              </a:prstGeom>
              <a:noFill/>
            </p:spPr>
            <p:txBody>
              <a:bodyPr wrap="none" lIns="480000" tIns="0" rIns="0" bIns="0" anchor="b" anchorCtr="0">
                <a:noAutofit/>
              </a:bodyPr>
              <a:lstStyle/>
              <a:p>
                <a:pPr defTabSz="1219170"/>
                <a:r>
                  <a:rPr lang="en-US" altLang="zh-CN" sz="3733" b="1" dirty="0" err="1">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Phép</a:t>
                </a:r>
                <a:r>
                  <a:rPr lang="en-US" altLang="zh-CN" sz="3733" b="1"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 chia </a:t>
                </a:r>
                <a:r>
                  <a:rPr lang="en-US" altLang="zh-CN" sz="3733" b="1" dirty="0" err="1">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có</a:t>
                </a:r>
                <a:r>
                  <a:rPr lang="en-US" altLang="zh-CN" sz="3733" b="1"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 d</a:t>
                </a:r>
                <a:r>
                  <a:rPr lang="vi-VN" altLang="zh-CN" sz="3733" b="1"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rPr>
                  <a:t>ư</a:t>
                </a:r>
                <a:endParaRPr lang="zh-CN" altLang="en-US" sz="3733" b="1" dirty="0">
                  <a:solidFill>
                    <a:srgbClr val="000000">
                      <a:lumMod val="75000"/>
                      <a:lumOff val="25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692211" y="-1227858"/>
            <a:ext cx="4352631" cy="7894476"/>
          </a:xfrm>
          <a:prstGeom prst="rect">
            <a:avLst/>
          </a:prstGeom>
        </p:spPr>
      </p:pic>
      <p:sp>
        <p:nvSpPr>
          <p:cNvPr id="6" name="TextBox 48"/>
          <p:cNvSpPr txBox="1"/>
          <p:nvPr/>
        </p:nvSpPr>
        <p:spPr>
          <a:xfrm>
            <a:off x="3407702" y="2372883"/>
            <a:ext cx="5376597" cy="574453"/>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algn="ctr" defTabSz="1219170"/>
            <a:r>
              <a:rPr lang="en-US" altLang="zh-CN" sz="3733" dirty="0">
                <a:latin typeface="Times New Roman" panose="02020603050405020304" pitchFamily="18" charset="0"/>
                <a:cs typeface="Times New Roman" panose="02020603050405020304" pitchFamily="18" charset="0"/>
                <a:sym typeface="+mn-lt"/>
              </a:rPr>
              <a:t>1. </a:t>
            </a:r>
            <a:r>
              <a:rPr lang="en-US" altLang="zh-CN" sz="3733" dirty="0" err="1">
                <a:latin typeface="Times New Roman" panose="02020603050405020304" pitchFamily="18" charset="0"/>
                <a:cs typeface="Times New Roman" panose="02020603050405020304" pitchFamily="18" charset="0"/>
                <a:sym typeface="+mn-lt"/>
              </a:rPr>
              <a:t>Phép</a:t>
            </a:r>
            <a:r>
              <a:rPr lang="en-US" altLang="zh-CN" sz="3733" dirty="0">
                <a:latin typeface="Times New Roman" panose="02020603050405020304" pitchFamily="18" charset="0"/>
                <a:cs typeface="Times New Roman" panose="02020603050405020304" pitchFamily="18" charset="0"/>
                <a:sym typeface="+mn-lt"/>
              </a:rPr>
              <a:t> chia </a:t>
            </a:r>
            <a:r>
              <a:rPr lang="en-US" altLang="zh-CN" sz="3733" dirty="0" err="1">
                <a:latin typeface="Times New Roman" panose="02020603050405020304" pitchFamily="18" charset="0"/>
                <a:cs typeface="Times New Roman" panose="02020603050405020304" pitchFamily="18" charset="0"/>
                <a:sym typeface="+mn-lt"/>
              </a:rPr>
              <a:t>hết</a:t>
            </a:r>
            <a:r>
              <a:rPr lang="en-US" altLang="zh-CN" sz="3733" dirty="0">
                <a:latin typeface="Times New Roman" panose="02020603050405020304" pitchFamily="18" charset="0"/>
                <a:cs typeface="Times New Roman" panose="02020603050405020304" pitchFamily="18" charset="0"/>
                <a:sym typeface="+mn-lt"/>
              </a:rPr>
              <a:t>.</a:t>
            </a:r>
            <a:endParaRPr lang="zh-CN" altLang="en-US" sz="3733"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spTree>
    <p:extLst>
      <p:ext uri="{BB962C8B-B14F-4D97-AF65-F5344CB8AC3E}">
        <p14:creationId xmlns:p14="http://schemas.microsoft.com/office/powerpoint/2010/main" val="3525566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45464-996B-45D0-A35F-0722158F5D0E}"/>
              </a:ext>
            </a:extLst>
          </p:cNvPr>
          <p:cNvSpPr txBox="1"/>
          <p:nvPr/>
        </p:nvSpPr>
        <p:spPr>
          <a:xfrm>
            <a:off x="935319" y="123905"/>
            <a:ext cx="3082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1.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Phép</a:t>
            </a: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chia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hết</a:t>
            </a:r>
            <a:endPar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endParaRPr>
          </a:p>
        </p:txBody>
      </p:sp>
      <p:sp>
        <p:nvSpPr>
          <p:cNvPr id="3" name="TextBox 2">
            <a:extLst>
              <a:ext uri="{FF2B5EF4-FFF2-40B4-BE49-F238E27FC236}">
                <a16:creationId xmlns:a16="http://schemas.microsoft.com/office/drawing/2014/main" id="{525F45C1-479F-4FC5-9FB3-D304A4C00A4C}"/>
              </a:ext>
            </a:extLst>
          </p:cNvPr>
          <p:cNvSpPr txBox="1"/>
          <p:nvPr/>
        </p:nvSpPr>
        <p:spPr>
          <a:xfrm>
            <a:off x="2296102" y="1795398"/>
            <a:ext cx="22007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a:t>
            </a:r>
          </a:p>
        </p:txBody>
      </p:sp>
      <p:sp>
        <p:nvSpPr>
          <p:cNvPr id="4" name="TextBox 3">
            <a:extLst>
              <a:ext uri="{FF2B5EF4-FFF2-40B4-BE49-F238E27FC236}">
                <a16:creationId xmlns:a16="http://schemas.microsoft.com/office/drawing/2014/main" id="{7B3788D9-106C-4AA4-87DC-137C93A5B1DA}"/>
              </a:ext>
            </a:extLst>
          </p:cNvPr>
          <p:cNvSpPr txBox="1"/>
          <p:nvPr/>
        </p:nvSpPr>
        <p:spPr>
          <a:xfrm>
            <a:off x="4464870" y="1752713"/>
            <a:ext cx="1728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a:t>
            </a:r>
          </a:p>
        </p:txBody>
      </p:sp>
      <p:sp>
        <p:nvSpPr>
          <p:cNvPr id="5" name="TextBox 4">
            <a:extLst>
              <a:ext uri="{FF2B5EF4-FFF2-40B4-BE49-F238E27FC236}">
                <a16:creationId xmlns:a16="http://schemas.microsoft.com/office/drawing/2014/main" id="{DD17DC73-9F31-4F40-8D11-92753B2051B1}"/>
              </a:ext>
            </a:extLst>
          </p:cNvPr>
          <p:cNvSpPr txBox="1"/>
          <p:nvPr/>
        </p:nvSpPr>
        <p:spPr>
          <a:xfrm>
            <a:off x="6549322" y="1674649"/>
            <a:ext cx="1728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6" name="Object 5">
            <a:extLst>
              <a:ext uri="{FF2B5EF4-FFF2-40B4-BE49-F238E27FC236}">
                <a16:creationId xmlns:a16="http://schemas.microsoft.com/office/drawing/2014/main" id="{212C0D5B-8E7A-42B3-9E13-73949A932E7A}"/>
              </a:ext>
            </a:extLst>
          </p:cNvPr>
          <p:cNvGraphicFramePr>
            <a:graphicFrameLocks noChangeAspect="1"/>
          </p:cNvGraphicFramePr>
          <p:nvPr>
            <p:extLst>
              <p:ext uri="{D42A27DB-BD31-4B8C-83A1-F6EECF244321}">
                <p14:modId xmlns:p14="http://schemas.microsoft.com/office/powerpoint/2010/main" val="303486737"/>
              </p:ext>
            </p:extLst>
          </p:nvPr>
        </p:nvGraphicFramePr>
        <p:xfrm>
          <a:off x="3021897" y="1008339"/>
          <a:ext cx="7054850" cy="600075"/>
        </p:xfrm>
        <a:graphic>
          <a:graphicData uri="http://schemas.openxmlformats.org/presentationml/2006/ole">
            <mc:AlternateContent xmlns:mc="http://schemas.openxmlformats.org/markup-compatibility/2006">
              <mc:Choice xmlns:v="urn:schemas-microsoft-com:vml" Requires="v">
                <p:oleObj spid="_x0000_s5157" name="Equation" r:id="rId3" imgW="2387520" imgH="203040" progId="Equation.DSMT4">
                  <p:embed/>
                </p:oleObj>
              </mc:Choice>
              <mc:Fallback>
                <p:oleObj name="Equation" r:id="rId3" imgW="2387520" imgH="203040" progId="Equation.DSMT4">
                  <p:embed/>
                  <p:pic>
                    <p:nvPicPr>
                      <p:cNvPr id="11"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897" y="1008339"/>
                        <a:ext cx="7054850"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2D3E251D-1D94-4380-B0B7-92A341B6D5E8}"/>
              </a:ext>
            </a:extLst>
          </p:cNvPr>
          <p:cNvSpPr txBox="1"/>
          <p:nvPr/>
        </p:nvSpPr>
        <p:spPr>
          <a:xfrm>
            <a:off x="818006" y="2594757"/>
            <a:ext cx="12734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Lưu</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ý:</a:t>
            </a:r>
          </a:p>
        </p:txBody>
      </p:sp>
      <p:sp>
        <p:nvSpPr>
          <p:cNvPr id="8" name="TextBox 7">
            <a:extLst>
              <a:ext uri="{FF2B5EF4-FFF2-40B4-BE49-F238E27FC236}">
                <a16:creationId xmlns:a16="http://schemas.microsoft.com/office/drawing/2014/main" id="{9CEB5402-AEA2-49AE-9C45-3AF0F5847F5F}"/>
              </a:ext>
            </a:extLst>
          </p:cNvPr>
          <p:cNvSpPr txBox="1"/>
          <p:nvPr/>
        </p:nvSpPr>
        <p:spPr>
          <a:xfrm>
            <a:off x="1948521" y="2605955"/>
            <a:ext cx="728678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Nếu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 b = q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bq</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Nếu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b = q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 q = b </a:t>
            </a:r>
          </a:p>
        </p:txBody>
      </p:sp>
      <p:graphicFrame>
        <p:nvGraphicFramePr>
          <p:cNvPr id="9" name="Object 4">
            <a:extLst>
              <a:ext uri="{FF2B5EF4-FFF2-40B4-BE49-F238E27FC236}">
                <a16:creationId xmlns:a16="http://schemas.microsoft.com/office/drawing/2014/main" id="{11647F07-4A48-49C6-AC1B-9F26BB287801}"/>
              </a:ext>
            </a:extLst>
          </p:cNvPr>
          <p:cNvGraphicFramePr>
            <a:graphicFrameLocks noChangeAspect="1"/>
          </p:cNvGraphicFramePr>
          <p:nvPr>
            <p:extLst>
              <p:ext uri="{D42A27DB-BD31-4B8C-83A1-F6EECF244321}">
                <p14:modId xmlns:p14="http://schemas.microsoft.com/office/powerpoint/2010/main" val="587705385"/>
              </p:ext>
            </p:extLst>
          </p:nvPr>
        </p:nvGraphicFramePr>
        <p:xfrm>
          <a:off x="4477207" y="3515378"/>
          <a:ext cx="851848" cy="486770"/>
        </p:xfrm>
        <a:graphic>
          <a:graphicData uri="http://schemas.openxmlformats.org/presentationml/2006/ole">
            <mc:AlternateContent xmlns:mc="http://schemas.openxmlformats.org/markup-compatibility/2006">
              <mc:Choice xmlns:v="urn:schemas-microsoft-com:vml" Requires="v">
                <p:oleObj spid="_x0000_s5158" name="Equation" r:id="rId5" imgW="355320" imgH="203040" progId="Equation.DSMT4">
                  <p:embed/>
                </p:oleObj>
              </mc:Choice>
              <mc:Fallback>
                <p:oleObj name="Equation" r:id="rId5" imgW="355320" imgH="203040" progId="Equation.DSMT4">
                  <p:embed/>
                  <p:pic>
                    <p:nvPicPr>
                      <p:cNvPr id="1126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7207" y="3515378"/>
                        <a:ext cx="851848" cy="48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a:extLst>
              <a:ext uri="{FF2B5EF4-FFF2-40B4-BE49-F238E27FC236}">
                <a16:creationId xmlns:a16="http://schemas.microsoft.com/office/drawing/2014/main" id="{311BD635-D811-4BAB-957D-D3C21B9D74F0}"/>
              </a:ext>
            </a:extLst>
          </p:cNvPr>
          <p:cNvSpPr txBox="1"/>
          <p:nvPr/>
        </p:nvSpPr>
        <p:spPr>
          <a:xfrm>
            <a:off x="763763" y="4027818"/>
            <a:ext cx="2655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a:t>
            </a:r>
          </a:p>
        </p:txBody>
      </p:sp>
      <p:sp>
        <p:nvSpPr>
          <p:cNvPr id="11" name="TextBox 10">
            <a:extLst>
              <a:ext uri="{FF2B5EF4-FFF2-40B4-BE49-F238E27FC236}">
                <a16:creationId xmlns:a16="http://schemas.microsoft.com/office/drawing/2014/main" id="{70487466-34C1-4972-ADC3-4501D49C5F79}"/>
              </a:ext>
            </a:extLst>
          </p:cNvPr>
          <p:cNvSpPr txBox="1"/>
          <p:nvPr/>
        </p:nvSpPr>
        <p:spPr>
          <a:xfrm>
            <a:off x="2819872" y="4027818"/>
            <a:ext cx="963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2" name="Object 11">
            <a:extLst>
              <a:ext uri="{FF2B5EF4-FFF2-40B4-BE49-F238E27FC236}">
                <a16:creationId xmlns:a16="http://schemas.microsoft.com/office/drawing/2014/main" id="{203F2E8C-139B-4603-9D43-94B69733293A}"/>
              </a:ext>
            </a:extLst>
          </p:cNvPr>
          <p:cNvGraphicFramePr>
            <a:graphicFrameLocks noChangeAspect="1"/>
          </p:cNvGraphicFramePr>
          <p:nvPr>
            <p:extLst>
              <p:ext uri="{D42A27DB-BD31-4B8C-83A1-F6EECF244321}">
                <p14:modId xmlns:p14="http://schemas.microsoft.com/office/powerpoint/2010/main" val="1662194531"/>
              </p:ext>
            </p:extLst>
          </p:nvPr>
        </p:nvGraphicFramePr>
        <p:xfrm>
          <a:off x="3845628" y="4138230"/>
          <a:ext cx="1302466" cy="350664"/>
        </p:xfrm>
        <a:graphic>
          <a:graphicData uri="http://schemas.openxmlformats.org/presentationml/2006/ole">
            <mc:AlternateContent xmlns:mc="http://schemas.openxmlformats.org/markup-compatibility/2006">
              <mc:Choice xmlns:v="urn:schemas-microsoft-com:vml" Requires="v">
                <p:oleObj spid="_x0000_s5159" name="Equation" r:id="rId7" imgW="660240" imgH="177480" progId="Equation.DSMT4">
                  <p:embed/>
                </p:oleObj>
              </mc:Choice>
              <mc:Fallback>
                <p:oleObj name="Equation" r:id="rId7" imgW="660240" imgH="177480" progId="Equation.DSMT4">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5628" y="4138230"/>
                        <a:ext cx="1302466" cy="3506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0E4D7D97-27F3-4EC5-B07E-11C33FA5D236}"/>
              </a:ext>
            </a:extLst>
          </p:cNvPr>
          <p:cNvGraphicFramePr>
            <a:graphicFrameLocks noChangeAspect="1"/>
          </p:cNvGraphicFramePr>
          <p:nvPr>
            <p:extLst>
              <p:ext uri="{D42A27DB-BD31-4B8C-83A1-F6EECF244321}">
                <p14:modId xmlns:p14="http://schemas.microsoft.com/office/powerpoint/2010/main" val="2657177414"/>
              </p:ext>
            </p:extLst>
          </p:nvPr>
        </p:nvGraphicFramePr>
        <p:xfrm>
          <a:off x="4867584" y="4697408"/>
          <a:ext cx="1452751" cy="1252372"/>
        </p:xfrm>
        <a:graphic>
          <a:graphicData uri="http://schemas.openxmlformats.org/presentationml/2006/ole">
            <mc:AlternateContent xmlns:mc="http://schemas.openxmlformats.org/markup-compatibility/2006">
              <mc:Choice xmlns:v="urn:schemas-microsoft-com:vml" Requires="v">
                <p:oleObj spid="_x0000_s5160" name="Equation" r:id="rId9" imgW="736560" imgH="634680" progId="Equation.DSMT4">
                  <p:embed/>
                </p:oleObj>
              </mc:Choice>
              <mc:Fallback>
                <p:oleObj name="Equation" r:id="rId9" imgW="736560" imgH="634680" progId="Equation.DSMT4">
                  <p:embed/>
                  <p:pic>
                    <p:nvPicPr>
                      <p:cNvPr id="17"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7584" y="4697408"/>
                        <a:ext cx="1452751" cy="12523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a:extLst>
              <a:ext uri="{FF2B5EF4-FFF2-40B4-BE49-F238E27FC236}">
                <a16:creationId xmlns:a16="http://schemas.microsoft.com/office/drawing/2014/main" id="{0BF0FF96-33C5-4361-90B2-5011A4B1717D}"/>
              </a:ext>
            </a:extLst>
          </p:cNvPr>
          <p:cNvSpPr txBox="1"/>
          <p:nvPr/>
        </p:nvSpPr>
        <p:spPr>
          <a:xfrm>
            <a:off x="2338133" y="6072016"/>
            <a:ext cx="963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5" name="Object 7">
            <a:extLst>
              <a:ext uri="{FF2B5EF4-FFF2-40B4-BE49-F238E27FC236}">
                <a16:creationId xmlns:a16="http://schemas.microsoft.com/office/drawing/2014/main" id="{B88F0DB8-8EED-4EC0-BCB3-4F1B28C3F86A}"/>
              </a:ext>
            </a:extLst>
          </p:cNvPr>
          <p:cNvGraphicFramePr>
            <a:graphicFrameLocks noChangeAspect="1"/>
          </p:cNvGraphicFramePr>
          <p:nvPr>
            <p:extLst>
              <p:ext uri="{D42A27DB-BD31-4B8C-83A1-F6EECF244321}">
                <p14:modId xmlns:p14="http://schemas.microsoft.com/office/powerpoint/2010/main" val="2655158950"/>
              </p:ext>
            </p:extLst>
          </p:nvPr>
        </p:nvGraphicFramePr>
        <p:xfrm>
          <a:off x="3266135" y="6158294"/>
          <a:ext cx="1878558" cy="350664"/>
        </p:xfrm>
        <a:graphic>
          <a:graphicData uri="http://schemas.openxmlformats.org/presentationml/2006/ole">
            <mc:AlternateContent xmlns:mc="http://schemas.openxmlformats.org/markup-compatibility/2006">
              <mc:Choice xmlns:v="urn:schemas-microsoft-com:vml" Requires="v">
                <p:oleObj spid="_x0000_s5161" name="Equation" r:id="rId11" imgW="952200" imgH="177480" progId="Equation.DSMT4">
                  <p:embed/>
                </p:oleObj>
              </mc:Choice>
              <mc:Fallback>
                <p:oleObj name="Equation" r:id="rId11" imgW="952200" imgH="177480" progId="Equation.DSMT4">
                  <p:embed/>
                  <p:pic>
                    <p:nvPicPr>
                      <p:cNvPr id="1126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6135" y="6158294"/>
                        <a:ext cx="1878558" cy="35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Group 15">
            <a:extLst>
              <a:ext uri="{FF2B5EF4-FFF2-40B4-BE49-F238E27FC236}">
                <a16:creationId xmlns:a16="http://schemas.microsoft.com/office/drawing/2014/main" id="{AE3512E7-ED1B-4BD7-9121-49CBFFA290C3}"/>
              </a:ext>
            </a:extLst>
          </p:cNvPr>
          <p:cNvGrpSpPr/>
          <p:nvPr/>
        </p:nvGrpSpPr>
        <p:grpSpPr>
          <a:xfrm>
            <a:off x="5576416" y="4676995"/>
            <a:ext cx="743919" cy="1255363"/>
            <a:chOff x="6509288" y="4308529"/>
            <a:chExt cx="743919" cy="1255363"/>
          </a:xfrm>
        </p:grpSpPr>
        <p:cxnSp>
          <p:nvCxnSpPr>
            <p:cNvPr id="17" name="Straight Connector 16">
              <a:extLst>
                <a:ext uri="{FF2B5EF4-FFF2-40B4-BE49-F238E27FC236}">
                  <a16:creationId xmlns:a16="http://schemas.microsoft.com/office/drawing/2014/main" id="{92C03103-1422-42D4-8779-4B95D8346578}"/>
                </a:ext>
              </a:extLst>
            </p:cNvPr>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018549-3245-485A-9F59-9DAC3A983BD6}"/>
                </a:ext>
              </a:extLst>
            </p:cNvPr>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814054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3" presetClass="entr" presetSubtype="1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3" presetClass="entr" presetSubtype="1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linds(horizont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linds(horizontal)">
                                      <p:cBhvr>
                                        <p:cTn id="58" dur="500"/>
                                        <p:tgtEl>
                                          <p:spTgt spid="13"/>
                                        </p:tgtEl>
                                      </p:cBhvr>
                                    </p:animEffect>
                                  </p:childTnLst>
                                </p:cTn>
                              </p:par>
                              <p:par>
                                <p:cTn id="59" presetID="3" presetClass="entr" presetSubtype="1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linds(horizont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linds(horizontal)">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10"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83BA8-8716-4A37-8A81-EBF68BA16071}"/>
              </a:ext>
            </a:extLst>
          </p:cNvPr>
          <p:cNvSpPr txBox="1"/>
          <p:nvPr/>
        </p:nvSpPr>
        <p:spPr>
          <a:xfrm>
            <a:off x="1337950" y="3482538"/>
            <a:ext cx="2655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Luyện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2800" b="1" i="1" dirty="0">
                <a:solidFill>
                  <a:prstClr val="black"/>
                </a:solidFill>
                <a:latin typeface="Times New Roman" pitchFamily="18" charset="0"/>
                <a:cs typeface="Times New Roman" pitchFamily="18" charset="0"/>
              </a:rPr>
              <a:t>4</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 name="TextBox 2">
            <a:extLst>
              <a:ext uri="{FF2B5EF4-FFF2-40B4-BE49-F238E27FC236}">
                <a16:creationId xmlns:a16="http://schemas.microsoft.com/office/drawing/2014/main" id="{2B8D9DDC-970A-469B-AE94-068AF7EE9882}"/>
              </a:ext>
            </a:extLst>
          </p:cNvPr>
          <p:cNvSpPr txBox="1"/>
          <p:nvPr/>
        </p:nvSpPr>
        <p:spPr>
          <a:xfrm>
            <a:off x="1330548" y="785833"/>
            <a:ext cx="2655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Ví</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a:t>
            </a:r>
          </a:p>
        </p:txBody>
      </p:sp>
      <p:graphicFrame>
        <p:nvGraphicFramePr>
          <p:cNvPr id="4" name="Object 3">
            <a:extLst>
              <a:ext uri="{FF2B5EF4-FFF2-40B4-BE49-F238E27FC236}">
                <a16:creationId xmlns:a16="http://schemas.microsoft.com/office/drawing/2014/main" id="{DE1DA150-940F-4E46-8CA2-72E0CC7B3D85}"/>
              </a:ext>
            </a:extLst>
          </p:cNvPr>
          <p:cNvGraphicFramePr>
            <a:graphicFrameLocks noChangeAspect="1"/>
          </p:cNvGraphicFramePr>
          <p:nvPr>
            <p:extLst>
              <p:ext uri="{D42A27DB-BD31-4B8C-83A1-F6EECF244321}">
                <p14:modId xmlns:p14="http://schemas.microsoft.com/office/powerpoint/2010/main" val="2889017597"/>
              </p:ext>
            </p:extLst>
          </p:nvPr>
        </p:nvGraphicFramePr>
        <p:xfrm>
          <a:off x="3615154" y="840435"/>
          <a:ext cx="1452558" cy="363140"/>
        </p:xfrm>
        <a:graphic>
          <a:graphicData uri="http://schemas.openxmlformats.org/presentationml/2006/ole">
            <mc:AlternateContent xmlns:mc="http://schemas.openxmlformats.org/markup-compatibility/2006">
              <mc:Choice xmlns:v="urn:schemas-microsoft-com:vml" Requires="v">
                <p:oleObj spid="_x0000_s6178" name="Equation" r:id="rId3" imgW="711000" imgH="177480" progId="Equation.DSMT4">
                  <p:embed/>
                </p:oleObj>
              </mc:Choice>
              <mc:Fallback>
                <p:oleObj name="Equation" r:id="rId3" imgW="711000" imgH="17748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154" y="840435"/>
                        <a:ext cx="1452558" cy="363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a:extLst>
              <a:ext uri="{FF2B5EF4-FFF2-40B4-BE49-F238E27FC236}">
                <a16:creationId xmlns:a16="http://schemas.microsoft.com/office/drawing/2014/main" id="{71A6BFED-0193-49D8-BE4E-9D18AA21942B}"/>
              </a:ext>
            </a:extLst>
          </p:cNvPr>
          <p:cNvGraphicFramePr>
            <a:graphicFrameLocks noChangeAspect="1"/>
          </p:cNvGraphicFramePr>
          <p:nvPr>
            <p:extLst>
              <p:ext uri="{D42A27DB-BD31-4B8C-83A1-F6EECF244321}">
                <p14:modId xmlns:p14="http://schemas.microsoft.com/office/powerpoint/2010/main" val="3073264236"/>
              </p:ext>
            </p:extLst>
          </p:nvPr>
        </p:nvGraphicFramePr>
        <p:xfrm>
          <a:off x="3993327" y="2806682"/>
          <a:ext cx="2023206" cy="363139"/>
        </p:xfrm>
        <a:graphic>
          <a:graphicData uri="http://schemas.openxmlformats.org/presentationml/2006/ole">
            <mc:AlternateContent xmlns:mc="http://schemas.openxmlformats.org/markup-compatibility/2006">
              <mc:Choice xmlns:v="urn:schemas-microsoft-com:vml" Requires="v">
                <p:oleObj spid="_x0000_s6179" name="Equation" r:id="rId5" imgW="990360" imgH="177480" progId="Equation.DSMT4">
                  <p:embed/>
                </p:oleObj>
              </mc:Choice>
              <mc:Fallback>
                <p:oleObj name="Equation" r:id="rId5" imgW="990360" imgH="177480" progId="Equation.DSMT4">
                  <p:embed/>
                  <p:pic>
                    <p:nvPicPr>
                      <p:cNvPr id="11366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3327" y="2806682"/>
                        <a:ext cx="2023206" cy="36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4">
            <a:extLst>
              <a:ext uri="{FF2B5EF4-FFF2-40B4-BE49-F238E27FC236}">
                <a16:creationId xmlns:a16="http://schemas.microsoft.com/office/drawing/2014/main" id="{3042C505-C6AD-4B63-9597-5296690E7511}"/>
              </a:ext>
            </a:extLst>
          </p:cNvPr>
          <p:cNvGraphicFramePr>
            <a:graphicFrameLocks noChangeAspect="1"/>
          </p:cNvGraphicFramePr>
          <p:nvPr>
            <p:extLst>
              <p:ext uri="{D42A27DB-BD31-4B8C-83A1-F6EECF244321}">
                <p14:modId xmlns:p14="http://schemas.microsoft.com/office/powerpoint/2010/main" val="561495720"/>
              </p:ext>
            </p:extLst>
          </p:nvPr>
        </p:nvGraphicFramePr>
        <p:xfrm>
          <a:off x="5619855" y="981984"/>
          <a:ext cx="1504435" cy="1763821"/>
        </p:xfrm>
        <a:graphic>
          <a:graphicData uri="http://schemas.openxmlformats.org/presentationml/2006/ole">
            <mc:AlternateContent xmlns:mc="http://schemas.openxmlformats.org/markup-compatibility/2006">
              <mc:Choice xmlns:v="urn:schemas-microsoft-com:vml" Requires="v">
                <p:oleObj spid="_x0000_s6180" name="Equation" r:id="rId7" imgW="736560" imgH="863280" progId="Equation.DSMT4">
                  <p:embed/>
                </p:oleObj>
              </mc:Choice>
              <mc:Fallback>
                <p:oleObj name="Equation" r:id="rId7" imgW="736560" imgH="863280" progId="Equation.DSMT4">
                  <p:embed/>
                  <p:pic>
                    <p:nvPicPr>
                      <p:cNvPr id="11366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9855" y="981984"/>
                        <a:ext cx="1504435" cy="176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a:extLst>
              <a:ext uri="{FF2B5EF4-FFF2-40B4-BE49-F238E27FC236}">
                <a16:creationId xmlns:a16="http://schemas.microsoft.com/office/drawing/2014/main" id="{9CD2189F-A9AC-497B-8301-316186ED08CB}"/>
              </a:ext>
            </a:extLst>
          </p:cNvPr>
          <p:cNvGraphicFramePr>
            <a:graphicFrameLocks noChangeAspect="1"/>
          </p:cNvGraphicFramePr>
          <p:nvPr>
            <p:extLst>
              <p:ext uri="{D42A27DB-BD31-4B8C-83A1-F6EECF244321}">
                <p14:modId xmlns:p14="http://schemas.microsoft.com/office/powerpoint/2010/main" val="2536764901"/>
              </p:ext>
            </p:extLst>
          </p:nvPr>
        </p:nvGraphicFramePr>
        <p:xfrm>
          <a:off x="4299767" y="4000988"/>
          <a:ext cx="1634128" cy="363139"/>
        </p:xfrm>
        <a:graphic>
          <a:graphicData uri="http://schemas.openxmlformats.org/presentationml/2006/ole">
            <mc:AlternateContent xmlns:mc="http://schemas.openxmlformats.org/markup-compatibility/2006">
              <mc:Choice xmlns:v="urn:schemas-microsoft-com:vml" Requires="v">
                <p:oleObj spid="_x0000_s6181" name="Equation" r:id="rId9" imgW="799920" imgH="177480" progId="Equation.DSMT4">
                  <p:embed/>
                </p:oleObj>
              </mc:Choice>
              <mc:Fallback>
                <p:oleObj name="Equation" r:id="rId9" imgW="799920" imgH="17748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9767" y="4000988"/>
                        <a:ext cx="1634128" cy="3631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oup 9">
            <a:extLst>
              <a:ext uri="{FF2B5EF4-FFF2-40B4-BE49-F238E27FC236}">
                <a16:creationId xmlns:a16="http://schemas.microsoft.com/office/drawing/2014/main" id="{28F19047-FB27-45AE-8327-EB6A62497968}"/>
              </a:ext>
            </a:extLst>
          </p:cNvPr>
          <p:cNvGrpSpPr/>
          <p:nvPr/>
        </p:nvGrpSpPr>
        <p:grpSpPr>
          <a:xfrm>
            <a:off x="6477356" y="888270"/>
            <a:ext cx="743919" cy="1797804"/>
            <a:chOff x="6509288" y="4308529"/>
            <a:chExt cx="743919" cy="1255363"/>
          </a:xfrm>
        </p:grpSpPr>
        <p:cxnSp>
          <p:nvCxnSpPr>
            <p:cNvPr id="11" name="Straight Connector 10">
              <a:extLst>
                <a:ext uri="{FF2B5EF4-FFF2-40B4-BE49-F238E27FC236}">
                  <a16:creationId xmlns:a16="http://schemas.microsoft.com/office/drawing/2014/main" id="{1BD90D1B-39F4-40E4-AA47-47B8199E1800}"/>
                </a:ext>
              </a:extLst>
            </p:cNvPr>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53F813-E697-4A5A-A181-7F087FFAE8A3}"/>
                </a:ext>
              </a:extLst>
            </p:cNvPr>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BC98C6DB-935C-47ED-8852-D793ABDF23B1}"/>
              </a:ext>
            </a:extLst>
          </p:cNvPr>
          <p:cNvSpPr txBox="1"/>
          <p:nvPr/>
        </p:nvSpPr>
        <p:spPr>
          <a:xfrm>
            <a:off x="2628484" y="760395"/>
            <a:ext cx="963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7" name="TextBox 16">
            <a:extLst>
              <a:ext uri="{FF2B5EF4-FFF2-40B4-BE49-F238E27FC236}">
                <a16:creationId xmlns:a16="http://schemas.microsoft.com/office/drawing/2014/main" id="{28F33460-2839-4EB4-B7AD-80000FD2DBD4}"/>
              </a:ext>
            </a:extLst>
          </p:cNvPr>
          <p:cNvSpPr txBox="1"/>
          <p:nvPr/>
        </p:nvSpPr>
        <p:spPr>
          <a:xfrm>
            <a:off x="3150578" y="2690553"/>
            <a:ext cx="963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8" name="TextBox 17">
            <a:extLst>
              <a:ext uri="{FF2B5EF4-FFF2-40B4-BE49-F238E27FC236}">
                <a16:creationId xmlns:a16="http://schemas.microsoft.com/office/drawing/2014/main" id="{FCA7DF99-4509-48B9-8116-A8188F0CF595}"/>
              </a:ext>
            </a:extLst>
          </p:cNvPr>
          <p:cNvSpPr txBox="1"/>
          <p:nvPr/>
        </p:nvSpPr>
        <p:spPr>
          <a:xfrm>
            <a:off x="3336289" y="3477768"/>
            <a:ext cx="963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22" name="TextBox 21">
            <a:extLst>
              <a:ext uri="{FF2B5EF4-FFF2-40B4-BE49-F238E27FC236}">
                <a16:creationId xmlns:a16="http://schemas.microsoft.com/office/drawing/2014/main" id="{06EA973D-ECFA-494A-854E-1BE71EB5775E}"/>
              </a:ext>
            </a:extLst>
          </p:cNvPr>
          <p:cNvSpPr txBox="1"/>
          <p:nvPr/>
        </p:nvSpPr>
        <p:spPr>
          <a:xfrm>
            <a:off x="935319" y="123905"/>
            <a:ext cx="3082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1.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Phép</a:t>
            </a: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chia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hết</a:t>
            </a:r>
            <a:endPar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1495006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linds(horizont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p:bldP spid="17" grpId="0"/>
      <p:bldP spid="18"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692211" y="-1227858"/>
            <a:ext cx="4352631" cy="7894476"/>
          </a:xfrm>
          <a:prstGeom prst="rect">
            <a:avLst/>
          </a:prstGeom>
        </p:spPr>
      </p:pic>
      <p:sp>
        <p:nvSpPr>
          <p:cNvPr id="6" name="TextBox 48"/>
          <p:cNvSpPr txBox="1"/>
          <p:nvPr/>
        </p:nvSpPr>
        <p:spPr>
          <a:xfrm>
            <a:off x="3407702" y="2372883"/>
            <a:ext cx="5376597" cy="574453"/>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3733" dirty="0">
                <a:latin typeface="Times New Roman" panose="02020603050405020304" pitchFamily="18" charset="0"/>
                <a:cs typeface="Times New Roman" panose="02020603050405020304" pitchFamily="18" charset="0"/>
                <a:sym typeface="+mn-lt"/>
              </a:rPr>
              <a:t>2</a:t>
            </a:r>
            <a:r>
              <a:rPr kumimoji="0" lang="en-US" altLang="zh-CN" sz="3733"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3733" b="1" i="0" u="none" strike="noStrike" kern="1200" cap="none" spc="0" normalizeH="0" baseline="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Phép</a:t>
            </a:r>
            <a:r>
              <a:rPr kumimoji="0" lang="en-US" altLang="zh-CN" sz="3733"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chia </a:t>
            </a:r>
            <a:r>
              <a:rPr kumimoji="0" lang="en-US" altLang="zh-CN" sz="3733" b="1" i="0" u="none" strike="noStrike" kern="1200" cap="none" spc="0" normalizeH="0" baseline="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có</a:t>
            </a:r>
            <a:r>
              <a:rPr kumimoji="0" lang="en-US" altLang="zh-CN" sz="3733"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3733" b="1" i="0" u="none" strike="noStrike" kern="1200" cap="none" spc="0" normalizeH="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dư</a:t>
            </a:r>
            <a:r>
              <a:rPr kumimoji="0" lang="en-US" altLang="zh-CN" sz="3733"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a:t>
            </a:r>
            <a:endParaRPr kumimoji="0" lang="zh-CN" altLang="en-US" sz="3733"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spTree>
    <p:extLst>
      <p:ext uri="{BB962C8B-B14F-4D97-AF65-F5344CB8AC3E}">
        <p14:creationId xmlns:p14="http://schemas.microsoft.com/office/powerpoint/2010/main" val="372195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C1D1A1-2B13-498C-B231-5A4783B1233F}"/>
              </a:ext>
            </a:extLst>
          </p:cNvPr>
          <p:cNvSpPr txBox="1"/>
          <p:nvPr/>
        </p:nvSpPr>
        <p:spPr>
          <a:xfrm>
            <a:off x="1316144" y="243199"/>
            <a:ext cx="3082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2.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Phép</a:t>
            </a: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chia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có</a:t>
            </a:r>
            <a:r>
              <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dư</a:t>
            </a:r>
            <a:endParaRPr kumimoji="0" lang="en-US" sz="2800" b="1" i="0"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endParaRPr>
          </a:p>
        </p:txBody>
      </p:sp>
      <p:grpSp>
        <p:nvGrpSpPr>
          <p:cNvPr id="5" name="Group 4">
            <a:extLst>
              <a:ext uri="{FF2B5EF4-FFF2-40B4-BE49-F238E27FC236}">
                <a16:creationId xmlns:a16="http://schemas.microsoft.com/office/drawing/2014/main" id="{B7B7FC6E-77B5-4843-8C81-26ED9B825044}"/>
              </a:ext>
            </a:extLst>
          </p:cNvPr>
          <p:cNvGrpSpPr/>
          <p:nvPr/>
        </p:nvGrpSpPr>
        <p:grpSpPr>
          <a:xfrm>
            <a:off x="1316144" y="964061"/>
            <a:ext cx="9206278" cy="1307089"/>
            <a:chOff x="2887577" y="1854660"/>
            <a:chExt cx="8183333" cy="1307089"/>
          </a:xfrm>
        </p:grpSpPr>
        <p:sp>
          <p:nvSpPr>
            <p:cNvPr id="6" name="Rectangle 5">
              <a:extLst>
                <a:ext uri="{FF2B5EF4-FFF2-40B4-BE49-F238E27FC236}">
                  <a16:creationId xmlns:a16="http://schemas.microsoft.com/office/drawing/2014/main" id="{E5CD62B9-0333-4BDF-A52E-5D2C52A0D3B4}"/>
                </a:ext>
              </a:extLst>
            </p:cNvPr>
            <p:cNvSpPr>
              <a:spLocks noChangeArrowheads="1"/>
            </p:cNvSpPr>
            <p:nvPr/>
          </p:nvSpPr>
          <p:spPr bwMode="auto">
            <a:xfrm>
              <a:off x="2887577" y="1854660"/>
              <a:ext cx="8183333" cy="1307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Cho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b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luôn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tìm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đúng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q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r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sao</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7" name="TextBox 6">
            <a:extLst>
              <a:ext uri="{FF2B5EF4-FFF2-40B4-BE49-F238E27FC236}">
                <a16:creationId xmlns:a16="http://schemas.microsoft.com/office/drawing/2014/main" id="{C9F2FC02-F4DD-48F0-845D-23ED2A77C2C7}"/>
              </a:ext>
            </a:extLst>
          </p:cNvPr>
          <p:cNvSpPr txBox="1"/>
          <p:nvPr/>
        </p:nvSpPr>
        <p:spPr>
          <a:xfrm>
            <a:off x="205228" y="2852466"/>
            <a:ext cx="3082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44546A">
                    <a:lumMod val="50000"/>
                  </a:srgbClr>
                </a:solidFill>
                <a:effectLst/>
                <a:uLnTx/>
                <a:uFillTx/>
                <a:latin typeface="Times New Roman" pitchFamily="18" charset="0"/>
                <a:ea typeface="+mn-ea"/>
                <a:cs typeface="Times New Roman" pitchFamily="18" charset="0"/>
              </a:rPr>
              <a:t>Lưu</a:t>
            </a:r>
            <a:r>
              <a:rPr kumimoji="0" lang="en-US" sz="2800" b="1" i="1" u="none" strike="noStrike" kern="1200" cap="none" spc="0" normalizeH="0" baseline="0" noProof="0" dirty="0">
                <a:ln>
                  <a:noFill/>
                </a:ln>
                <a:solidFill>
                  <a:srgbClr val="44546A">
                    <a:lumMod val="50000"/>
                  </a:srgbClr>
                </a:solidFill>
                <a:effectLst/>
                <a:uLnTx/>
                <a:uFillTx/>
                <a:latin typeface="Times New Roman" pitchFamily="18" charset="0"/>
                <a:ea typeface="+mn-ea"/>
                <a:cs typeface="Times New Roman" pitchFamily="18" charset="0"/>
              </a:rPr>
              <a:t> ý:</a:t>
            </a:r>
          </a:p>
        </p:txBody>
      </p:sp>
      <p:grpSp>
        <p:nvGrpSpPr>
          <p:cNvPr id="8" name="Group 7">
            <a:extLst>
              <a:ext uri="{FF2B5EF4-FFF2-40B4-BE49-F238E27FC236}">
                <a16:creationId xmlns:a16="http://schemas.microsoft.com/office/drawing/2014/main" id="{F9FDC907-8F37-46CF-8B63-8DA613033EA4}"/>
              </a:ext>
            </a:extLst>
          </p:cNvPr>
          <p:cNvGrpSpPr/>
          <p:nvPr/>
        </p:nvGrpSpPr>
        <p:grpSpPr>
          <a:xfrm>
            <a:off x="1491246" y="3326117"/>
            <a:ext cx="8183333" cy="1395023"/>
            <a:chOff x="3117469" y="3982887"/>
            <a:chExt cx="8183333" cy="1395023"/>
          </a:xfrm>
        </p:grpSpPr>
        <p:sp>
          <p:nvSpPr>
            <p:cNvPr id="9" name="Rectangle 8">
              <a:extLst>
                <a:ext uri="{FF2B5EF4-FFF2-40B4-BE49-F238E27FC236}">
                  <a16:creationId xmlns:a16="http://schemas.microsoft.com/office/drawing/2014/main" id="{2797B189-C6DD-4502-B924-F7FC4AD776A0}"/>
                </a:ext>
              </a:extLst>
            </p:cNvPr>
            <p:cNvSpPr>
              <a:spLocks noChangeArrowheads="1"/>
            </p:cNvSpPr>
            <p:nvPr/>
          </p:nvSpPr>
          <p:spPr bwMode="auto">
            <a:xfrm>
              <a:off x="3117469" y="3982887"/>
              <a:ext cx="818333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chia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hết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dư</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dư</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dư</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aphicFrame>
          <p:nvGraphicFramePr>
            <p:cNvPr id="10" name="Object 9">
              <a:extLst>
                <a:ext uri="{FF2B5EF4-FFF2-40B4-BE49-F238E27FC236}">
                  <a16:creationId xmlns:a16="http://schemas.microsoft.com/office/drawing/2014/main" id="{46379C6F-756C-4D9F-88A7-2AD8103DA1DE}"/>
                </a:ext>
              </a:extLst>
            </p:cNvPr>
            <p:cNvGraphicFramePr>
              <a:graphicFrameLocks noChangeAspect="1"/>
            </p:cNvGraphicFramePr>
            <p:nvPr/>
          </p:nvGraphicFramePr>
          <p:xfrm>
            <a:off x="3796547" y="4014062"/>
            <a:ext cx="861504" cy="446706"/>
          </p:xfrm>
          <a:graphic>
            <a:graphicData uri="http://schemas.openxmlformats.org/presentationml/2006/ole">
              <mc:AlternateContent xmlns:mc="http://schemas.openxmlformats.org/markup-compatibility/2006">
                <mc:Choice xmlns:v="urn:schemas-microsoft-com:vml" Requires="v">
                  <p:oleObj spid="_x0000_s10263" name="Equation" r:id="rId3" imgW="342720" imgH="177480" progId="Equation.DSMT4">
                    <p:embed/>
                  </p:oleObj>
                </mc:Choice>
                <mc:Fallback>
                  <p:oleObj name="Equation" r:id="rId3" imgW="342720" imgH="177480" progId="Equation.DSMT4">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547" y="4014062"/>
                          <a:ext cx="861504" cy="4467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6">
              <a:extLst>
                <a:ext uri="{FF2B5EF4-FFF2-40B4-BE49-F238E27FC236}">
                  <a16:creationId xmlns:a16="http://schemas.microsoft.com/office/drawing/2014/main" id="{CC2D7311-00B3-4BD9-9860-988AE3FBFFA8}"/>
                </a:ext>
              </a:extLst>
            </p:cNvPr>
            <p:cNvGraphicFramePr>
              <a:graphicFrameLocks noChangeAspect="1"/>
            </p:cNvGraphicFramePr>
            <p:nvPr/>
          </p:nvGraphicFramePr>
          <p:xfrm>
            <a:off x="3815194" y="4469896"/>
            <a:ext cx="824609" cy="427575"/>
          </p:xfrm>
          <a:graphic>
            <a:graphicData uri="http://schemas.openxmlformats.org/presentationml/2006/ole">
              <mc:AlternateContent xmlns:mc="http://schemas.openxmlformats.org/markup-compatibility/2006">
                <mc:Choice xmlns:v="urn:schemas-microsoft-com:vml" Requires="v">
                  <p:oleObj spid="_x0000_s10264" name="Equation" r:id="rId5" imgW="342720" imgH="177480" progId="Equation.DSMT4">
                    <p:embed/>
                  </p:oleObj>
                </mc:Choice>
                <mc:Fallback>
                  <p:oleObj name="Equation" r:id="rId5" imgW="342720" imgH="177480" progId="Equation.DSMT4">
                    <p:embed/>
                    <p:pic>
                      <p:nvPicPr>
                        <p:cNvPr id="11571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5194" y="4469896"/>
                          <a:ext cx="824609" cy="4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1">
              <a:extLst>
                <a:ext uri="{FF2B5EF4-FFF2-40B4-BE49-F238E27FC236}">
                  <a16:creationId xmlns:a16="http://schemas.microsoft.com/office/drawing/2014/main" id="{E33A48F1-1515-4287-9347-64EA87ADADB8}"/>
                </a:ext>
              </a:extLst>
            </p:cNvPr>
            <p:cNvGraphicFramePr>
              <a:graphicFrameLocks noChangeAspect="1"/>
            </p:cNvGraphicFramePr>
            <p:nvPr/>
          </p:nvGraphicFramePr>
          <p:xfrm>
            <a:off x="8822087" y="4876287"/>
            <a:ext cx="1285409" cy="501623"/>
          </p:xfrm>
          <a:graphic>
            <a:graphicData uri="http://schemas.openxmlformats.org/presentationml/2006/ole">
              <mc:AlternateContent xmlns:mc="http://schemas.openxmlformats.org/markup-compatibility/2006">
                <mc:Choice xmlns:v="urn:schemas-microsoft-com:vml" Requires="v">
                  <p:oleObj spid="_x0000_s10265" name="Equation" r:id="rId7" imgW="520560" imgH="203040" progId="Equation.DSMT4">
                    <p:embed/>
                  </p:oleObj>
                </mc:Choice>
                <mc:Fallback>
                  <p:oleObj name="Equation" r:id="rId7" imgW="520560" imgH="203040" progId="Equation.DSMT4">
                    <p:embed/>
                    <p:pic>
                      <p:nvPicPr>
                        <p:cNvPr id="14"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2087" y="4876287"/>
                          <a:ext cx="1285409" cy="5016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3" name="Picture 2">
            <a:extLst>
              <a:ext uri="{FF2B5EF4-FFF2-40B4-BE49-F238E27FC236}">
                <a16:creationId xmlns:a16="http://schemas.microsoft.com/office/drawing/2014/main" id="{88171979-9272-4656-AC4E-BACF8E34EB78}"/>
              </a:ext>
            </a:extLst>
          </p:cNvPr>
          <p:cNvPicPr>
            <a:picLocks noChangeAspect="1" noChangeArrowheads="1"/>
          </p:cNvPicPr>
          <p:nvPr/>
        </p:nvPicPr>
        <p:blipFill>
          <a:blip r:embed="rId9"/>
          <a:srcRect/>
          <a:stretch>
            <a:fillRect/>
          </a:stretch>
        </p:blipFill>
        <p:spPr bwMode="auto">
          <a:xfrm>
            <a:off x="5739028" y="1193535"/>
            <a:ext cx="750887" cy="384175"/>
          </a:xfrm>
          <a:prstGeom prst="rect">
            <a:avLst/>
          </a:prstGeom>
          <a:noFill/>
        </p:spPr>
      </p:pic>
      <p:pic>
        <p:nvPicPr>
          <p:cNvPr id="14" name="Picture 3">
            <a:extLst>
              <a:ext uri="{FF2B5EF4-FFF2-40B4-BE49-F238E27FC236}">
                <a16:creationId xmlns:a16="http://schemas.microsoft.com/office/drawing/2014/main" id="{D94B1704-6E25-42E6-AD60-6778564FCD34}"/>
              </a:ext>
            </a:extLst>
          </p:cNvPr>
          <p:cNvPicPr>
            <a:picLocks noChangeAspect="1" noChangeArrowheads="1"/>
          </p:cNvPicPr>
          <p:nvPr/>
        </p:nvPicPr>
        <p:blipFill>
          <a:blip r:embed="rId10"/>
          <a:srcRect/>
          <a:stretch>
            <a:fillRect/>
          </a:stretch>
        </p:blipFill>
        <p:spPr bwMode="auto">
          <a:xfrm>
            <a:off x="8653465" y="1796488"/>
            <a:ext cx="1546225" cy="474662"/>
          </a:xfrm>
          <a:prstGeom prst="rect">
            <a:avLst/>
          </a:prstGeom>
          <a:noFill/>
          <a:ln w="9525">
            <a:miter lim="800000"/>
            <a:headEnd/>
            <a:tailEnd/>
          </a:ln>
          <a:effectLst/>
        </p:spPr>
      </p:pic>
      <p:pic>
        <p:nvPicPr>
          <p:cNvPr id="15" name="Picture 4">
            <a:extLst>
              <a:ext uri="{FF2B5EF4-FFF2-40B4-BE49-F238E27FC236}">
                <a16:creationId xmlns:a16="http://schemas.microsoft.com/office/drawing/2014/main" id="{C790BB61-EFCF-43D4-A079-30169B714064}"/>
              </a:ext>
            </a:extLst>
          </p:cNvPr>
          <p:cNvPicPr>
            <a:picLocks noChangeAspect="1" noChangeArrowheads="1"/>
          </p:cNvPicPr>
          <p:nvPr/>
        </p:nvPicPr>
        <p:blipFill>
          <a:blip r:embed="rId11"/>
          <a:srcRect/>
          <a:stretch>
            <a:fillRect/>
          </a:stretch>
        </p:blipFill>
        <p:spPr bwMode="auto">
          <a:xfrm>
            <a:off x="5819628" y="1812198"/>
            <a:ext cx="1211263" cy="385763"/>
          </a:xfrm>
          <a:prstGeom prst="rect">
            <a:avLst/>
          </a:prstGeom>
          <a:noFill/>
          <a:ln w="9525">
            <a:miter lim="800000"/>
            <a:headEnd/>
            <a:tailEnd/>
          </a:ln>
          <a:effectLst/>
        </p:spPr>
      </p:pic>
    </p:spTree>
    <p:extLst>
      <p:ext uri="{BB962C8B-B14F-4D97-AF65-F5344CB8AC3E}">
        <p14:creationId xmlns:p14="http://schemas.microsoft.com/office/powerpoint/2010/main" val="178744565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bang xa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ng xanh" id="{83B61879-7340-43BD-9FE8-6891490162E5}" vid="{BF3633AA-A8B0-45CA-A0CD-5846EF67B6D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126</TotalTime>
  <Words>637</Words>
  <Application>Microsoft Office PowerPoint</Application>
  <PresentationFormat>Widescreen</PresentationFormat>
  <Paragraphs>111</Paragraphs>
  <Slides>24</Slides>
  <Notes>8</Notes>
  <HiddenSlides>0</HiddenSlides>
  <MMClips>2</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2</vt:i4>
      </vt:variant>
      <vt:variant>
        <vt:lpstr>Slide Titles</vt:lpstr>
      </vt:variant>
      <vt:variant>
        <vt:i4>24</vt:i4>
      </vt:variant>
    </vt:vector>
  </HeadingPairs>
  <TitlesOfParts>
    <vt:vector size="47" baseType="lpstr">
      <vt:lpstr>等线</vt:lpstr>
      <vt:lpstr>맑은 고딕</vt:lpstr>
      <vt:lpstr>微软雅黑</vt:lpstr>
      <vt:lpstr>宋体</vt:lpstr>
      <vt:lpstr>华文中宋</vt:lpstr>
      <vt:lpstr>Arial</vt:lpstr>
      <vt:lpstr>Calibri</vt:lpstr>
      <vt:lpstr>Calibri Light</vt:lpstr>
      <vt:lpstr>Cambria</vt:lpstr>
      <vt:lpstr>Impact</vt:lpstr>
      <vt:lpstr>ITC Avant Garde Std Bk</vt:lpstr>
      <vt:lpstr>Times New Roman</vt:lpstr>
      <vt:lpstr>Wingdings</vt:lpstr>
      <vt:lpstr>华康雅宋体W9</vt:lpstr>
      <vt:lpstr>华康雅宋体W9(P)</vt:lpstr>
      <vt:lpstr>张海山锐线体简</vt:lpstr>
      <vt:lpstr>迷你简家书</vt:lpstr>
      <vt:lpstr>1_Office Theme</vt:lpstr>
      <vt:lpstr>2_Office Theme</vt:lpstr>
      <vt:lpstr>第一PPT，www.1ppt.com</vt:lpstr>
      <vt:lpstr>bang xanh</vt:lpstr>
      <vt:lpstr>MathType 6.0 Equation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10</cp:revision>
  <dcterms:created xsi:type="dcterms:W3CDTF">2021-09-20T17:09:27Z</dcterms:created>
  <dcterms:modified xsi:type="dcterms:W3CDTF">2021-09-20T19:16:14Z</dcterms:modified>
</cp:coreProperties>
</file>