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7"/>
  </p:notesMasterIdLst>
  <p:sldIdLst>
    <p:sldId id="267" r:id="rId2"/>
    <p:sldId id="301" r:id="rId3"/>
    <p:sldId id="302" r:id="rId4"/>
    <p:sldId id="303" r:id="rId5"/>
    <p:sldId id="304" r:id="rId6"/>
    <p:sldId id="297" r:id="rId7"/>
    <p:sldId id="256" r:id="rId8"/>
    <p:sldId id="264" r:id="rId9"/>
    <p:sldId id="298" r:id="rId10"/>
    <p:sldId id="299" r:id="rId11"/>
    <p:sldId id="300" r:id="rId12"/>
    <p:sldId id="259" r:id="rId13"/>
    <p:sldId id="261" r:id="rId14"/>
    <p:sldId id="274" r:id="rId15"/>
    <p:sldId id="262" r:id="rId16"/>
  </p:sldIdLst>
  <p:sldSz cx="9144000" cy="5143500" type="screen16x9"/>
  <p:notesSz cx="6858000" cy="9144000"/>
  <p:embeddedFontLst>
    <p:embeddedFont>
      <p:font typeface="Fredoka One" panose="020B0604020202020204" charset="0"/>
      <p:regular r:id="rId18"/>
    </p:embeddedFont>
    <p:embeddedFont>
      <p:font typeface="Karla" panose="020B0604020202020204" charset="0"/>
      <p:regular r:id="rId19"/>
      <p:bold r:id="rId20"/>
      <p:italic r:id="rId21"/>
      <p:boldItalic r:id="rId22"/>
    </p:embeddedFont>
    <p:embeddedFont>
      <p:font typeface="#9Slide04 Philosopher Bold" panose="00000800000000000000" pitchFamily="2" charset="0"/>
      <p:bold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#9Slide07 Cadena" panose="02000503000000020004" pitchFamily="2" charset="0"/>
      <p:bold r:id="rId28"/>
    </p:embeddedFont>
    <p:embeddedFont>
      <p:font typeface="Fira Sans Condensed Medium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18C603-50F8-43D6-8037-C735FDBA4DBA}">
  <a:tblStyle styleId="{D518C603-50F8-43D6-8037-C735FDBA4D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52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6d1affa13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6d1affa13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6d3e0cfa5e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6d3e0cfa5e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6d1affa1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6d1affa1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d1affa1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d1affa1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6d1affa13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6d1affa13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d1affa1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d1affa1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94975" y="-1315150"/>
            <a:ext cx="11396488" cy="946396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16100" y="1240500"/>
            <a:ext cx="4711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0950" y="2961277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Karla"/>
              <a:buNone/>
              <a:defRPr>
                <a:latin typeface="Karla"/>
                <a:ea typeface="Karla"/>
                <a:cs typeface="Karla"/>
                <a:sym typeface="Karl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19992" y="3626276"/>
            <a:ext cx="1787427" cy="864511"/>
            <a:chOff x="444000" y="4112950"/>
            <a:chExt cx="1280025" cy="619100"/>
          </a:xfrm>
        </p:grpSpPr>
        <p:sp>
          <p:nvSpPr>
            <p:cNvPr id="13" name="Google Shape;13;p2"/>
            <p:cNvSpPr/>
            <p:nvPr/>
          </p:nvSpPr>
          <p:spPr>
            <a:xfrm>
              <a:off x="755225" y="4127825"/>
              <a:ext cx="649700" cy="589825"/>
            </a:xfrm>
            <a:custGeom>
              <a:avLst/>
              <a:gdLst/>
              <a:ahLst/>
              <a:cxnLst/>
              <a:rect l="l" t="t" r="r" b="b"/>
              <a:pathLst>
                <a:path w="25988" h="23593" extrusionOk="0">
                  <a:moveTo>
                    <a:pt x="12997" y="0"/>
                  </a:moveTo>
                  <a:cubicBezTo>
                    <a:pt x="7676" y="0"/>
                    <a:pt x="2836" y="3609"/>
                    <a:pt x="1518" y="9030"/>
                  </a:cubicBezTo>
                  <a:cubicBezTo>
                    <a:pt x="1" y="15355"/>
                    <a:pt x="3893" y="21708"/>
                    <a:pt x="10218" y="23254"/>
                  </a:cubicBezTo>
                  <a:cubicBezTo>
                    <a:pt x="11155" y="23483"/>
                    <a:pt x="12093" y="23592"/>
                    <a:pt x="13017" y="23592"/>
                  </a:cubicBezTo>
                  <a:cubicBezTo>
                    <a:pt x="18327" y="23592"/>
                    <a:pt x="23150" y="19970"/>
                    <a:pt x="24442" y="14582"/>
                  </a:cubicBezTo>
                  <a:cubicBezTo>
                    <a:pt x="25987" y="8257"/>
                    <a:pt x="22095" y="1875"/>
                    <a:pt x="15770" y="330"/>
                  </a:cubicBezTo>
                  <a:cubicBezTo>
                    <a:pt x="14842" y="107"/>
                    <a:pt x="13913" y="0"/>
                    <a:pt x="12997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4000" y="4112950"/>
              <a:ext cx="1280025" cy="619100"/>
            </a:xfrm>
            <a:custGeom>
              <a:avLst/>
              <a:gdLst/>
              <a:ahLst/>
              <a:cxnLst/>
              <a:rect l="l" t="t" r="r" b="b"/>
              <a:pathLst>
                <a:path w="51201" h="24764" extrusionOk="0">
                  <a:moveTo>
                    <a:pt x="46130" y="0"/>
                  </a:moveTo>
                  <a:cubicBezTo>
                    <a:pt x="42996" y="0"/>
                    <a:pt x="38174" y="1059"/>
                    <a:pt x="32569" y="2985"/>
                  </a:cubicBezTo>
                  <a:cubicBezTo>
                    <a:pt x="33027" y="3357"/>
                    <a:pt x="33456" y="3729"/>
                    <a:pt x="33886" y="4159"/>
                  </a:cubicBezTo>
                  <a:cubicBezTo>
                    <a:pt x="37580" y="3019"/>
                    <a:pt x="40728" y="2408"/>
                    <a:pt x="42899" y="2408"/>
                  </a:cubicBezTo>
                  <a:cubicBezTo>
                    <a:pt x="44545" y="2408"/>
                    <a:pt x="45630" y="2760"/>
                    <a:pt x="45963" y="3500"/>
                  </a:cubicBezTo>
                  <a:cubicBezTo>
                    <a:pt x="47136" y="6047"/>
                    <a:pt x="39008" y="12201"/>
                    <a:pt x="27818" y="17295"/>
                  </a:cubicBezTo>
                  <a:cubicBezTo>
                    <a:pt x="19906" y="20886"/>
                    <a:pt x="12570" y="22966"/>
                    <a:pt x="8561" y="22966"/>
                  </a:cubicBezTo>
                  <a:cubicBezTo>
                    <a:pt x="6914" y="22966"/>
                    <a:pt x="5829" y="22615"/>
                    <a:pt x="5495" y="21874"/>
                  </a:cubicBezTo>
                  <a:cubicBezTo>
                    <a:pt x="4723" y="20185"/>
                    <a:pt x="8071" y="16865"/>
                    <a:pt x="13680" y="13374"/>
                  </a:cubicBezTo>
                  <a:cubicBezTo>
                    <a:pt x="13652" y="13031"/>
                    <a:pt x="13652" y="12716"/>
                    <a:pt x="13652" y="12372"/>
                  </a:cubicBezTo>
                  <a:cubicBezTo>
                    <a:pt x="13652" y="12057"/>
                    <a:pt x="13652" y="11828"/>
                    <a:pt x="13680" y="11542"/>
                  </a:cubicBezTo>
                  <a:lnTo>
                    <a:pt x="13680" y="11542"/>
                  </a:lnTo>
                  <a:cubicBezTo>
                    <a:pt x="5295" y="16379"/>
                    <a:pt x="1" y="21158"/>
                    <a:pt x="1059" y="23448"/>
                  </a:cubicBezTo>
                  <a:cubicBezTo>
                    <a:pt x="1460" y="24341"/>
                    <a:pt x="2767" y="24764"/>
                    <a:pt x="4753" y="24764"/>
                  </a:cubicBezTo>
                  <a:cubicBezTo>
                    <a:pt x="9579" y="24764"/>
                    <a:pt x="18411" y="22264"/>
                    <a:pt x="27961" y="17924"/>
                  </a:cubicBezTo>
                  <a:cubicBezTo>
                    <a:pt x="41441" y="11828"/>
                    <a:pt x="51200" y="4387"/>
                    <a:pt x="49827" y="1325"/>
                  </a:cubicBezTo>
                  <a:cubicBezTo>
                    <a:pt x="49427" y="426"/>
                    <a:pt x="48118" y="0"/>
                    <a:pt x="46130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7800" y="4176875"/>
              <a:ext cx="1013850" cy="491225"/>
            </a:xfrm>
            <a:custGeom>
              <a:avLst/>
              <a:gdLst/>
              <a:ahLst/>
              <a:cxnLst/>
              <a:rect l="l" t="t" r="r" b="b"/>
              <a:pathLst>
                <a:path w="40554" h="19649" extrusionOk="0">
                  <a:moveTo>
                    <a:pt x="36544" y="0"/>
                  </a:moveTo>
                  <a:cubicBezTo>
                    <a:pt x="34566" y="0"/>
                    <a:pt x="31737" y="527"/>
                    <a:pt x="28419" y="1516"/>
                  </a:cubicBezTo>
                  <a:cubicBezTo>
                    <a:pt x="28763" y="1830"/>
                    <a:pt x="29077" y="2203"/>
                    <a:pt x="29392" y="2575"/>
                  </a:cubicBezTo>
                  <a:cubicBezTo>
                    <a:pt x="31216" y="2136"/>
                    <a:pt x="32783" y="1901"/>
                    <a:pt x="33978" y="1901"/>
                  </a:cubicBezTo>
                  <a:cubicBezTo>
                    <a:pt x="35277" y="1901"/>
                    <a:pt x="36136" y="2179"/>
                    <a:pt x="36404" y="2775"/>
                  </a:cubicBezTo>
                  <a:cubicBezTo>
                    <a:pt x="37320" y="4778"/>
                    <a:pt x="30852" y="9701"/>
                    <a:pt x="21980" y="13707"/>
                  </a:cubicBezTo>
                  <a:cubicBezTo>
                    <a:pt x="15698" y="16564"/>
                    <a:pt x="9891" y="18216"/>
                    <a:pt x="6709" y="18216"/>
                  </a:cubicBezTo>
                  <a:cubicBezTo>
                    <a:pt x="5397" y="18216"/>
                    <a:pt x="4532" y="17935"/>
                    <a:pt x="4265" y="17342"/>
                  </a:cubicBezTo>
                  <a:cubicBezTo>
                    <a:pt x="3749" y="16255"/>
                    <a:pt x="5438" y="14308"/>
                    <a:pt x="8529" y="12105"/>
                  </a:cubicBezTo>
                  <a:cubicBezTo>
                    <a:pt x="8414" y="11618"/>
                    <a:pt x="8357" y="11103"/>
                    <a:pt x="8328" y="10617"/>
                  </a:cubicBezTo>
                  <a:cubicBezTo>
                    <a:pt x="3091" y="13936"/>
                    <a:pt x="0" y="17027"/>
                    <a:pt x="716" y="18601"/>
                  </a:cubicBezTo>
                  <a:cubicBezTo>
                    <a:pt x="1042" y="19312"/>
                    <a:pt x="2087" y="19649"/>
                    <a:pt x="3671" y="19649"/>
                  </a:cubicBezTo>
                  <a:cubicBezTo>
                    <a:pt x="7512" y="19649"/>
                    <a:pt x="14516" y="17667"/>
                    <a:pt x="22094" y="14223"/>
                  </a:cubicBezTo>
                  <a:cubicBezTo>
                    <a:pt x="32798" y="9386"/>
                    <a:pt x="40554" y="3462"/>
                    <a:pt x="39466" y="1029"/>
                  </a:cubicBezTo>
                  <a:cubicBezTo>
                    <a:pt x="39149" y="332"/>
                    <a:pt x="38115" y="0"/>
                    <a:pt x="36544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71850" y="4249825"/>
              <a:ext cx="39375" cy="40075"/>
            </a:xfrm>
            <a:custGeom>
              <a:avLst/>
              <a:gdLst/>
              <a:ahLst/>
              <a:cxnLst/>
              <a:rect l="l" t="t" r="r" b="b"/>
              <a:pathLst>
                <a:path w="1575" h="1603" extrusionOk="0">
                  <a:moveTo>
                    <a:pt x="774" y="0"/>
                  </a:moveTo>
                  <a:cubicBezTo>
                    <a:pt x="344" y="0"/>
                    <a:pt x="1" y="372"/>
                    <a:pt x="1" y="801"/>
                  </a:cubicBezTo>
                  <a:cubicBezTo>
                    <a:pt x="1" y="1231"/>
                    <a:pt x="344" y="1603"/>
                    <a:pt x="774" y="1603"/>
                  </a:cubicBezTo>
                  <a:cubicBezTo>
                    <a:pt x="1231" y="1603"/>
                    <a:pt x="1575" y="1231"/>
                    <a:pt x="1575" y="801"/>
                  </a:cubicBezTo>
                  <a:cubicBezTo>
                    <a:pt x="1575" y="372"/>
                    <a:pt x="1231" y="0"/>
                    <a:pt x="77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6275" y="4242300"/>
              <a:ext cx="17200" cy="16125"/>
            </a:xfrm>
            <a:custGeom>
              <a:avLst/>
              <a:gdLst/>
              <a:ahLst/>
              <a:cxnLst/>
              <a:rect l="l" t="t" r="r" b="b"/>
              <a:pathLst>
                <a:path w="688" h="645" extrusionOk="0">
                  <a:moveTo>
                    <a:pt x="344" y="1"/>
                  </a:moveTo>
                  <a:cubicBezTo>
                    <a:pt x="194" y="1"/>
                    <a:pt x="44" y="101"/>
                    <a:pt x="29" y="301"/>
                  </a:cubicBezTo>
                  <a:cubicBezTo>
                    <a:pt x="1" y="530"/>
                    <a:pt x="173" y="644"/>
                    <a:pt x="344" y="644"/>
                  </a:cubicBezTo>
                  <a:cubicBezTo>
                    <a:pt x="516" y="644"/>
                    <a:pt x="688" y="530"/>
                    <a:pt x="659" y="301"/>
                  </a:cubicBezTo>
                  <a:cubicBezTo>
                    <a:pt x="645" y="101"/>
                    <a:pt x="495" y="1"/>
                    <a:pt x="34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63775" y="4440125"/>
              <a:ext cx="18625" cy="15975"/>
            </a:xfrm>
            <a:custGeom>
              <a:avLst/>
              <a:gdLst/>
              <a:ahLst/>
              <a:cxnLst/>
              <a:rect l="l" t="t" r="r" b="b"/>
              <a:pathLst>
                <a:path w="745" h="639" extrusionOk="0">
                  <a:moveTo>
                    <a:pt x="430" y="1"/>
                  </a:moveTo>
                  <a:cubicBezTo>
                    <a:pt x="144" y="1"/>
                    <a:pt x="0" y="344"/>
                    <a:pt x="201" y="545"/>
                  </a:cubicBezTo>
                  <a:cubicBezTo>
                    <a:pt x="266" y="610"/>
                    <a:pt x="347" y="639"/>
                    <a:pt x="426" y="639"/>
                  </a:cubicBezTo>
                  <a:cubicBezTo>
                    <a:pt x="589" y="639"/>
                    <a:pt x="745" y="517"/>
                    <a:pt x="745" y="344"/>
                  </a:cubicBezTo>
                  <a:cubicBezTo>
                    <a:pt x="745" y="144"/>
                    <a:pt x="601" y="1"/>
                    <a:pt x="43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83300" y="4388625"/>
              <a:ext cx="16475" cy="15750"/>
            </a:xfrm>
            <a:custGeom>
              <a:avLst/>
              <a:gdLst/>
              <a:ahLst/>
              <a:cxnLst/>
              <a:rect l="l" t="t" r="r" b="b"/>
              <a:pathLst>
                <a:path w="659" h="630" extrusionOk="0">
                  <a:moveTo>
                    <a:pt x="316" y="0"/>
                  </a:moveTo>
                  <a:cubicBezTo>
                    <a:pt x="144" y="0"/>
                    <a:pt x="1" y="143"/>
                    <a:pt x="1" y="315"/>
                  </a:cubicBezTo>
                  <a:cubicBezTo>
                    <a:pt x="1" y="515"/>
                    <a:pt x="144" y="630"/>
                    <a:pt x="316" y="630"/>
                  </a:cubicBezTo>
                  <a:cubicBezTo>
                    <a:pt x="516" y="630"/>
                    <a:pt x="659" y="515"/>
                    <a:pt x="659" y="315"/>
                  </a:cubicBezTo>
                  <a:cubicBezTo>
                    <a:pt x="659" y="143"/>
                    <a:pt x="516" y="0"/>
                    <a:pt x="3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886279" y="2478378"/>
            <a:ext cx="772743" cy="676826"/>
            <a:chOff x="241525" y="1716150"/>
            <a:chExt cx="954475" cy="836000"/>
          </a:xfrm>
        </p:grpSpPr>
        <p:sp>
          <p:nvSpPr>
            <p:cNvPr id="21" name="Google Shape;21;p2"/>
            <p:cNvSpPr/>
            <p:nvPr/>
          </p:nvSpPr>
          <p:spPr>
            <a:xfrm>
              <a:off x="241525" y="1716150"/>
              <a:ext cx="954475" cy="836000"/>
            </a:xfrm>
            <a:custGeom>
              <a:avLst/>
              <a:gdLst/>
              <a:ahLst/>
              <a:cxnLst/>
              <a:rect l="l" t="t" r="r" b="b"/>
              <a:pathLst>
                <a:path w="38179" h="33440" extrusionOk="0">
                  <a:moveTo>
                    <a:pt x="19073" y="1"/>
                  </a:moveTo>
                  <a:cubicBezTo>
                    <a:pt x="16470" y="1"/>
                    <a:pt x="13829" y="610"/>
                    <a:pt x="11362" y="1895"/>
                  </a:cubicBezTo>
                  <a:cubicBezTo>
                    <a:pt x="3177" y="6188"/>
                    <a:pt x="0" y="16262"/>
                    <a:pt x="4293" y="24447"/>
                  </a:cubicBezTo>
                  <a:cubicBezTo>
                    <a:pt x="7272" y="30165"/>
                    <a:pt x="13087" y="33439"/>
                    <a:pt x="19112" y="33439"/>
                  </a:cubicBezTo>
                  <a:cubicBezTo>
                    <a:pt x="21711" y="33439"/>
                    <a:pt x="24350" y="32830"/>
                    <a:pt x="26816" y="31545"/>
                  </a:cubicBezTo>
                  <a:cubicBezTo>
                    <a:pt x="35002" y="27280"/>
                    <a:pt x="38178" y="17178"/>
                    <a:pt x="33914" y="8993"/>
                  </a:cubicBezTo>
                  <a:cubicBezTo>
                    <a:pt x="30935" y="3275"/>
                    <a:pt x="25106" y="1"/>
                    <a:pt x="19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4825" y="1794975"/>
              <a:ext cx="196800" cy="172125"/>
            </a:xfrm>
            <a:custGeom>
              <a:avLst/>
              <a:gdLst/>
              <a:ahLst/>
              <a:cxnLst/>
              <a:rect l="l" t="t" r="r" b="b"/>
              <a:pathLst>
                <a:path w="7872" h="6885" extrusionOk="0">
                  <a:moveTo>
                    <a:pt x="3920" y="1"/>
                  </a:moveTo>
                  <a:cubicBezTo>
                    <a:pt x="3377" y="1"/>
                    <a:pt x="2828" y="130"/>
                    <a:pt x="2319" y="402"/>
                  </a:cubicBezTo>
                  <a:cubicBezTo>
                    <a:pt x="630" y="1289"/>
                    <a:pt x="1" y="3379"/>
                    <a:pt x="888" y="5067"/>
                  </a:cubicBezTo>
                  <a:cubicBezTo>
                    <a:pt x="1502" y="6215"/>
                    <a:pt x="2691" y="6884"/>
                    <a:pt x="3925" y="6884"/>
                  </a:cubicBezTo>
                  <a:cubicBezTo>
                    <a:pt x="4474" y="6884"/>
                    <a:pt x="5033" y="6752"/>
                    <a:pt x="5553" y="6469"/>
                  </a:cubicBezTo>
                  <a:cubicBezTo>
                    <a:pt x="7213" y="5582"/>
                    <a:pt x="7871" y="3493"/>
                    <a:pt x="6955" y="1833"/>
                  </a:cubicBezTo>
                  <a:cubicBezTo>
                    <a:pt x="6340" y="662"/>
                    <a:pt x="5147" y="1"/>
                    <a:pt x="39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6200" y="1987575"/>
              <a:ext cx="75100" cy="63300"/>
            </a:xfrm>
            <a:custGeom>
              <a:avLst/>
              <a:gdLst/>
              <a:ahLst/>
              <a:cxnLst/>
              <a:rect l="l" t="t" r="r" b="b"/>
              <a:pathLst>
                <a:path w="3004" h="2532" extrusionOk="0">
                  <a:moveTo>
                    <a:pt x="1585" y="0"/>
                  </a:moveTo>
                  <a:cubicBezTo>
                    <a:pt x="687" y="0"/>
                    <a:pt x="1" y="995"/>
                    <a:pt x="456" y="1856"/>
                  </a:cubicBezTo>
                  <a:cubicBezTo>
                    <a:pt x="704" y="2313"/>
                    <a:pt x="1142" y="2531"/>
                    <a:pt x="1575" y="2531"/>
                  </a:cubicBezTo>
                  <a:cubicBezTo>
                    <a:pt x="2093" y="2531"/>
                    <a:pt x="2603" y="2219"/>
                    <a:pt x="2774" y="1627"/>
                  </a:cubicBezTo>
                  <a:cubicBezTo>
                    <a:pt x="3003" y="969"/>
                    <a:pt x="2603" y="254"/>
                    <a:pt x="1944" y="53"/>
                  </a:cubicBezTo>
                  <a:cubicBezTo>
                    <a:pt x="1822" y="17"/>
                    <a:pt x="1702" y="0"/>
                    <a:pt x="1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2216100" y="3309925"/>
            <a:ext cx="132400" cy="137749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626475" y="2221700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69" y="1"/>
                  <a:pt x="2261" y="273"/>
                  <a:pt x="1717" y="816"/>
                </a:cubicBezTo>
                <a:cubicBezTo>
                  <a:pt x="0" y="2533"/>
                  <a:pt x="1231" y="5510"/>
                  <a:pt x="3663" y="5510"/>
                </a:cubicBezTo>
                <a:cubicBezTo>
                  <a:pt x="6125" y="5510"/>
                  <a:pt x="7355" y="2533"/>
                  <a:pt x="5638" y="816"/>
                </a:cubicBezTo>
                <a:cubicBezTo>
                  <a:pt x="5094" y="273"/>
                  <a:pt x="4386" y="1"/>
                  <a:pt x="3678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829225" y="289925"/>
            <a:ext cx="236125" cy="215550"/>
          </a:xfrm>
          <a:custGeom>
            <a:avLst/>
            <a:gdLst/>
            <a:ahLst/>
            <a:cxnLst/>
            <a:rect l="l" t="t" r="r" b="b"/>
            <a:pathLst>
              <a:path w="9445" h="8622" extrusionOk="0">
                <a:moveTo>
                  <a:pt x="4702" y="1"/>
                </a:moveTo>
                <a:cubicBezTo>
                  <a:pt x="2732" y="1"/>
                  <a:pt x="961" y="1367"/>
                  <a:pt x="516" y="3396"/>
                </a:cubicBezTo>
                <a:cubicBezTo>
                  <a:pt x="0" y="5714"/>
                  <a:pt x="1460" y="8003"/>
                  <a:pt x="3778" y="8518"/>
                </a:cubicBezTo>
                <a:cubicBezTo>
                  <a:pt x="4093" y="8588"/>
                  <a:pt x="4407" y="8622"/>
                  <a:pt x="4717" y="8622"/>
                </a:cubicBezTo>
                <a:cubicBezTo>
                  <a:pt x="6692" y="8622"/>
                  <a:pt x="8484" y="7260"/>
                  <a:pt x="8930" y="5256"/>
                </a:cubicBezTo>
                <a:cubicBezTo>
                  <a:pt x="9445" y="2938"/>
                  <a:pt x="7957" y="619"/>
                  <a:pt x="5638" y="104"/>
                </a:cubicBezTo>
                <a:cubicBezTo>
                  <a:pt x="5324" y="35"/>
                  <a:pt x="5011" y="1"/>
                  <a:pt x="4702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2507425" y="4284525"/>
            <a:ext cx="276775" cy="287175"/>
            <a:chOff x="939975" y="2736700"/>
            <a:chExt cx="276775" cy="287175"/>
          </a:xfrm>
        </p:grpSpPr>
        <p:sp>
          <p:nvSpPr>
            <p:cNvPr id="28" name="Google Shape;28;p2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1173150" y="640988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2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 rot="-9535098">
            <a:off x="5501834" y="-426528"/>
            <a:ext cx="8322168" cy="6910965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/>
          <p:nvPr/>
        </p:nvSpPr>
        <p:spPr>
          <a:xfrm rot="10800000">
            <a:off x="-85922" y="3018145"/>
            <a:ext cx="2226775" cy="2168729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710100" y="2996300"/>
            <a:ext cx="2299800" cy="1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2"/>
          </p:nvPr>
        </p:nvSpPr>
        <p:spPr>
          <a:xfrm>
            <a:off x="3422100" y="3567800"/>
            <a:ext cx="2299800" cy="1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ctrTitle"/>
          </p:nvPr>
        </p:nvSpPr>
        <p:spPr>
          <a:xfrm>
            <a:off x="550325" y="26877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ctrTitle" idx="3"/>
          </p:nvPr>
        </p:nvSpPr>
        <p:spPr>
          <a:xfrm>
            <a:off x="3262350" y="32592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4"/>
          </p:nvPr>
        </p:nvSpPr>
        <p:spPr>
          <a:xfrm>
            <a:off x="6134125" y="2996300"/>
            <a:ext cx="2299800" cy="1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ctrTitle" idx="5"/>
          </p:nvPr>
        </p:nvSpPr>
        <p:spPr>
          <a:xfrm>
            <a:off x="5974375" y="26877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 idx="6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/>
          <p:nvPr/>
        </p:nvSpPr>
        <p:spPr>
          <a:xfrm>
            <a:off x="825250" y="851400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442275" y="927175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953700" y="536363"/>
            <a:ext cx="132411" cy="13151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8593675" y="4417100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"/>
          <p:cNvSpPr/>
          <p:nvPr/>
        </p:nvSpPr>
        <p:spPr>
          <a:xfrm>
            <a:off x="8774850" y="3904225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69" y="1"/>
                  <a:pt x="2261" y="273"/>
                  <a:pt x="1717" y="816"/>
                </a:cubicBezTo>
                <a:cubicBezTo>
                  <a:pt x="0" y="2533"/>
                  <a:pt x="1231" y="5510"/>
                  <a:pt x="3663" y="5510"/>
                </a:cubicBezTo>
                <a:cubicBezTo>
                  <a:pt x="6125" y="5510"/>
                  <a:pt x="7355" y="2533"/>
                  <a:pt x="5638" y="816"/>
                </a:cubicBezTo>
                <a:cubicBezTo>
                  <a:pt x="5094" y="273"/>
                  <a:pt x="4386" y="1"/>
                  <a:pt x="36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18"/>
          <p:cNvGrpSpPr/>
          <p:nvPr/>
        </p:nvGrpSpPr>
        <p:grpSpPr>
          <a:xfrm>
            <a:off x="7936950" y="4260975"/>
            <a:ext cx="276775" cy="287175"/>
            <a:chOff x="939975" y="2736700"/>
            <a:chExt cx="276775" cy="287175"/>
          </a:xfrm>
        </p:grpSpPr>
        <p:sp>
          <p:nvSpPr>
            <p:cNvPr id="200" name="Google Shape;200;p18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CUSTOM_16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>
            <a:spLocks noGrp="1"/>
          </p:cNvSpPr>
          <p:nvPr>
            <p:ph type="ctrTitle"/>
          </p:nvPr>
        </p:nvSpPr>
        <p:spPr>
          <a:xfrm>
            <a:off x="604075" y="327725"/>
            <a:ext cx="2988300" cy="111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80" name="Google Shape;280;p24"/>
          <p:cNvSpPr/>
          <p:nvPr/>
        </p:nvSpPr>
        <p:spPr>
          <a:xfrm rot="10800000" flipH="1">
            <a:off x="7038778" y="2974770"/>
            <a:ext cx="2226775" cy="2168729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 rot="10018376" flipH="1">
            <a:off x="1426271" y="-1403148"/>
            <a:ext cx="8749080" cy="7265484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-1504962" y="-877011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ctrTitle"/>
          </p:nvPr>
        </p:nvSpPr>
        <p:spPr>
          <a:xfrm>
            <a:off x="2826000" y="2359450"/>
            <a:ext cx="34920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3134625" y="3168950"/>
            <a:ext cx="28749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3482450" y="1366325"/>
            <a:ext cx="2179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/>
          <p:nvPr/>
        </p:nvSpPr>
        <p:spPr>
          <a:xfrm>
            <a:off x="1578325" y="2359450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930425" y="471038"/>
            <a:ext cx="151120" cy="137952"/>
          </a:xfrm>
          <a:custGeom>
            <a:avLst/>
            <a:gdLst/>
            <a:ahLst/>
            <a:cxnLst/>
            <a:rect l="l" t="t" r="r" b="b"/>
            <a:pathLst>
              <a:path w="9445" h="8622" extrusionOk="0">
                <a:moveTo>
                  <a:pt x="4702" y="1"/>
                </a:moveTo>
                <a:cubicBezTo>
                  <a:pt x="2732" y="1"/>
                  <a:pt x="961" y="1367"/>
                  <a:pt x="516" y="3396"/>
                </a:cubicBezTo>
                <a:cubicBezTo>
                  <a:pt x="0" y="5714"/>
                  <a:pt x="1460" y="8003"/>
                  <a:pt x="3778" y="8518"/>
                </a:cubicBezTo>
                <a:cubicBezTo>
                  <a:pt x="4093" y="8588"/>
                  <a:pt x="4407" y="8622"/>
                  <a:pt x="4717" y="8622"/>
                </a:cubicBezTo>
                <a:cubicBezTo>
                  <a:pt x="6692" y="8622"/>
                  <a:pt x="8484" y="7260"/>
                  <a:pt x="8930" y="5256"/>
                </a:cubicBezTo>
                <a:cubicBezTo>
                  <a:pt x="9445" y="2938"/>
                  <a:pt x="7957" y="619"/>
                  <a:pt x="5638" y="104"/>
                </a:cubicBezTo>
                <a:cubicBezTo>
                  <a:pt x="5324" y="35"/>
                  <a:pt x="5011" y="1"/>
                  <a:pt x="47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1421400" y="399375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41488" y="882725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727550" y="4327275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8356163" y="882725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 rot="5989619">
            <a:off x="-3913912" y="-5273939"/>
            <a:ext cx="11662049" cy="968449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 rot="10800000" flipH="1">
            <a:off x="6098388" y="2209089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ctrTitle"/>
          </p:nvPr>
        </p:nvSpPr>
        <p:spPr>
          <a:xfrm>
            <a:off x="2638350" y="1534349"/>
            <a:ext cx="38673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ubTitle" idx="1"/>
          </p:nvPr>
        </p:nvSpPr>
        <p:spPr>
          <a:xfrm>
            <a:off x="2682600" y="2208400"/>
            <a:ext cx="37788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-3219727">
            <a:off x="-898845" y="1550158"/>
            <a:ext cx="9968815" cy="827838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1160187" y="2954025"/>
            <a:ext cx="2619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5481530" y="2954025"/>
            <a:ext cx="2502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ctrTitle"/>
          </p:nvPr>
        </p:nvSpPr>
        <p:spPr>
          <a:xfrm>
            <a:off x="1160225" y="2545650"/>
            <a:ext cx="2619300" cy="48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ctrTitle" idx="3"/>
          </p:nvPr>
        </p:nvSpPr>
        <p:spPr>
          <a:xfrm>
            <a:off x="5422991" y="2545650"/>
            <a:ext cx="2619300" cy="48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 idx="4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 rot="4810381" flipH="1">
            <a:off x="-1923187" y="-1740164"/>
            <a:ext cx="11662049" cy="968449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 flipH="1">
            <a:off x="3133725" y="1030150"/>
            <a:ext cx="4932000" cy="29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7607953" y="512283"/>
            <a:ext cx="650087" cy="592374"/>
            <a:chOff x="1949275" y="2818050"/>
            <a:chExt cx="618600" cy="563575"/>
          </a:xfrm>
        </p:grpSpPr>
        <p:sp>
          <p:nvSpPr>
            <p:cNvPr id="72" name="Google Shape;72;p8"/>
            <p:cNvSpPr/>
            <p:nvPr/>
          </p:nvSpPr>
          <p:spPr>
            <a:xfrm>
              <a:off x="1949275" y="2818050"/>
              <a:ext cx="618600" cy="563575"/>
            </a:xfrm>
            <a:custGeom>
              <a:avLst/>
              <a:gdLst/>
              <a:ahLst/>
              <a:cxnLst/>
              <a:rect l="l" t="t" r="r" b="b"/>
              <a:pathLst>
                <a:path w="24744" h="22543" extrusionOk="0">
                  <a:moveTo>
                    <a:pt x="12372" y="1"/>
                  </a:moveTo>
                  <a:cubicBezTo>
                    <a:pt x="9488" y="1"/>
                    <a:pt x="6605" y="1102"/>
                    <a:pt x="4403" y="3303"/>
                  </a:cubicBezTo>
                  <a:cubicBezTo>
                    <a:pt x="0" y="7706"/>
                    <a:pt x="0" y="14837"/>
                    <a:pt x="4403" y="19240"/>
                  </a:cubicBezTo>
                  <a:cubicBezTo>
                    <a:pt x="6605" y="21442"/>
                    <a:pt x="9488" y="22543"/>
                    <a:pt x="12372" y="22543"/>
                  </a:cubicBezTo>
                  <a:cubicBezTo>
                    <a:pt x="15255" y="22543"/>
                    <a:pt x="18139" y="21442"/>
                    <a:pt x="20341" y="19240"/>
                  </a:cubicBezTo>
                  <a:cubicBezTo>
                    <a:pt x="24744" y="14837"/>
                    <a:pt x="24744" y="7706"/>
                    <a:pt x="20341" y="3303"/>
                  </a:cubicBezTo>
                  <a:cubicBezTo>
                    <a:pt x="18139" y="1102"/>
                    <a:pt x="15255" y="1"/>
                    <a:pt x="12372" y="1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2426925" y="2986875"/>
              <a:ext cx="117125" cy="229850"/>
            </a:xfrm>
            <a:custGeom>
              <a:avLst/>
              <a:gdLst/>
              <a:ahLst/>
              <a:cxnLst/>
              <a:rect l="l" t="t" r="r" b="b"/>
              <a:pathLst>
                <a:path w="4685" h="9194" extrusionOk="0">
                  <a:moveTo>
                    <a:pt x="3568" y="0"/>
                  </a:moveTo>
                  <a:cubicBezTo>
                    <a:pt x="2812" y="1479"/>
                    <a:pt x="1957" y="3352"/>
                    <a:pt x="1005" y="5751"/>
                  </a:cubicBezTo>
                  <a:cubicBezTo>
                    <a:pt x="1" y="8307"/>
                    <a:pt x="32" y="9193"/>
                    <a:pt x="632" y="9193"/>
                  </a:cubicBezTo>
                  <a:cubicBezTo>
                    <a:pt x="1328" y="9193"/>
                    <a:pt x="2791" y="8000"/>
                    <a:pt x="4291" y="6835"/>
                  </a:cubicBezTo>
                  <a:cubicBezTo>
                    <a:pt x="4389" y="6441"/>
                    <a:pt x="4422" y="6080"/>
                    <a:pt x="4455" y="5685"/>
                  </a:cubicBezTo>
                  <a:cubicBezTo>
                    <a:pt x="4685" y="3747"/>
                    <a:pt x="4356" y="1775"/>
                    <a:pt x="356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1997725" y="3086075"/>
              <a:ext cx="361700" cy="294325"/>
            </a:xfrm>
            <a:custGeom>
              <a:avLst/>
              <a:gdLst/>
              <a:ahLst/>
              <a:cxnLst/>
              <a:rect l="l" t="t" r="r" b="b"/>
              <a:pathLst>
                <a:path w="14468" h="11773" extrusionOk="0">
                  <a:moveTo>
                    <a:pt x="13860" y="0"/>
                  </a:moveTo>
                  <a:cubicBezTo>
                    <a:pt x="12520" y="0"/>
                    <a:pt x="8232" y="4421"/>
                    <a:pt x="6439" y="4421"/>
                  </a:cubicBezTo>
                  <a:cubicBezTo>
                    <a:pt x="6006" y="4421"/>
                    <a:pt x="5719" y="4164"/>
                    <a:pt x="5653" y="3525"/>
                  </a:cubicBezTo>
                  <a:cubicBezTo>
                    <a:pt x="5561" y="2577"/>
                    <a:pt x="5133" y="2205"/>
                    <a:pt x="4515" y="2205"/>
                  </a:cubicBezTo>
                  <a:cubicBezTo>
                    <a:pt x="3354" y="2205"/>
                    <a:pt x="1523" y="3519"/>
                    <a:pt x="1" y="4806"/>
                  </a:cubicBezTo>
                  <a:cubicBezTo>
                    <a:pt x="1545" y="8651"/>
                    <a:pt x="5127" y="11345"/>
                    <a:pt x="9267" y="11773"/>
                  </a:cubicBezTo>
                  <a:lnTo>
                    <a:pt x="9300" y="11773"/>
                  </a:lnTo>
                  <a:cubicBezTo>
                    <a:pt x="10910" y="9111"/>
                    <a:pt x="12291" y="6318"/>
                    <a:pt x="13408" y="3426"/>
                  </a:cubicBezTo>
                  <a:cubicBezTo>
                    <a:pt x="14468" y="880"/>
                    <a:pt x="14457" y="0"/>
                    <a:pt x="13860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2139575" y="2818750"/>
              <a:ext cx="329725" cy="212075"/>
            </a:xfrm>
            <a:custGeom>
              <a:avLst/>
              <a:gdLst/>
              <a:ahLst/>
              <a:cxnLst/>
              <a:rect l="l" t="t" r="r" b="b"/>
              <a:pathLst>
                <a:path w="13189" h="8483" extrusionOk="0">
                  <a:moveTo>
                    <a:pt x="4740" y="1"/>
                  </a:moveTo>
                  <a:cubicBezTo>
                    <a:pt x="4272" y="1"/>
                    <a:pt x="3802" y="29"/>
                    <a:pt x="3331" y="88"/>
                  </a:cubicBezTo>
                  <a:cubicBezTo>
                    <a:pt x="1718" y="3167"/>
                    <a:pt x="0" y="7344"/>
                    <a:pt x="1844" y="7344"/>
                  </a:cubicBezTo>
                  <a:cubicBezTo>
                    <a:pt x="2066" y="7344"/>
                    <a:pt x="2341" y="7284"/>
                    <a:pt x="2673" y="7153"/>
                  </a:cubicBezTo>
                  <a:cubicBezTo>
                    <a:pt x="3141" y="6962"/>
                    <a:pt x="3525" y="6884"/>
                    <a:pt x="3850" y="6884"/>
                  </a:cubicBezTo>
                  <a:cubicBezTo>
                    <a:pt x="5321" y="6884"/>
                    <a:pt x="5582" y="8483"/>
                    <a:pt x="6893" y="8483"/>
                  </a:cubicBezTo>
                  <a:cubicBezTo>
                    <a:pt x="7940" y="8483"/>
                    <a:pt x="9655" y="7464"/>
                    <a:pt x="13189" y="3801"/>
                  </a:cubicBezTo>
                  <a:cubicBezTo>
                    <a:pt x="11037" y="1362"/>
                    <a:pt x="7958" y="1"/>
                    <a:pt x="4740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8"/>
          <p:cNvGrpSpPr/>
          <p:nvPr/>
        </p:nvGrpSpPr>
        <p:grpSpPr>
          <a:xfrm>
            <a:off x="7724900" y="4112550"/>
            <a:ext cx="641625" cy="564075"/>
            <a:chOff x="2871000" y="2954125"/>
            <a:chExt cx="641625" cy="564075"/>
          </a:xfrm>
        </p:grpSpPr>
        <p:sp>
          <p:nvSpPr>
            <p:cNvPr id="77" name="Google Shape;77;p8"/>
            <p:cNvSpPr/>
            <p:nvPr/>
          </p:nvSpPr>
          <p:spPr>
            <a:xfrm>
              <a:off x="2871000" y="2954275"/>
              <a:ext cx="641625" cy="563675"/>
            </a:xfrm>
            <a:custGeom>
              <a:avLst/>
              <a:gdLst/>
              <a:ahLst/>
              <a:cxnLst/>
              <a:rect l="l" t="t" r="r" b="b"/>
              <a:pathLst>
                <a:path w="25665" h="22547" extrusionOk="0">
                  <a:moveTo>
                    <a:pt x="12853" y="0"/>
                  </a:moveTo>
                  <a:cubicBezTo>
                    <a:pt x="9195" y="0"/>
                    <a:pt x="5609" y="1772"/>
                    <a:pt x="3451" y="5051"/>
                  </a:cubicBezTo>
                  <a:cubicBezTo>
                    <a:pt x="0" y="10242"/>
                    <a:pt x="1413" y="17242"/>
                    <a:pt x="6605" y="20659"/>
                  </a:cubicBezTo>
                  <a:cubicBezTo>
                    <a:pt x="8526" y="21936"/>
                    <a:pt x="10695" y="22547"/>
                    <a:pt x="12839" y="22547"/>
                  </a:cubicBezTo>
                  <a:cubicBezTo>
                    <a:pt x="16491" y="22547"/>
                    <a:pt x="20073" y="20776"/>
                    <a:pt x="22247" y="17505"/>
                  </a:cubicBezTo>
                  <a:cubicBezTo>
                    <a:pt x="25664" y="12313"/>
                    <a:pt x="24251" y="5313"/>
                    <a:pt x="19059" y="1863"/>
                  </a:cubicBezTo>
                  <a:cubicBezTo>
                    <a:pt x="17146" y="604"/>
                    <a:pt x="14987" y="0"/>
                    <a:pt x="12853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2912900" y="3100550"/>
              <a:ext cx="160825" cy="347225"/>
            </a:xfrm>
            <a:custGeom>
              <a:avLst/>
              <a:gdLst/>
              <a:ahLst/>
              <a:cxnLst/>
              <a:rect l="l" t="t" r="r" b="b"/>
              <a:pathLst>
                <a:path w="6433" h="13889" extrusionOk="0">
                  <a:moveTo>
                    <a:pt x="5647" y="0"/>
                  </a:moveTo>
                  <a:cubicBezTo>
                    <a:pt x="4490" y="0"/>
                    <a:pt x="2119" y="3950"/>
                    <a:pt x="0" y="6889"/>
                  </a:cubicBezTo>
                  <a:cubicBezTo>
                    <a:pt x="33" y="7250"/>
                    <a:pt x="99" y="7612"/>
                    <a:pt x="164" y="7940"/>
                  </a:cubicBezTo>
                  <a:cubicBezTo>
                    <a:pt x="690" y="10273"/>
                    <a:pt x="1939" y="12344"/>
                    <a:pt x="3746" y="13888"/>
                  </a:cubicBezTo>
                  <a:cubicBezTo>
                    <a:pt x="5258" y="10372"/>
                    <a:pt x="6145" y="6593"/>
                    <a:pt x="6342" y="2748"/>
                  </a:cubicBezTo>
                  <a:cubicBezTo>
                    <a:pt x="6433" y="773"/>
                    <a:pt x="6159" y="0"/>
                    <a:pt x="5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076375" y="3339300"/>
              <a:ext cx="221650" cy="178900"/>
            </a:xfrm>
            <a:custGeom>
              <a:avLst/>
              <a:gdLst/>
              <a:ahLst/>
              <a:cxnLst/>
              <a:rect l="l" t="t" r="r" b="b"/>
              <a:pathLst>
                <a:path w="8866" h="7156" extrusionOk="0">
                  <a:moveTo>
                    <a:pt x="7636" y="1"/>
                  </a:moveTo>
                  <a:cubicBezTo>
                    <a:pt x="7438" y="1"/>
                    <a:pt x="7196" y="112"/>
                    <a:pt x="6901" y="362"/>
                  </a:cubicBezTo>
                  <a:cubicBezTo>
                    <a:pt x="6442" y="758"/>
                    <a:pt x="6068" y="889"/>
                    <a:pt x="5740" y="889"/>
                  </a:cubicBezTo>
                  <a:cubicBezTo>
                    <a:pt x="5093" y="889"/>
                    <a:pt x="4624" y="378"/>
                    <a:pt x="4030" y="378"/>
                  </a:cubicBezTo>
                  <a:cubicBezTo>
                    <a:pt x="3203" y="378"/>
                    <a:pt x="2133" y="1374"/>
                    <a:pt x="0" y="6145"/>
                  </a:cubicBezTo>
                  <a:cubicBezTo>
                    <a:pt x="1464" y="6813"/>
                    <a:pt x="3056" y="7156"/>
                    <a:pt x="4653" y="7156"/>
                  </a:cubicBezTo>
                  <a:cubicBezTo>
                    <a:pt x="5494" y="7156"/>
                    <a:pt x="6337" y="7061"/>
                    <a:pt x="7164" y="6868"/>
                  </a:cubicBezTo>
                  <a:cubicBezTo>
                    <a:pt x="7394" y="6803"/>
                    <a:pt x="7624" y="6737"/>
                    <a:pt x="7854" y="6671"/>
                  </a:cubicBezTo>
                  <a:cubicBezTo>
                    <a:pt x="8335" y="4349"/>
                    <a:pt x="8866" y="1"/>
                    <a:pt x="7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3321275" y="3066550"/>
              <a:ext cx="170800" cy="399300"/>
            </a:xfrm>
            <a:custGeom>
              <a:avLst/>
              <a:gdLst/>
              <a:ahLst/>
              <a:cxnLst/>
              <a:rect l="l" t="t" r="r" b="b"/>
              <a:pathLst>
                <a:path w="6832" h="15972" extrusionOk="0">
                  <a:moveTo>
                    <a:pt x="3841" y="1"/>
                  </a:moveTo>
                  <a:lnTo>
                    <a:pt x="3841" y="1"/>
                  </a:lnTo>
                  <a:cubicBezTo>
                    <a:pt x="4083" y="3892"/>
                    <a:pt x="4656" y="8697"/>
                    <a:pt x="3224" y="8697"/>
                  </a:cubicBezTo>
                  <a:cubicBezTo>
                    <a:pt x="3096" y="8697"/>
                    <a:pt x="2952" y="8658"/>
                    <a:pt x="2790" y="8577"/>
                  </a:cubicBezTo>
                  <a:cubicBezTo>
                    <a:pt x="2478" y="8427"/>
                    <a:pt x="2209" y="8357"/>
                    <a:pt x="1979" y="8357"/>
                  </a:cubicBezTo>
                  <a:cubicBezTo>
                    <a:pt x="1" y="8357"/>
                    <a:pt x="847" y="13469"/>
                    <a:pt x="1377" y="15971"/>
                  </a:cubicBezTo>
                  <a:cubicBezTo>
                    <a:pt x="5090" y="13309"/>
                    <a:pt x="6832" y="8709"/>
                    <a:pt x="5813" y="4273"/>
                  </a:cubicBezTo>
                  <a:cubicBezTo>
                    <a:pt x="5451" y="2728"/>
                    <a:pt x="4794" y="1250"/>
                    <a:pt x="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3135000" y="2954125"/>
              <a:ext cx="253575" cy="281450"/>
            </a:xfrm>
            <a:custGeom>
              <a:avLst/>
              <a:gdLst/>
              <a:ahLst/>
              <a:cxnLst/>
              <a:rect l="l" t="t" r="r" b="b"/>
              <a:pathLst>
                <a:path w="10143" h="11258" extrusionOk="0">
                  <a:moveTo>
                    <a:pt x="2285" y="1"/>
                  </a:moveTo>
                  <a:cubicBezTo>
                    <a:pt x="2024" y="1"/>
                    <a:pt x="1762" y="10"/>
                    <a:pt x="1500" y="29"/>
                  </a:cubicBezTo>
                  <a:cubicBezTo>
                    <a:pt x="1040" y="1245"/>
                    <a:pt x="383" y="3742"/>
                    <a:pt x="120" y="8605"/>
                  </a:cubicBezTo>
                  <a:cubicBezTo>
                    <a:pt x="1" y="10549"/>
                    <a:pt x="183" y="11257"/>
                    <a:pt x="547" y="11257"/>
                  </a:cubicBezTo>
                  <a:cubicBezTo>
                    <a:pt x="1526" y="11257"/>
                    <a:pt x="3826" y="6144"/>
                    <a:pt x="5157" y="6144"/>
                  </a:cubicBezTo>
                  <a:cubicBezTo>
                    <a:pt x="5382" y="6144"/>
                    <a:pt x="5580" y="6291"/>
                    <a:pt x="5739" y="6634"/>
                  </a:cubicBezTo>
                  <a:cubicBezTo>
                    <a:pt x="5969" y="7139"/>
                    <a:pt x="6261" y="7350"/>
                    <a:pt x="6589" y="7350"/>
                  </a:cubicBezTo>
                  <a:cubicBezTo>
                    <a:pt x="7712" y="7350"/>
                    <a:pt x="9252" y="4870"/>
                    <a:pt x="10142" y="3216"/>
                  </a:cubicBezTo>
                  <a:cubicBezTo>
                    <a:pt x="8031" y="1166"/>
                    <a:pt x="5201" y="1"/>
                    <a:pt x="2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8"/>
          <p:cNvSpPr/>
          <p:nvPr/>
        </p:nvSpPr>
        <p:spPr>
          <a:xfrm>
            <a:off x="8331688" y="402250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410900" y="4008100"/>
            <a:ext cx="309100" cy="291325"/>
          </a:xfrm>
          <a:custGeom>
            <a:avLst/>
            <a:gdLst/>
            <a:ahLst/>
            <a:cxnLst/>
            <a:rect l="l" t="t" r="r" b="b"/>
            <a:pathLst>
              <a:path w="12364" h="11653" extrusionOk="0">
                <a:moveTo>
                  <a:pt x="6182" y="0"/>
                </a:moveTo>
                <a:cubicBezTo>
                  <a:pt x="6089" y="0"/>
                  <a:pt x="5996" y="50"/>
                  <a:pt x="5953" y="151"/>
                </a:cubicBezTo>
                <a:lnTo>
                  <a:pt x="4264" y="3614"/>
                </a:lnTo>
                <a:cubicBezTo>
                  <a:pt x="4207" y="3671"/>
                  <a:pt x="4150" y="3728"/>
                  <a:pt x="4064" y="3728"/>
                </a:cubicBezTo>
                <a:lnTo>
                  <a:pt x="286" y="4272"/>
                </a:lnTo>
                <a:cubicBezTo>
                  <a:pt x="86" y="4300"/>
                  <a:pt x="0" y="4558"/>
                  <a:pt x="143" y="4701"/>
                </a:cubicBezTo>
                <a:lnTo>
                  <a:pt x="2891" y="7363"/>
                </a:lnTo>
                <a:cubicBezTo>
                  <a:pt x="2948" y="7420"/>
                  <a:pt x="2976" y="7506"/>
                  <a:pt x="2976" y="7592"/>
                </a:cubicBezTo>
                <a:lnTo>
                  <a:pt x="2318" y="11369"/>
                </a:lnTo>
                <a:cubicBezTo>
                  <a:pt x="2273" y="11529"/>
                  <a:pt x="2409" y="11652"/>
                  <a:pt x="2553" y="11652"/>
                </a:cubicBezTo>
                <a:cubicBezTo>
                  <a:pt x="2590" y="11652"/>
                  <a:pt x="2627" y="11644"/>
                  <a:pt x="2662" y="11627"/>
                </a:cubicBezTo>
                <a:lnTo>
                  <a:pt x="6067" y="9824"/>
                </a:lnTo>
                <a:cubicBezTo>
                  <a:pt x="6096" y="9810"/>
                  <a:pt x="6132" y="9802"/>
                  <a:pt x="6171" y="9802"/>
                </a:cubicBezTo>
                <a:cubicBezTo>
                  <a:pt x="6210" y="9802"/>
                  <a:pt x="6253" y="9810"/>
                  <a:pt x="6296" y="9824"/>
                </a:cubicBezTo>
                <a:lnTo>
                  <a:pt x="9702" y="11627"/>
                </a:lnTo>
                <a:cubicBezTo>
                  <a:pt x="9737" y="11644"/>
                  <a:pt x="9773" y="11652"/>
                  <a:pt x="9808" y="11652"/>
                </a:cubicBezTo>
                <a:cubicBezTo>
                  <a:pt x="9946" y="11652"/>
                  <a:pt x="10068" y="11529"/>
                  <a:pt x="10045" y="11369"/>
                </a:cubicBezTo>
                <a:lnTo>
                  <a:pt x="9387" y="7592"/>
                </a:lnTo>
                <a:cubicBezTo>
                  <a:pt x="9387" y="7506"/>
                  <a:pt x="9416" y="7420"/>
                  <a:pt x="9473" y="7363"/>
                </a:cubicBezTo>
                <a:lnTo>
                  <a:pt x="12220" y="4701"/>
                </a:lnTo>
                <a:cubicBezTo>
                  <a:pt x="12364" y="4558"/>
                  <a:pt x="12278" y="4300"/>
                  <a:pt x="12077" y="4272"/>
                </a:cubicBezTo>
                <a:lnTo>
                  <a:pt x="8271" y="3728"/>
                </a:lnTo>
                <a:cubicBezTo>
                  <a:pt x="8214" y="3728"/>
                  <a:pt x="8128" y="3671"/>
                  <a:pt x="8099" y="3614"/>
                </a:cubicBezTo>
                <a:lnTo>
                  <a:pt x="6411" y="151"/>
                </a:lnTo>
                <a:cubicBezTo>
                  <a:pt x="6368" y="50"/>
                  <a:pt x="6275" y="0"/>
                  <a:pt x="618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>
            <a:off x="7189475" y="471825"/>
            <a:ext cx="136653" cy="137740"/>
          </a:xfrm>
          <a:custGeom>
            <a:avLst/>
            <a:gdLst/>
            <a:ahLst/>
            <a:cxnLst/>
            <a:rect l="l" t="t" r="r" b="b"/>
            <a:pathLst>
              <a:path w="11185" h="11274" extrusionOk="0">
                <a:moveTo>
                  <a:pt x="7496" y="0"/>
                </a:moveTo>
                <a:cubicBezTo>
                  <a:pt x="7445" y="0"/>
                  <a:pt x="7393" y="16"/>
                  <a:pt x="7349" y="51"/>
                </a:cubicBezTo>
                <a:lnTo>
                  <a:pt x="4631" y="2370"/>
                </a:lnTo>
                <a:cubicBezTo>
                  <a:pt x="4573" y="2427"/>
                  <a:pt x="4488" y="2427"/>
                  <a:pt x="4430" y="2427"/>
                </a:cubicBezTo>
                <a:lnTo>
                  <a:pt x="996" y="1482"/>
                </a:lnTo>
                <a:cubicBezTo>
                  <a:pt x="969" y="1475"/>
                  <a:pt x="943" y="1471"/>
                  <a:pt x="919" y="1471"/>
                </a:cubicBezTo>
                <a:cubicBezTo>
                  <a:pt x="761" y="1471"/>
                  <a:pt x="664" y="1620"/>
                  <a:pt x="738" y="1769"/>
                </a:cubicBezTo>
                <a:lnTo>
                  <a:pt x="2084" y="5060"/>
                </a:lnTo>
                <a:cubicBezTo>
                  <a:pt x="2112" y="5117"/>
                  <a:pt x="2112" y="5203"/>
                  <a:pt x="2055" y="5260"/>
                </a:cubicBezTo>
                <a:lnTo>
                  <a:pt x="109" y="8236"/>
                </a:lnTo>
                <a:cubicBezTo>
                  <a:pt x="1" y="8398"/>
                  <a:pt x="96" y="8611"/>
                  <a:pt x="275" y="8611"/>
                </a:cubicBezTo>
                <a:cubicBezTo>
                  <a:pt x="286" y="8611"/>
                  <a:pt x="298" y="8610"/>
                  <a:pt x="309" y="8608"/>
                </a:cubicBezTo>
                <a:lnTo>
                  <a:pt x="3858" y="8322"/>
                </a:lnTo>
                <a:cubicBezTo>
                  <a:pt x="3944" y="8322"/>
                  <a:pt x="4001" y="8351"/>
                  <a:pt x="4058" y="8408"/>
                </a:cubicBezTo>
                <a:lnTo>
                  <a:pt x="6291" y="11184"/>
                </a:lnTo>
                <a:cubicBezTo>
                  <a:pt x="6338" y="11244"/>
                  <a:pt x="6406" y="11274"/>
                  <a:pt x="6473" y="11274"/>
                </a:cubicBezTo>
                <a:cubicBezTo>
                  <a:pt x="6566" y="11274"/>
                  <a:pt x="6658" y="11215"/>
                  <a:pt x="6691" y="11098"/>
                </a:cubicBezTo>
                <a:lnTo>
                  <a:pt x="7521" y="7635"/>
                </a:lnTo>
                <a:cubicBezTo>
                  <a:pt x="7550" y="7578"/>
                  <a:pt x="7578" y="7521"/>
                  <a:pt x="7664" y="7492"/>
                </a:cubicBezTo>
                <a:lnTo>
                  <a:pt x="10984" y="6233"/>
                </a:lnTo>
                <a:cubicBezTo>
                  <a:pt x="11156" y="6176"/>
                  <a:pt x="11184" y="5918"/>
                  <a:pt x="11041" y="5832"/>
                </a:cubicBezTo>
                <a:lnTo>
                  <a:pt x="8008" y="3972"/>
                </a:lnTo>
                <a:cubicBezTo>
                  <a:pt x="7922" y="3915"/>
                  <a:pt x="7893" y="3858"/>
                  <a:pt x="7893" y="3772"/>
                </a:cubicBezTo>
                <a:lnTo>
                  <a:pt x="7721" y="223"/>
                </a:lnTo>
                <a:cubicBezTo>
                  <a:pt x="7721" y="84"/>
                  <a:pt x="7611" y="0"/>
                  <a:pt x="74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473125" y="4485500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rot="781549">
            <a:off x="-4184293" y="63807"/>
            <a:ext cx="8322474" cy="6911218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ctrTitle"/>
          </p:nvPr>
        </p:nvSpPr>
        <p:spPr>
          <a:xfrm>
            <a:off x="2272350" y="917050"/>
            <a:ext cx="4599300" cy="14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title" idx="2"/>
          </p:nvPr>
        </p:nvSpPr>
        <p:spPr>
          <a:xfrm>
            <a:off x="4138475" y="2876550"/>
            <a:ext cx="28842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0"/>
          <p:cNvSpPr/>
          <p:nvPr/>
        </p:nvSpPr>
        <p:spPr>
          <a:xfrm>
            <a:off x="8098425" y="4207875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8226875" y="3892838"/>
            <a:ext cx="132411" cy="13151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7847825" y="578800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7715425" y="4274875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1041150" y="402250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70" y="1"/>
                  <a:pt x="2262" y="273"/>
                  <a:pt x="1718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25" y="5510"/>
                  <a:pt x="7356" y="2562"/>
                  <a:pt x="5639" y="816"/>
                </a:cubicBezTo>
                <a:cubicBezTo>
                  <a:pt x="5095" y="273"/>
                  <a:pt x="4387" y="1"/>
                  <a:pt x="3678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396138" y="1185875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0"/>
          <p:cNvSpPr/>
          <p:nvPr/>
        </p:nvSpPr>
        <p:spPr>
          <a:xfrm>
            <a:off x="904625" y="917050"/>
            <a:ext cx="309100" cy="291325"/>
          </a:xfrm>
          <a:custGeom>
            <a:avLst/>
            <a:gdLst/>
            <a:ahLst/>
            <a:cxnLst/>
            <a:rect l="l" t="t" r="r" b="b"/>
            <a:pathLst>
              <a:path w="12364" h="11653" extrusionOk="0">
                <a:moveTo>
                  <a:pt x="6182" y="0"/>
                </a:moveTo>
                <a:cubicBezTo>
                  <a:pt x="6089" y="0"/>
                  <a:pt x="5996" y="50"/>
                  <a:pt x="5953" y="151"/>
                </a:cubicBezTo>
                <a:lnTo>
                  <a:pt x="4264" y="3614"/>
                </a:lnTo>
                <a:cubicBezTo>
                  <a:pt x="4207" y="3671"/>
                  <a:pt x="4150" y="3728"/>
                  <a:pt x="4064" y="3728"/>
                </a:cubicBezTo>
                <a:lnTo>
                  <a:pt x="286" y="4272"/>
                </a:lnTo>
                <a:cubicBezTo>
                  <a:pt x="86" y="4300"/>
                  <a:pt x="0" y="4558"/>
                  <a:pt x="143" y="4701"/>
                </a:cubicBezTo>
                <a:lnTo>
                  <a:pt x="2891" y="7363"/>
                </a:lnTo>
                <a:cubicBezTo>
                  <a:pt x="2948" y="7420"/>
                  <a:pt x="2976" y="7506"/>
                  <a:pt x="2976" y="7592"/>
                </a:cubicBezTo>
                <a:lnTo>
                  <a:pt x="2318" y="11369"/>
                </a:lnTo>
                <a:cubicBezTo>
                  <a:pt x="2273" y="11529"/>
                  <a:pt x="2409" y="11652"/>
                  <a:pt x="2553" y="11652"/>
                </a:cubicBezTo>
                <a:cubicBezTo>
                  <a:pt x="2590" y="11652"/>
                  <a:pt x="2627" y="11644"/>
                  <a:pt x="2662" y="11627"/>
                </a:cubicBezTo>
                <a:lnTo>
                  <a:pt x="6067" y="9824"/>
                </a:lnTo>
                <a:cubicBezTo>
                  <a:pt x="6096" y="9810"/>
                  <a:pt x="6132" y="9802"/>
                  <a:pt x="6171" y="9802"/>
                </a:cubicBezTo>
                <a:cubicBezTo>
                  <a:pt x="6210" y="9802"/>
                  <a:pt x="6253" y="9810"/>
                  <a:pt x="6296" y="9824"/>
                </a:cubicBezTo>
                <a:lnTo>
                  <a:pt x="9702" y="11627"/>
                </a:lnTo>
                <a:cubicBezTo>
                  <a:pt x="9737" y="11644"/>
                  <a:pt x="9773" y="11652"/>
                  <a:pt x="9808" y="11652"/>
                </a:cubicBezTo>
                <a:cubicBezTo>
                  <a:pt x="9946" y="11652"/>
                  <a:pt x="10068" y="11529"/>
                  <a:pt x="10045" y="11369"/>
                </a:cubicBezTo>
                <a:lnTo>
                  <a:pt x="9387" y="7592"/>
                </a:lnTo>
                <a:cubicBezTo>
                  <a:pt x="9387" y="7506"/>
                  <a:pt x="9416" y="7420"/>
                  <a:pt x="9473" y="7363"/>
                </a:cubicBezTo>
                <a:lnTo>
                  <a:pt x="12220" y="4701"/>
                </a:lnTo>
                <a:cubicBezTo>
                  <a:pt x="12364" y="4558"/>
                  <a:pt x="12278" y="4300"/>
                  <a:pt x="12077" y="4272"/>
                </a:cubicBezTo>
                <a:lnTo>
                  <a:pt x="8271" y="3728"/>
                </a:lnTo>
                <a:cubicBezTo>
                  <a:pt x="8214" y="3728"/>
                  <a:pt x="8128" y="3671"/>
                  <a:pt x="8099" y="3614"/>
                </a:cubicBezTo>
                <a:lnTo>
                  <a:pt x="6411" y="151"/>
                </a:lnTo>
                <a:cubicBezTo>
                  <a:pt x="6368" y="50"/>
                  <a:pt x="6275" y="0"/>
                  <a:pt x="61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0"/>
          <p:cNvGrpSpPr/>
          <p:nvPr/>
        </p:nvGrpSpPr>
        <p:grpSpPr>
          <a:xfrm>
            <a:off x="8013450" y="673525"/>
            <a:ext cx="696829" cy="650104"/>
            <a:chOff x="7599075" y="1453950"/>
            <a:chExt cx="696829" cy="650104"/>
          </a:xfrm>
        </p:grpSpPr>
        <p:sp>
          <p:nvSpPr>
            <p:cNvPr id="102" name="Google Shape;102;p10"/>
            <p:cNvSpPr/>
            <p:nvPr/>
          </p:nvSpPr>
          <p:spPr>
            <a:xfrm>
              <a:off x="7599075" y="1453950"/>
              <a:ext cx="696829" cy="650104"/>
            </a:xfrm>
            <a:custGeom>
              <a:avLst/>
              <a:gdLst/>
              <a:ahLst/>
              <a:cxnLst/>
              <a:rect l="l" t="t" r="r" b="b"/>
              <a:pathLst>
                <a:path w="10991" h="10254" extrusionOk="0">
                  <a:moveTo>
                    <a:pt x="5502" y="1"/>
                  </a:moveTo>
                  <a:cubicBezTo>
                    <a:pt x="3015" y="1"/>
                    <a:pt x="844" y="1789"/>
                    <a:pt x="430" y="4326"/>
                  </a:cubicBezTo>
                  <a:cubicBezTo>
                    <a:pt x="0" y="7102"/>
                    <a:pt x="1889" y="9735"/>
                    <a:pt x="4694" y="10193"/>
                  </a:cubicBezTo>
                  <a:cubicBezTo>
                    <a:pt x="4959" y="10234"/>
                    <a:pt x="5222" y="10254"/>
                    <a:pt x="5482" y="10254"/>
                  </a:cubicBezTo>
                  <a:cubicBezTo>
                    <a:pt x="7952" y="10254"/>
                    <a:pt x="10144" y="8466"/>
                    <a:pt x="10532" y="5929"/>
                  </a:cubicBezTo>
                  <a:cubicBezTo>
                    <a:pt x="10990" y="3153"/>
                    <a:pt x="9073" y="520"/>
                    <a:pt x="6297" y="62"/>
                  </a:cubicBezTo>
                  <a:cubicBezTo>
                    <a:pt x="6029" y="21"/>
                    <a:pt x="5764" y="1"/>
                    <a:pt x="5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7872644" y="1908969"/>
              <a:ext cx="167376" cy="141128"/>
            </a:xfrm>
            <a:custGeom>
              <a:avLst/>
              <a:gdLst/>
              <a:ahLst/>
              <a:cxnLst/>
              <a:rect l="l" t="t" r="r" b="b"/>
              <a:pathLst>
                <a:path w="2640" h="2226" extrusionOk="0">
                  <a:moveTo>
                    <a:pt x="1406" y="0"/>
                  </a:moveTo>
                  <a:cubicBezTo>
                    <a:pt x="1036" y="0"/>
                    <a:pt x="662" y="179"/>
                    <a:pt x="436" y="555"/>
                  </a:cubicBezTo>
                  <a:cubicBezTo>
                    <a:pt x="0" y="1298"/>
                    <a:pt x="575" y="2225"/>
                    <a:pt x="1399" y="2225"/>
                  </a:cubicBezTo>
                  <a:cubicBezTo>
                    <a:pt x="1495" y="2225"/>
                    <a:pt x="1594" y="2213"/>
                    <a:pt x="1695" y="2186"/>
                  </a:cubicBezTo>
                  <a:cubicBezTo>
                    <a:pt x="2268" y="2043"/>
                    <a:pt x="2640" y="1442"/>
                    <a:pt x="2497" y="841"/>
                  </a:cubicBezTo>
                  <a:cubicBezTo>
                    <a:pt x="2352" y="294"/>
                    <a:pt x="1882" y="0"/>
                    <a:pt x="1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7899906" y="1728978"/>
              <a:ext cx="67584" cy="56743"/>
            </a:xfrm>
            <a:custGeom>
              <a:avLst/>
              <a:gdLst/>
              <a:ahLst/>
              <a:cxnLst/>
              <a:rect l="l" t="t" r="r" b="b"/>
              <a:pathLst>
                <a:path w="1066" h="895" extrusionOk="0">
                  <a:moveTo>
                    <a:pt x="555" y="1"/>
                  </a:moveTo>
                  <a:cubicBezTo>
                    <a:pt x="409" y="1"/>
                    <a:pt x="264" y="69"/>
                    <a:pt x="178" y="217"/>
                  </a:cubicBezTo>
                  <a:cubicBezTo>
                    <a:pt x="0" y="522"/>
                    <a:pt x="228" y="894"/>
                    <a:pt x="542" y="894"/>
                  </a:cubicBezTo>
                  <a:cubicBezTo>
                    <a:pt x="581" y="894"/>
                    <a:pt x="623" y="888"/>
                    <a:pt x="664" y="875"/>
                  </a:cubicBezTo>
                  <a:cubicBezTo>
                    <a:pt x="922" y="818"/>
                    <a:pt x="1065" y="589"/>
                    <a:pt x="1008" y="331"/>
                  </a:cubicBezTo>
                  <a:cubicBezTo>
                    <a:pt x="943" y="120"/>
                    <a:pt x="748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7738174" y="1926151"/>
              <a:ext cx="67838" cy="56870"/>
            </a:xfrm>
            <a:custGeom>
              <a:avLst/>
              <a:gdLst/>
              <a:ahLst/>
              <a:cxnLst/>
              <a:rect l="l" t="t" r="r" b="b"/>
              <a:pathLst>
                <a:path w="1070" h="897" extrusionOk="0">
                  <a:moveTo>
                    <a:pt x="592" y="1"/>
                  </a:moveTo>
                  <a:cubicBezTo>
                    <a:pt x="441" y="1"/>
                    <a:pt x="283" y="75"/>
                    <a:pt x="182" y="226"/>
                  </a:cubicBezTo>
                  <a:cubicBezTo>
                    <a:pt x="0" y="538"/>
                    <a:pt x="242" y="897"/>
                    <a:pt x="588" y="897"/>
                  </a:cubicBezTo>
                  <a:cubicBezTo>
                    <a:pt x="623" y="897"/>
                    <a:pt x="660" y="893"/>
                    <a:pt x="697" y="885"/>
                  </a:cubicBezTo>
                  <a:cubicBezTo>
                    <a:pt x="926" y="799"/>
                    <a:pt x="1069" y="570"/>
                    <a:pt x="1012" y="341"/>
                  </a:cubicBezTo>
                  <a:cubicBezTo>
                    <a:pt x="964" y="118"/>
                    <a:pt x="783" y="1"/>
                    <a:pt x="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>
  <p:cSld name="BLANK_1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7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●"/>
              <a:defRPr sz="18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4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9"/>
          <p:cNvSpPr txBox="1">
            <a:spLocks noGrp="1"/>
          </p:cNvSpPr>
          <p:nvPr>
            <p:ph type="title"/>
          </p:nvPr>
        </p:nvSpPr>
        <p:spPr>
          <a:xfrm flipH="1">
            <a:off x="3133725" y="1030150"/>
            <a:ext cx="4932000" cy="29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#9Slide07 Cadena" panose="02000503000000020004" pitchFamily="2" charset="0"/>
              </a:rPr>
              <a:t>Triển lãm về tình bạn</a:t>
            </a:r>
            <a:endParaRPr sz="6000" dirty="0">
              <a:latin typeface="#9Slide07 Cadena" panose="02000503000000020004" pitchFamily="2" charset="0"/>
            </a:endParaRPr>
          </a:p>
        </p:txBody>
      </p:sp>
      <p:grpSp>
        <p:nvGrpSpPr>
          <p:cNvPr id="855" name="Google Shape;855;p39"/>
          <p:cNvGrpSpPr/>
          <p:nvPr/>
        </p:nvGrpSpPr>
        <p:grpSpPr>
          <a:xfrm>
            <a:off x="920571" y="2240085"/>
            <a:ext cx="3156166" cy="2245411"/>
            <a:chOff x="491925" y="238350"/>
            <a:chExt cx="2515475" cy="1789600"/>
          </a:xfrm>
        </p:grpSpPr>
        <p:sp>
          <p:nvSpPr>
            <p:cNvPr id="856" name="Google Shape;856;p39"/>
            <p:cNvSpPr/>
            <p:nvPr/>
          </p:nvSpPr>
          <p:spPr>
            <a:xfrm>
              <a:off x="491925" y="1133500"/>
              <a:ext cx="351625" cy="224925"/>
            </a:xfrm>
            <a:custGeom>
              <a:avLst/>
              <a:gdLst/>
              <a:ahLst/>
              <a:cxnLst/>
              <a:rect l="l" t="t" r="r" b="b"/>
              <a:pathLst>
                <a:path w="14065" h="8997" extrusionOk="0">
                  <a:moveTo>
                    <a:pt x="8240" y="1"/>
                  </a:moveTo>
                  <a:cubicBezTo>
                    <a:pt x="7424" y="1"/>
                    <a:pt x="6561" y="106"/>
                    <a:pt x="5685" y="331"/>
                  </a:cubicBezTo>
                  <a:cubicBezTo>
                    <a:pt x="1939" y="1284"/>
                    <a:pt x="0" y="6279"/>
                    <a:pt x="0" y="6279"/>
                  </a:cubicBezTo>
                  <a:cubicBezTo>
                    <a:pt x="0" y="6279"/>
                    <a:pt x="3179" y="8997"/>
                    <a:pt x="6503" y="8997"/>
                  </a:cubicBezTo>
                  <a:cubicBezTo>
                    <a:pt x="6942" y="8997"/>
                    <a:pt x="7384" y="8949"/>
                    <a:pt x="7821" y="8842"/>
                  </a:cubicBezTo>
                  <a:cubicBezTo>
                    <a:pt x="11534" y="7922"/>
                    <a:pt x="14064" y="5260"/>
                    <a:pt x="13473" y="2894"/>
                  </a:cubicBezTo>
                  <a:cubicBezTo>
                    <a:pt x="13021" y="1112"/>
                    <a:pt x="10881" y="1"/>
                    <a:pt x="8240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598700" y="1156950"/>
              <a:ext cx="240725" cy="153650"/>
            </a:xfrm>
            <a:custGeom>
              <a:avLst/>
              <a:gdLst/>
              <a:ahLst/>
              <a:cxnLst/>
              <a:rect l="l" t="t" r="r" b="b"/>
              <a:pathLst>
                <a:path w="9629" h="6146" extrusionOk="0">
                  <a:moveTo>
                    <a:pt x="5615" y="1"/>
                  </a:moveTo>
                  <a:cubicBezTo>
                    <a:pt x="5062" y="1"/>
                    <a:pt x="4475" y="69"/>
                    <a:pt x="3878" y="215"/>
                  </a:cubicBezTo>
                  <a:cubicBezTo>
                    <a:pt x="1315" y="872"/>
                    <a:pt x="1" y="4289"/>
                    <a:pt x="1" y="4289"/>
                  </a:cubicBezTo>
                  <a:cubicBezTo>
                    <a:pt x="1" y="4289"/>
                    <a:pt x="2136" y="6145"/>
                    <a:pt x="4394" y="6145"/>
                  </a:cubicBezTo>
                  <a:cubicBezTo>
                    <a:pt x="4704" y="6145"/>
                    <a:pt x="5015" y="6110"/>
                    <a:pt x="5324" y="6031"/>
                  </a:cubicBezTo>
                  <a:cubicBezTo>
                    <a:pt x="7887" y="5407"/>
                    <a:pt x="9629" y="3567"/>
                    <a:pt x="9202" y="1956"/>
                  </a:cubicBezTo>
                  <a:cubicBezTo>
                    <a:pt x="8899" y="746"/>
                    <a:pt x="7437" y="1"/>
                    <a:pt x="5615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97300" y="1178000"/>
              <a:ext cx="137200" cy="87975"/>
            </a:xfrm>
            <a:custGeom>
              <a:avLst/>
              <a:gdLst/>
              <a:ahLst/>
              <a:cxnLst/>
              <a:rect l="l" t="t" r="r" b="b"/>
              <a:pathLst>
                <a:path w="5488" h="3519" extrusionOk="0">
                  <a:moveTo>
                    <a:pt x="3244" y="1"/>
                  </a:moveTo>
                  <a:cubicBezTo>
                    <a:pt x="2923" y="1"/>
                    <a:pt x="2582" y="42"/>
                    <a:pt x="2235" y="129"/>
                  </a:cubicBezTo>
                  <a:cubicBezTo>
                    <a:pt x="756" y="490"/>
                    <a:pt x="0" y="2462"/>
                    <a:pt x="0" y="2462"/>
                  </a:cubicBezTo>
                  <a:cubicBezTo>
                    <a:pt x="0" y="2462"/>
                    <a:pt x="1208" y="3518"/>
                    <a:pt x="2500" y="3518"/>
                  </a:cubicBezTo>
                  <a:cubicBezTo>
                    <a:pt x="2685" y="3518"/>
                    <a:pt x="2871" y="3497"/>
                    <a:pt x="3056" y="3447"/>
                  </a:cubicBezTo>
                  <a:cubicBezTo>
                    <a:pt x="4535" y="3086"/>
                    <a:pt x="5488" y="2034"/>
                    <a:pt x="5258" y="1114"/>
                  </a:cubicBezTo>
                  <a:cubicBezTo>
                    <a:pt x="5083" y="415"/>
                    <a:pt x="4263" y="1"/>
                    <a:pt x="3244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1243600" y="1178750"/>
              <a:ext cx="178275" cy="223475"/>
            </a:xfrm>
            <a:custGeom>
              <a:avLst/>
              <a:gdLst/>
              <a:ahLst/>
              <a:cxnLst/>
              <a:rect l="l" t="t" r="r" b="b"/>
              <a:pathLst>
                <a:path w="7131" h="8939" fill="none" extrusionOk="0">
                  <a:moveTo>
                    <a:pt x="0" y="0"/>
                  </a:moveTo>
                  <a:lnTo>
                    <a:pt x="7131" y="8938"/>
                  </a:lnTo>
                </a:path>
              </a:pathLst>
            </a:custGeom>
            <a:noFill/>
            <a:ln w="145400" cap="rnd" cmpd="sng">
              <a:solidFill>
                <a:srgbClr val="FFFFFF"/>
              </a:solidFill>
              <a:prstDash val="solid"/>
              <a:miter lim="328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837775" y="927600"/>
              <a:ext cx="755800" cy="363275"/>
            </a:xfrm>
            <a:custGeom>
              <a:avLst/>
              <a:gdLst/>
              <a:ahLst/>
              <a:cxnLst/>
              <a:rect l="l" t="t" r="r" b="b"/>
              <a:pathLst>
                <a:path w="30232" h="14531" extrusionOk="0">
                  <a:moveTo>
                    <a:pt x="20745" y="1"/>
                  </a:moveTo>
                  <a:cubicBezTo>
                    <a:pt x="18547" y="1"/>
                    <a:pt x="16082" y="305"/>
                    <a:pt x="13539" y="944"/>
                  </a:cubicBezTo>
                  <a:cubicBezTo>
                    <a:pt x="5685" y="2915"/>
                    <a:pt x="0" y="7319"/>
                    <a:pt x="887" y="10835"/>
                  </a:cubicBezTo>
                  <a:cubicBezTo>
                    <a:pt x="1489" y="13196"/>
                    <a:pt x="4930" y="14531"/>
                    <a:pt x="9532" y="14531"/>
                  </a:cubicBezTo>
                  <a:cubicBezTo>
                    <a:pt x="11717" y="14531"/>
                    <a:pt x="14164" y="14230"/>
                    <a:pt x="16693" y="13595"/>
                  </a:cubicBezTo>
                  <a:cubicBezTo>
                    <a:pt x="24580" y="11623"/>
                    <a:pt x="30232" y="7187"/>
                    <a:pt x="29344" y="3704"/>
                  </a:cubicBezTo>
                  <a:cubicBezTo>
                    <a:pt x="28767" y="1327"/>
                    <a:pt x="25335" y="1"/>
                    <a:pt x="20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837775" y="927600"/>
              <a:ext cx="755800" cy="363275"/>
            </a:xfrm>
            <a:custGeom>
              <a:avLst/>
              <a:gdLst/>
              <a:ahLst/>
              <a:cxnLst/>
              <a:rect l="l" t="t" r="r" b="b"/>
              <a:pathLst>
                <a:path w="30232" h="14531" extrusionOk="0">
                  <a:moveTo>
                    <a:pt x="20745" y="1"/>
                  </a:moveTo>
                  <a:cubicBezTo>
                    <a:pt x="18547" y="1"/>
                    <a:pt x="16082" y="305"/>
                    <a:pt x="13539" y="944"/>
                  </a:cubicBezTo>
                  <a:cubicBezTo>
                    <a:pt x="5685" y="2915"/>
                    <a:pt x="0" y="7319"/>
                    <a:pt x="887" y="10835"/>
                  </a:cubicBezTo>
                  <a:cubicBezTo>
                    <a:pt x="1489" y="13196"/>
                    <a:pt x="4930" y="14531"/>
                    <a:pt x="9532" y="14531"/>
                  </a:cubicBezTo>
                  <a:cubicBezTo>
                    <a:pt x="11717" y="14531"/>
                    <a:pt x="14164" y="14230"/>
                    <a:pt x="16693" y="13595"/>
                  </a:cubicBezTo>
                  <a:cubicBezTo>
                    <a:pt x="24580" y="11623"/>
                    <a:pt x="30232" y="7187"/>
                    <a:pt x="29344" y="3704"/>
                  </a:cubicBezTo>
                  <a:cubicBezTo>
                    <a:pt x="28767" y="1327"/>
                    <a:pt x="25335" y="1"/>
                    <a:pt x="20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957700" y="927650"/>
              <a:ext cx="509375" cy="363450"/>
            </a:xfrm>
            <a:custGeom>
              <a:avLst/>
              <a:gdLst/>
              <a:ahLst/>
              <a:cxnLst/>
              <a:rect l="l" t="t" r="r" b="b"/>
              <a:pathLst>
                <a:path w="20375" h="14538" extrusionOk="0">
                  <a:moveTo>
                    <a:pt x="15980" y="1"/>
                  </a:moveTo>
                  <a:cubicBezTo>
                    <a:pt x="14951" y="1"/>
                    <a:pt x="13926" y="60"/>
                    <a:pt x="12915" y="186"/>
                  </a:cubicBezTo>
                  <a:cubicBezTo>
                    <a:pt x="15544" y="3636"/>
                    <a:pt x="16628" y="8007"/>
                    <a:pt x="15971" y="12279"/>
                  </a:cubicBezTo>
                  <a:cubicBezTo>
                    <a:pt x="17450" y="11720"/>
                    <a:pt x="18863" y="10997"/>
                    <a:pt x="20210" y="10143"/>
                  </a:cubicBezTo>
                  <a:cubicBezTo>
                    <a:pt x="20374" y="8368"/>
                    <a:pt x="20243" y="6594"/>
                    <a:pt x="19815" y="4885"/>
                  </a:cubicBezTo>
                  <a:cubicBezTo>
                    <a:pt x="19355" y="3176"/>
                    <a:pt x="18665" y="1533"/>
                    <a:pt x="17712" y="54"/>
                  </a:cubicBezTo>
                  <a:cubicBezTo>
                    <a:pt x="17135" y="19"/>
                    <a:pt x="16557" y="1"/>
                    <a:pt x="15980" y="1"/>
                  </a:cubicBezTo>
                  <a:close/>
                  <a:moveTo>
                    <a:pt x="3517" y="2749"/>
                  </a:moveTo>
                  <a:cubicBezTo>
                    <a:pt x="2301" y="3275"/>
                    <a:pt x="1118" y="3932"/>
                    <a:pt x="1" y="4688"/>
                  </a:cubicBezTo>
                  <a:cubicBezTo>
                    <a:pt x="1841" y="7580"/>
                    <a:pt x="2695" y="10997"/>
                    <a:pt x="2432" y="14414"/>
                  </a:cubicBezTo>
                  <a:cubicBezTo>
                    <a:pt x="3248" y="14494"/>
                    <a:pt x="4064" y="14537"/>
                    <a:pt x="4873" y="14537"/>
                  </a:cubicBezTo>
                  <a:cubicBezTo>
                    <a:pt x="5399" y="14537"/>
                    <a:pt x="5923" y="14519"/>
                    <a:pt x="6441" y="14480"/>
                  </a:cubicBezTo>
                  <a:lnTo>
                    <a:pt x="6441" y="14447"/>
                  </a:lnTo>
                  <a:cubicBezTo>
                    <a:pt x="7033" y="10307"/>
                    <a:pt x="5981" y="6101"/>
                    <a:pt x="3517" y="2749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741650" y="1093300"/>
              <a:ext cx="195550" cy="253050"/>
            </a:xfrm>
            <a:custGeom>
              <a:avLst/>
              <a:gdLst/>
              <a:ahLst/>
              <a:cxnLst/>
              <a:rect l="l" t="t" r="r" b="b"/>
              <a:pathLst>
                <a:path w="7822" h="10122" extrusionOk="0">
                  <a:moveTo>
                    <a:pt x="1" y="1"/>
                  </a:moveTo>
                  <a:lnTo>
                    <a:pt x="2531" y="10122"/>
                  </a:lnTo>
                  <a:lnTo>
                    <a:pt x="7821" y="7066"/>
                  </a:lnTo>
                  <a:lnTo>
                    <a:pt x="6113" y="1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1581225" y="238350"/>
              <a:ext cx="853575" cy="916600"/>
            </a:xfrm>
            <a:custGeom>
              <a:avLst/>
              <a:gdLst/>
              <a:ahLst/>
              <a:cxnLst/>
              <a:rect l="l" t="t" r="r" b="b"/>
              <a:pathLst>
                <a:path w="34143" h="36664" extrusionOk="0">
                  <a:moveTo>
                    <a:pt x="17871" y="0"/>
                  </a:moveTo>
                  <a:cubicBezTo>
                    <a:pt x="16951" y="0"/>
                    <a:pt x="16016" y="114"/>
                    <a:pt x="15084" y="352"/>
                  </a:cubicBezTo>
                  <a:lnTo>
                    <a:pt x="9760" y="1667"/>
                  </a:lnTo>
                  <a:cubicBezTo>
                    <a:pt x="3681" y="3178"/>
                    <a:pt x="1" y="9356"/>
                    <a:pt x="1512" y="15402"/>
                  </a:cubicBezTo>
                  <a:lnTo>
                    <a:pt x="6868" y="36663"/>
                  </a:lnTo>
                  <a:lnTo>
                    <a:pt x="34142" y="29828"/>
                  </a:lnTo>
                  <a:lnTo>
                    <a:pt x="28819" y="8568"/>
                  </a:lnTo>
                  <a:cubicBezTo>
                    <a:pt x="27513" y="3426"/>
                    <a:pt x="22916" y="0"/>
                    <a:pt x="17871" y="0"/>
                  </a:cubicBezTo>
                  <a:close/>
                </a:path>
              </a:pathLst>
            </a:custGeom>
            <a:solidFill>
              <a:srgbClr val="BDF1FF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2025675" y="827125"/>
              <a:ext cx="113375" cy="83825"/>
            </a:xfrm>
            <a:custGeom>
              <a:avLst/>
              <a:gdLst/>
              <a:ahLst/>
              <a:cxnLst/>
              <a:rect l="l" t="t" r="r" b="b"/>
              <a:pathLst>
                <a:path w="4535" h="3353" extrusionOk="0">
                  <a:moveTo>
                    <a:pt x="4535" y="1"/>
                  </a:moveTo>
                  <a:lnTo>
                    <a:pt x="132" y="1085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4009" y="2334"/>
                  </a:lnTo>
                  <a:lnTo>
                    <a:pt x="4535" y="1"/>
                  </a:ln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1678200" y="812350"/>
              <a:ext cx="256625" cy="245450"/>
            </a:xfrm>
            <a:custGeom>
              <a:avLst/>
              <a:gdLst/>
              <a:ahLst/>
              <a:cxnLst/>
              <a:rect l="l" t="t" r="r" b="b"/>
              <a:pathLst>
                <a:path w="10265" h="9818" extrusionOk="0">
                  <a:moveTo>
                    <a:pt x="4797" y="0"/>
                  </a:moveTo>
                  <a:cubicBezTo>
                    <a:pt x="4797" y="0"/>
                    <a:pt x="1" y="6422"/>
                    <a:pt x="2367" y="6422"/>
                  </a:cubicBezTo>
                  <a:cubicBezTo>
                    <a:pt x="2606" y="6422"/>
                    <a:pt x="2919" y="6356"/>
                    <a:pt x="3318" y="6211"/>
                  </a:cubicBezTo>
                  <a:lnTo>
                    <a:pt x="3318" y="6211"/>
                  </a:lnTo>
                  <a:cubicBezTo>
                    <a:pt x="2508" y="8791"/>
                    <a:pt x="2788" y="9818"/>
                    <a:pt x="3407" y="9818"/>
                  </a:cubicBezTo>
                  <a:cubicBezTo>
                    <a:pt x="4270" y="9818"/>
                    <a:pt x="5794" y="7822"/>
                    <a:pt x="5947" y="5258"/>
                  </a:cubicBezTo>
                  <a:cubicBezTo>
                    <a:pt x="7059" y="6582"/>
                    <a:pt x="7813" y="7073"/>
                    <a:pt x="8275" y="7073"/>
                  </a:cubicBezTo>
                  <a:cubicBezTo>
                    <a:pt x="9314" y="7073"/>
                    <a:pt x="8872" y="4586"/>
                    <a:pt x="7688" y="3516"/>
                  </a:cubicBezTo>
                  <a:lnTo>
                    <a:pt x="7688" y="3516"/>
                  </a:lnTo>
                  <a:cubicBezTo>
                    <a:pt x="8289" y="3739"/>
                    <a:pt x="8682" y="3834"/>
                    <a:pt x="8915" y="3834"/>
                  </a:cubicBezTo>
                  <a:cubicBezTo>
                    <a:pt x="10264" y="3834"/>
                    <a:pt x="6275" y="658"/>
                    <a:pt x="6275" y="658"/>
                  </a:cubicBezTo>
                  <a:lnTo>
                    <a:pt x="4797" y="0"/>
                  </a:ln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1775925" y="703350"/>
              <a:ext cx="153650" cy="145575"/>
            </a:xfrm>
            <a:custGeom>
              <a:avLst/>
              <a:gdLst/>
              <a:ahLst/>
              <a:cxnLst/>
              <a:rect l="l" t="t" r="r" b="b"/>
              <a:pathLst>
                <a:path w="6146" h="5823" extrusionOk="0">
                  <a:moveTo>
                    <a:pt x="3087" y="1"/>
                  </a:moveTo>
                  <a:cubicBezTo>
                    <a:pt x="2969" y="1"/>
                    <a:pt x="2849" y="8"/>
                    <a:pt x="2728" y="23"/>
                  </a:cubicBezTo>
                  <a:cubicBezTo>
                    <a:pt x="1151" y="220"/>
                    <a:pt x="1" y="1666"/>
                    <a:pt x="198" y="3243"/>
                  </a:cubicBezTo>
                  <a:cubicBezTo>
                    <a:pt x="382" y="4748"/>
                    <a:pt x="1657" y="5822"/>
                    <a:pt x="3110" y="5822"/>
                  </a:cubicBezTo>
                  <a:cubicBezTo>
                    <a:pt x="3212" y="5822"/>
                    <a:pt x="3315" y="5817"/>
                    <a:pt x="3418" y="5806"/>
                  </a:cubicBezTo>
                  <a:cubicBezTo>
                    <a:pt x="5028" y="5609"/>
                    <a:pt x="6145" y="4163"/>
                    <a:pt x="5948" y="2553"/>
                  </a:cubicBezTo>
                  <a:cubicBezTo>
                    <a:pt x="5796" y="1094"/>
                    <a:pt x="4548" y="1"/>
                    <a:pt x="3087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1796475" y="453350"/>
              <a:ext cx="552875" cy="412125"/>
            </a:xfrm>
            <a:custGeom>
              <a:avLst/>
              <a:gdLst/>
              <a:ahLst/>
              <a:cxnLst/>
              <a:rect l="l" t="t" r="r" b="b"/>
              <a:pathLst>
                <a:path w="22115" h="16485" extrusionOk="0">
                  <a:moveTo>
                    <a:pt x="11808" y="0"/>
                  </a:moveTo>
                  <a:cubicBezTo>
                    <a:pt x="10870" y="0"/>
                    <a:pt x="9905" y="117"/>
                    <a:pt x="8938" y="362"/>
                  </a:cubicBezTo>
                  <a:cubicBezTo>
                    <a:pt x="3483" y="1709"/>
                    <a:pt x="0" y="6638"/>
                    <a:pt x="1183" y="11304"/>
                  </a:cubicBezTo>
                  <a:cubicBezTo>
                    <a:pt x="2075" y="14847"/>
                    <a:pt x="5152" y="16485"/>
                    <a:pt x="8950" y="16485"/>
                  </a:cubicBezTo>
                  <a:cubicBezTo>
                    <a:pt x="10190" y="16485"/>
                    <a:pt x="11506" y="16310"/>
                    <a:pt x="12848" y="15970"/>
                  </a:cubicBezTo>
                  <a:cubicBezTo>
                    <a:pt x="18303" y="14590"/>
                    <a:pt x="22115" y="11041"/>
                    <a:pt x="20932" y="6375"/>
                  </a:cubicBezTo>
                  <a:cubicBezTo>
                    <a:pt x="19959" y="2510"/>
                    <a:pt x="16161" y="0"/>
                    <a:pt x="11808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1938575" y="606200"/>
              <a:ext cx="154475" cy="145300"/>
            </a:xfrm>
            <a:custGeom>
              <a:avLst/>
              <a:gdLst/>
              <a:ahLst/>
              <a:cxnLst/>
              <a:rect l="l" t="t" r="r" b="b"/>
              <a:pathLst>
                <a:path w="6179" h="5812" extrusionOk="0">
                  <a:moveTo>
                    <a:pt x="3062" y="1"/>
                  </a:moveTo>
                  <a:cubicBezTo>
                    <a:pt x="1651" y="1"/>
                    <a:pt x="410" y="1030"/>
                    <a:pt x="231" y="2496"/>
                  </a:cubicBezTo>
                  <a:cubicBezTo>
                    <a:pt x="1" y="4073"/>
                    <a:pt x="1085" y="5552"/>
                    <a:pt x="2663" y="5782"/>
                  </a:cubicBezTo>
                  <a:cubicBezTo>
                    <a:pt x="2804" y="5802"/>
                    <a:pt x="2944" y="5812"/>
                    <a:pt x="3083" y="5812"/>
                  </a:cubicBezTo>
                  <a:cubicBezTo>
                    <a:pt x="4518" y="5812"/>
                    <a:pt x="5739" y="4756"/>
                    <a:pt x="5949" y="3317"/>
                  </a:cubicBezTo>
                  <a:cubicBezTo>
                    <a:pt x="6179" y="1740"/>
                    <a:pt x="5094" y="261"/>
                    <a:pt x="3484" y="31"/>
                  </a:cubicBezTo>
                  <a:cubicBezTo>
                    <a:pt x="3342" y="11"/>
                    <a:pt x="3201" y="1"/>
                    <a:pt x="30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2157100" y="551550"/>
              <a:ext cx="152000" cy="145375"/>
            </a:xfrm>
            <a:custGeom>
              <a:avLst/>
              <a:gdLst/>
              <a:ahLst/>
              <a:cxnLst/>
              <a:rect l="l" t="t" r="r" b="b"/>
              <a:pathLst>
                <a:path w="6080" h="5815" extrusionOk="0">
                  <a:moveTo>
                    <a:pt x="3061" y="0"/>
                  </a:moveTo>
                  <a:cubicBezTo>
                    <a:pt x="2962" y="0"/>
                    <a:pt x="2862" y="5"/>
                    <a:pt x="2761" y="16"/>
                  </a:cubicBezTo>
                  <a:cubicBezTo>
                    <a:pt x="1151" y="180"/>
                    <a:pt x="1" y="1626"/>
                    <a:pt x="165" y="3203"/>
                  </a:cubicBezTo>
                  <a:cubicBezTo>
                    <a:pt x="319" y="4710"/>
                    <a:pt x="1567" y="5815"/>
                    <a:pt x="3047" y="5815"/>
                  </a:cubicBezTo>
                  <a:cubicBezTo>
                    <a:pt x="3148" y="5815"/>
                    <a:pt x="3250" y="5810"/>
                    <a:pt x="3352" y="5799"/>
                  </a:cubicBezTo>
                  <a:cubicBezTo>
                    <a:pt x="4930" y="5635"/>
                    <a:pt x="6080" y="4189"/>
                    <a:pt x="5916" y="2612"/>
                  </a:cubicBezTo>
                  <a:cubicBezTo>
                    <a:pt x="5762" y="1104"/>
                    <a:pt x="4514" y="0"/>
                    <a:pt x="3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2166150" y="551925"/>
              <a:ext cx="145425" cy="136400"/>
            </a:xfrm>
            <a:custGeom>
              <a:avLst/>
              <a:gdLst/>
              <a:ahLst/>
              <a:cxnLst/>
              <a:rect l="l" t="t" r="r" b="b"/>
              <a:pathLst>
                <a:path w="5817" h="5456" extrusionOk="0">
                  <a:moveTo>
                    <a:pt x="2695" y="1"/>
                  </a:moveTo>
                  <a:cubicBezTo>
                    <a:pt x="0" y="1414"/>
                    <a:pt x="1019" y="5455"/>
                    <a:pt x="4042" y="5455"/>
                  </a:cubicBezTo>
                  <a:cubicBezTo>
                    <a:pt x="5225" y="4831"/>
                    <a:pt x="5816" y="3484"/>
                    <a:pt x="5488" y="2169"/>
                  </a:cubicBezTo>
                  <a:cubicBezTo>
                    <a:pt x="5159" y="888"/>
                    <a:pt x="4009" y="1"/>
                    <a:pt x="269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1949275" y="606150"/>
              <a:ext cx="145425" cy="136400"/>
            </a:xfrm>
            <a:custGeom>
              <a:avLst/>
              <a:gdLst/>
              <a:ahLst/>
              <a:cxnLst/>
              <a:rect l="l" t="t" r="r" b="b"/>
              <a:pathLst>
                <a:path w="5817" h="5456" extrusionOk="0">
                  <a:moveTo>
                    <a:pt x="2662" y="0"/>
                  </a:moveTo>
                  <a:cubicBezTo>
                    <a:pt x="0" y="1413"/>
                    <a:pt x="1019" y="5455"/>
                    <a:pt x="4042" y="5455"/>
                  </a:cubicBezTo>
                  <a:cubicBezTo>
                    <a:pt x="5192" y="4831"/>
                    <a:pt x="5816" y="3484"/>
                    <a:pt x="5488" y="2202"/>
                  </a:cubicBezTo>
                  <a:cubicBezTo>
                    <a:pt x="5159" y="888"/>
                    <a:pt x="4009" y="0"/>
                    <a:pt x="266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2142325" y="667950"/>
              <a:ext cx="32875" cy="40100"/>
            </a:xfrm>
            <a:custGeom>
              <a:avLst/>
              <a:gdLst/>
              <a:ahLst/>
              <a:cxnLst/>
              <a:rect l="l" t="t" r="r" b="b"/>
              <a:pathLst>
                <a:path w="1315" h="1604" extrusionOk="0">
                  <a:moveTo>
                    <a:pt x="707" y="1"/>
                  </a:moveTo>
                  <a:cubicBezTo>
                    <a:pt x="623" y="1"/>
                    <a:pt x="539" y="19"/>
                    <a:pt x="460" y="59"/>
                  </a:cubicBezTo>
                  <a:cubicBezTo>
                    <a:pt x="230" y="157"/>
                    <a:pt x="66" y="354"/>
                    <a:pt x="0" y="617"/>
                  </a:cubicBezTo>
                  <a:cubicBezTo>
                    <a:pt x="132" y="420"/>
                    <a:pt x="296" y="289"/>
                    <a:pt x="526" y="223"/>
                  </a:cubicBezTo>
                  <a:cubicBezTo>
                    <a:pt x="553" y="217"/>
                    <a:pt x="582" y="215"/>
                    <a:pt x="610" y="215"/>
                  </a:cubicBezTo>
                  <a:cubicBezTo>
                    <a:pt x="754" y="215"/>
                    <a:pt x="909" y="283"/>
                    <a:pt x="1019" y="420"/>
                  </a:cubicBezTo>
                  <a:cubicBezTo>
                    <a:pt x="1085" y="584"/>
                    <a:pt x="1085" y="814"/>
                    <a:pt x="986" y="979"/>
                  </a:cubicBezTo>
                  <a:cubicBezTo>
                    <a:pt x="887" y="1209"/>
                    <a:pt x="756" y="1406"/>
                    <a:pt x="625" y="1603"/>
                  </a:cubicBezTo>
                  <a:cubicBezTo>
                    <a:pt x="723" y="1504"/>
                    <a:pt x="822" y="1439"/>
                    <a:pt x="887" y="1373"/>
                  </a:cubicBezTo>
                  <a:cubicBezTo>
                    <a:pt x="986" y="1274"/>
                    <a:pt x="1052" y="1176"/>
                    <a:pt x="1117" y="1077"/>
                  </a:cubicBezTo>
                  <a:cubicBezTo>
                    <a:pt x="1282" y="847"/>
                    <a:pt x="1315" y="552"/>
                    <a:pt x="1216" y="289"/>
                  </a:cubicBezTo>
                  <a:cubicBezTo>
                    <a:pt x="1101" y="104"/>
                    <a:pt x="905" y="1"/>
                    <a:pt x="70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2102075" y="733475"/>
              <a:ext cx="46850" cy="31250"/>
            </a:xfrm>
            <a:custGeom>
              <a:avLst/>
              <a:gdLst/>
              <a:ahLst/>
              <a:cxnLst/>
              <a:rect l="l" t="t" r="r" b="b"/>
              <a:pathLst>
                <a:path w="1874" h="1250" extrusionOk="0">
                  <a:moveTo>
                    <a:pt x="1873" y="1"/>
                  </a:moveTo>
                  <a:lnTo>
                    <a:pt x="1873" y="1"/>
                  </a:lnTo>
                  <a:cubicBezTo>
                    <a:pt x="1742" y="198"/>
                    <a:pt x="1577" y="362"/>
                    <a:pt x="1413" y="527"/>
                  </a:cubicBezTo>
                  <a:cubicBezTo>
                    <a:pt x="1282" y="691"/>
                    <a:pt x="1084" y="822"/>
                    <a:pt x="887" y="921"/>
                  </a:cubicBezTo>
                  <a:cubicBezTo>
                    <a:pt x="781" y="984"/>
                    <a:pt x="661" y="1021"/>
                    <a:pt x="537" y="1021"/>
                  </a:cubicBezTo>
                  <a:cubicBezTo>
                    <a:pt x="468" y="1021"/>
                    <a:pt x="399" y="1010"/>
                    <a:pt x="329" y="987"/>
                  </a:cubicBezTo>
                  <a:cubicBezTo>
                    <a:pt x="132" y="921"/>
                    <a:pt x="66" y="691"/>
                    <a:pt x="33" y="461"/>
                  </a:cubicBezTo>
                  <a:cubicBezTo>
                    <a:pt x="0" y="592"/>
                    <a:pt x="0" y="724"/>
                    <a:pt x="0" y="855"/>
                  </a:cubicBezTo>
                  <a:cubicBezTo>
                    <a:pt x="33" y="987"/>
                    <a:pt x="132" y="1085"/>
                    <a:pt x="230" y="1151"/>
                  </a:cubicBezTo>
                  <a:cubicBezTo>
                    <a:pt x="362" y="1217"/>
                    <a:pt x="493" y="1249"/>
                    <a:pt x="620" y="1249"/>
                  </a:cubicBezTo>
                  <a:cubicBezTo>
                    <a:pt x="748" y="1249"/>
                    <a:pt x="871" y="1217"/>
                    <a:pt x="986" y="1151"/>
                  </a:cubicBezTo>
                  <a:cubicBezTo>
                    <a:pt x="1216" y="1019"/>
                    <a:pt x="1413" y="855"/>
                    <a:pt x="1545" y="658"/>
                  </a:cubicBezTo>
                  <a:cubicBezTo>
                    <a:pt x="1709" y="461"/>
                    <a:pt x="1807" y="231"/>
                    <a:pt x="187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1946800" y="757650"/>
              <a:ext cx="142975" cy="71925"/>
            </a:xfrm>
            <a:custGeom>
              <a:avLst/>
              <a:gdLst/>
              <a:ahLst/>
              <a:cxnLst/>
              <a:rect l="l" t="t" r="r" b="b"/>
              <a:pathLst>
                <a:path w="5719" h="2877" extrusionOk="0">
                  <a:moveTo>
                    <a:pt x="3878" y="1"/>
                  </a:moveTo>
                  <a:cubicBezTo>
                    <a:pt x="3466" y="1"/>
                    <a:pt x="3007" y="60"/>
                    <a:pt x="2531" y="184"/>
                  </a:cubicBezTo>
                  <a:cubicBezTo>
                    <a:pt x="1052" y="545"/>
                    <a:pt x="0" y="1433"/>
                    <a:pt x="165" y="2123"/>
                  </a:cubicBezTo>
                  <a:cubicBezTo>
                    <a:pt x="279" y="2603"/>
                    <a:pt x="966" y="2876"/>
                    <a:pt x="1883" y="2876"/>
                  </a:cubicBezTo>
                  <a:cubicBezTo>
                    <a:pt x="2284" y="2876"/>
                    <a:pt x="2728" y="2824"/>
                    <a:pt x="3188" y="2714"/>
                  </a:cubicBezTo>
                  <a:cubicBezTo>
                    <a:pt x="4667" y="2320"/>
                    <a:pt x="5718" y="1465"/>
                    <a:pt x="5554" y="775"/>
                  </a:cubicBezTo>
                  <a:cubicBezTo>
                    <a:pt x="5441" y="280"/>
                    <a:pt x="4773" y="1"/>
                    <a:pt x="3878" y="1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2197350" y="694850"/>
              <a:ext cx="120800" cy="71625"/>
            </a:xfrm>
            <a:custGeom>
              <a:avLst/>
              <a:gdLst/>
              <a:ahLst/>
              <a:cxnLst/>
              <a:rect l="l" t="t" r="r" b="b"/>
              <a:pathLst>
                <a:path w="4832" h="2865" extrusionOk="0">
                  <a:moveTo>
                    <a:pt x="3777" y="0"/>
                  </a:moveTo>
                  <a:cubicBezTo>
                    <a:pt x="3359" y="0"/>
                    <a:pt x="2940" y="59"/>
                    <a:pt x="2531" y="166"/>
                  </a:cubicBezTo>
                  <a:cubicBezTo>
                    <a:pt x="1052" y="560"/>
                    <a:pt x="1" y="1414"/>
                    <a:pt x="165" y="2104"/>
                  </a:cubicBezTo>
                  <a:cubicBezTo>
                    <a:pt x="300" y="2600"/>
                    <a:pt x="977" y="2864"/>
                    <a:pt x="1867" y="2864"/>
                  </a:cubicBezTo>
                  <a:cubicBezTo>
                    <a:pt x="2273" y="2864"/>
                    <a:pt x="2724" y="2809"/>
                    <a:pt x="3188" y="2696"/>
                  </a:cubicBezTo>
                  <a:lnTo>
                    <a:pt x="3451" y="2630"/>
                  </a:lnTo>
                  <a:cubicBezTo>
                    <a:pt x="4076" y="1907"/>
                    <a:pt x="4568" y="1053"/>
                    <a:pt x="4831" y="133"/>
                  </a:cubicBezTo>
                  <a:cubicBezTo>
                    <a:pt x="4485" y="42"/>
                    <a:pt x="4131" y="0"/>
                    <a:pt x="3777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1554950" y="380700"/>
              <a:ext cx="750350" cy="404550"/>
            </a:xfrm>
            <a:custGeom>
              <a:avLst/>
              <a:gdLst/>
              <a:ahLst/>
              <a:cxnLst/>
              <a:rect l="l" t="t" r="r" b="b"/>
              <a:pathLst>
                <a:path w="30014" h="16182" extrusionOk="0">
                  <a:moveTo>
                    <a:pt x="24618" y="1"/>
                  </a:moveTo>
                  <a:cubicBezTo>
                    <a:pt x="22846" y="1"/>
                    <a:pt x="20165" y="481"/>
                    <a:pt x="16167" y="1756"/>
                  </a:cubicBezTo>
                  <a:cubicBezTo>
                    <a:pt x="0" y="6915"/>
                    <a:pt x="9168" y="15853"/>
                    <a:pt x="11666" y="16182"/>
                  </a:cubicBezTo>
                  <a:cubicBezTo>
                    <a:pt x="11468" y="14210"/>
                    <a:pt x="11863" y="13225"/>
                    <a:pt x="11863" y="13225"/>
                  </a:cubicBezTo>
                  <a:cubicBezTo>
                    <a:pt x="15017" y="11812"/>
                    <a:pt x="17646" y="9446"/>
                    <a:pt x="19388" y="6455"/>
                  </a:cubicBezTo>
                  <a:lnTo>
                    <a:pt x="19388" y="6455"/>
                  </a:lnTo>
                  <a:cubicBezTo>
                    <a:pt x="19196" y="7667"/>
                    <a:pt x="18881" y="8693"/>
                    <a:pt x="19373" y="8693"/>
                  </a:cubicBezTo>
                  <a:cubicBezTo>
                    <a:pt x="19388" y="8693"/>
                    <a:pt x="19404" y="8692"/>
                    <a:pt x="19421" y="8690"/>
                  </a:cubicBezTo>
                  <a:cubicBezTo>
                    <a:pt x="19979" y="8591"/>
                    <a:pt x="21589" y="5503"/>
                    <a:pt x="21589" y="5502"/>
                  </a:cubicBezTo>
                  <a:lnTo>
                    <a:pt x="21589" y="5502"/>
                  </a:lnTo>
                  <a:cubicBezTo>
                    <a:pt x="21589" y="5503"/>
                    <a:pt x="20834" y="8460"/>
                    <a:pt x="21392" y="8690"/>
                  </a:cubicBezTo>
                  <a:cubicBezTo>
                    <a:pt x="21408" y="8698"/>
                    <a:pt x="21426" y="8702"/>
                    <a:pt x="21446" y="8702"/>
                  </a:cubicBezTo>
                  <a:cubicBezTo>
                    <a:pt x="22072" y="8702"/>
                    <a:pt x="24481" y="4780"/>
                    <a:pt x="24481" y="4779"/>
                  </a:cubicBezTo>
                  <a:lnTo>
                    <a:pt x="24481" y="4779"/>
                  </a:lnTo>
                  <a:cubicBezTo>
                    <a:pt x="24481" y="4780"/>
                    <a:pt x="24087" y="6882"/>
                    <a:pt x="24612" y="6882"/>
                  </a:cubicBezTo>
                  <a:cubicBezTo>
                    <a:pt x="25105" y="6882"/>
                    <a:pt x="26978" y="4451"/>
                    <a:pt x="26978" y="4451"/>
                  </a:cubicBezTo>
                  <a:cubicBezTo>
                    <a:pt x="26978" y="4451"/>
                    <a:pt x="30013" y="1"/>
                    <a:pt x="24618" y="1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1756200" y="720275"/>
              <a:ext cx="128100" cy="105725"/>
            </a:xfrm>
            <a:custGeom>
              <a:avLst/>
              <a:gdLst/>
              <a:ahLst/>
              <a:cxnLst/>
              <a:rect l="l" t="t" r="r" b="b"/>
              <a:pathLst>
                <a:path w="5124" h="4229" extrusionOk="0">
                  <a:moveTo>
                    <a:pt x="2726" y="0"/>
                  </a:moveTo>
                  <a:cubicBezTo>
                    <a:pt x="2553" y="0"/>
                    <a:pt x="2377" y="22"/>
                    <a:pt x="2203" y="69"/>
                  </a:cubicBezTo>
                  <a:cubicBezTo>
                    <a:pt x="362" y="529"/>
                    <a:pt x="1" y="2960"/>
                    <a:pt x="1611" y="3913"/>
                  </a:cubicBezTo>
                  <a:cubicBezTo>
                    <a:pt x="1975" y="4131"/>
                    <a:pt x="2354" y="4229"/>
                    <a:pt x="2720" y="4229"/>
                  </a:cubicBezTo>
                  <a:cubicBezTo>
                    <a:pt x="4007" y="4229"/>
                    <a:pt x="5124" y="3021"/>
                    <a:pt x="4766" y="1613"/>
                  </a:cubicBezTo>
                  <a:cubicBezTo>
                    <a:pt x="4516" y="643"/>
                    <a:pt x="3659" y="0"/>
                    <a:pt x="2726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1833425" y="660900"/>
              <a:ext cx="83825" cy="196125"/>
            </a:xfrm>
            <a:custGeom>
              <a:avLst/>
              <a:gdLst/>
              <a:ahLst/>
              <a:cxnLst/>
              <a:rect l="l" t="t" r="r" b="b"/>
              <a:pathLst>
                <a:path w="3353" h="7845" extrusionOk="0">
                  <a:moveTo>
                    <a:pt x="779" y="1"/>
                  </a:moveTo>
                  <a:cubicBezTo>
                    <a:pt x="749" y="1"/>
                    <a:pt x="720" y="4"/>
                    <a:pt x="691" y="12"/>
                  </a:cubicBezTo>
                  <a:cubicBezTo>
                    <a:pt x="66" y="176"/>
                    <a:pt x="1" y="2049"/>
                    <a:pt x="527" y="4218"/>
                  </a:cubicBezTo>
                  <a:cubicBezTo>
                    <a:pt x="1028" y="6255"/>
                    <a:pt x="1918" y="7844"/>
                    <a:pt x="2541" y="7844"/>
                  </a:cubicBezTo>
                  <a:cubicBezTo>
                    <a:pt x="2571" y="7844"/>
                    <a:pt x="2601" y="7840"/>
                    <a:pt x="2630" y="7833"/>
                  </a:cubicBezTo>
                  <a:cubicBezTo>
                    <a:pt x="3287" y="7668"/>
                    <a:pt x="3353" y="5795"/>
                    <a:pt x="2794" y="3627"/>
                  </a:cubicBezTo>
                  <a:cubicBezTo>
                    <a:pt x="2292" y="1590"/>
                    <a:pt x="1402" y="1"/>
                    <a:pt x="779" y="1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1871225" y="468950"/>
              <a:ext cx="166775" cy="179125"/>
            </a:xfrm>
            <a:custGeom>
              <a:avLst/>
              <a:gdLst/>
              <a:ahLst/>
              <a:cxnLst/>
              <a:rect l="l" t="t" r="r" b="b"/>
              <a:pathLst>
                <a:path w="6671" h="7165" extrusionOk="0">
                  <a:moveTo>
                    <a:pt x="6671" y="1"/>
                  </a:moveTo>
                  <a:cubicBezTo>
                    <a:pt x="6375" y="757"/>
                    <a:pt x="5981" y="1479"/>
                    <a:pt x="5455" y="2137"/>
                  </a:cubicBezTo>
                  <a:cubicBezTo>
                    <a:pt x="4929" y="2794"/>
                    <a:pt x="4404" y="3418"/>
                    <a:pt x="3812" y="3977"/>
                  </a:cubicBezTo>
                  <a:cubicBezTo>
                    <a:pt x="3221" y="4568"/>
                    <a:pt x="2596" y="5127"/>
                    <a:pt x="1972" y="5653"/>
                  </a:cubicBezTo>
                  <a:cubicBezTo>
                    <a:pt x="1643" y="5916"/>
                    <a:pt x="1315" y="6178"/>
                    <a:pt x="986" y="6441"/>
                  </a:cubicBezTo>
                  <a:cubicBezTo>
                    <a:pt x="690" y="6704"/>
                    <a:pt x="329" y="6934"/>
                    <a:pt x="0" y="7164"/>
                  </a:cubicBezTo>
                  <a:cubicBezTo>
                    <a:pt x="723" y="6770"/>
                    <a:pt x="1413" y="6310"/>
                    <a:pt x="2071" y="5784"/>
                  </a:cubicBezTo>
                  <a:cubicBezTo>
                    <a:pt x="2728" y="5291"/>
                    <a:pt x="3352" y="4733"/>
                    <a:pt x="3944" y="4141"/>
                  </a:cubicBezTo>
                  <a:cubicBezTo>
                    <a:pt x="4568" y="3550"/>
                    <a:pt x="5094" y="2925"/>
                    <a:pt x="5587" y="2235"/>
                  </a:cubicBezTo>
                  <a:cubicBezTo>
                    <a:pt x="6112" y="1578"/>
                    <a:pt x="6474" y="789"/>
                    <a:pt x="667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2056050" y="435275"/>
              <a:ext cx="32075" cy="107650"/>
            </a:xfrm>
            <a:custGeom>
              <a:avLst/>
              <a:gdLst/>
              <a:ahLst/>
              <a:cxnLst/>
              <a:rect l="l" t="t" r="r" b="b"/>
              <a:pathLst>
                <a:path w="1283" h="4306" extrusionOk="0">
                  <a:moveTo>
                    <a:pt x="1282" y="0"/>
                  </a:moveTo>
                  <a:cubicBezTo>
                    <a:pt x="1151" y="362"/>
                    <a:pt x="1052" y="723"/>
                    <a:pt x="921" y="1052"/>
                  </a:cubicBezTo>
                  <a:cubicBezTo>
                    <a:pt x="822" y="1413"/>
                    <a:pt x="724" y="1775"/>
                    <a:pt x="625" y="2136"/>
                  </a:cubicBezTo>
                  <a:lnTo>
                    <a:pt x="1" y="4305"/>
                  </a:lnTo>
                  <a:cubicBezTo>
                    <a:pt x="198" y="3977"/>
                    <a:pt x="362" y="3615"/>
                    <a:pt x="494" y="3254"/>
                  </a:cubicBezTo>
                  <a:cubicBezTo>
                    <a:pt x="625" y="2925"/>
                    <a:pt x="724" y="2564"/>
                    <a:pt x="822" y="2202"/>
                  </a:cubicBezTo>
                  <a:cubicBezTo>
                    <a:pt x="954" y="1841"/>
                    <a:pt x="1020" y="1479"/>
                    <a:pt x="1118" y="1118"/>
                  </a:cubicBezTo>
                  <a:cubicBezTo>
                    <a:pt x="1184" y="756"/>
                    <a:pt x="1250" y="362"/>
                    <a:pt x="128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2107000" y="444300"/>
              <a:ext cx="29600" cy="100250"/>
            </a:xfrm>
            <a:custGeom>
              <a:avLst/>
              <a:gdLst/>
              <a:ahLst/>
              <a:cxnLst/>
              <a:rect l="l" t="t" r="r" b="b"/>
              <a:pathLst>
                <a:path w="1184" h="4010" extrusionOk="0">
                  <a:moveTo>
                    <a:pt x="1183" y="1"/>
                  </a:moveTo>
                  <a:lnTo>
                    <a:pt x="1183" y="1"/>
                  </a:lnTo>
                  <a:cubicBezTo>
                    <a:pt x="1052" y="297"/>
                    <a:pt x="920" y="658"/>
                    <a:pt x="822" y="954"/>
                  </a:cubicBezTo>
                  <a:cubicBezTo>
                    <a:pt x="690" y="1282"/>
                    <a:pt x="592" y="1611"/>
                    <a:pt x="493" y="1973"/>
                  </a:cubicBezTo>
                  <a:cubicBezTo>
                    <a:pt x="395" y="2301"/>
                    <a:pt x="296" y="2630"/>
                    <a:pt x="230" y="2958"/>
                  </a:cubicBezTo>
                  <a:cubicBezTo>
                    <a:pt x="132" y="3320"/>
                    <a:pt x="66" y="3648"/>
                    <a:pt x="0" y="4010"/>
                  </a:cubicBezTo>
                  <a:cubicBezTo>
                    <a:pt x="165" y="3681"/>
                    <a:pt x="263" y="3353"/>
                    <a:pt x="395" y="3024"/>
                  </a:cubicBezTo>
                  <a:cubicBezTo>
                    <a:pt x="493" y="2695"/>
                    <a:pt x="625" y="2367"/>
                    <a:pt x="723" y="2038"/>
                  </a:cubicBezTo>
                  <a:cubicBezTo>
                    <a:pt x="822" y="1677"/>
                    <a:pt x="887" y="1348"/>
                    <a:pt x="986" y="1020"/>
                  </a:cubicBezTo>
                  <a:cubicBezTo>
                    <a:pt x="1052" y="691"/>
                    <a:pt x="1150" y="330"/>
                    <a:pt x="118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2182575" y="429525"/>
              <a:ext cx="13175" cy="81350"/>
            </a:xfrm>
            <a:custGeom>
              <a:avLst/>
              <a:gdLst/>
              <a:ahLst/>
              <a:cxnLst/>
              <a:rect l="l" t="t" r="r" b="b"/>
              <a:pathLst>
                <a:path w="527" h="3254" extrusionOk="0">
                  <a:moveTo>
                    <a:pt x="526" y="0"/>
                  </a:moveTo>
                  <a:cubicBezTo>
                    <a:pt x="428" y="263"/>
                    <a:pt x="395" y="493"/>
                    <a:pt x="329" y="789"/>
                  </a:cubicBezTo>
                  <a:cubicBezTo>
                    <a:pt x="263" y="1052"/>
                    <a:pt x="230" y="1315"/>
                    <a:pt x="198" y="1611"/>
                  </a:cubicBezTo>
                  <a:cubicBezTo>
                    <a:pt x="165" y="1873"/>
                    <a:pt x="132" y="2169"/>
                    <a:pt x="66" y="2432"/>
                  </a:cubicBezTo>
                  <a:cubicBezTo>
                    <a:pt x="33" y="2695"/>
                    <a:pt x="0" y="2958"/>
                    <a:pt x="0" y="3254"/>
                  </a:cubicBezTo>
                  <a:cubicBezTo>
                    <a:pt x="99" y="2991"/>
                    <a:pt x="198" y="2728"/>
                    <a:pt x="263" y="2465"/>
                  </a:cubicBezTo>
                  <a:cubicBezTo>
                    <a:pt x="329" y="2202"/>
                    <a:pt x="395" y="1906"/>
                    <a:pt x="428" y="1643"/>
                  </a:cubicBezTo>
                  <a:cubicBezTo>
                    <a:pt x="460" y="1381"/>
                    <a:pt x="526" y="1085"/>
                    <a:pt x="526" y="822"/>
                  </a:cubicBezTo>
                  <a:cubicBezTo>
                    <a:pt x="526" y="526"/>
                    <a:pt x="526" y="263"/>
                    <a:pt x="52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1856425" y="496875"/>
              <a:ext cx="116700" cy="118325"/>
            </a:xfrm>
            <a:custGeom>
              <a:avLst/>
              <a:gdLst/>
              <a:ahLst/>
              <a:cxnLst/>
              <a:rect l="l" t="t" r="r" b="b"/>
              <a:pathLst>
                <a:path w="4668" h="4733" extrusionOk="0">
                  <a:moveTo>
                    <a:pt x="4568" y="1"/>
                  </a:moveTo>
                  <a:cubicBezTo>
                    <a:pt x="4568" y="592"/>
                    <a:pt x="4437" y="1184"/>
                    <a:pt x="4174" y="1710"/>
                  </a:cubicBezTo>
                  <a:cubicBezTo>
                    <a:pt x="3911" y="2235"/>
                    <a:pt x="3550" y="2696"/>
                    <a:pt x="3123" y="3090"/>
                  </a:cubicBezTo>
                  <a:cubicBezTo>
                    <a:pt x="2663" y="3484"/>
                    <a:pt x="2170" y="3813"/>
                    <a:pt x="1644" y="4076"/>
                  </a:cubicBezTo>
                  <a:cubicBezTo>
                    <a:pt x="1381" y="4174"/>
                    <a:pt x="1085" y="4306"/>
                    <a:pt x="822" y="4437"/>
                  </a:cubicBezTo>
                  <a:cubicBezTo>
                    <a:pt x="559" y="4536"/>
                    <a:pt x="297" y="4634"/>
                    <a:pt x="1" y="4733"/>
                  </a:cubicBezTo>
                  <a:cubicBezTo>
                    <a:pt x="297" y="4667"/>
                    <a:pt x="592" y="4634"/>
                    <a:pt x="888" y="4536"/>
                  </a:cubicBezTo>
                  <a:cubicBezTo>
                    <a:pt x="1184" y="4437"/>
                    <a:pt x="1447" y="4339"/>
                    <a:pt x="1742" y="4240"/>
                  </a:cubicBezTo>
                  <a:cubicBezTo>
                    <a:pt x="2301" y="3977"/>
                    <a:pt x="2827" y="3648"/>
                    <a:pt x="3287" y="3254"/>
                  </a:cubicBezTo>
                  <a:cubicBezTo>
                    <a:pt x="3747" y="2860"/>
                    <a:pt x="4108" y="2367"/>
                    <a:pt x="4338" y="1775"/>
                  </a:cubicBezTo>
                  <a:cubicBezTo>
                    <a:pt x="4601" y="1217"/>
                    <a:pt x="4667" y="592"/>
                    <a:pt x="456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1961575" y="885450"/>
              <a:ext cx="332750" cy="340150"/>
            </a:xfrm>
            <a:custGeom>
              <a:avLst/>
              <a:gdLst/>
              <a:ahLst/>
              <a:cxnLst/>
              <a:rect l="l" t="t" r="r" b="b"/>
              <a:pathLst>
                <a:path w="13310" h="13606" extrusionOk="0">
                  <a:moveTo>
                    <a:pt x="6573" y="1"/>
                  </a:moveTo>
                  <a:lnTo>
                    <a:pt x="2564" y="1020"/>
                  </a:lnTo>
                  <a:cubicBezTo>
                    <a:pt x="2564" y="1020"/>
                    <a:pt x="100" y="8117"/>
                    <a:pt x="1" y="13605"/>
                  </a:cubicBezTo>
                  <a:lnTo>
                    <a:pt x="13309" y="10253"/>
                  </a:lnTo>
                  <a:lnTo>
                    <a:pt x="6573" y="1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1261675" y="1014000"/>
              <a:ext cx="1745725" cy="768400"/>
            </a:xfrm>
            <a:custGeom>
              <a:avLst/>
              <a:gdLst/>
              <a:ahLst/>
              <a:cxnLst/>
              <a:rect l="l" t="t" r="r" b="b"/>
              <a:pathLst>
                <a:path w="69829" h="30736" extrusionOk="0">
                  <a:moveTo>
                    <a:pt x="48061" y="0"/>
                  </a:moveTo>
                  <a:cubicBezTo>
                    <a:pt x="41300" y="0"/>
                    <a:pt x="33855" y="870"/>
                    <a:pt x="27471" y="2482"/>
                  </a:cubicBezTo>
                  <a:cubicBezTo>
                    <a:pt x="11468" y="6491"/>
                    <a:pt x="0" y="15627"/>
                    <a:pt x="1840" y="22922"/>
                  </a:cubicBezTo>
                  <a:cubicBezTo>
                    <a:pt x="3077" y="27913"/>
                    <a:pt x="10238" y="30736"/>
                    <a:pt x="19763" y="30736"/>
                  </a:cubicBezTo>
                  <a:cubicBezTo>
                    <a:pt x="24158" y="30736"/>
                    <a:pt x="29057" y="30135"/>
                    <a:pt x="34109" y="28869"/>
                  </a:cubicBezTo>
                  <a:cubicBezTo>
                    <a:pt x="50079" y="24860"/>
                    <a:pt x="69828" y="13622"/>
                    <a:pt x="67988" y="6360"/>
                  </a:cubicBezTo>
                  <a:cubicBezTo>
                    <a:pt x="66882" y="1975"/>
                    <a:pt x="58249" y="0"/>
                    <a:pt x="48061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1791525" y="1482700"/>
              <a:ext cx="428850" cy="202100"/>
            </a:xfrm>
            <a:custGeom>
              <a:avLst/>
              <a:gdLst/>
              <a:ahLst/>
              <a:cxnLst/>
              <a:rect l="l" t="t" r="r" b="b"/>
              <a:pathLst>
                <a:path w="17154" h="8084" extrusionOk="0">
                  <a:moveTo>
                    <a:pt x="11239" y="0"/>
                  </a:moveTo>
                  <a:lnTo>
                    <a:pt x="11239" y="2728"/>
                  </a:lnTo>
                  <a:lnTo>
                    <a:pt x="5587" y="1216"/>
                  </a:lnTo>
                  <a:lnTo>
                    <a:pt x="5259" y="4765"/>
                  </a:lnTo>
                  <a:lnTo>
                    <a:pt x="330" y="3911"/>
                  </a:lnTo>
                  <a:lnTo>
                    <a:pt x="1" y="8084"/>
                  </a:lnTo>
                  <a:lnTo>
                    <a:pt x="1" y="8084"/>
                  </a:lnTo>
                  <a:lnTo>
                    <a:pt x="5587" y="7230"/>
                  </a:lnTo>
                  <a:lnTo>
                    <a:pt x="7066" y="3155"/>
                  </a:lnTo>
                  <a:lnTo>
                    <a:pt x="11568" y="5422"/>
                  </a:lnTo>
                  <a:lnTo>
                    <a:pt x="12619" y="1873"/>
                  </a:lnTo>
                  <a:lnTo>
                    <a:pt x="17154" y="0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545675" y="1016075"/>
              <a:ext cx="440350" cy="491300"/>
            </a:xfrm>
            <a:custGeom>
              <a:avLst/>
              <a:gdLst/>
              <a:ahLst/>
              <a:cxnLst/>
              <a:rect l="l" t="t" r="r" b="b"/>
              <a:pathLst>
                <a:path w="17614" h="19652" extrusionOk="0">
                  <a:moveTo>
                    <a:pt x="1" y="1"/>
                  </a:moveTo>
                  <a:cubicBezTo>
                    <a:pt x="559" y="6770"/>
                    <a:pt x="2235" y="13408"/>
                    <a:pt x="4930" y="19651"/>
                  </a:cubicBezTo>
                  <a:cubicBezTo>
                    <a:pt x="12422" y="15215"/>
                    <a:pt x="17614" y="10155"/>
                    <a:pt x="16661" y="6277"/>
                  </a:cubicBezTo>
                  <a:cubicBezTo>
                    <a:pt x="15675" y="2367"/>
                    <a:pt x="8709" y="3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1690500" y="936425"/>
              <a:ext cx="799350" cy="244150"/>
            </a:xfrm>
            <a:custGeom>
              <a:avLst/>
              <a:gdLst/>
              <a:ahLst/>
              <a:cxnLst/>
              <a:rect l="l" t="t" r="r" b="b"/>
              <a:pathLst>
                <a:path w="31974" h="9766" extrusionOk="0">
                  <a:moveTo>
                    <a:pt x="29556" y="1"/>
                  </a:moveTo>
                  <a:cubicBezTo>
                    <a:pt x="29432" y="1"/>
                    <a:pt x="29306" y="11"/>
                    <a:pt x="29180" y="32"/>
                  </a:cubicBezTo>
                  <a:lnTo>
                    <a:pt x="1939" y="5421"/>
                  </a:lnTo>
                  <a:cubicBezTo>
                    <a:pt x="756" y="5651"/>
                    <a:pt x="0" y="6801"/>
                    <a:pt x="230" y="7984"/>
                  </a:cubicBezTo>
                  <a:cubicBezTo>
                    <a:pt x="433" y="9029"/>
                    <a:pt x="1353" y="9766"/>
                    <a:pt x="2380" y="9766"/>
                  </a:cubicBezTo>
                  <a:cubicBezTo>
                    <a:pt x="2517" y="9766"/>
                    <a:pt x="2655" y="9753"/>
                    <a:pt x="2793" y="9726"/>
                  </a:cubicBezTo>
                  <a:lnTo>
                    <a:pt x="30034" y="4370"/>
                  </a:lnTo>
                  <a:cubicBezTo>
                    <a:pt x="31217" y="4107"/>
                    <a:pt x="31973" y="2957"/>
                    <a:pt x="31743" y="1774"/>
                  </a:cubicBezTo>
                  <a:cubicBezTo>
                    <a:pt x="31538" y="717"/>
                    <a:pt x="30598" y="1"/>
                    <a:pt x="29556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1530300" y="1251025"/>
              <a:ext cx="133100" cy="532375"/>
            </a:xfrm>
            <a:custGeom>
              <a:avLst/>
              <a:gdLst/>
              <a:ahLst/>
              <a:cxnLst/>
              <a:rect l="l" t="t" r="r" b="b"/>
              <a:pathLst>
                <a:path w="5324" h="21295" extrusionOk="0">
                  <a:moveTo>
                    <a:pt x="0" y="1"/>
                  </a:moveTo>
                  <a:cubicBezTo>
                    <a:pt x="395" y="1775"/>
                    <a:pt x="822" y="3550"/>
                    <a:pt x="1216" y="5324"/>
                  </a:cubicBezTo>
                  <a:lnTo>
                    <a:pt x="2531" y="10647"/>
                  </a:lnTo>
                  <a:lnTo>
                    <a:pt x="3911" y="16004"/>
                  </a:lnTo>
                  <a:cubicBezTo>
                    <a:pt x="4371" y="17778"/>
                    <a:pt x="4831" y="19520"/>
                    <a:pt x="5324" y="21294"/>
                  </a:cubicBezTo>
                  <a:cubicBezTo>
                    <a:pt x="4929" y="19520"/>
                    <a:pt x="4535" y="17745"/>
                    <a:pt x="4108" y="15971"/>
                  </a:cubicBezTo>
                  <a:lnTo>
                    <a:pt x="2793" y="10615"/>
                  </a:lnTo>
                  <a:lnTo>
                    <a:pt x="1413" y="5291"/>
                  </a:lnTo>
                  <a:cubicBezTo>
                    <a:pt x="953" y="3517"/>
                    <a:pt x="493" y="1775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1591900" y="1249400"/>
              <a:ext cx="990775" cy="248100"/>
            </a:xfrm>
            <a:custGeom>
              <a:avLst/>
              <a:gdLst/>
              <a:ahLst/>
              <a:cxnLst/>
              <a:rect l="l" t="t" r="r" b="b"/>
              <a:pathLst>
                <a:path w="39631" h="9924" extrusionOk="0">
                  <a:moveTo>
                    <a:pt x="39630" y="0"/>
                  </a:moveTo>
                  <a:lnTo>
                    <a:pt x="34636" y="1183"/>
                  </a:lnTo>
                  <a:lnTo>
                    <a:pt x="29707" y="2399"/>
                  </a:lnTo>
                  <a:lnTo>
                    <a:pt x="19783" y="4830"/>
                  </a:lnTo>
                  <a:lnTo>
                    <a:pt x="9892" y="7361"/>
                  </a:lnTo>
                  <a:lnTo>
                    <a:pt x="4963" y="8609"/>
                  </a:lnTo>
                  <a:lnTo>
                    <a:pt x="1" y="9924"/>
                  </a:lnTo>
                  <a:lnTo>
                    <a:pt x="4963" y="8741"/>
                  </a:lnTo>
                  <a:lnTo>
                    <a:pt x="9925" y="7492"/>
                  </a:lnTo>
                  <a:lnTo>
                    <a:pt x="19848" y="5060"/>
                  </a:lnTo>
                  <a:lnTo>
                    <a:pt x="29739" y="2530"/>
                  </a:lnTo>
                  <a:lnTo>
                    <a:pt x="34668" y="1282"/>
                  </a:lnTo>
                  <a:lnTo>
                    <a:pt x="39630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281975" y="1324150"/>
              <a:ext cx="83825" cy="333550"/>
            </a:xfrm>
            <a:custGeom>
              <a:avLst/>
              <a:gdLst/>
              <a:ahLst/>
              <a:cxnLst/>
              <a:rect l="l" t="t" r="r" b="b"/>
              <a:pathLst>
                <a:path w="3353" h="13342" extrusionOk="0">
                  <a:moveTo>
                    <a:pt x="0" y="0"/>
                  </a:moveTo>
                  <a:cubicBezTo>
                    <a:pt x="230" y="1118"/>
                    <a:pt x="493" y="2235"/>
                    <a:pt x="723" y="3352"/>
                  </a:cubicBezTo>
                  <a:lnTo>
                    <a:pt x="1545" y="6704"/>
                  </a:lnTo>
                  <a:lnTo>
                    <a:pt x="2432" y="10023"/>
                  </a:lnTo>
                  <a:cubicBezTo>
                    <a:pt x="2728" y="11140"/>
                    <a:pt x="3024" y="12224"/>
                    <a:pt x="3352" y="13342"/>
                  </a:cubicBezTo>
                  <a:cubicBezTo>
                    <a:pt x="3122" y="12224"/>
                    <a:pt x="2859" y="11107"/>
                    <a:pt x="2596" y="9990"/>
                  </a:cubicBezTo>
                  <a:lnTo>
                    <a:pt x="1775" y="6638"/>
                  </a:lnTo>
                  <a:lnTo>
                    <a:pt x="921" y="3319"/>
                  </a:lnTo>
                  <a:cubicBezTo>
                    <a:pt x="625" y="2202"/>
                    <a:pt x="329" y="1118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1856425" y="1161475"/>
              <a:ext cx="63300" cy="253875"/>
            </a:xfrm>
            <a:custGeom>
              <a:avLst/>
              <a:gdLst/>
              <a:ahLst/>
              <a:cxnLst/>
              <a:rect l="l" t="t" r="r" b="b"/>
              <a:pathLst>
                <a:path w="2532" h="10155" extrusionOk="0">
                  <a:moveTo>
                    <a:pt x="1" y="1"/>
                  </a:moveTo>
                  <a:cubicBezTo>
                    <a:pt x="165" y="855"/>
                    <a:pt x="362" y="1710"/>
                    <a:pt x="559" y="2564"/>
                  </a:cubicBezTo>
                  <a:lnTo>
                    <a:pt x="1151" y="5094"/>
                  </a:lnTo>
                  <a:cubicBezTo>
                    <a:pt x="1381" y="5949"/>
                    <a:pt x="1578" y="6770"/>
                    <a:pt x="1808" y="7625"/>
                  </a:cubicBezTo>
                  <a:cubicBezTo>
                    <a:pt x="2038" y="8479"/>
                    <a:pt x="2268" y="9333"/>
                    <a:pt x="2531" y="10155"/>
                  </a:cubicBezTo>
                  <a:cubicBezTo>
                    <a:pt x="2367" y="9300"/>
                    <a:pt x="2202" y="8446"/>
                    <a:pt x="2005" y="7592"/>
                  </a:cubicBezTo>
                  <a:cubicBezTo>
                    <a:pt x="1775" y="6737"/>
                    <a:pt x="1578" y="5883"/>
                    <a:pt x="1381" y="5029"/>
                  </a:cubicBezTo>
                  <a:lnTo>
                    <a:pt x="724" y="2498"/>
                  </a:lnTo>
                  <a:cubicBezTo>
                    <a:pt x="494" y="1677"/>
                    <a:pt x="264" y="822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1217300" y="1227200"/>
              <a:ext cx="166800" cy="50150"/>
            </a:xfrm>
            <a:custGeom>
              <a:avLst/>
              <a:gdLst/>
              <a:ahLst/>
              <a:cxnLst/>
              <a:rect l="l" t="t" r="r" b="b"/>
              <a:pathLst>
                <a:path w="6672" h="2006" extrusionOk="0">
                  <a:moveTo>
                    <a:pt x="6671" y="1"/>
                  </a:moveTo>
                  <a:cubicBezTo>
                    <a:pt x="6145" y="198"/>
                    <a:pt x="5554" y="428"/>
                    <a:pt x="5028" y="625"/>
                  </a:cubicBezTo>
                  <a:cubicBezTo>
                    <a:pt x="4502" y="789"/>
                    <a:pt x="3944" y="954"/>
                    <a:pt x="3385" y="1151"/>
                  </a:cubicBezTo>
                  <a:cubicBezTo>
                    <a:pt x="2827" y="1315"/>
                    <a:pt x="2268" y="1447"/>
                    <a:pt x="1709" y="1611"/>
                  </a:cubicBezTo>
                  <a:cubicBezTo>
                    <a:pt x="1151" y="1742"/>
                    <a:pt x="559" y="1874"/>
                    <a:pt x="1" y="2005"/>
                  </a:cubicBezTo>
                  <a:cubicBezTo>
                    <a:pt x="592" y="1972"/>
                    <a:pt x="1151" y="1874"/>
                    <a:pt x="1742" y="1775"/>
                  </a:cubicBezTo>
                  <a:cubicBezTo>
                    <a:pt x="2301" y="1677"/>
                    <a:pt x="2925" y="1545"/>
                    <a:pt x="3451" y="1348"/>
                  </a:cubicBezTo>
                  <a:cubicBezTo>
                    <a:pt x="4010" y="1184"/>
                    <a:pt x="4568" y="1019"/>
                    <a:pt x="5094" y="789"/>
                  </a:cubicBezTo>
                  <a:cubicBezTo>
                    <a:pt x="5653" y="559"/>
                    <a:pt x="6178" y="297"/>
                    <a:pt x="667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753975" y="1136025"/>
              <a:ext cx="150350" cy="8600"/>
            </a:xfrm>
            <a:custGeom>
              <a:avLst/>
              <a:gdLst/>
              <a:ahLst/>
              <a:cxnLst/>
              <a:rect l="l" t="t" r="r" b="b"/>
              <a:pathLst>
                <a:path w="6014" h="344" extrusionOk="0">
                  <a:moveTo>
                    <a:pt x="4502" y="0"/>
                  </a:moveTo>
                  <a:cubicBezTo>
                    <a:pt x="4009" y="0"/>
                    <a:pt x="3484" y="33"/>
                    <a:pt x="2991" y="66"/>
                  </a:cubicBezTo>
                  <a:cubicBezTo>
                    <a:pt x="2498" y="99"/>
                    <a:pt x="2005" y="99"/>
                    <a:pt x="1512" y="165"/>
                  </a:cubicBezTo>
                  <a:cubicBezTo>
                    <a:pt x="1019" y="197"/>
                    <a:pt x="493" y="263"/>
                    <a:pt x="0" y="329"/>
                  </a:cubicBezTo>
                  <a:cubicBezTo>
                    <a:pt x="176" y="340"/>
                    <a:pt x="347" y="343"/>
                    <a:pt x="516" y="343"/>
                  </a:cubicBezTo>
                  <a:cubicBezTo>
                    <a:pt x="855" y="343"/>
                    <a:pt x="1183" y="329"/>
                    <a:pt x="1512" y="329"/>
                  </a:cubicBezTo>
                  <a:cubicBezTo>
                    <a:pt x="2005" y="329"/>
                    <a:pt x="2498" y="296"/>
                    <a:pt x="3024" y="263"/>
                  </a:cubicBezTo>
                  <a:cubicBezTo>
                    <a:pt x="3516" y="263"/>
                    <a:pt x="4009" y="197"/>
                    <a:pt x="4502" y="165"/>
                  </a:cubicBezTo>
                  <a:cubicBezTo>
                    <a:pt x="4995" y="132"/>
                    <a:pt x="5488" y="66"/>
                    <a:pt x="601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770400" y="1172975"/>
              <a:ext cx="142975" cy="35350"/>
            </a:xfrm>
            <a:custGeom>
              <a:avLst/>
              <a:gdLst/>
              <a:ahLst/>
              <a:cxnLst/>
              <a:rect l="l" t="t" r="r" b="b"/>
              <a:pathLst>
                <a:path w="5719" h="1414" extrusionOk="0">
                  <a:moveTo>
                    <a:pt x="5718" y="1"/>
                  </a:moveTo>
                  <a:cubicBezTo>
                    <a:pt x="5225" y="67"/>
                    <a:pt x="4732" y="165"/>
                    <a:pt x="4272" y="264"/>
                  </a:cubicBezTo>
                  <a:cubicBezTo>
                    <a:pt x="3780" y="362"/>
                    <a:pt x="3287" y="461"/>
                    <a:pt x="2827" y="592"/>
                  </a:cubicBezTo>
                  <a:cubicBezTo>
                    <a:pt x="2334" y="691"/>
                    <a:pt x="1874" y="823"/>
                    <a:pt x="1414" y="954"/>
                  </a:cubicBezTo>
                  <a:cubicBezTo>
                    <a:pt x="921" y="1118"/>
                    <a:pt x="461" y="1250"/>
                    <a:pt x="1" y="1414"/>
                  </a:cubicBezTo>
                  <a:cubicBezTo>
                    <a:pt x="494" y="1348"/>
                    <a:pt x="954" y="1250"/>
                    <a:pt x="1446" y="1151"/>
                  </a:cubicBezTo>
                  <a:cubicBezTo>
                    <a:pt x="1907" y="1053"/>
                    <a:pt x="2399" y="954"/>
                    <a:pt x="2859" y="823"/>
                  </a:cubicBezTo>
                  <a:cubicBezTo>
                    <a:pt x="3352" y="691"/>
                    <a:pt x="3845" y="560"/>
                    <a:pt x="4305" y="428"/>
                  </a:cubicBezTo>
                  <a:cubicBezTo>
                    <a:pt x="4765" y="297"/>
                    <a:pt x="5225" y="165"/>
                    <a:pt x="571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783550" y="1212425"/>
              <a:ext cx="139675" cy="48500"/>
            </a:xfrm>
            <a:custGeom>
              <a:avLst/>
              <a:gdLst/>
              <a:ahLst/>
              <a:cxnLst/>
              <a:rect l="l" t="t" r="r" b="b"/>
              <a:pathLst>
                <a:path w="5587" h="1940" extrusionOk="0">
                  <a:moveTo>
                    <a:pt x="5587" y="0"/>
                  </a:moveTo>
                  <a:cubicBezTo>
                    <a:pt x="5094" y="132"/>
                    <a:pt x="4634" y="263"/>
                    <a:pt x="4141" y="427"/>
                  </a:cubicBezTo>
                  <a:cubicBezTo>
                    <a:pt x="3681" y="559"/>
                    <a:pt x="3188" y="723"/>
                    <a:pt x="2761" y="888"/>
                  </a:cubicBezTo>
                  <a:cubicBezTo>
                    <a:pt x="2301" y="1019"/>
                    <a:pt x="1808" y="1183"/>
                    <a:pt x="1381" y="1348"/>
                  </a:cubicBezTo>
                  <a:cubicBezTo>
                    <a:pt x="920" y="1545"/>
                    <a:pt x="460" y="1709"/>
                    <a:pt x="0" y="1939"/>
                  </a:cubicBezTo>
                  <a:cubicBezTo>
                    <a:pt x="493" y="1808"/>
                    <a:pt x="953" y="1676"/>
                    <a:pt x="1413" y="1545"/>
                  </a:cubicBezTo>
                  <a:cubicBezTo>
                    <a:pt x="1906" y="1380"/>
                    <a:pt x="2366" y="1249"/>
                    <a:pt x="2826" y="1085"/>
                  </a:cubicBezTo>
                  <a:cubicBezTo>
                    <a:pt x="3286" y="920"/>
                    <a:pt x="3746" y="756"/>
                    <a:pt x="4206" y="559"/>
                  </a:cubicBezTo>
                  <a:cubicBezTo>
                    <a:pt x="4667" y="395"/>
                    <a:pt x="5127" y="197"/>
                    <a:pt x="558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796700" y="1247750"/>
              <a:ext cx="135575" cy="64925"/>
            </a:xfrm>
            <a:custGeom>
              <a:avLst/>
              <a:gdLst/>
              <a:ahLst/>
              <a:cxnLst/>
              <a:rect l="l" t="t" r="r" b="b"/>
              <a:pathLst>
                <a:path w="5423" h="2597" extrusionOk="0">
                  <a:moveTo>
                    <a:pt x="5422" y="0"/>
                  </a:moveTo>
                  <a:lnTo>
                    <a:pt x="5422" y="0"/>
                  </a:lnTo>
                  <a:cubicBezTo>
                    <a:pt x="4929" y="165"/>
                    <a:pt x="4469" y="362"/>
                    <a:pt x="4009" y="559"/>
                  </a:cubicBezTo>
                  <a:cubicBezTo>
                    <a:pt x="3549" y="789"/>
                    <a:pt x="3089" y="986"/>
                    <a:pt x="2662" y="1183"/>
                  </a:cubicBezTo>
                  <a:cubicBezTo>
                    <a:pt x="2202" y="1413"/>
                    <a:pt x="1742" y="1643"/>
                    <a:pt x="1315" y="1873"/>
                  </a:cubicBezTo>
                  <a:cubicBezTo>
                    <a:pt x="855" y="2103"/>
                    <a:pt x="427" y="2333"/>
                    <a:pt x="0" y="2596"/>
                  </a:cubicBezTo>
                  <a:cubicBezTo>
                    <a:pt x="460" y="2432"/>
                    <a:pt x="920" y="2235"/>
                    <a:pt x="1380" y="2038"/>
                  </a:cubicBezTo>
                  <a:cubicBezTo>
                    <a:pt x="1840" y="1840"/>
                    <a:pt x="2300" y="1610"/>
                    <a:pt x="2760" y="1413"/>
                  </a:cubicBezTo>
                  <a:cubicBezTo>
                    <a:pt x="3188" y="1183"/>
                    <a:pt x="3648" y="953"/>
                    <a:pt x="4075" y="723"/>
                  </a:cubicBezTo>
                  <a:cubicBezTo>
                    <a:pt x="4535" y="493"/>
                    <a:pt x="4995" y="263"/>
                    <a:pt x="542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2576900" y="1017725"/>
              <a:ext cx="118325" cy="473200"/>
            </a:xfrm>
            <a:custGeom>
              <a:avLst/>
              <a:gdLst/>
              <a:ahLst/>
              <a:cxnLst/>
              <a:rect l="l" t="t" r="r" b="b"/>
              <a:pathLst>
                <a:path w="4733" h="18928" extrusionOk="0">
                  <a:moveTo>
                    <a:pt x="0" y="0"/>
                  </a:moveTo>
                  <a:cubicBezTo>
                    <a:pt x="132" y="1611"/>
                    <a:pt x="329" y="3254"/>
                    <a:pt x="592" y="4864"/>
                  </a:cubicBezTo>
                  <a:cubicBezTo>
                    <a:pt x="855" y="6507"/>
                    <a:pt x="1150" y="8084"/>
                    <a:pt x="1545" y="9694"/>
                  </a:cubicBezTo>
                  <a:cubicBezTo>
                    <a:pt x="1906" y="11271"/>
                    <a:pt x="2333" y="12849"/>
                    <a:pt x="2859" y="14426"/>
                  </a:cubicBezTo>
                  <a:cubicBezTo>
                    <a:pt x="3385" y="15971"/>
                    <a:pt x="4009" y="17482"/>
                    <a:pt x="4732" y="18928"/>
                  </a:cubicBezTo>
                  <a:cubicBezTo>
                    <a:pt x="4108" y="17416"/>
                    <a:pt x="3516" y="15905"/>
                    <a:pt x="3023" y="14327"/>
                  </a:cubicBezTo>
                  <a:cubicBezTo>
                    <a:pt x="2563" y="12783"/>
                    <a:pt x="2136" y="11206"/>
                    <a:pt x="1742" y="9628"/>
                  </a:cubicBezTo>
                  <a:cubicBezTo>
                    <a:pt x="1380" y="8018"/>
                    <a:pt x="1052" y="6441"/>
                    <a:pt x="756" y="4831"/>
                  </a:cubicBezTo>
                  <a:cubicBezTo>
                    <a:pt x="625" y="4042"/>
                    <a:pt x="493" y="3221"/>
                    <a:pt x="362" y="2432"/>
                  </a:cubicBezTo>
                  <a:cubicBezTo>
                    <a:pt x="230" y="1611"/>
                    <a:pt x="99" y="822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1502375" y="1338425"/>
              <a:ext cx="18900" cy="16650"/>
            </a:xfrm>
            <a:custGeom>
              <a:avLst/>
              <a:gdLst/>
              <a:ahLst/>
              <a:cxnLst/>
              <a:rect l="l" t="t" r="r" b="b"/>
              <a:pathLst>
                <a:path w="756" h="666" extrusionOk="0">
                  <a:moveTo>
                    <a:pt x="402" y="0"/>
                  </a:moveTo>
                  <a:cubicBezTo>
                    <a:pt x="366" y="0"/>
                    <a:pt x="330" y="7"/>
                    <a:pt x="296" y="21"/>
                  </a:cubicBezTo>
                  <a:cubicBezTo>
                    <a:pt x="99" y="54"/>
                    <a:pt x="0" y="251"/>
                    <a:pt x="66" y="415"/>
                  </a:cubicBezTo>
                  <a:cubicBezTo>
                    <a:pt x="92" y="571"/>
                    <a:pt x="221" y="665"/>
                    <a:pt x="355" y="665"/>
                  </a:cubicBezTo>
                  <a:cubicBezTo>
                    <a:pt x="390" y="665"/>
                    <a:pt x="426" y="659"/>
                    <a:pt x="460" y="645"/>
                  </a:cubicBezTo>
                  <a:cubicBezTo>
                    <a:pt x="657" y="612"/>
                    <a:pt x="756" y="415"/>
                    <a:pt x="723" y="251"/>
                  </a:cubicBezTo>
                  <a:cubicBezTo>
                    <a:pt x="671" y="95"/>
                    <a:pt x="537" y="0"/>
                    <a:pt x="40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1524550" y="1423925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87" y="1"/>
                  </a:moveTo>
                  <a:cubicBezTo>
                    <a:pt x="356" y="1"/>
                    <a:pt x="326" y="6"/>
                    <a:pt x="296" y="18"/>
                  </a:cubicBezTo>
                  <a:cubicBezTo>
                    <a:pt x="99" y="51"/>
                    <a:pt x="0" y="248"/>
                    <a:pt x="66" y="413"/>
                  </a:cubicBezTo>
                  <a:cubicBezTo>
                    <a:pt x="93" y="598"/>
                    <a:pt x="215" y="677"/>
                    <a:pt x="345" y="677"/>
                  </a:cubicBezTo>
                  <a:cubicBezTo>
                    <a:pt x="539" y="677"/>
                    <a:pt x="749" y="503"/>
                    <a:pt x="690" y="248"/>
                  </a:cubicBezTo>
                  <a:cubicBezTo>
                    <a:pt x="663" y="114"/>
                    <a:pt x="526" y="1"/>
                    <a:pt x="38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1625600" y="1446125"/>
              <a:ext cx="19375" cy="16275"/>
            </a:xfrm>
            <a:custGeom>
              <a:avLst/>
              <a:gdLst/>
              <a:ahLst/>
              <a:cxnLst/>
              <a:rect l="l" t="t" r="r" b="b"/>
              <a:pathLst>
                <a:path w="775" h="651" extrusionOk="0">
                  <a:moveTo>
                    <a:pt x="420" y="0"/>
                  </a:moveTo>
                  <a:cubicBezTo>
                    <a:pt x="389" y="0"/>
                    <a:pt x="358" y="6"/>
                    <a:pt x="329" y="17"/>
                  </a:cubicBezTo>
                  <a:cubicBezTo>
                    <a:pt x="66" y="83"/>
                    <a:pt x="0" y="478"/>
                    <a:pt x="263" y="609"/>
                  </a:cubicBezTo>
                  <a:cubicBezTo>
                    <a:pt x="313" y="637"/>
                    <a:pt x="366" y="650"/>
                    <a:pt x="417" y="650"/>
                  </a:cubicBezTo>
                  <a:cubicBezTo>
                    <a:pt x="604" y="650"/>
                    <a:pt x="775" y="479"/>
                    <a:pt x="723" y="247"/>
                  </a:cubicBezTo>
                  <a:cubicBezTo>
                    <a:pt x="696" y="113"/>
                    <a:pt x="559" y="0"/>
                    <a:pt x="42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1698875" y="1492050"/>
              <a:ext cx="19575" cy="16575"/>
            </a:xfrm>
            <a:custGeom>
              <a:avLst/>
              <a:gdLst/>
              <a:ahLst/>
              <a:cxnLst/>
              <a:rect l="l" t="t" r="r" b="b"/>
              <a:pathLst>
                <a:path w="783" h="663" extrusionOk="0">
                  <a:moveTo>
                    <a:pt x="393" y="1"/>
                  </a:moveTo>
                  <a:cubicBezTo>
                    <a:pt x="197" y="1"/>
                    <a:pt x="1" y="162"/>
                    <a:pt x="59" y="415"/>
                  </a:cubicBezTo>
                  <a:cubicBezTo>
                    <a:pt x="86" y="550"/>
                    <a:pt x="224" y="662"/>
                    <a:pt x="381" y="662"/>
                  </a:cubicBezTo>
                  <a:cubicBezTo>
                    <a:pt x="416" y="662"/>
                    <a:pt x="451" y="657"/>
                    <a:pt x="487" y="645"/>
                  </a:cubicBezTo>
                  <a:cubicBezTo>
                    <a:pt x="651" y="579"/>
                    <a:pt x="782" y="415"/>
                    <a:pt x="717" y="218"/>
                  </a:cubicBezTo>
                  <a:lnTo>
                    <a:pt x="717" y="218"/>
                  </a:lnTo>
                  <a:lnTo>
                    <a:pt x="717" y="251"/>
                  </a:lnTo>
                  <a:cubicBezTo>
                    <a:pt x="663" y="77"/>
                    <a:pt x="528" y="1"/>
                    <a:pt x="39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1821100" y="1460825"/>
              <a:ext cx="19425" cy="16275"/>
            </a:xfrm>
            <a:custGeom>
              <a:avLst/>
              <a:gdLst/>
              <a:ahLst/>
              <a:cxnLst/>
              <a:rect l="l" t="t" r="r" b="b"/>
              <a:pathLst>
                <a:path w="777" h="651" extrusionOk="0">
                  <a:moveTo>
                    <a:pt x="435" y="1"/>
                  </a:moveTo>
                  <a:cubicBezTo>
                    <a:pt x="399" y="1"/>
                    <a:pt x="364" y="7"/>
                    <a:pt x="329" y="21"/>
                  </a:cubicBezTo>
                  <a:cubicBezTo>
                    <a:pt x="34" y="87"/>
                    <a:pt x="1" y="448"/>
                    <a:pt x="264" y="612"/>
                  </a:cubicBezTo>
                  <a:cubicBezTo>
                    <a:pt x="310" y="639"/>
                    <a:pt x="358" y="651"/>
                    <a:pt x="406" y="651"/>
                  </a:cubicBezTo>
                  <a:cubicBezTo>
                    <a:pt x="598" y="651"/>
                    <a:pt x="776" y="461"/>
                    <a:pt x="724" y="251"/>
                  </a:cubicBezTo>
                  <a:cubicBezTo>
                    <a:pt x="698" y="95"/>
                    <a:pt x="569" y="1"/>
                    <a:pt x="43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2087225" y="1393825"/>
              <a:ext cx="21425" cy="16875"/>
            </a:xfrm>
            <a:custGeom>
              <a:avLst/>
              <a:gdLst/>
              <a:ahLst/>
              <a:cxnLst/>
              <a:rect l="l" t="t" r="r" b="b"/>
              <a:pathLst>
                <a:path w="857" h="675" extrusionOk="0">
                  <a:moveTo>
                    <a:pt x="462" y="0"/>
                  </a:moveTo>
                  <a:cubicBezTo>
                    <a:pt x="440" y="0"/>
                    <a:pt x="418" y="2"/>
                    <a:pt x="397" y="6"/>
                  </a:cubicBezTo>
                  <a:cubicBezTo>
                    <a:pt x="1" y="128"/>
                    <a:pt x="113" y="674"/>
                    <a:pt x="472" y="674"/>
                  </a:cubicBezTo>
                  <a:cubicBezTo>
                    <a:pt x="501" y="674"/>
                    <a:pt x="530" y="671"/>
                    <a:pt x="561" y="664"/>
                  </a:cubicBezTo>
                  <a:cubicBezTo>
                    <a:pt x="726" y="598"/>
                    <a:pt x="857" y="434"/>
                    <a:pt x="791" y="236"/>
                  </a:cubicBezTo>
                  <a:cubicBezTo>
                    <a:pt x="763" y="93"/>
                    <a:pt x="609" y="0"/>
                    <a:pt x="46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1738950" y="1417650"/>
              <a:ext cx="18725" cy="16750"/>
            </a:xfrm>
            <a:custGeom>
              <a:avLst/>
              <a:gdLst/>
              <a:ahLst/>
              <a:cxnLst/>
              <a:rect l="l" t="t" r="r" b="b"/>
              <a:pathLst>
                <a:path w="749" h="670" extrusionOk="0">
                  <a:moveTo>
                    <a:pt x="370" y="0"/>
                  </a:moveTo>
                  <a:cubicBezTo>
                    <a:pt x="346" y="0"/>
                    <a:pt x="322" y="2"/>
                    <a:pt x="297" y="6"/>
                  </a:cubicBezTo>
                  <a:cubicBezTo>
                    <a:pt x="132" y="39"/>
                    <a:pt x="1" y="236"/>
                    <a:pt x="67" y="434"/>
                  </a:cubicBezTo>
                  <a:cubicBezTo>
                    <a:pt x="107" y="596"/>
                    <a:pt x="237" y="669"/>
                    <a:pt x="369" y="669"/>
                  </a:cubicBezTo>
                  <a:cubicBezTo>
                    <a:pt x="557" y="669"/>
                    <a:pt x="749" y="520"/>
                    <a:pt x="691" y="269"/>
                  </a:cubicBezTo>
                  <a:cubicBezTo>
                    <a:pt x="662" y="97"/>
                    <a:pt x="533" y="0"/>
                    <a:pt x="37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1851500" y="1389700"/>
              <a:ext cx="18925" cy="17050"/>
            </a:xfrm>
            <a:custGeom>
              <a:avLst/>
              <a:gdLst/>
              <a:ahLst/>
              <a:cxnLst/>
              <a:rect l="l" t="t" r="r" b="b"/>
              <a:pathLst>
                <a:path w="757" h="682" extrusionOk="0">
                  <a:moveTo>
                    <a:pt x="360" y="1"/>
                  </a:moveTo>
                  <a:cubicBezTo>
                    <a:pt x="339" y="1"/>
                    <a:pt x="317" y="3"/>
                    <a:pt x="296" y="7"/>
                  </a:cubicBezTo>
                  <a:cubicBezTo>
                    <a:pt x="99" y="73"/>
                    <a:pt x="1" y="237"/>
                    <a:pt x="34" y="434"/>
                  </a:cubicBezTo>
                  <a:cubicBezTo>
                    <a:pt x="87" y="569"/>
                    <a:pt x="208" y="682"/>
                    <a:pt x="358" y="682"/>
                  </a:cubicBezTo>
                  <a:cubicBezTo>
                    <a:pt x="391" y="682"/>
                    <a:pt x="425" y="676"/>
                    <a:pt x="461" y="664"/>
                  </a:cubicBezTo>
                  <a:cubicBezTo>
                    <a:pt x="625" y="631"/>
                    <a:pt x="756" y="434"/>
                    <a:pt x="691" y="270"/>
                  </a:cubicBezTo>
                  <a:cubicBezTo>
                    <a:pt x="662" y="98"/>
                    <a:pt x="508" y="1"/>
                    <a:pt x="36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1973900" y="1358975"/>
              <a:ext cx="19750" cy="16625"/>
            </a:xfrm>
            <a:custGeom>
              <a:avLst/>
              <a:gdLst/>
              <a:ahLst/>
              <a:cxnLst/>
              <a:rect l="l" t="t" r="r" b="b"/>
              <a:pathLst>
                <a:path w="790" h="665" extrusionOk="0">
                  <a:moveTo>
                    <a:pt x="435" y="0"/>
                  </a:moveTo>
                  <a:cubicBezTo>
                    <a:pt x="399" y="0"/>
                    <a:pt x="364" y="7"/>
                    <a:pt x="329" y="20"/>
                  </a:cubicBezTo>
                  <a:cubicBezTo>
                    <a:pt x="132" y="53"/>
                    <a:pt x="1" y="250"/>
                    <a:pt x="67" y="415"/>
                  </a:cubicBezTo>
                  <a:cubicBezTo>
                    <a:pt x="119" y="571"/>
                    <a:pt x="232" y="665"/>
                    <a:pt x="375" y="665"/>
                  </a:cubicBezTo>
                  <a:cubicBezTo>
                    <a:pt x="413" y="665"/>
                    <a:pt x="453" y="658"/>
                    <a:pt x="494" y="645"/>
                  </a:cubicBezTo>
                  <a:cubicBezTo>
                    <a:pt x="658" y="612"/>
                    <a:pt x="790" y="415"/>
                    <a:pt x="724" y="250"/>
                  </a:cubicBezTo>
                  <a:cubicBezTo>
                    <a:pt x="698" y="94"/>
                    <a:pt x="569" y="0"/>
                    <a:pt x="43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1735250" y="1119025"/>
              <a:ext cx="19350" cy="16425"/>
            </a:xfrm>
            <a:custGeom>
              <a:avLst/>
              <a:gdLst/>
              <a:ahLst/>
              <a:cxnLst/>
              <a:rect l="l" t="t" r="r" b="b"/>
              <a:pathLst>
                <a:path w="774" h="657" extrusionOk="0">
                  <a:moveTo>
                    <a:pt x="421" y="1"/>
                  </a:moveTo>
                  <a:cubicBezTo>
                    <a:pt x="314" y="1"/>
                    <a:pt x="208" y="51"/>
                    <a:pt x="149" y="155"/>
                  </a:cubicBezTo>
                  <a:cubicBezTo>
                    <a:pt x="0" y="392"/>
                    <a:pt x="174" y="657"/>
                    <a:pt x="427" y="657"/>
                  </a:cubicBezTo>
                  <a:cubicBezTo>
                    <a:pt x="454" y="657"/>
                    <a:pt x="482" y="654"/>
                    <a:pt x="510" y="647"/>
                  </a:cubicBezTo>
                  <a:cubicBezTo>
                    <a:pt x="675" y="582"/>
                    <a:pt x="773" y="417"/>
                    <a:pt x="740" y="220"/>
                  </a:cubicBezTo>
                  <a:cubicBezTo>
                    <a:pt x="686" y="76"/>
                    <a:pt x="552" y="1"/>
                    <a:pt x="42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1828175" y="1099850"/>
              <a:ext cx="18600" cy="16375"/>
            </a:xfrm>
            <a:custGeom>
              <a:avLst/>
              <a:gdLst/>
              <a:ahLst/>
              <a:cxnLst/>
              <a:rect l="l" t="t" r="r" b="b"/>
              <a:pathLst>
                <a:path w="744" h="655" extrusionOk="0">
                  <a:moveTo>
                    <a:pt x="401" y="0"/>
                  </a:moveTo>
                  <a:cubicBezTo>
                    <a:pt x="204" y="0"/>
                    <a:pt x="1" y="173"/>
                    <a:pt x="79" y="429"/>
                  </a:cubicBezTo>
                  <a:cubicBezTo>
                    <a:pt x="119" y="586"/>
                    <a:pt x="237" y="655"/>
                    <a:pt x="361" y="655"/>
                  </a:cubicBezTo>
                  <a:cubicBezTo>
                    <a:pt x="546" y="655"/>
                    <a:pt x="743" y="501"/>
                    <a:pt x="704" y="264"/>
                  </a:cubicBezTo>
                  <a:cubicBezTo>
                    <a:pt x="664" y="79"/>
                    <a:pt x="534" y="0"/>
                    <a:pt x="40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1919700" y="1081375"/>
              <a:ext cx="18900" cy="17050"/>
            </a:xfrm>
            <a:custGeom>
              <a:avLst/>
              <a:gdLst/>
              <a:ahLst/>
              <a:cxnLst/>
              <a:rect l="l" t="t" r="r" b="b"/>
              <a:pathLst>
                <a:path w="756" h="682" extrusionOk="0">
                  <a:moveTo>
                    <a:pt x="399" y="0"/>
                  </a:moveTo>
                  <a:cubicBezTo>
                    <a:pt x="366" y="0"/>
                    <a:pt x="331" y="6"/>
                    <a:pt x="296" y="18"/>
                  </a:cubicBezTo>
                  <a:cubicBezTo>
                    <a:pt x="132" y="50"/>
                    <a:pt x="0" y="248"/>
                    <a:pt x="66" y="445"/>
                  </a:cubicBezTo>
                  <a:cubicBezTo>
                    <a:pt x="94" y="588"/>
                    <a:pt x="248" y="681"/>
                    <a:pt x="395" y="681"/>
                  </a:cubicBezTo>
                  <a:cubicBezTo>
                    <a:pt x="417" y="681"/>
                    <a:pt x="439" y="679"/>
                    <a:pt x="460" y="675"/>
                  </a:cubicBezTo>
                  <a:cubicBezTo>
                    <a:pt x="657" y="609"/>
                    <a:pt x="756" y="445"/>
                    <a:pt x="723" y="248"/>
                  </a:cubicBezTo>
                  <a:cubicBezTo>
                    <a:pt x="669" y="113"/>
                    <a:pt x="549" y="0"/>
                    <a:pt x="39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2012225" y="1064000"/>
              <a:ext cx="19025" cy="15900"/>
            </a:xfrm>
            <a:custGeom>
              <a:avLst/>
              <a:gdLst/>
              <a:ahLst/>
              <a:cxnLst/>
              <a:rect l="l" t="t" r="r" b="b"/>
              <a:pathLst>
                <a:path w="761" h="636" extrusionOk="0">
                  <a:moveTo>
                    <a:pt x="389" y="0"/>
                  </a:moveTo>
                  <a:cubicBezTo>
                    <a:pt x="195" y="0"/>
                    <a:pt x="1" y="153"/>
                    <a:pt x="78" y="384"/>
                  </a:cubicBezTo>
                  <a:cubicBezTo>
                    <a:pt x="119" y="560"/>
                    <a:pt x="249" y="636"/>
                    <a:pt x="382" y="636"/>
                  </a:cubicBezTo>
                  <a:cubicBezTo>
                    <a:pt x="569" y="636"/>
                    <a:pt x="760" y="484"/>
                    <a:pt x="702" y="252"/>
                  </a:cubicBezTo>
                  <a:cubicBezTo>
                    <a:pt x="662" y="76"/>
                    <a:pt x="525" y="0"/>
                    <a:pt x="38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2103700" y="1045150"/>
              <a:ext cx="19375" cy="15875"/>
            </a:xfrm>
            <a:custGeom>
              <a:avLst/>
              <a:gdLst/>
              <a:ahLst/>
              <a:cxnLst/>
              <a:rect l="l" t="t" r="r" b="b"/>
              <a:pathLst>
                <a:path w="775" h="635" extrusionOk="0">
                  <a:moveTo>
                    <a:pt x="415" y="0"/>
                  </a:moveTo>
                  <a:cubicBezTo>
                    <a:pt x="377" y="0"/>
                    <a:pt x="338" y="7"/>
                    <a:pt x="297" y="21"/>
                  </a:cubicBezTo>
                  <a:cubicBezTo>
                    <a:pt x="34" y="86"/>
                    <a:pt x="1" y="448"/>
                    <a:pt x="231" y="579"/>
                  </a:cubicBezTo>
                  <a:cubicBezTo>
                    <a:pt x="292" y="618"/>
                    <a:pt x="355" y="634"/>
                    <a:pt x="415" y="634"/>
                  </a:cubicBezTo>
                  <a:cubicBezTo>
                    <a:pt x="612" y="634"/>
                    <a:pt x="774" y="452"/>
                    <a:pt x="724" y="251"/>
                  </a:cubicBezTo>
                  <a:cubicBezTo>
                    <a:pt x="672" y="95"/>
                    <a:pt x="558" y="0"/>
                    <a:pt x="41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2195725" y="1026325"/>
              <a:ext cx="19375" cy="16275"/>
            </a:xfrm>
            <a:custGeom>
              <a:avLst/>
              <a:gdLst/>
              <a:ahLst/>
              <a:cxnLst/>
              <a:rect l="l" t="t" r="r" b="b"/>
              <a:pathLst>
                <a:path w="775" h="651" extrusionOk="0">
                  <a:moveTo>
                    <a:pt x="399" y="1"/>
                  </a:moveTo>
                  <a:cubicBezTo>
                    <a:pt x="366" y="1"/>
                    <a:pt x="331" y="6"/>
                    <a:pt x="296" y="18"/>
                  </a:cubicBezTo>
                  <a:cubicBezTo>
                    <a:pt x="33" y="116"/>
                    <a:pt x="0" y="478"/>
                    <a:pt x="230" y="609"/>
                  </a:cubicBezTo>
                  <a:cubicBezTo>
                    <a:pt x="287" y="638"/>
                    <a:pt x="345" y="651"/>
                    <a:pt x="401" y="651"/>
                  </a:cubicBezTo>
                  <a:cubicBezTo>
                    <a:pt x="604" y="651"/>
                    <a:pt x="775" y="480"/>
                    <a:pt x="723" y="248"/>
                  </a:cubicBezTo>
                  <a:cubicBezTo>
                    <a:pt x="669" y="113"/>
                    <a:pt x="549" y="1"/>
                    <a:pt x="39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2288550" y="1007700"/>
              <a:ext cx="18725" cy="17125"/>
            </a:xfrm>
            <a:custGeom>
              <a:avLst/>
              <a:gdLst/>
              <a:ahLst/>
              <a:cxnLst/>
              <a:rect l="l" t="t" r="r" b="b"/>
              <a:pathLst>
                <a:path w="749" h="685" extrusionOk="0">
                  <a:moveTo>
                    <a:pt x="360" y="1"/>
                  </a:moveTo>
                  <a:cubicBezTo>
                    <a:pt x="338" y="1"/>
                    <a:pt x="317" y="3"/>
                    <a:pt x="296" y="7"/>
                  </a:cubicBezTo>
                  <a:cubicBezTo>
                    <a:pt x="99" y="73"/>
                    <a:pt x="0" y="237"/>
                    <a:pt x="66" y="434"/>
                  </a:cubicBezTo>
                  <a:cubicBezTo>
                    <a:pt x="106" y="608"/>
                    <a:pt x="234" y="684"/>
                    <a:pt x="364" y="684"/>
                  </a:cubicBezTo>
                  <a:cubicBezTo>
                    <a:pt x="553" y="684"/>
                    <a:pt x="749" y="523"/>
                    <a:pt x="690" y="270"/>
                  </a:cubicBezTo>
                  <a:cubicBezTo>
                    <a:pt x="662" y="98"/>
                    <a:pt x="508" y="1"/>
                    <a:pt x="36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2380550" y="990100"/>
              <a:ext cx="18100" cy="16650"/>
            </a:xfrm>
            <a:custGeom>
              <a:avLst/>
              <a:gdLst/>
              <a:ahLst/>
              <a:cxnLst/>
              <a:rect l="l" t="t" r="r" b="b"/>
              <a:pathLst>
                <a:path w="724" h="666" extrusionOk="0">
                  <a:moveTo>
                    <a:pt x="382" y="1"/>
                  </a:moveTo>
                  <a:cubicBezTo>
                    <a:pt x="344" y="1"/>
                    <a:pt x="305" y="7"/>
                    <a:pt x="264" y="21"/>
                  </a:cubicBezTo>
                  <a:cubicBezTo>
                    <a:pt x="99" y="54"/>
                    <a:pt x="1" y="251"/>
                    <a:pt x="34" y="415"/>
                  </a:cubicBezTo>
                  <a:cubicBezTo>
                    <a:pt x="60" y="571"/>
                    <a:pt x="188" y="666"/>
                    <a:pt x="339" y="666"/>
                  </a:cubicBezTo>
                  <a:cubicBezTo>
                    <a:pt x="378" y="666"/>
                    <a:pt x="420" y="659"/>
                    <a:pt x="461" y="645"/>
                  </a:cubicBezTo>
                  <a:cubicBezTo>
                    <a:pt x="625" y="613"/>
                    <a:pt x="724" y="415"/>
                    <a:pt x="691" y="251"/>
                  </a:cubicBezTo>
                  <a:cubicBezTo>
                    <a:pt x="639" y="95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2166325" y="1311325"/>
              <a:ext cx="19550" cy="16575"/>
            </a:xfrm>
            <a:custGeom>
              <a:avLst/>
              <a:gdLst/>
              <a:ahLst/>
              <a:cxnLst/>
              <a:rect l="l" t="t" r="r" b="b"/>
              <a:pathLst>
                <a:path w="782" h="663" extrusionOk="0">
                  <a:moveTo>
                    <a:pt x="392" y="1"/>
                  </a:moveTo>
                  <a:cubicBezTo>
                    <a:pt x="196" y="1"/>
                    <a:pt x="0" y="161"/>
                    <a:pt x="59" y="415"/>
                  </a:cubicBezTo>
                  <a:cubicBezTo>
                    <a:pt x="113" y="549"/>
                    <a:pt x="233" y="662"/>
                    <a:pt x="383" y="662"/>
                  </a:cubicBezTo>
                  <a:cubicBezTo>
                    <a:pt x="416" y="662"/>
                    <a:pt x="451" y="657"/>
                    <a:pt x="486" y="645"/>
                  </a:cubicBezTo>
                  <a:cubicBezTo>
                    <a:pt x="650" y="579"/>
                    <a:pt x="782" y="415"/>
                    <a:pt x="716" y="218"/>
                  </a:cubicBezTo>
                  <a:lnTo>
                    <a:pt x="716" y="218"/>
                  </a:lnTo>
                  <a:lnTo>
                    <a:pt x="716" y="250"/>
                  </a:lnTo>
                  <a:cubicBezTo>
                    <a:pt x="663" y="76"/>
                    <a:pt x="527" y="1"/>
                    <a:pt x="39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2435600" y="1306450"/>
              <a:ext cx="19375" cy="16300"/>
            </a:xfrm>
            <a:custGeom>
              <a:avLst/>
              <a:gdLst/>
              <a:ahLst/>
              <a:cxnLst/>
              <a:rect l="l" t="t" r="r" b="b"/>
              <a:pathLst>
                <a:path w="775" h="652" extrusionOk="0">
                  <a:moveTo>
                    <a:pt x="420" y="1"/>
                  </a:moveTo>
                  <a:cubicBezTo>
                    <a:pt x="389" y="1"/>
                    <a:pt x="359" y="6"/>
                    <a:pt x="329" y="18"/>
                  </a:cubicBezTo>
                  <a:cubicBezTo>
                    <a:pt x="66" y="117"/>
                    <a:pt x="0" y="478"/>
                    <a:pt x="263" y="610"/>
                  </a:cubicBezTo>
                  <a:cubicBezTo>
                    <a:pt x="313" y="638"/>
                    <a:pt x="366" y="651"/>
                    <a:pt x="417" y="651"/>
                  </a:cubicBezTo>
                  <a:cubicBezTo>
                    <a:pt x="604" y="651"/>
                    <a:pt x="775" y="480"/>
                    <a:pt x="723" y="248"/>
                  </a:cubicBezTo>
                  <a:cubicBezTo>
                    <a:pt x="696" y="114"/>
                    <a:pt x="559" y="1"/>
                    <a:pt x="42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2321125" y="1272250"/>
              <a:ext cx="19200" cy="16750"/>
            </a:xfrm>
            <a:custGeom>
              <a:avLst/>
              <a:gdLst/>
              <a:ahLst/>
              <a:cxnLst/>
              <a:rect l="l" t="t" r="r" b="b"/>
              <a:pathLst>
                <a:path w="768" h="670" extrusionOk="0">
                  <a:moveTo>
                    <a:pt x="390" y="0"/>
                  </a:moveTo>
                  <a:cubicBezTo>
                    <a:pt x="195" y="0"/>
                    <a:pt x="0" y="149"/>
                    <a:pt x="77" y="400"/>
                  </a:cubicBezTo>
                  <a:cubicBezTo>
                    <a:pt x="106" y="573"/>
                    <a:pt x="260" y="670"/>
                    <a:pt x="408" y="670"/>
                  </a:cubicBezTo>
                  <a:cubicBezTo>
                    <a:pt x="430" y="670"/>
                    <a:pt x="451" y="667"/>
                    <a:pt x="472" y="663"/>
                  </a:cubicBezTo>
                  <a:cubicBezTo>
                    <a:pt x="669" y="598"/>
                    <a:pt x="768" y="400"/>
                    <a:pt x="702" y="236"/>
                  </a:cubicBezTo>
                  <a:cubicBezTo>
                    <a:pt x="661" y="74"/>
                    <a:pt x="526" y="0"/>
                    <a:pt x="39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2511125" y="1224225"/>
              <a:ext cx="21425" cy="16425"/>
            </a:xfrm>
            <a:custGeom>
              <a:avLst/>
              <a:gdLst/>
              <a:ahLst/>
              <a:cxnLst/>
              <a:rect l="l" t="t" r="r" b="b"/>
              <a:pathLst>
                <a:path w="857" h="657" extrusionOk="0">
                  <a:moveTo>
                    <a:pt x="505" y="1"/>
                  </a:moveTo>
                  <a:cubicBezTo>
                    <a:pt x="469" y="1"/>
                    <a:pt x="432" y="7"/>
                    <a:pt x="397" y="21"/>
                  </a:cubicBezTo>
                  <a:cubicBezTo>
                    <a:pt x="1" y="113"/>
                    <a:pt x="113" y="656"/>
                    <a:pt x="472" y="656"/>
                  </a:cubicBezTo>
                  <a:cubicBezTo>
                    <a:pt x="500" y="656"/>
                    <a:pt x="530" y="653"/>
                    <a:pt x="561" y="646"/>
                  </a:cubicBezTo>
                  <a:cubicBezTo>
                    <a:pt x="758" y="613"/>
                    <a:pt x="857" y="416"/>
                    <a:pt x="791" y="218"/>
                  </a:cubicBezTo>
                  <a:cubicBezTo>
                    <a:pt x="765" y="89"/>
                    <a:pt x="638" y="1"/>
                    <a:pt x="50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1545900" y="1510200"/>
              <a:ext cx="18925" cy="17050"/>
            </a:xfrm>
            <a:custGeom>
              <a:avLst/>
              <a:gdLst/>
              <a:ahLst/>
              <a:cxnLst/>
              <a:rect l="l" t="t" r="r" b="b"/>
              <a:pathLst>
                <a:path w="757" h="682" extrusionOk="0">
                  <a:moveTo>
                    <a:pt x="385" y="0"/>
                  </a:moveTo>
                  <a:cubicBezTo>
                    <a:pt x="356" y="0"/>
                    <a:pt x="326" y="6"/>
                    <a:pt x="296" y="18"/>
                  </a:cubicBezTo>
                  <a:cubicBezTo>
                    <a:pt x="99" y="50"/>
                    <a:pt x="1" y="248"/>
                    <a:pt x="34" y="412"/>
                  </a:cubicBezTo>
                  <a:cubicBezTo>
                    <a:pt x="91" y="584"/>
                    <a:pt x="223" y="681"/>
                    <a:pt x="387" y="681"/>
                  </a:cubicBezTo>
                  <a:cubicBezTo>
                    <a:pt x="411" y="681"/>
                    <a:pt x="436" y="679"/>
                    <a:pt x="461" y="675"/>
                  </a:cubicBezTo>
                  <a:cubicBezTo>
                    <a:pt x="625" y="609"/>
                    <a:pt x="756" y="412"/>
                    <a:pt x="691" y="248"/>
                  </a:cubicBezTo>
                  <a:cubicBezTo>
                    <a:pt x="637" y="113"/>
                    <a:pt x="517" y="0"/>
                    <a:pt x="38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1566750" y="1596525"/>
              <a:ext cx="19425" cy="16225"/>
            </a:xfrm>
            <a:custGeom>
              <a:avLst/>
              <a:gdLst/>
              <a:ahLst/>
              <a:cxnLst/>
              <a:rect l="l" t="t" r="r" b="b"/>
              <a:pathLst>
                <a:path w="777" h="649" extrusionOk="0">
                  <a:moveTo>
                    <a:pt x="407" y="1"/>
                  </a:moveTo>
                  <a:cubicBezTo>
                    <a:pt x="294" y="1"/>
                    <a:pt x="180" y="59"/>
                    <a:pt x="120" y="179"/>
                  </a:cubicBezTo>
                  <a:cubicBezTo>
                    <a:pt x="1" y="387"/>
                    <a:pt x="177" y="649"/>
                    <a:pt x="406" y="649"/>
                  </a:cubicBezTo>
                  <a:cubicBezTo>
                    <a:pt x="431" y="649"/>
                    <a:pt x="456" y="646"/>
                    <a:pt x="481" y="639"/>
                  </a:cubicBezTo>
                  <a:cubicBezTo>
                    <a:pt x="678" y="606"/>
                    <a:pt x="777" y="409"/>
                    <a:pt x="711" y="245"/>
                  </a:cubicBezTo>
                  <a:cubicBezTo>
                    <a:pt x="675" y="84"/>
                    <a:pt x="542" y="1"/>
                    <a:pt x="40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1588625" y="1681900"/>
              <a:ext cx="18925" cy="17025"/>
            </a:xfrm>
            <a:custGeom>
              <a:avLst/>
              <a:gdLst/>
              <a:ahLst/>
              <a:cxnLst/>
              <a:rect l="l" t="t" r="r" b="b"/>
              <a:pathLst>
                <a:path w="757" h="681" extrusionOk="0">
                  <a:moveTo>
                    <a:pt x="387" y="0"/>
                  </a:moveTo>
                  <a:cubicBezTo>
                    <a:pt x="356" y="0"/>
                    <a:pt x="326" y="6"/>
                    <a:pt x="296" y="17"/>
                  </a:cubicBezTo>
                  <a:cubicBezTo>
                    <a:pt x="99" y="50"/>
                    <a:pt x="0" y="247"/>
                    <a:pt x="66" y="445"/>
                  </a:cubicBezTo>
                  <a:cubicBezTo>
                    <a:pt x="95" y="588"/>
                    <a:pt x="248" y="681"/>
                    <a:pt x="396" y="681"/>
                  </a:cubicBezTo>
                  <a:cubicBezTo>
                    <a:pt x="417" y="681"/>
                    <a:pt x="439" y="679"/>
                    <a:pt x="460" y="675"/>
                  </a:cubicBezTo>
                  <a:cubicBezTo>
                    <a:pt x="658" y="642"/>
                    <a:pt x="756" y="445"/>
                    <a:pt x="690" y="247"/>
                  </a:cubicBezTo>
                  <a:cubicBezTo>
                    <a:pt x="664" y="113"/>
                    <a:pt x="526" y="0"/>
                    <a:pt x="38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1641425" y="1619725"/>
              <a:ext cx="21150" cy="16225"/>
            </a:xfrm>
            <a:custGeom>
              <a:avLst/>
              <a:gdLst/>
              <a:ahLst/>
              <a:cxnLst/>
              <a:rect l="l" t="t" r="r" b="b"/>
              <a:pathLst>
                <a:path w="846" h="649" extrusionOk="0">
                  <a:moveTo>
                    <a:pt x="482" y="1"/>
                  </a:moveTo>
                  <a:cubicBezTo>
                    <a:pt x="461" y="1"/>
                    <a:pt x="440" y="3"/>
                    <a:pt x="419" y="7"/>
                  </a:cubicBezTo>
                  <a:cubicBezTo>
                    <a:pt x="0" y="97"/>
                    <a:pt x="98" y="649"/>
                    <a:pt x="466" y="649"/>
                  </a:cubicBezTo>
                  <a:cubicBezTo>
                    <a:pt x="502" y="649"/>
                    <a:pt x="541" y="643"/>
                    <a:pt x="583" y="631"/>
                  </a:cubicBezTo>
                  <a:cubicBezTo>
                    <a:pt x="747" y="598"/>
                    <a:pt x="846" y="401"/>
                    <a:pt x="813" y="237"/>
                  </a:cubicBezTo>
                  <a:cubicBezTo>
                    <a:pt x="756" y="94"/>
                    <a:pt x="624" y="1"/>
                    <a:pt x="48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2263900" y="1421400"/>
              <a:ext cx="19425" cy="16275"/>
            </a:xfrm>
            <a:custGeom>
              <a:avLst/>
              <a:gdLst/>
              <a:ahLst/>
              <a:cxnLst/>
              <a:rect l="l" t="t" r="r" b="b"/>
              <a:pathLst>
                <a:path w="777" h="651" extrusionOk="0">
                  <a:moveTo>
                    <a:pt x="418" y="0"/>
                  </a:moveTo>
                  <a:cubicBezTo>
                    <a:pt x="379" y="0"/>
                    <a:pt x="337" y="7"/>
                    <a:pt x="296" y="21"/>
                  </a:cubicBezTo>
                  <a:cubicBezTo>
                    <a:pt x="33" y="86"/>
                    <a:pt x="1" y="448"/>
                    <a:pt x="231" y="612"/>
                  </a:cubicBezTo>
                  <a:cubicBezTo>
                    <a:pt x="283" y="638"/>
                    <a:pt x="337" y="650"/>
                    <a:pt x="389" y="650"/>
                  </a:cubicBezTo>
                  <a:cubicBezTo>
                    <a:pt x="597" y="650"/>
                    <a:pt x="776" y="461"/>
                    <a:pt x="723" y="251"/>
                  </a:cubicBezTo>
                  <a:cubicBezTo>
                    <a:pt x="697" y="95"/>
                    <a:pt x="569" y="0"/>
                    <a:pt x="41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2286275" y="1507600"/>
              <a:ext cx="18525" cy="15925"/>
            </a:xfrm>
            <a:custGeom>
              <a:avLst/>
              <a:gdLst/>
              <a:ahLst/>
              <a:cxnLst/>
              <a:rect l="l" t="t" r="r" b="b"/>
              <a:pathLst>
                <a:path w="741" h="637" extrusionOk="0">
                  <a:moveTo>
                    <a:pt x="379" y="1"/>
                  </a:moveTo>
                  <a:cubicBezTo>
                    <a:pt x="192" y="1"/>
                    <a:pt x="1" y="153"/>
                    <a:pt x="58" y="384"/>
                  </a:cubicBezTo>
                  <a:cubicBezTo>
                    <a:pt x="99" y="561"/>
                    <a:pt x="230" y="637"/>
                    <a:pt x="362" y="637"/>
                  </a:cubicBezTo>
                  <a:cubicBezTo>
                    <a:pt x="550" y="637"/>
                    <a:pt x="741" y="484"/>
                    <a:pt x="683" y="253"/>
                  </a:cubicBezTo>
                  <a:cubicBezTo>
                    <a:pt x="642" y="76"/>
                    <a:pt x="512" y="1"/>
                    <a:pt x="37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2340625" y="1445175"/>
              <a:ext cx="19425" cy="16425"/>
            </a:xfrm>
            <a:custGeom>
              <a:avLst/>
              <a:gdLst/>
              <a:ahLst/>
              <a:cxnLst/>
              <a:rect l="l" t="t" r="r" b="b"/>
              <a:pathLst>
                <a:path w="777" h="657" extrusionOk="0">
                  <a:moveTo>
                    <a:pt x="416" y="0"/>
                  </a:moveTo>
                  <a:cubicBezTo>
                    <a:pt x="307" y="0"/>
                    <a:pt x="193" y="51"/>
                    <a:pt x="119" y="154"/>
                  </a:cubicBezTo>
                  <a:cubicBezTo>
                    <a:pt x="0" y="392"/>
                    <a:pt x="177" y="656"/>
                    <a:pt x="406" y="656"/>
                  </a:cubicBezTo>
                  <a:cubicBezTo>
                    <a:pt x="430" y="656"/>
                    <a:pt x="455" y="653"/>
                    <a:pt x="480" y="647"/>
                  </a:cubicBezTo>
                  <a:cubicBezTo>
                    <a:pt x="678" y="581"/>
                    <a:pt x="776" y="417"/>
                    <a:pt x="710" y="220"/>
                  </a:cubicBezTo>
                  <a:cubicBezTo>
                    <a:pt x="674" y="75"/>
                    <a:pt x="549" y="0"/>
                    <a:pt x="4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659500" y="1803725"/>
              <a:ext cx="351625" cy="224225"/>
            </a:xfrm>
            <a:custGeom>
              <a:avLst/>
              <a:gdLst/>
              <a:ahLst/>
              <a:cxnLst/>
              <a:rect l="l" t="t" r="r" b="b"/>
              <a:pathLst>
                <a:path w="14065" h="8969" extrusionOk="0">
                  <a:moveTo>
                    <a:pt x="8277" y="1"/>
                  </a:moveTo>
                  <a:cubicBezTo>
                    <a:pt x="7449" y="1"/>
                    <a:pt x="6573" y="108"/>
                    <a:pt x="5685" y="336"/>
                  </a:cubicBezTo>
                  <a:cubicBezTo>
                    <a:pt x="1972" y="1256"/>
                    <a:pt x="0" y="6251"/>
                    <a:pt x="0" y="6251"/>
                  </a:cubicBezTo>
                  <a:cubicBezTo>
                    <a:pt x="0" y="6251"/>
                    <a:pt x="3206" y="8969"/>
                    <a:pt x="6513" y="8969"/>
                  </a:cubicBezTo>
                  <a:cubicBezTo>
                    <a:pt x="6949" y="8969"/>
                    <a:pt x="7388" y="8922"/>
                    <a:pt x="7821" y="8814"/>
                  </a:cubicBezTo>
                  <a:cubicBezTo>
                    <a:pt x="11534" y="7894"/>
                    <a:pt x="14065" y="5232"/>
                    <a:pt x="13506" y="2867"/>
                  </a:cubicBezTo>
                  <a:cubicBezTo>
                    <a:pt x="13056" y="1091"/>
                    <a:pt x="10912" y="1"/>
                    <a:pt x="8277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766300" y="1826375"/>
              <a:ext cx="240725" cy="153525"/>
            </a:xfrm>
            <a:custGeom>
              <a:avLst/>
              <a:gdLst/>
              <a:ahLst/>
              <a:cxnLst/>
              <a:rect l="l" t="t" r="r" b="b"/>
              <a:pathLst>
                <a:path w="9629" h="6141" extrusionOk="0">
                  <a:moveTo>
                    <a:pt x="5643" y="1"/>
                  </a:moveTo>
                  <a:cubicBezTo>
                    <a:pt x="5081" y="1"/>
                    <a:pt x="4485" y="71"/>
                    <a:pt x="3878" y="219"/>
                  </a:cubicBezTo>
                  <a:cubicBezTo>
                    <a:pt x="1315" y="843"/>
                    <a:pt x="0" y="4294"/>
                    <a:pt x="0" y="4294"/>
                  </a:cubicBezTo>
                  <a:cubicBezTo>
                    <a:pt x="0" y="4294"/>
                    <a:pt x="2180" y="6140"/>
                    <a:pt x="4433" y="6140"/>
                  </a:cubicBezTo>
                  <a:cubicBezTo>
                    <a:pt x="4730" y="6140"/>
                    <a:pt x="5029" y="6108"/>
                    <a:pt x="5324" y="6035"/>
                  </a:cubicBezTo>
                  <a:cubicBezTo>
                    <a:pt x="7887" y="5411"/>
                    <a:pt x="9628" y="3571"/>
                    <a:pt x="9234" y="1961"/>
                  </a:cubicBezTo>
                  <a:cubicBezTo>
                    <a:pt x="8908" y="732"/>
                    <a:pt x="7453" y="1"/>
                    <a:pt x="5643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864875" y="1847525"/>
              <a:ext cx="138050" cy="87750"/>
            </a:xfrm>
            <a:custGeom>
              <a:avLst/>
              <a:gdLst/>
              <a:ahLst/>
              <a:cxnLst/>
              <a:rect l="l" t="t" r="r" b="b"/>
              <a:pathLst>
                <a:path w="5522" h="3510" extrusionOk="0">
                  <a:moveTo>
                    <a:pt x="3250" y="1"/>
                  </a:moveTo>
                  <a:cubicBezTo>
                    <a:pt x="2925" y="1"/>
                    <a:pt x="2582" y="42"/>
                    <a:pt x="2235" y="129"/>
                  </a:cubicBezTo>
                  <a:cubicBezTo>
                    <a:pt x="756" y="490"/>
                    <a:pt x="1" y="2462"/>
                    <a:pt x="1" y="2462"/>
                  </a:cubicBezTo>
                  <a:cubicBezTo>
                    <a:pt x="1" y="2462"/>
                    <a:pt x="1252" y="3509"/>
                    <a:pt x="2540" y="3509"/>
                  </a:cubicBezTo>
                  <a:cubicBezTo>
                    <a:pt x="2712" y="3509"/>
                    <a:pt x="2886" y="3490"/>
                    <a:pt x="3057" y="3448"/>
                  </a:cubicBezTo>
                  <a:cubicBezTo>
                    <a:pt x="4502" y="3086"/>
                    <a:pt x="5521" y="2035"/>
                    <a:pt x="5291" y="1115"/>
                  </a:cubicBezTo>
                  <a:cubicBezTo>
                    <a:pt x="5116" y="415"/>
                    <a:pt x="4277" y="1"/>
                    <a:pt x="3250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1006175" y="1597150"/>
              <a:ext cx="755000" cy="363250"/>
            </a:xfrm>
            <a:custGeom>
              <a:avLst/>
              <a:gdLst/>
              <a:ahLst/>
              <a:cxnLst/>
              <a:rect l="l" t="t" r="r" b="b"/>
              <a:pathLst>
                <a:path w="30200" h="14530" extrusionOk="0">
                  <a:moveTo>
                    <a:pt x="20714" y="0"/>
                  </a:moveTo>
                  <a:cubicBezTo>
                    <a:pt x="18514" y="0"/>
                    <a:pt x="16050" y="304"/>
                    <a:pt x="13506" y="943"/>
                  </a:cubicBezTo>
                  <a:cubicBezTo>
                    <a:pt x="5652" y="2914"/>
                    <a:pt x="1" y="7351"/>
                    <a:pt x="855" y="10834"/>
                  </a:cubicBezTo>
                  <a:cubicBezTo>
                    <a:pt x="1456" y="13195"/>
                    <a:pt x="4898" y="14530"/>
                    <a:pt x="9510" y="14530"/>
                  </a:cubicBezTo>
                  <a:cubicBezTo>
                    <a:pt x="11700" y="14530"/>
                    <a:pt x="14154" y="14229"/>
                    <a:pt x="16694" y="13594"/>
                  </a:cubicBezTo>
                  <a:cubicBezTo>
                    <a:pt x="24547" y="11622"/>
                    <a:pt x="30199" y="7186"/>
                    <a:pt x="29345" y="3703"/>
                  </a:cubicBezTo>
                  <a:cubicBezTo>
                    <a:pt x="28745" y="1326"/>
                    <a:pt x="25306" y="0"/>
                    <a:pt x="20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1006175" y="1597150"/>
              <a:ext cx="755000" cy="363250"/>
            </a:xfrm>
            <a:custGeom>
              <a:avLst/>
              <a:gdLst/>
              <a:ahLst/>
              <a:cxnLst/>
              <a:rect l="l" t="t" r="r" b="b"/>
              <a:pathLst>
                <a:path w="30200" h="14530" extrusionOk="0">
                  <a:moveTo>
                    <a:pt x="20714" y="0"/>
                  </a:moveTo>
                  <a:cubicBezTo>
                    <a:pt x="18514" y="0"/>
                    <a:pt x="16050" y="304"/>
                    <a:pt x="13506" y="943"/>
                  </a:cubicBezTo>
                  <a:cubicBezTo>
                    <a:pt x="5652" y="2914"/>
                    <a:pt x="1" y="7351"/>
                    <a:pt x="855" y="10834"/>
                  </a:cubicBezTo>
                  <a:cubicBezTo>
                    <a:pt x="1456" y="13195"/>
                    <a:pt x="4898" y="14530"/>
                    <a:pt x="9510" y="14530"/>
                  </a:cubicBezTo>
                  <a:cubicBezTo>
                    <a:pt x="11700" y="14530"/>
                    <a:pt x="14154" y="14229"/>
                    <a:pt x="16694" y="13594"/>
                  </a:cubicBezTo>
                  <a:cubicBezTo>
                    <a:pt x="24547" y="11622"/>
                    <a:pt x="30199" y="7186"/>
                    <a:pt x="29345" y="3703"/>
                  </a:cubicBezTo>
                  <a:cubicBezTo>
                    <a:pt x="28745" y="1326"/>
                    <a:pt x="25306" y="0"/>
                    <a:pt x="20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1125300" y="1597175"/>
              <a:ext cx="513450" cy="363450"/>
            </a:xfrm>
            <a:custGeom>
              <a:avLst/>
              <a:gdLst/>
              <a:ahLst/>
              <a:cxnLst/>
              <a:rect l="l" t="t" r="r" b="b"/>
              <a:pathLst>
                <a:path w="20538" h="14538" extrusionOk="0">
                  <a:moveTo>
                    <a:pt x="15988" y="1"/>
                  </a:moveTo>
                  <a:cubicBezTo>
                    <a:pt x="14965" y="1"/>
                    <a:pt x="13947" y="60"/>
                    <a:pt x="12914" y="186"/>
                  </a:cubicBezTo>
                  <a:cubicBezTo>
                    <a:pt x="15543" y="3636"/>
                    <a:pt x="16660" y="8007"/>
                    <a:pt x="15970" y="12279"/>
                  </a:cubicBezTo>
                  <a:cubicBezTo>
                    <a:pt x="17449" y="11720"/>
                    <a:pt x="18895" y="10997"/>
                    <a:pt x="20242" y="10143"/>
                  </a:cubicBezTo>
                  <a:cubicBezTo>
                    <a:pt x="20538" y="6594"/>
                    <a:pt x="19651" y="3045"/>
                    <a:pt x="17712" y="55"/>
                  </a:cubicBezTo>
                  <a:cubicBezTo>
                    <a:pt x="17134" y="19"/>
                    <a:pt x="16560" y="1"/>
                    <a:pt x="15988" y="1"/>
                  </a:cubicBezTo>
                  <a:close/>
                  <a:moveTo>
                    <a:pt x="3516" y="2749"/>
                  </a:moveTo>
                  <a:cubicBezTo>
                    <a:pt x="2300" y="3275"/>
                    <a:pt x="1117" y="3932"/>
                    <a:pt x="0" y="4688"/>
                  </a:cubicBezTo>
                  <a:cubicBezTo>
                    <a:pt x="920" y="6101"/>
                    <a:pt x="1610" y="7678"/>
                    <a:pt x="2005" y="9354"/>
                  </a:cubicBezTo>
                  <a:cubicBezTo>
                    <a:pt x="2432" y="10997"/>
                    <a:pt x="2596" y="12706"/>
                    <a:pt x="2465" y="14415"/>
                  </a:cubicBezTo>
                  <a:cubicBezTo>
                    <a:pt x="3261" y="14494"/>
                    <a:pt x="4069" y="14538"/>
                    <a:pt x="4881" y="14538"/>
                  </a:cubicBezTo>
                  <a:cubicBezTo>
                    <a:pt x="5411" y="14538"/>
                    <a:pt x="5942" y="14519"/>
                    <a:pt x="6474" y="14480"/>
                  </a:cubicBezTo>
                  <a:cubicBezTo>
                    <a:pt x="7065" y="10307"/>
                    <a:pt x="6014" y="6101"/>
                    <a:pt x="3516" y="2749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909250" y="1762825"/>
              <a:ext cx="196350" cy="253050"/>
            </a:xfrm>
            <a:custGeom>
              <a:avLst/>
              <a:gdLst/>
              <a:ahLst/>
              <a:cxnLst/>
              <a:rect l="l" t="t" r="r" b="b"/>
              <a:pathLst>
                <a:path w="7854" h="10122" extrusionOk="0">
                  <a:moveTo>
                    <a:pt x="0" y="1"/>
                  </a:moveTo>
                  <a:lnTo>
                    <a:pt x="2530" y="10122"/>
                  </a:lnTo>
                  <a:lnTo>
                    <a:pt x="7854" y="7066"/>
                  </a:lnTo>
                  <a:lnTo>
                    <a:pt x="6112" y="1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920750" y="1803550"/>
              <a:ext cx="151175" cy="6500"/>
            </a:xfrm>
            <a:custGeom>
              <a:avLst/>
              <a:gdLst/>
              <a:ahLst/>
              <a:cxnLst/>
              <a:rect l="l" t="t" r="r" b="b"/>
              <a:pathLst>
                <a:path w="6047" h="260" extrusionOk="0">
                  <a:moveTo>
                    <a:pt x="4019" y="0"/>
                  </a:moveTo>
                  <a:cubicBezTo>
                    <a:pt x="3680" y="0"/>
                    <a:pt x="3352" y="15"/>
                    <a:pt x="3023" y="15"/>
                  </a:cubicBezTo>
                  <a:cubicBezTo>
                    <a:pt x="2530" y="15"/>
                    <a:pt x="2005" y="48"/>
                    <a:pt x="1512" y="80"/>
                  </a:cubicBezTo>
                  <a:cubicBezTo>
                    <a:pt x="1019" y="113"/>
                    <a:pt x="493" y="146"/>
                    <a:pt x="0" y="179"/>
                  </a:cubicBezTo>
                  <a:cubicBezTo>
                    <a:pt x="526" y="245"/>
                    <a:pt x="1019" y="245"/>
                    <a:pt x="1512" y="245"/>
                  </a:cubicBezTo>
                  <a:cubicBezTo>
                    <a:pt x="1840" y="245"/>
                    <a:pt x="2183" y="259"/>
                    <a:pt x="2522" y="259"/>
                  </a:cubicBezTo>
                  <a:cubicBezTo>
                    <a:pt x="2691" y="259"/>
                    <a:pt x="2859" y="256"/>
                    <a:pt x="3023" y="245"/>
                  </a:cubicBezTo>
                  <a:cubicBezTo>
                    <a:pt x="3516" y="245"/>
                    <a:pt x="4009" y="212"/>
                    <a:pt x="4535" y="179"/>
                  </a:cubicBezTo>
                  <a:cubicBezTo>
                    <a:pt x="5028" y="146"/>
                    <a:pt x="5521" y="113"/>
                    <a:pt x="6046" y="80"/>
                  </a:cubicBezTo>
                  <a:cubicBezTo>
                    <a:pt x="5521" y="15"/>
                    <a:pt x="5028" y="48"/>
                    <a:pt x="4535" y="15"/>
                  </a:cubicBezTo>
                  <a:cubicBezTo>
                    <a:pt x="4360" y="4"/>
                    <a:pt x="4188" y="0"/>
                    <a:pt x="401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936350" y="1835125"/>
              <a:ext cx="142975" cy="36175"/>
            </a:xfrm>
            <a:custGeom>
              <a:avLst/>
              <a:gdLst/>
              <a:ahLst/>
              <a:cxnLst/>
              <a:rect l="l" t="t" r="r" b="b"/>
              <a:pathLst>
                <a:path w="5719" h="1447" extrusionOk="0">
                  <a:moveTo>
                    <a:pt x="5718" y="0"/>
                  </a:moveTo>
                  <a:lnTo>
                    <a:pt x="5718" y="0"/>
                  </a:lnTo>
                  <a:cubicBezTo>
                    <a:pt x="5225" y="66"/>
                    <a:pt x="4732" y="165"/>
                    <a:pt x="4272" y="263"/>
                  </a:cubicBezTo>
                  <a:cubicBezTo>
                    <a:pt x="3779" y="362"/>
                    <a:pt x="3286" y="460"/>
                    <a:pt x="2826" y="592"/>
                  </a:cubicBezTo>
                  <a:cubicBezTo>
                    <a:pt x="2366" y="723"/>
                    <a:pt x="1873" y="855"/>
                    <a:pt x="1413" y="986"/>
                  </a:cubicBezTo>
                  <a:cubicBezTo>
                    <a:pt x="953" y="1118"/>
                    <a:pt x="460" y="1249"/>
                    <a:pt x="0" y="1446"/>
                  </a:cubicBezTo>
                  <a:cubicBezTo>
                    <a:pt x="493" y="1348"/>
                    <a:pt x="986" y="1249"/>
                    <a:pt x="1446" y="1150"/>
                  </a:cubicBezTo>
                  <a:cubicBezTo>
                    <a:pt x="1939" y="1052"/>
                    <a:pt x="2399" y="953"/>
                    <a:pt x="2892" y="822"/>
                  </a:cubicBezTo>
                  <a:cubicBezTo>
                    <a:pt x="3352" y="690"/>
                    <a:pt x="3845" y="592"/>
                    <a:pt x="4305" y="460"/>
                  </a:cubicBezTo>
                  <a:cubicBezTo>
                    <a:pt x="4765" y="296"/>
                    <a:pt x="5258" y="165"/>
                    <a:pt x="571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951125" y="1869625"/>
              <a:ext cx="136400" cy="60825"/>
            </a:xfrm>
            <a:custGeom>
              <a:avLst/>
              <a:gdLst/>
              <a:ahLst/>
              <a:cxnLst/>
              <a:rect l="l" t="t" r="r" b="b"/>
              <a:pathLst>
                <a:path w="5456" h="2433" extrusionOk="0">
                  <a:moveTo>
                    <a:pt x="5456" y="1"/>
                  </a:moveTo>
                  <a:lnTo>
                    <a:pt x="5456" y="1"/>
                  </a:lnTo>
                  <a:cubicBezTo>
                    <a:pt x="4996" y="165"/>
                    <a:pt x="4536" y="362"/>
                    <a:pt x="4076" y="526"/>
                  </a:cubicBezTo>
                  <a:cubicBezTo>
                    <a:pt x="3616" y="691"/>
                    <a:pt x="3155" y="888"/>
                    <a:pt x="2695" y="1118"/>
                  </a:cubicBezTo>
                  <a:cubicBezTo>
                    <a:pt x="2235" y="1348"/>
                    <a:pt x="1775" y="1512"/>
                    <a:pt x="1348" y="1742"/>
                  </a:cubicBezTo>
                  <a:cubicBezTo>
                    <a:pt x="888" y="1972"/>
                    <a:pt x="461" y="2202"/>
                    <a:pt x="1" y="2432"/>
                  </a:cubicBezTo>
                  <a:cubicBezTo>
                    <a:pt x="494" y="2268"/>
                    <a:pt x="954" y="2071"/>
                    <a:pt x="1414" y="1906"/>
                  </a:cubicBezTo>
                  <a:cubicBezTo>
                    <a:pt x="1874" y="1742"/>
                    <a:pt x="2334" y="1545"/>
                    <a:pt x="2794" y="1315"/>
                  </a:cubicBezTo>
                  <a:cubicBezTo>
                    <a:pt x="3254" y="1118"/>
                    <a:pt x="3714" y="921"/>
                    <a:pt x="4141" y="691"/>
                  </a:cubicBezTo>
                  <a:cubicBezTo>
                    <a:pt x="4601" y="461"/>
                    <a:pt x="5028" y="263"/>
                    <a:pt x="5456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962625" y="1907425"/>
              <a:ext cx="134750" cy="68200"/>
            </a:xfrm>
            <a:custGeom>
              <a:avLst/>
              <a:gdLst/>
              <a:ahLst/>
              <a:cxnLst/>
              <a:rect l="l" t="t" r="r" b="b"/>
              <a:pathLst>
                <a:path w="5390" h="2728" extrusionOk="0">
                  <a:moveTo>
                    <a:pt x="5390" y="0"/>
                  </a:moveTo>
                  <a:cubicBezTo>
                    <a:pt x="4930" y="197"/>
                    <a:pt x="4470" y="394"/>
                    <a:pt x="4010" y="624"/>
                  </a:cubicBezTo>
                  <a:cubicBezTo>
                    <a:pt x="3550" y="822"/>
                    <a:pt x="3090" y="1052"/>
                    <a:pt x="2663" y="1282"/>
                  </a:cubicBezTo>
                  <a:cubicBezTo>
                    <a:pt x="2203" y="1545"/>
                    <a:pt x="1775" y="1775"/>
                    <a:pt x="1348" y="2005"/>
                  </a:cubicBezTo>
                  <a:cubicBezTo>
                    <a:pt x="888" y="2235"/>
                    <a:pt x="461" y="2497"/>
                    <a:pt x="1" y="2727"/>
                  </a:cubicBezTo>
                  <a:cubicBezTo>
                    <a:pt x="494" y="2563"/>
                    <a:pt x="954" y="2399"/>
                    <a:pt x="1414" y="2169"/>
                  </a:cubicBezTo>
                  <a:cubicBezTo>
                    <a:pt x="1874" y="1972"/>
                    <a:pt x="2334" y="1742"/>
                    <a:pt x="2761" y="1512"/>
                  </a:cubicBezTo>
                  <a:cubicBezTo>
                    <a:pt x="3221" y="1282"/>
                    <a:pt x="3648" y="1019"/>
                    <a:pt x="4108" y="789"/>
                  </a:cubicBezTo>
                  <a:cubicBezTo>
                    <a:pt x="4536" y="526"/>
                    <a:pt x="4963" y="263"/>
                    <a:pt x="539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39"/>
          <p:cNvGrpSpPr/>
          <p:nvPr/>
        </p:nvGrpSpPr>
        <p:grpSpPr>
          <a:xfrm>
            <a:off x="507339" y="729338"/>
            <a:ext cx="2329961" cy="1631926"/>
            <a:chOff x="507339" y="729338"/>
            <a:chExt cx="2329961" cy="1631926"/>
          </a:xfrm>
        </p:grpSpPr>
        <p:grpSp>
          <p:nvGrpSpPr>
            <p:cNvPr id="940" name="Google Shape;940;p39"/>
            <p:cNvGrpSpPr/>
            <p:nvPr/>
          </p:nvGrpSpPr>
          <p:grpSpPr>
            <a:xfrm>
              <a:off x="507339" y="729337"/>
              <a:ext cx="1727275" cy="1631926"/>
              <a:chOff x="1338900" y="238025"/>
              <a:chExt cx="1838700" cy="1737200"/>
            </a:xfrm>
          </p:grpSpPr>
          <p:sp>
            <p:nvSpPr>
              <p:cNvPr id="941" name="Google Shape;941;p39"/>
              <p:cNvSpPr/>
              <p:nvPr/>
            </p:nvSpPr>
            <p:spPr>
              <a:xfrm>
                <a:off x="1338900" y="238025"/>
                <a:ext cx="1838700" cy="1737200"/>
              </a:xfrm>
              <a:custGeom>
                <a:avLst/>
                <a:gdLst/>
                <a:ahLst/>
                <a:cxnLst/>
                <a:rect l="l" t="t" r="r" b="b"/>
                <a:pathLst>
                  <a:path w="73548" h="69488" extrusionOk="0">
                    <a:moveTo>
                      <a:pt x="37025" y="1"/>
                    </a:moveTo>
                    <a:cubicBezTo>
                      <a:pt x="36994" y="1"/>
                      <a:pt x="36963" y="2"/>
                      <a:pt x="36931" y="4"/>
                    </a:cubicBezTo>
                    <a:cubicBezTo>
                      <a:pt x="35278" y="130"/>
                      <a:pt x="34190" y="3143"/>
                      <a:pt x="33562" y="4314"/>
                    </a:cubicBezTo>
                    <a:cubicBezTo>
                      <a:pt x="32558" y="6218"/>
                      <a:pt x="31658" y="8269"/>
                      <a:pt x="31219" y="10382"/>
                    </a:cubicBezTo>
                    <a:cubicBezTo>
                      <a:pt x="30236" y="9148"/>
                      <a:pt x="28813" y="8122"/>
                      <a:pt x="27557" y="7202"/>
                    </a:cubicBezTo>
                    <a:cubicBezTo>
                      <a:pt x="26919" y="6751"/>
                      <a:pt x="25944" y="5846"/>
                      <a:pt x="25040" y="5846"/>
                    </a:cubicBezTo>
                    <a:cubicBezTo>
                      <a:pt x="24936" y="5846"/>
                      <a:pt x="24834" y="5858"/>
                      <a:pt x="24733" y="5884"/>
                    </a:cubicBezTo>
                    <a:cubicBezTo>
                      <a:pt x="23561" y="6197"/>
                      <a:pt x="23603" y="8290"/>
                      <a:pt x="23456" y="9189"/>
                    </a:cubicBezTo>
                    <a:cubicBezTo>
                      <a:pt x="23247" y="10612"/>
                      <a:pt x="23163" y="12056"/>
                      <a:pt x="23205" y="13500"/>
                    </a:cubicBezTo>
                    <a:cubicBezTo>
                      <a:pt x="21029" y="11805"/>
                      <a:pt x="18204" y="10633"/>
                      <a:pt x="15610" y="9796"/>
                    </a:cubicBezTo>
                    <a:cubicBezTo>
                      <a:pt x="15074" y="9622"/>
                      <a:pt x="14409" y="9376"/>
                      <a:pt x="13802" y="9376"/>
                    </a:cubicBezTo>
                    <a:cubicBezTo>
                      <a:pt x="13318" y="9376"/>
                      <a:pt x="12871" y="9532"/>
                      <a:pt x="12555" y="10005"/>
                    </a:cubicBezTo>
                    <a:cubicBezTo>
                      <a:pt x="11593" y="11449"/>
                      <a:pt x="12576" y="14881"/>
                      <a:pt x="12890" y="16387"/>
                    </a:cubicBezTo>
                    <a:cubicBezTo>
                      <a:pt x="13329" y="18438"/>
                      <a:pt x="13936" y="20572"/>
                      <a:pt x="15003" y="22392"/>
                    </a:cubicBezTo>
                    <a:cubicBezTo>
                      <a:pt x="14719" y="22383"/>
                      <a:pt x="14432" y="22379"/>
                      <a:pt x="14145" y="22379"/>
                    </a:cubicBezTo>
                    <a:cubicBezTo>
                      <a:pt x="13122" y="22379"/>
                      <a:pt x="12087" y="22432"/>
                      <a:pt x="11090" y="22497"/>
                    </a:cubicBezTo>
                    <a:cubicBezTo>
                      <a:pt x="10170" y="22539"/>
                      <a:pt x="8245" y="22518"/>
                      <a:pt x="7659" y="23418"/>
                    </a:cubicBezTo>
                    <a:cubicBezTo>
                      <a:pt x="7052" y="24296"/>
                      <a:pt x="8203" y="25866"/>
                      <a:pt x="8621" y="26703"/>
                    </a:cubicBezTo>
                    <a:cubicBezTo>
                      <a:pt x="9249" y="27958"/>
                      <a:pt x="9898" y="29297"/>
                      <a:pt x="10735" y="30427"/>
                    </a:cubicBezTo>
                    <a:cubicBezTo>
                      <a:pt x="8370" y="30636"/>
                      <a:pt x="5880" y="31515"/>
                      <a:pt x="3683" y="32289"/>
                    </a:cubicBezTo>
                    <a:cubicBezTo>
                      <a:pt x="2616" y="32687"/>
                      <a:pt x="1" y="33210"/>
                      <a:pt x="43" y="34800"/>
                    </a:cubicBezTo>
                    <a:cubicBezTo>
                      <a:pt x="106" y="36411"/>
                      <a:pt x="3035" y="37604"/>
                      <a:pt x="4144" y="38252"/>
                    </a:cubicBezTo>
                    <a:cubicBezTo>
                      <a:pt x="5985" y="39299"/>
                      <a:pt x="7952" y="40261"/>
                      <a:pt x="10023" y="40763"/>
                    </a:cubicBezTo>
                    <a:cubicBezTo>
                      <a:pt x="8768" y="41684"/>
                      <a:pt x="7722" y="43044"/>
                      <a:pt x="6780" y="44237"/>
                    </a:cubicBezTo>
                    <a:cubicBezTo>
                      <a:pt x="6257" y="44906"/>
                      <a:pt x="5169" y="45994"/>
                      <a:pt x="5378" y="46957"/>
                    </a:cubicBezTo>
                    <a:cubicBezTo>
                      <a:pt x="5650" y="48128"/>
                      <a:pt x="7701" y="48170"/>
                      <a:pt x="8580" y="48317"/>
                    </a:cubicBezTo>
                    <a:cubicBezTo>
                      <a:pt x="9936" y="48592"/>
                      <a:pt x="11324" y="48722"/>
                      <a:pt x="12703" y="48722"/>
                    </a:cubicBezTo>
                    <a:cubicBezTo>
                      <a:pt x="12898" y="48722"/>
                      <a:pt x="13093" y="48719"/>
                      <a:pt x="13287" y="48714"/>
                    </a:cubicBezTo>
                    <a:lnTo>
                      <a:pt x="13287" y="48714"/>
                    </a:lnTo>
                    <a:cubicBezTo>
                      <a:pt x="11718" y="51455"/>
                      <a:pt x="10672" y="54636"/>
                      <a:pt x="9898" y="57669"/>
                    </a:cubicBezTo>
                    <a:cubicBezTo>
                      <a:pt x="9521" y="59071"/>
                      <a:pt x="9186" y="60641"/>
                      <a:pt x="11007" y="60975"/>
                    </a:cubicBezTo>
                    <a:cubicBezTo>
                      <a:pt x="11217" y="61016"/>
                      <a:pt x="11437" y="61035"/>
                      <a:pt x="11666" y="61035"/>
                    </a:cubicBezTo>
                    <a:cubicBezTo>
                      <a:pt x="13670" y="61035"/>
                      <a:pt x="16296" y="59595"/>
                      <a:pt x="17912" y="58862"/>
                    </a:cubicBezTo>
                    <a:cubicBezTo>
                      <a:pt x="20025" y="57962"/>
                      <a:pt x="22013" y="56833"/>
                      <a:pt x="23875" y="55493"/>
                    </a:cubicBezTo>
                    <a:lnTo>
                      <a:pt x="23875" y="55493"/>
                    </a:lnTo>
                    <a:cubicBezTo>
                      <a:pt x="23394" y="57272"/>
                      <a:pt x="23080" y="59092"/>
                      <a:pt x="22912" y="60934"/>
                    </a:cubicBezTo>
                    <a:cubicBezTo>
                      <a:pt x="22808" y="62063"/>
                      <a:pt x="22557" y="63905"/>
                      <a:pt x="23917" y="64491"/>
                    </a:cubicBezTo>
                    <a:cubicBezTo>
                      <a:pt x="24101" y="64567"/>
                      <a:pt x="24295" y="64601"/>
                      <a:pt x="24496" y="64601"/>
                    </a:cubicBezTo>
                    <a:cubicBezTo>
                      <a:pt x="25659" y="64601"/>
                      <a:pt x="27026" y="63457"/>
                      <a:pt x="27829" y="62921"/>
                    </a:cubicBezTo>
                    <a:cubicBezTo>
                      <a:pt x="29315" y="61938"/>
                      <a:pt x="30926" y="60787"/>
                      <a:pt x="32098" y="59364"/>
                    </a:cubicBezTo>
                    <a:cubicBezTo>
                      <a:pt x="32433" y="61310"/>
                      <a:pt x="32997" y="63172"/>
                      <a:pt x="33772" y="64972"/>
                    </a:cubicBezTo>
                    <a:cubicBezTo>
                      <a:pt x="34274" y="66164"/>
                      <a:pt x="35111" y="69219"/>
                      <a:pt x="36680" y="69470"/>
                    </a:cubicBezTo>
                    <a:cubicBezTo>
                      <a:pt x="36752" y="69482"/>
                      <a:pt x="36823" y="69488"/>
                      <a:pt x="36893" y="69488"/>
                    </a:cubicBezTo>
                    <a:cubicBezTo>
                      <a:pt x="38310" y="69488"/>
                      <a:pt x="39131" y="67143"/>
                      <a:pt x="39609" y="66185"/>
                    </a:cubicBezTo>
                    <a:cubicBezTo>
                      <a:pt x="40676" y="64093"/>
                      <a:pt x="41869" y="61750"/>
                      <a:pt x="42371" y="59406"/>
                    </a:cubicBezTo>
                    <a:cubicBezTo>
                      <a:pt x="43396" y="60410"/>
                      <a:pt x="44631" y="61206"/>
                      <a:pt x="45782" y="62001"/>
                    </a:cubicBezTo>
                    <a:cubicBezTo>
                      <a:pt x="46437" y="62444"/>
                      <a:pt x="47513" y="63471"/>
                      <a:pt x="48437" y="63471"/>
                    </a:cubicBezTo>
                    <a:cubicBezTo>
                      <a:pt x="48604" y="63471"/>
                      <a:pt x="48766" y="63438"/>
                      <a:pt x="48920" y="63361"/>
                    </a:cubicBezTo>
                    <a:cubicBezTo>
                      <a:pt x="49904" y="62879"/>
                      <a:pt x="50113" y="60975"/>
                      <a:pt x="50280" y="60076"/>
                    </a:cubicBezTo>
                    <a:cubicBezTo>
                      <a:pt x="50510" y="58799"/>
                      <a:pt x="50741" y="57502"/>
                      <a:pt x="50866" y="56184"/>
                    </a:cubicBezTo>
                    <a:cubicBezTo>
                      <a:pt x="52519" y="57502"/>
                      <a:pt x="54591" y="58360"/>
                      <a:pt x="56557" y="59050"/>
                    </a:cubicBezTo>
                    <a:cubicBezTo>
                      <a:pt x="57700" y="59448"/>
                      <a:pt x="60009" y="60409"/>
                      <a:pt x="61679" y="60409"/>
                    </a:cubicBezTo>
                    <a:cubicBezTo>
                      <a:pt x="62120" y="60409"/>
                      <a:pt x="62516" y="60342"/>
                      <a:pt x="62834" y="60180"/>
                    </a:cubicBezTo>
                    <a:cubicBezTo>
                      <a:pt x="63985" y="59615"/>
                      <a:pt x="63630" y="58172"/>
                      <a:pt x="63420" y="57167"/>
                    </a:cubicBezTo>
                    <a:cubicBezTo>
                      <a:pt x="62897" y="54468"/>
                      <a:pt x="62081" y="51455"/>
                      <a:pt x="60617" y="49049"/>
                    </a:cubicBezTo>
                    <a:lnTo>
                      <a:pt x="60617" y="49049"/>
                    </a:lnTo>
                    <a:cubicBezTo>
                      <a:pt x="60709" y="49050"/>
                      <a:pt x="60801" y="49051"/>
                      <a:pt x="60893" y="49051"/>
                    </a:cubicBezTo>
                    <a:cubicBezTo>
                      <a:pt x="62263" y="49051"/>
                      <a:pt x="63616" y="48906"/>
                      <a:pt x="64969" y="48651"/>
                    </a:cubicBezTo>
                    <a:cubicBezTo>
                      <a:pt x="65847" y="48484"/>
                      <a:pt x="67898" y="48463"/>
                      <a:pt x="68149" y="47291"/>
                    </a:cubicBezTo>
                    <a:cubicBezTo>
                      <a:pt x="68379" y="46329"/>
                      <a:pt x="67291" y="45241"/>
                      <a:pt x="66768" y="44571"/>
                    </a:cubicBezTo>
                    <a:cubicBezTo>
                      <a:pt x="65827" y="43379"/>
                      <a:pt x="64759" y="42019"/>
                      <a:pt x="63525" y="41098"/>
                    </a:cubicBezTo>
                    <a:cubicBezTo>
                      <a:pt x="65596" y="40575"/>
                      <a:pt x="67563" y="39633"/>
                      <a:pt x="69405" y="38587"/>
                    </a:cubicBezTo>
                    <a:cubicBezTo>
                      <a:pt x="70513" y="37939"/>
                      <a:pt x="73443" y="36725"/>
                      <a:pt x="73485" y="35135"/>
                    </a:cubicBezTo>
                    <a:cubicBezTo>
                      <a:pt x="73547" y="33565"/>
                      <a:pt x="70932" y="33001"/>
                      <a:pt x="69886" y="32624"/>
                    </a:cubicBezTo>
                    <a:cubicBezTo>
                      <a:pt x="67668" y="31829"/>
                      <a:pt x="65178" y="30950"/>
                      <a:pt x="62814" y="30741"/>
                    </a:cubicBezTo>
                    <a:cubicBezTo>
                      <a:pt x="63671" y="29611"/>
                      <a:pt x="64320" y="28272"/>
                      <a:pt x="64948" y="27037"/>
                    </a:cubicBezTo>
                    <a:cubicBezTo>
                      <a:pt x="65366" y="26179"/>
                      <a:pt x="66538" y="24673"/>
                      <a:pt x="65910" y="23731"/>
                    </a:cubicBezTo>
                    <a:cubicBezTo>
                      <a:pt x="65283" y="22790"/>
                      <a:pt x="63399" y="22853"/>
                      <a:pt x="62479" y="22811"/>
                    </a:cubicBezTo>
                    <a:cubicBezTo>
                      <a:pt x="61474" y="22762"/>
                      <a:pt x="60457" y="22713"/>
                      <a:pt x="59436" y="22713"/>
                    </a:cubicBezTo>
                    <a:cubicBezTo>
                      <a:pt x="59139" y="22713"/>
                      <a:pt x="58842" y="22718"/>
                      <a:pt x="58545" y="22727"/>
                    </a:cubicBezTo>
                    <a:cubicBezTo>
                      <a:pt x="59633" y="20886"/>
                      <a:pt x="60240" y="18752"/>
                      <a:pt x="60658" y="16701"/>
                    </a:cubicBezTo>
                    <a:cubicBezTo>
                      <a:pt x="60972" y="15195"/>
                      <a:pt x="61977" y="11763"/>
                      <a:pt x="61014" y="10319"/>
                    </a:cubicBezTo>
                    <a:cubicBezTo>
                      <a:pt x="60697" y="9853"/>
                      <a:pt x="60246" y="9698"/>
                      <a:pt x="59757" y="9698"/>
                    </a:cubicBezTo>
                    <a:cubicBezTo>
                      <a:pt x="59150" y="9698"/>
                      <a:pt x="58483" y="9936"/>
                      <a:pt x="57938" y="10110"/>
                    </a:cubicBezTo>
                    <a:cubicBezTo>
                      <a:pt x="55344" y="10947"/>
                      <a:pt x="52519" y="12119"/>
                      <a:pt x="50322" y="13855"/>
                    </a:cubicBezTo>
                    <a:cubicBezTo>
                      <a:pt x="50259" y="13709"/>
                      <a:pt x="50176" y="13563"/>
                      <a:pt x="50071" y="13437"/>
                    </a:cubicBezTo>
                    <a:cubicBezTo>
                      <a:pt x="50029" y="12558"/>
                      <a:pt x="49946" y="11679"/>
                      <a:pt x="49883" y="10822"/>
                    </a:cubicBezTo>
                    <a:cubicBezTo>
                      <a:pt x="49799" y="9880"/>
                      <a:pt x="49757" y="7934"/>
                      <a:pt x="48816" y="7348"/>
                    </a:cubicBezTo>
                    <a:cubicBezTo>
                      <a:pt x="48635" y="7234"/>
                      <a:pt x="48433" y="7186"/>
                      <a:pt x="48221" y="7186"/>
                    </a:cubicBezTo>
                    <a:cubicBezTo>
                      <a:pt x="47303" y="7186"/>
                      <a:pt x="46168" y="8083"/>
                      <a:pt x="45489" y="8457"/>
                    </a:cubicBezTo>
                    <a:cubicBezTo>
                      <a:pt x="44254" y="9127"/>
                      <a:pt x="42894" y="9838"/>
                      <a:pt x="41785" y="10759"/>
                    </a:cubicBezTo>
                    <a:cubicBezTo>
                      <a:pt x="41471" y="8332"/>
                      <a:pt x="40488" y="5842"/>
                      <a:pt x="39609" y="3624"/>
                    </a:cubicBezTo>
                    <a:cubicBezTo>
                      <a:pt x="39199" y="2557"/>
                      <a:pt x="38587" y="1"/>
                      <a:pt x="37025" y="1"/>
                    </a:cubicBezTo>
                    <a:close/>
                  </a:path>
                </a:pathLst>
              </a:custGeom>
              <a:solidFill>
                <a:srgbClr val="F4B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1702975" y="571075"/>
                <a:ext cx="1109500" cy="1071275"/>
              </a:xfrm>
              <a:custGeom>
                <a:avLst/>
                <a:gdLst/>
                <a:ahLst/>
                <a:cxnLst/>
                <a:rect l="l" t="t" r="r" b="b"/>
                <a:pathLst>
                  <a:path w="44380" h="42851" extrusionOk="0">
                    <a:moveTo>
                      <a:pt x="22167" y="0"/>
                    </a:moveTo>
                    <a:cubicBezTo>
                      <a:pt x="11010" y="0"/>
                      <a:pt x="1598" y="8652"/>
                      <a:pt x="817" y="19951"/>
                    </a:cubicBezTo>
                    <a:cubicBezTo>
                      <a:pt x="1" y="31751"/>
                      <a:pt x="8914" y="41983"/>
                      <a:pt x="20715" y="42799"/>
                    </a:cubicBezTo>
                    <a:cubicBezTo>
                      <a:pt x="21218" y="42834"/>
                      <a:pt x="21717" y="42851"/>
                      <a:pt x="22213" y="42851"/>
                    </a:cubicBezTo>
                    <a:cubicBezTo>
                      <a:pt x="33370" y="42851"/>
                      <a:pt x="42782" y="34199"/>
                      <a:pt x="43564" y="22901"/>
                    </a:cubicBezTo>
                    <a:cubicBezTo>
                      <a:pt x="44380" y="11100"/>
                      <a:pt x="35487" y="868"/>
                      <a:pt x="23665" y="52"/>
                    </a:cubicBezTo>
                    <a:cubicBezTo>
                      <a:pt x="23163" y="17"/>
                      <a:pt x="22663" y="0"/>
                      <a:pt x="22167" y="0"/>
                    </a:cubicBezTo>
                    <a:close/>
                  </a:path>
                </a:pathLst>
              </a:custGeom>
              <a:solidFill>
                <a:srgbClr val="E24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533825" y="732800"/>
                <a:ext cx="106025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6128" extrusionOk="0">
                    <a:moveTo>
                      <a:pt x="214" y="0"/>
                    </a:moveTo>
                    <a:cubicBezTo>
                      <a:pt x="78" y="0"/>
                      <a:pt x="0" y="148"/>
                      <a:pt x="56" y="279"/>
                    </a:cubicBezTo>
                    <a:cubicBezTo>
                      <a:pt x="642" y="1241"/>
                      <a:pt x="1667" y="1890"/>
                      <a:pt x="2295" y="2852"/>
                    </a:cubicBezTo>
                    <a:cubicBezTo>
                      <a:pt x="2923" y="3815"/>
                      <a:pt x="3237" y="4945"/>
                      <a:pt x="3739" y="5991"/>
                    </a:cubicBezTo>
                    <a:cubicBezTo>
                      <a:pt x="3779" y="6087"/>
                      <a:pt x="3855" y="6128"/>
                      <a:pt x="3936" y="6128"/>
                    </a:cubicBezTo>
                    <a:cubicBezTo>
                      <a:pt x="4066" y="6128"/>
                      <a:pt x="4207" y="6021"/>
                      <a:pt x="4220" y="5865"/>
                    </a:cubicBezTo>
                    <a:cubicBezTo>
                      <a:pt x="4241" y="4568"/>
                      <a:pt x="3613" y="3334"/>
                      <a:pt x="2902" y="2308"/>
                    </a:cubicBezTo>
                    <a:cubicBezTo>
                      <a:pt x="2295" y="1409"/>
                      <a:pt x="1374" y="237"/>
                      <a:pt x="265" y="7"/>
                    </a:cubicBezTo>
                    <a:cubicBezTo>
                      <a:pt x="248" y="2"/>
                      <a:pt x="231" y="0"/>
                      <a:pt x="214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514050" y="808375"/>
                <a:ext cx="5100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901" extrusionOk="0">
                    <a:moveTo>
                      <a:pt x="161" y="1"/>
                    </a:moveTo>
                    <a:cubicBezTo>
                      <a:pt x="75" y="1"/>
                      <a:pt x="1" y="103"/>
                      <a:pt x="52" y="206"/>
                    </a:cubicBezTo>
                    <a:cubicBezTo>
                      <a:pt x="303" y="750"/>
                      <a:pt x="638" y="1252"/>
                      <a:pt x="784" y="1859"/>
                    </a:cubicBezTo>
                    <a:cubicBezTo>
                      <a:pt x="931" y="2445"/>
                      <a:pt x="1015" y="3052"/>
                      <a:pt x="1056" y="3658"/>
                    </a:cubicBezTo>
                    <a:cubicBezTo>
                      <a:pt x="1070" y="3792"/>
                      <a:pt x="1203" y="3901"/>
                      <a:pt x="1325" y="3901"/>
                    </a:cubicBezTo>
                    <a:cubicBezTo>
                      <a:pt x="1394" y="3901"/>
                      <a:pt x="1458" y="3867"/>
                      <a:pt x="1496" y="3784"/>
                    </a:cubicBezTo>
                    <a:cubicBezTo>
                      <a:pt x="2040" y="2528"/>
                      <a:pt x="1517" y="645"/>
                      <a:pt x="219" y="18"/>
                    </a:cubicBezTo>
                    <a:cubicBezTo>
                      <a:pt x="200" y="6"/>
                      <a:pt x="180" y="1"/>
                      <a:pt x="16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1869325" y="1374575"/>
                <a:ext cx="132950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58" extrusionOk="0">
                    <a:moveTo>
                      <a:pt x="582" y="1"/>
                    </a:moveTo>
                    <a:cubicBezTo>
                      <a:pt x="544" y="1"/>
                      <a:pt x="518" y="20"/>
                      <a:pt x="503" y="51"/>
                    </a:cubicBezTo>
                    <a:cubicBezTo>
                      <a:pt x="0" y="846"/>
                      <a:pt x="1109" y="2311"/>
                      <a:pt x="1591" y="2917"/>
                    </a:cubicBezTo>
                    <a:cubicBezTo>
                      <a:pt x="2386" y="3901"/>
                      <a:pt x="3474" y="4801"/>
                      <a:pt x="4750" y="5052"/>
                    </a:cubicBezTo>
                    <a:cubicBezTo>
                      <a:pt x="4773" y="5055"/>
                      <a:pt x="4795" y="5057"/>
                      <a:pt x="4816" y="5057"/>
                    </a:cubicBezTo>
                    <a:cubicBezTo>
                      <a:pt x="5150" y="5057"/>
                      <a:pt x="5317" y="4619"/>
                      <a:pt x="5022" y="4403"/>
                    </a:cubicBezTo>
                    <a:cubicBezTo>
                      <a:pt x="4039" y="3733"/>
                      <a:pt x="3055" y="3168"/>
                      <a:pt x="2281" y="2248"/>
                    </a:cubicBezTo>
                    <a:cubicBezTo>
                      <a:pt x="1905" y="1788"/>
                      <a:pt x="1570" y="1306"/>
                      <a:pt x="1277" y="783"/>
                    </a:cubicBezTo>
                    <a:cubicBezTo>
                      <a:pt x="1047" y="427"/>
                      <a:pt x="1005" y="155"/>
                      <a:pt x="628" y="9"/>
                    </a:cubicBezTo>
                    <a:cubicBezTo>
                      <a:pt x="611" y="3"/>
                      <a:pt x="596" y="1"/>
                      <a:pt x="582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1911175" y="1340150"/>
                <a:ext cx="107250" cy="104975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4199" extrusionOk="0">
                    <a:moveTo>
                      <a:pt x="1330" y="846"/>
                    </a:moveTo>
                    <a:cubicBezTo>
                      <a:pt x="1563" y="846"/>
                      <a:pt x="2023" y="1186"/>
                      <a:pt x="2135" y="1260"/>
                    </a:cubicBezTo>
                    <a:cubicBezTo>
                      <a:pt x="2448" y="1449"/>
                      <a:pt x="2741" y="1721"/>
                      <a:pt x="2951" y="2014"/>
                    </a:cubicBezTo>
                    <a:cubicBezTo>
                      <a:pt x="3139" y="2265"/>
                      <a:pt x="3578" y="2955"/>
                      <a:pt x="3348" y="3269"/>
                    </a:cubicBezTo>
                    <a:cubicBezTo>
                      <a:pt x="3296" y="3353"/>
                      <a:pt x="3270" y="3384"/>
                      <a:pt x="3233" y="3384"/>
                    </a:cubicBezTo>
                    <a:cubicBezTo>
                      <a:pt x="3196" y="3384"/>
                      <a:pt x="3149" y="3353"/>
                      <a:pt x="3055" y="3311"/>
                    </a:cubicBezTo>
                    <a:cubicBezTo>
                      <a:pt x="2888" y="3248"/>
                      <a:pt x="2720" y="3185"/>
                      <a:pt x="2553" y="3102"/>
                    </a:cubicBezTo>
                    <a:cubicBezTo>
                      <a:pt x="2427" y="3039"/>
                      <a:pt x="2323" y="2955"/>
                      <a:pt x="2197" y="2872"/>
                    </a:cubicBezTo>
                    <a:cubicBezTo>
                      <a:pt x="2281" y="2746"/>
                      <a:pt x="2260" y="2579"/>
                      <a:pt x="2135" y="2495"/>
                    </a:cubicBezTo>
                    <a:cubicBezTo>
                      <a:pt x="1883" y="2328"/>
                      <a:pt x="1653" y="2097"/>
                      <a:pt x="1465" y="1846"/>
                    </a:cubicBezTo>
                    <a:cubicBezTo>
                      <a:pt x="1402" y="1742"/>
                      <a:pt x="1047" y="988"/>
                      <a:pt x="1256" y="863"/>
                    </a:cubicBezTo>
                    <a:cubicBezTo>
                      <a:pt x="1276" y="851"/>
                      <a:pt x="1302" y="846"/>
                      <a:pt x="1330" y="846"/>
                    </a:cubicBezTo>
                    <a:close/>
                    <a:moveTo>
                      <a:pt x="1282" y="1"/>
                    </a:moveTo>
                    <a:cubicBezTo>
                      <a:pt x="1052" y="1"/>
                      <a:pt x="841" y="76"/>
                      <a:pt x="670" y="256"/>
                    </a:cubicBezTo>
                    <a:cubicBezTo>
                      <a:pt x="0" y="926"/>
                      <a:pt x="419" y="2097"/>
                      <a:pt x="1109" y="2704"/>
                    </a:cubicBezTo>
                    <a:cubicBezTo>
                      <a:pt x="1423" y="3416"/>
                      <a:pt x="2323" y="3939"/>
                      <a:pt x="3013" y="4148"/>
                    </a:cubicBezTo>
                    <a:cubicBezTo>
                      <a:pt x="3129" y="4182"/>
                      <a:pt x="3237" y="4199"/>
                      <a:pt x="3338" y="4199"/>
                    </a:cubicBezTo>
                    <a:cubicBezTo>
                      <a:pt x="3730" y="4199"/>
                      <a:pt x="4006" y="3945"/>
                      <a:pt x="4122" y="3478"/>
                    </a:cubicBezTo>
                    <a:cubicBezTo>
                      <a:pt x="4290" y="2809"/>
                      <a:pt x="4018" y="2097"/>
                      <a:pt x="3641" y="1553"/>
                    </a:cubicBezTo>
                    <a:cubicBezTo>
                      <a:pt x="3278" y="1058"/>
                      <a:pt x="2144" y="1"/>
                      <a:pt x="1282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1923725" y="777925"/>
                <a:ext cx="107250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4961" extrusionOk="0">
                    <a:moveTo>
                      <a:pt x="2229" y="701"/>
                    </a:moveTo>
                    <a:cubicBezTo>
                      <a:pt x="2610" y="701"/>
                      <a:pt x="2899" y="959"/>
                      <a:pt x="2658" y="1612"/>
                    </a:cubicBezTo>
                    <a:cubicBezTo>
                      <a:pt x="2428" y="2240"/>
                      <a:pt x="1842" y="2847"/>
                      <a:pt x="1486" y="3391"/>
                    </a:cubicBezTo>
                    <a:cubicBezTo>
                      <a:pt x="1373" y="3575"/>
                      <a:pt x="1105" y="4000"/>
                      <a:pt x="938" y="4000"/>
                    </a:cubicBezTo>
                    <a:cubicBezTo>
                      <a:pt x="859" y="4000"/>
                      <a:pt x="802" y="3905"/>
                      <a:pt x="796" y="3642"/>
                    </a:cubicBezTo>
                    <a:cubicBezTo>
                      <a:pt x="796" y="3328"/>
                      <a:pt x="837" y="3035"/>
                      <a:pt x="921" y="2721"/>
                    </a:cubicBezTo>
                    <a:cubicBezTo>
                      <a:pt x="1089" y="2073"/>
                      <a:pt x="1507" y="1570"/>
                      <a:pt x="1716" y="943"/>
                    </a:cubicBezTo>
                    <a:cubicBezTo>
                      <a:pt x="1737" y="922"/>
                      <a:pt x="1716" y="880"/>
                      <a:pt x="1674" y="859"/>
                    </a:cubicBezTo>
                    <a:cubicBezTo>
                      <a:pt x="1849" y="758"/>
                      <a:pt x="2049" y="701"/>
                      <a:pt x="2229" y="701"/>
                    </a:cubicBezTo>
                    <a:close/>
                    <a:moveTo>
                      <a:pt x="2198" y="1"/>
                    </a:moveTo>
                    <a:cubicBezTo>
                      <a:pt x="1362" y="1"/>
                      <a:pt x="646" y="823"/>
                      <a:pt x="419" y="1633"/>
                    </a:cubicBezTo>
                    <a:cubicBezTo>
                      <a:pt x="377" y="1717"/>
                      <a:pt x="398" y="1822"/>
                      <a:pt x="482" y="1905"/>
                    </a:cubicBezTo>
                    <a:cubicBezTo>
                      <a:pt x="126" y="2575"/>
                      <a:pt x="1" y="3349"/>
                      <a:pt x="105" y="4102"/>
                    </a:cubicBezTo>
                    <a:cubicBezTo>
                      <a:pt x="187" y="4511"/>
                      <a:pt x="449" y="4961"/>
                      <a:pt x="930" y="4961"/>
                    </a:cubicBezTo>
                    <a:cubicBezTo>
                      <a:pt x="941" y="4961"/>
                      <a:pt x="952" y="4961"/>
                      <a:pt x="963" y="4960"/>
                    </a:cubicBezTo>
                    <a:cubicBezTo>
                      <a:pt x="1612" y="4939"/>
                      <a:pt x="1967" y="3935"/>
                      <a:pt x="2281" y="3495"/>
                    </a:cubicBezTo>
                    <a:cubicBezTo>
                      <a:pt x="2804" y="2658"/>
                      <a:pt x="4290" y="1047"/>
                      <a:pt x="2951" y="231"/>
                    </a:cubicBezTo>
                    <a:cubicBezTo>
                      <a:pt x="2696" y="71"/>
                      <a:pt x="2442" y="1"/>
                      <a:pt x="2198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1896525" y="890350"/>
                <a:ext cx="620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1982" extrusionOk="0">
                    <a:moveTo>
                      <a:pt x="288" y="1"/>
                    </a:moveTo>
                    <a:cubicBezTo>
                      <a:pt x="274" y="1"/>
                      <a:pt x="260" y="8"/>
                      <a:pt x="252" y="24"/>
                    </a:cubicBezTo>
                    <a:cubicBezTo>
                      <a:pt x="0" y="630"/>
                      <a:pt x="42" y="1446"/>
                      <a:pt x="670" y="1802"/>
                    </a:cubicBezTo>
                    <a:cubicBezTo>
                      <a:pt x="888" y="1922"/>
                      <a:pt x="1134" y="1982"/>
                      <a:pt x="1373" y="1982"/>
                    </a:cubicBezTo>
                    <a:cubicBezTo>
                      <a:pt x="1847" y="1982"/>
                      <a:pt x="2296" y="1745"/>
                      <a:pt x="2449" y="1258"/>
                    </a:cubicBezTo>
                    <a:cubicBezTo>
                      <a:pt x="2482" y="1090"/>
                      <a:pt x="2367" y="962"/>
                      <a:pt x="2223" y="962"/>
                    </a:cubicBezTo>
                    <a:cubicBezTo>
                      <a:pt x="2187" y="962"/>
                      <a:pt x="2151" y="970"/>
                      <a:pt x="2114" y="986"/>
                    </a:cubicBezTo>
                    <a:cubicBezTo>
                      <a:pt x="1854" y="1132"/>
                      <a:pt x="1532" y="1278"/>
                      <a:pt x="1225" y="1278"/>
                    </a:cubicBezTo>
                    <a:cubicBezTo>
                      <a:pt x="1136" y="1278"/>
                      <a:pt x="1048" y="1266"/>
                      <a:pt x="963" y="1237"/>
                    </a:cubicBezTo>
                    <a:cubicBezTo>
                      <a:pt x="461" y="1091"/>
                      <a:pt x="168" y="547"/>
                      <a:pt x="335" y="45"/>
                    </a:cubicBezTo>
                    <a:cubicBezTo>
                      <a:pt x="335" y="19"/>
                      <a:pt x="311" y="1"/>
                      <a:pt x="288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1974725" y="735150"/>
                <a:ext cx="1002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271" extrusionOk="0">
                    <a:moveTo>
                      <a:pt x="1531" y="1"/>
                    </a:moveTo>
                    <a:cubicBezTo>
                      <a:pt x="1381" y="1"/>
                      <a:pt x="1230" y="20"/>
                      <a:pt x="1078" y="59"/>
                    </a:cubicBezTo>
                    <a:cubicBezTo>
                      <a:pt x="534" y="185"/>
                      <a:pt x="388" y="436"/>
                      <a:pt x="32" y="833"/>
                    </a:cubicBezTo>
                    <a:cubicBezTo>
                      <a:pt x="1" y="880"/>
                      <a:pt x="40" y="939"/>
                      <a:pt x="79" y="939"/>
                    </a:cubicBezTo>
                    <a:cubicBezTo>
                      <a:pt x="92" y="939"/>
                      <a:pt x="105" y="933"/>
                      <a:pt x="116" y="917"/>
                    </a:cubicBezTo>
                    <a:cubicBezTo>
                      <a:pt x="307" y="733"/>
                      <a:pt x="577" y="659"/>
                      <a:pt x="864" y="659"/>
                    </a:cubicBezTo>
                    <a:cubicBezTo>
                      <a:pt x="1361" y="659"/>
                      <a:pt x="1909" y="882"/>
                      <a:pt x="2187" y="1147"/>
                    </a:cubicBezTo>
                    <a:cubicBezTo>
                      <a:pt x="2689" y="1628"/>
                      <a:pt x="2815" y="2424"/>
                      <a:pt x="2982" y="3051"/>
                    </a:cubicBezTo>
                    <a:cubicBezTo>
                      <a:pt x="3024" y="3198"/>
                      <a:pt x="3150" y="3271"/>
                      <a:pt x="3275" y="3271"/>
                    </a:cubicBezTo>
                    <a:cubicBezTo>
                      <a:pt x="3401" y="3271"/>
                      <a:pt x="3526" y="3198"/>
                      <a:pt x="3568" y="3051"/>
                    </a:cubicBezTo>
                    <a:cubicBezTo>
                      <a:pt x="4007" y="2005"/>
                      <a:pt x="3422" y="792"/>
                      <a:pt x="2459" y="248"/>
                    </a:cubicBezTo>
                    <a:cubicBezTo>
                      <a:pt x="2172" y="90"/>
                      <a:pt x="1856" y="1"/>
                      <a:pt x="153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539400" y="1206825"/>
                <a:ext cx="12640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5056" h="6458" extrusionOk="0">
                    <a:moveTo>
                      <a:pt x="3630" y="1070"/>
                    </a:moveTo>
                    <a:cubicBezTo>
                      <a:pt x="4158" y="1070"/>
                      <a:pt x="3985" y="1929"/>
                      <a:pt x="3934" y="2283"/>
                    </a:cubicBezTo>
                    <a:cubicBezTo>
                      <a:pt x="3809" y="3183"/>
                      <a:pt x="3411" y="4438"/>
                      <a:pt x="2658" y="5024"/>
                    </a:cubicBezTo>
                    <a:cubicBezTo>
                      <a:pt x="2551" y="5198"/>
                      <a:pt x="2432" y="5288"/>
                      <a:pt x="2298" y="5288"/>
                    </a:cubicBezTo>
                    <a:cubicBezTo>
                      <a:pt x="2143" y="5288"/>
                      <a:pt x="1970" y="5167"/>
                      <a:pt x="1779" y="4920"/>
                    </a:cubicBezTo>
                    <a:cubicBezTo>
                      <a:pt x="1842" y="4689"/>
                      <a:pt x="1926" y="4480"/>
                      <a:pt x="2009" y="4250"/>
                    </a:cubicBezTo>
                    <a:cubicBezTo>
                      <a:pt x="2030" y="4187"/>
                      <a:pt x="2051" y="4104"/>
                      <a:pt x="2072" y="4041"/>
                    </a:cubicBezTo>
                    <a:cubicBezTo>
                      <a:pt x="2302" y="3622"/>
                      <a:pt x="2490" y="3183"/>
                      <a:pt x="2574" y="2723"/>
                    </a:cubicBezTo>
                    <a:cubicBezTo>
                      <a:pt x="2679" y="2346"/>
                      <a:pt x="2783" y="1404"/>
                      <a:pt x="3118" y="1237"/>
                    </a:cubicBezTo>
                    <a:cubicBezTo>
                      <a:pt x="3337" y="1120"/>
                      <a:pt x="3503" y="1070"/>
                      <a:pt x="3630" y="1070"/>
                    </a:cubicBezTo>
                    <a:close/>
                    <a:moveTo>
                      <a:pt x="3824" y="0"/>
                    </a:moveTo>
                    <a:cubicBezTo>
                      <a:pt x="3754" y="0"/>
                      <a:pt x="3679" y="8"/>
                      <a:pt x="3599" y="23"/>
                    </a:cubicBezTo>
                    <a:cubicBezTo>
                      <a:pt x="2616" y="233"/>
                      <a:pt x="2218" y="1279"/>
                      <a:pt x="1967" y="2388"/>
                    </a:cubicBezTo>
                    <a:cubicBezTo>
                      <a:pt x="1946" y="2409"/>
                      <a:pt x="1905" y="2451"/>
                      <a:pt x="1884" y="2472"/>
                    </a:cubicBezTo>
                    <a:cubicBezTo>
                      <a:pt x="1444" y="3267"/>
                      <a:pt x="1" y="6196"/>
                      <a:pt x="1800" y="6447"/>
                    </a:cubicBezTo>
                    <a:cubicBezTo>
                      <a:pt x="1851" y="6454"/>
                      <a:pt x="1902" y="6457"/>
                      <a:pt x="1952" y="6457"/>
                    </a:cubicBezTo>
                    <a:cubicBezTo>
                      <a:pt x="3283" y="6457"/>
                      <a:pt x="4342" y="4127"/>
                      <a:pt x="4604" y="3099"/>
                    </a:cubicBezTo>
                    <a:cubicBezTo>
                      <a:pt x="4802" y="2327"/>
                      <a:pt x="5056" y="0"/>
                      <a:pt x="3824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587000" y="1161350"/>
                <a:ext cx="10675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2927" extrusionOk="0">
                    <a:moveTo>
                      <a:pt x="1889" y="1"/>
                    </a:moveTo>
                    <a:cubicBezTo>
                      <a:pt x="1423" y="1"/>
                      <a:pt x="972" y="166"/>
                      <a:pt x="607" y="462"/>
                    </a:cubicBezTo>
                    <a:cubicBezTo>
                      <a:pt x="377" y="650"/>
                      <a:pt x="210" y="901"/>
                      <a:pt x="105" y="1173"/>
                    </a:cubicBezTo>
                    <a:cubicBezTo>
                      <a:pt x="1" y="1466"/>
                      <a:pt x="84" y="1675"/>
                      <a:pt x="84" y="1947"/>
                    </a:cubicBezTo>
                    <a:cubicBezTo>
                      <a:pt x="84" y="1984"/>
                      <a:pt x="113" y="2006"/>
                      <a:pt x="140" y="2006"/>
                    </a:cubicBezTo>
                    <a:cubicBezTo>
                      <a:pt x="160" y="2006"/>
                      <a:pt x="180" y="1994"/>
                      <a:pt x="189" y="1968"/>
                    </a:cubicBezTo>
                    <a:cubicBezTo>
                      <a:pt x="292" y="1313"/>
                      <a:pt x="1134" y="857"/>
                      <a:pt x="1802" y="857"/>
                    </a:cubicBezTo>
                    <a:cubicBezTo>
                      <a:pt x="1945" y="857"/>
                      <a:pt x="2080" y="878"/>
                      <a:pt x="2198" y="922"/>
                    </a:cubicBezTo>
                    <a:cubicBezTo>
                      <a:pt x="2867" y="1194"/>
                      <a:pt x="3202" y="2052"/>
                      <a:pt x="3286" y="2721"/>
                    </a:cubicBezTo>
                    <a:cubicBezTo>
                      <a:pt x="3305" y="2866"/>
                      <a:pt x="3409" y="2926"/>
                      <a:pt x="3524" y="2926"/>
                    </a:cubicBezTo>
                    <a:cubicBezTo>
                      <a:pt x="3658" y="2926"/>
                      <a:pt x="3806" y="2845"/>
                      <a:pt x="3851" y="2721"/>
                    </a:cubicBezTo>
                    <a:cubicBezTo>
                      <a:pt x="4269" y="1550"/>
                      <a:pt x="3411" y="231"/>
                      <a:pt x="2177" y="22"/>
                    </a:cubicBezTo>
                    <a:cubicBezTo>
                      <a:pt x="2080" y="8"/>
                      <a:pt x="1984" y="1"/>
                      <a:pt x="1889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504350" y="1357200"/>
                <a:ext cx="8077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2966" extrusionOk="0">
                    <a:moveTo>
                      <a:pt x="508" y="1"/>
                    </a:moveTo>
                    <a:cubicBezTo>
                      <a:pt x="463" y="1"/>
                      <a:pt x="416" y="24"/>
                      <a:pt x="398" y="76"/>
                    </a:cubicBezTo>
                    <a:cubicBezTo>
                      <a:pt x="210" y="537"/>
                      <a:pt x="1" y="976"/>
                      <a:pt x="126" y="1478"/>
                    </a:cubicBezTo>
                    <a:cubicBezTo>
                      <a:pt x="210" y="1959"/>
                      <a:pt x="482" y="2378"/>
                      <a:pt x="879" y="2671"/>
                    </a:cubicBezTo>
                    <a:cubicBezTo>
                      <a:pt x="1160" y="2861"/>
                      <a:pt x="1529" y="2966"/>
                      <a:pt x="1891" y="2966"/>
                    </a:cubicBezTo>
                    <a:cubicBezTo>
                      <a:pt x="2448" y="2966"/>
                      <a:pt x="2991" y="2718"/>
                      <a:pt x="3181" y="2148"/>
                    </a:cubicBezTo>
                    <a:cubicBezTo>
                      <a:pt x="3230" y="1917"/>
                      <a:pt x="3060" y="1726"/>
                      <a:pt x="2862" y="1726"/>
                    </a:cubicBezTo>
                    <a:cubicBezTo>
                      <a:pt x="2809" y="1726"/>
                      <a:pt x="2753" y="1740"/>
                      <a:pt x="2700" y="1771"/>
                    </a:cubicBezTo>
                    <a:cubicBezTo>
                      <a:pt x="2394" y="1958"/>
                      <a:pt x="2087" y="2110"/>
                      <a:pt x="1776" y="2110"/>
                    </a:cubicBezTo>
                    <a:cubicBezTo>
                      <a:pt x="1598" y="2110"/>
                      <a:pt x="1418" y="2060"/>
                      <a:pt x="1235" y="1939"/>
                    </a:cubicBezTo>
                    <a:cubicBezTo>
                      <a:pt x="712" y="1604"/>
                      <a:pt x="440" y="704"/>
                      <a:pt x="607" y="118"/>
                    </a:cubicBezTo>
                    <a:cubicBezTo>
                      <a:pt x="632" y="45"/>
                      <a:pt x="571" y="1"/>
                      <a:pt x="508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662650" y="1275925"/>
                <a:ext cx="5880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3881" extrusionOk="0">
                    <a:moveTo>
                      <a:pt x="1841" y="1"/>
                    </a:moveTo>
                    <a:cubicBezTo>
                      <a:pt x="1733" y="1"/>
                      <a:pt x="1633" y="62"/>
                      <a:pt x="1599" y="210"/>
                    </a:cubicBezTo>
                    <a:cubicBezTo>
                      <a:pt x="1494" y="858"/>
                      <a:pt x="1306" y="1486"/>
                      <a:pt x="1055" y="2114"/>
                    </a:cubicBezTo>
                    <a:cubicBezTo>
                      <a:pt x="762" y="2637"/>
                      <a:pt x="427" y="3160"/>
                      <a:pt x="71" y="3662"/>
                    </a:cubicBezTo>
                    <a:cubicBezTo>
                      <a:pt x="0" y="3786"/>
                      <a:pt x="110" y="3881"/>
                      <a:pt x="222" y="3881"/>
                    </a:cubicBezTo>
                    <a:cubicBezTo>
                      <a:pt x="242" y="3881"/>
                      <a:pt x="262" y="3878"/>
                      <a:pt x="281" y="3871"/>
                    </a:cubicBezTo>
                    <a:cubicBezTo>
                      <a:pt x="1536" y="3306"/>
                      <a:pt x="2352" y="1612"/>
                      <a:pt x="2185" y="293"/>
                    </a:cubicBezTo>
                    <a:cubicBezTo>
                      <a:pt x="2160" y="122"/>
                      <a:pt x="1993" y="1"/>
                      <a:pt x="184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713800" y="1111650"/>
                <a:ext cx="296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021" extrusionOk="0">
                    <a:moveTo>
                      <a:pt x="483" y="0"/>
                    </a:moveTo>
                    <a:cubicBezTo>
                      <a:pt x="320" y="0"/>
                      <a:pt x="139" y="140"/>
                      <a:pt x="139" y="315"/>
                    </a:cubicBezTo>
                    <a:cubicBezTo>
                      <a:pt x="139" y="901"/>
                      <a:pt x="222" y="1487"/>
                      <a:pt x="201" y="2073"/>
                    </a:cubicBezTo>
                    <a:cubicBezTo>
                      <a:pt x="180" y="2680"/>
                      <a:pt x="76" y="3245"/>
                      <a:pt x="13" y="3810"/>
                    </a:cubicBezTo>
                    <a:cubicBezTo>
                      <a:pt x="0" y="3950"/>
                      <a:pt x="113" y="4021"/>
                      <a:pt x="226" y="4021"/>
                    </a:cubicBezTo>
                    <a:cubicBezTo>
                      <a:pt x="298" y="4021"/>
                      <a:pt x="370" y="3992"/>
                      <a:pt x="411" y="3935"/>
                    </a:cubicBezTo>
                    <a:cubicBezTo>
                      <a:pt x="1080" y="2784"/>
                      <a:pt x="1185" y="1403"/>
                      <a:pt x="704" y="148"/>
                    </a:cubicBezTo>
                    <a:cubicBezTo>
                      <a:pt x="659" y="43"/>
                      <a:pt x="574" y="0"/>
                      <a:pt x="483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064950" y="1081625"/>
                <a:ext cx="42575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672" extrusionOk="0">
                    <a:moveTo>
                      <a:pt x="903" y="0"/>
                    </a:moveTo>
                    <a:cubicBezTo>
                      <a:pt x="882" y="0"/>
                      <a:pt x="859" y="9"/>
                      <a:pt x="838" y="31"/>
                    </a:cubicBezTo>
                    <a:cubicBezTo>
                      <a:pt x="315" y="596"/>
                      <a:pt x="1" y="1182"/>
                      <a:pt x="105" y="1977"/>
                    </a:cubicBezTo>
                    <a:cubicBezTo>
                      <a:pt x="210" y="2772"/>
                      <a:pt x="566" y="3358"/>
                      <a:pt x="1298" y="3651"/>
                    </a:cubicBezTo>
                    <a:cubicBezTo>
                      <a:pt x="1330" y="3665"/>
                      <a:pt x="1361" y="3671"/>
                      <a:pt x="1390" y="3671"/>
                    </a:cubicBezTo>
                    <a:cubicBezTo>
                      <a:pt x="1574" y="3671"/>
                      <a:pt x="1702" y="3415"/>
                      <a:pt x="1612" y="3253"/>
                    </a:cubicBezTo>
                    <a:cubicBezTo>
                      <a:pt x="1047" y="2353"/>
                      <a:pt x="524" y="1223"/>
                      <a:pt x="984" y="156"/>
                    </a:cubicBezTo>
                    <a:cubicBezTo>
                      <a:pt x="1015" y="78"/>
                      <a:pt x="965" y="0"/>
                      <a:pt x="903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1988600" y="1110875"/>
                <a:ext cx="74550" cy="94775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3791" extrusionOk="0">
                    <a:moveTo>
                      <a:pt x="881" y="1"/>
                    </a:moveTo>
                    <a:cubicBezTo>
                      <a:pt x="850" y="1"/>
                      <a:pt x="817" y="17"/>
                      <a:pt x="795" y="53"/>
                    </a:cubicBezTo>
                    <a:cubicBezTo>
                      <a:pt x="0" y="1476"/>
                      <a:pt x="711" y="3380"/>
                      <a:pt x="2364" y="3778"/>
                    </a:cubicBezTo>
                    <a:cubicBezTo>
                      <a:pt x="2396" y="3786"/>
                      <a:pt x="2427" y="3791"/>
                      <a:pt x="2456" y="3791"/>
                    </a:cubicBezTo>
                    <a:cubicBezTo>
                      <a:pt x="2782" y="3791"/>
                      <a:pt x="2982" y="3300"/>
                      <a:pt x="2636" y="3108"/>
                    </a:cubicBezTo>
                    <a:cubicBezTo>
                      <a:pt x="1590" y="2564"/>
                      <a:pt x="816" y="1351"/>
                      <a:pt x="983" y="137"/>
                    </a:cubicBezTo>
                    <a:cubicBezTo>
                      <a:pt x="997" y="56"/>
                      <a:pt x="940" y="1"/>
                      <a:pt x="88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341675" y="1031475"/>
                <a:ext cx="455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3643" extrusionOk="0">
                    <a:moveTo>
                      <a:pt x="1160" y="0"/>
                    </a:moveTo>
                    <a:cubicBezTo>
                      <a:pt x="1060" y="0"/>
                      <a:pt x="965" y="58"/>
                      <a:pt x="942" y="175"/>
                    </a:cubicBezTo>
                    <a:cubicBezTo>
                      <a:pt x="712" y="823"/>
                      <a:pt x="1026" y="3020"/>
                      <a:pt x="210" y="3208"/>
                    </a:cubicBezTo>
                    <a:cubicBezTo>
                      <a:pt x="0" y="3271"/>
                      <a:pt x="42" y="3522"/>
                      <a:pt x="210" y="3585"/>
                    </a:cubicBezTo>
                    <a:cubicBezTo>
                      <a:pt x="305" y="3624"/>
                      <a:pt x="394" y="3642"/>
                      <a:pt x="478" y="3642"/>
                    </a:cubicBezTo>
                    <a:cubicBezTo>
                      <a:pt x="930" y="3642"/>
                      <a:pt x="1219" y="3130"/>
                      <a:pt x="1360" y="2706"/>
                    </a:cubicBezTo>
                    <a:cubicBezTo>
                      <a:pt x="1633" y="1911"/>
                      <a:pt x="1821" y="886"/>
                      <a:pt x="1381" y="112"/>
                    </a:cubicBezTo>
                    <a:cubicBezTo>
                      <a:pt x="1326" y="37"/>
                      <a:pt x="1241" y="0"/>
                      <a:pt x="1160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383525" y="1036800"/>
                <a:ext cx="680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4517" extrusionOk="0">
                    <a:moveTo>
                      <a:pt x="2252" y="1"/>
                    </a:moveTo>
                    <a:cubicBezTo>
                      <a:pt x="2082" y="1"/>
                      <a:pt x="1905" y="95"/>
                      <a:pt x="1863" y="275"/>
                    </a:cubicBezTo>
                    <a:cubicBezTo>
                      <a:pt x="1528" y="1740"/>
                      <a:pt x="1507" y="3498"/>
                      <a:pt x="63" y="4335"/>
                    </a:cubicBezTo>
                    <a:cubicBezTo>
                      <a:pt x="0" y="4355"/>
                      <a:pt x="21" y="4439"/>
                      <a:pt x="84" y="4460"/>
                    </a:cubicBezTo>
                    <a:cubicBezTo>
                      <a:pt x="201" y="4499"/>
                      <a:pt x="316" y="4517"/>
                      <a:pt x="429" y="4517"/>
                    </a:cubicBezTo>
                    <a:cubicBezTo>
                      <a:pt x="1044" y="4517"/>
                      <a:pt x="1586" y="3989"/>
                      <a:pt x="1904" y="3477"/>
                    </a:cubicBezTo>
                    <a:cubicBezTo>
                      <a:pt x="2490" y="2514"/>
                      <a:pt x="2720" y="1384"/>
                      <a:pt x="2595" y="275"/>
                    </a:cubicBezTo>
                    <a:cubicBezTo>
                      <a:pt x="2574" y="90"/>
                      <a:pt x="2416" y="1"/>
                      <a:pt x="2252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236600" y="1387575"/>
                <a:ext cx="74575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332" extrusionOk="0">
                    <a:moveTo>
                      <a:pt x="2619" y="1"/>
                    </a:moveTo>
                    <a:cubicBezTo>
                      <a:pt x="2590" y="1"/>
                      <a:pt x="2560" y="4"/>
                      <a:pt x="2530" y="12"/>
                    </a:cubicBezTo>
                    <a:cubicBezTo>
                      <a:pt x="1965" y="159"/>
                      <a:pt x="1546" y="493"/>
                      <a:pt x="939" y="514"/>
                    </a:cubicBezTo>
                    <a:cubicBezTo>
                      <a:pt x="884" y="514"/>
                      <a:pt x="708" y="498"/>
                      <a:pt x="528" y="498"/>
                    </a:cubicBezTo>
                    <a:cubicBezTo>
                      <a:pt x="303" y="498"/>
                      <a:pt x="72" y="524"/>
                      <a:pt x="61" y="640"/>
                    </a:cubicBezTo>
                    <a:cubicBezTo>
                      <a:pt x="1" y="1137"/>
                      <a:pt x="887" y="1332"/>
                      <a:pt x="1298" y="1332"/>
                    </a:cubicBezTo>
                    <a:cubicBezTo>
                      <a:pt x="1319" y="1332"/>
                      <a:pt x="1339" y="1331"/>
                      <a:pt x="1358" y="1330"/>
                    </a:cubicBezTo>
                    <a:cubicBezTo>
                      <a:pt x="2006" y="1309"/>
                      <a:pt x="2718" y="1058"/>
                      <a:pt x="2927" y="410"/>
                    </a:cubicBezTo>
                    <a:cubicBezTo>
                      <a:pt x="2982" y="189"/>
                      <a:pt x="2828" y="1"/>
                      <a:pt x="2619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209500" y="1452225"/>
                <a:ext cx="120325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362" extrusionOk="0">
                    <a:moveTo>
                      <a:pt x="4329" y="1"/>
                    </a:moveTo>
                    <a:cubicBezTo>
                      <a:pt x="4292" y="1"/>
                      <a:pt x="4256" y="7"/>
                      <a:pt x="4220" y="21"/>
                    </a:cubicBezTo>
                    <a:cubicBezTo>
                      <a:pt x="3118" y="493"/>
                      <a:pt x="2074" y="980"/>
                      <a:pt x="893" y="980"/>
                    </a:cubicBezTo>
                    <a:cubicBezTo>
                      <a:pt x="662" y="980"/>
                      <a:pt x="425" y="961"/>
                      <a:pt x="182" y="920"/>
                    </a:cubicBezTo>
                    <a:cubicBezTo>
                      <a:pt x="176" y="919"/>
                      <a:pt x="170" y="919"/>
                      <a:pt x="165" y="919"/>
                    </a:cubicBezTo>
                    <a:cubicBezTo>
                      <a:pt x="51" y="919"/>
                      <a:pt x="1" y="1111"/>
                      <a:pt x="140" y="1151"/>
                    </a:cubicBezTo>
                    <a:cubicBezTo>
                      <a:pt x="709" y="1277"/>
                      <a:pt x="1302" y="1362"/>
                      <a:pt x="1888" y="1362"/>
                    </a:cubicBezTo>
                    <a:cubicBezTo>
                      <a:pt x="2852" y="1362"/>
                      <a:pt x="3795" y="1132"/>
                      <a:pt x="4576" y="481"/>
                    </a:cubicBezTo>
                    <a:cubicBezTo>
                      <a:pt x="4813" y="281"/>
                      <a:pt x="4574" y="1"/>
                      <a:pt x="4329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1" name="Google Shape;961;p39"/>
            <p:cNvGrpSpPr/>
            <p:nvPr/>
          </p:nvGrpSpPr>
          <p:grpSpPr>
            <a:xfrm>
              <a:off x="2531050" y="1721800"/>
              <a:ext cx="306250" cy="304225"/>
              <a:chOff x="3437575" y="2857925"/>
              <a:chExt cx="306250" cy="304225"/>
            </a:xfrm>
          </p:grpSpPr>
          <p:sp>
            <p:nvSpPr>
              <p:cNvPr id="962" name="Google Shape;962;p39"/>
              <p:cNvSpPr/>
              <p:nvPr/>
            </p:nvSpPr>
            <p:spPr>
              <a:xfrm>
                <a:off x="3437575" y="2857925"/>
                <a:ext cx="306250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12169" extrusionOk="0">
                    <a:moveTo>
                      <a:pt x="5378" y="0"/>
                    </a:moveTo>
                    <a:cubicBezTo>
                      <a:pt x="5282" y="0"/>
                      <a:pt x="5186" y="52"/>
                      <a:pt x="5152" y="155"/>
                    </a:cubicBezTo>
                    <a:lnTo>
                      <a:pt x="4064" y="3875"/>
                    </a:lnTo>
                    <a:cubicBezTo>
                      <a:pt x="4036" y="3961"/>
                      <a:pt x="3978" y="4018"/>
                      <a:pt x="3921" y="4047"/>
                    </a:cubicBezTo>
                    <a:lnTo>
                      <a:pt x="229" y="5249"/>
                    </a:lnTo>
                    <a:cubicBezTo>
                      <a:pt x="29" y="5306"/>
                      <a:pt x="0" y="5564"/>
                      <a:pt x="172" y="5678"/>
                    </a:cubicBezTo>
                    <a:lnTo>
                      <a:pt x="3377" y="7853"/>
                    </a:lnTo>
                    <a:cubicBezTo>
                      <a:pt x="3435" y="7911"/>
                      <a:pt x="3463" y="7968"/>
                      <a:pt x="3463" y="8054"/>
                    </a:cubicBezTo>
                    <a:lnTo>
                      <a:pt x="3463" y="11946"/>
                    </a:lnTo>
                    <a:cubicBezTo>
                      <a:pt x="3483" y="12085"/>
                      <a:pt x="3586" y="12169"/>
                      <a:pt x="3704" y="12169"/>
                    </a:cubicBezTo>
                    <a:cubicBezTo>
                      <a:pt x="3756" y="12169"/>
                      <a:pt x="3811" y="12153"/>
                      <a:pt x="3864" y="12118"/>
                    </a:cubicBezTo>
                    <a:lnTo>
                      <a:pt x="6926" y="9771"/>
                    </a:lnTo>
                    <a:cubicBezTo>
                      <a:pt x="6968" y="9729"/>
                      <a:pt x="7025" y="9702"/>
                      <a:pt x="7087" y="9702"/>
                    </a:cubicBezTo>
                    <a:cubicBezTo>
                      <a:pt x="7109" y="9702"/>
                      <a:pt x="7132" y="9706"/>
                      <a:pt x="7155" y="9714"/>
                    </a:cubicBezTo>
                    <a:lnTo>
                      <a:pt x="10847" y="10887"/>
                    </a:lnTo>
                    <a:cubicBezTo>
                      <a:pt x="10875" y="10901"/>
                      <a:pt x="10904" y="10907"/>
                      <a:pt x="10931" y="10907"/>
                    </a:cubicBezTo>
                    <a:cubicBezTo>
                      <a:pt x="11069" y="10907"/>
                      <a:pt x="11181" y="10744"/>
                      <a:pt x="11133" y="10601"/>
                    </a:cubicBezTo>
                    <a:lnTo>
                      <a:pt x="9845" y="6937"/>
                    </a:lnTo>
                    <a:cubicBezTo>
                      <a:pt x="9817" y="6880"/>
                      <a:pt x="9817" y="6794"/>
                      <a:pt x="9874" y="6709"/>
                    </a:cubicBezTo>
                    <a:lnTo>
                      <a:pt x="12135" y="3560"/>
                    </a:lnTo>
                    <a:cubicBezTo>
                      <a:pt x="12249" y="3417"/>
                      <a:pt x="12135" y="3188"/>
                      <a:pt x="11934" y="3188"/>
                    </a:cubicBezTo>
                    <a:lnTo>
                      <a:pt x="8042" y="3303"/>
                    </a:lnTo>
                    <a:cubicBezTo>
                      <a:pt x="7985" y="3303"/>
                      <a:pt x="7899" y="3274"/>
                      <a:pt x="7842" y="3217"/>
                    </a:cubicBezTo>
                    <a:lnTo>
                      <a:pt x="5552" y="69"/>
                    </a:lnTo>
                    <a:cubicBezTo>
                      <a:pt x="5507" y="23"/>
                      <a:pt x="5442" y="0"/>
                      <a:pt x="5378" y="0"/>
                    </a:cubicBezTo>
                    <a:close/>
                  </a:path>
                </a:pathLst>
              </a:custGeom>
              <a:solidFill>
                <a:srgbClr val="F4B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3518425" y="2951875"/>
                <a:ext cx="14455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5750" extrusionOk="0">
                    <a:moveTo>
                      <a:pt x="2538" y="0"/>
                    </a:moveTo>
                    <a:cubicBezTo>
                      <a:pt x="2490" y="0"/>
                      <a:pt x="2451" y="25"/>
                      <a:pt x="2433" y="60"/>
                    </a:cubicBezTo>
                    <a:lnTo>
                      <a:pt x="1918" y="1834"/>
                    </a:lnTo>
                    <a:cubicBezTo>
                      <a:pt x="1889" y="1863"/>
                      <a:pt x="1860" y="1892"/>
                      <a:pt x="1832" y="1892"/>
                    </a:cubicBezTo>
                    <a:lnTo>
                      <a:pt x="86" y="2464"/>
                    </a:lnTo>
                    <a:cubicBezTo>
                      <a:pt x="0" y="2493"/>
                      <a:pt x="0" y="2607"/>
                      <a:pt x="57" y="2664"/>
                    </a:cubicBezTo>
                    <a:lnTo>
                      <a:pt x="1574" y="3723"/>
                    </a:lnTo>
                    <a:cubicBezTo>
                      <a:pt x="1603" y="3723"/>
                      <a:pt x="1631" y="3752"/>
                      <a:pt x="1631" y="3809"/>
                    </a:cubicBezTo>
                    <a:lnTo>
                      <a:pt x="1631" y="5641"/>
                    </a:lnTo>
                    <a:cubicBezTo>
                      <a:pt x="1631" y="5703"/>
                      <a:pt x="1691" y="5750"/>
                      <a:pt x="1746" y="5750"/>
                    </a:cubicBezTo>
                    <a:cubicBezTo>
                      <a:pt x="1767" y="5750"/>
                      <a:pt x="1787" y="5743"/>
                      <a:pt x="1803" y="5727"/>
                    </a:cubicBezTo>
                    <a:lnTo>
                      <a:pt x="3263" y="4610"/>
                    </a:lnTo>
                    <a:cubicBezTo>
                      <a:pt x="3291" y="4582"/>
                      <a:pt x="3349" y="4582"/>
                      <a:pt x="3377" y="4582"/>
                    </a:cubicBezTo>
                    <a:lnTo>
                      <a:pt x="5123" y="5154"/>
                    </a:lnTo>
                    <a:cubicBezTo>
                      <a:pt x="5135" y="5158"/>
                      <a:pt x="5146" y="5160"/>
                      <a:pt x="5157" y="5160"/>
                    </a:cubicBezTo>
                    <a:cubicBezTo>
                      <a:pt x="5230" y="5160"/>
                      <a:pt x="5291" y="5085"/>
                      <a:pt x="5266" y="5011"/>
                    </a:cubicBezTo>
                    <a:lnTo>
                      <a:pt x="4636" y="3265"/>
                    </a:lnTo>
                    <a:cubicBezTo>
                      <a:pt x="4636" y="3237"/>
                      <a:pt x="4636" y="3208"/>
                      <a:pt x="4636" y="3179"/>
                    </a:cubicBezTo>
                    <a:lnTo>
                      <a:pt x="5724" y="1691"/>
                    </a:lnTo>
                    <a:cubicBezTo>
                      <a:pt x="5781" y="1605"/>
                      <a:pt x="5724" y="1491"/>
                      <a:pt x="5610" y="1491"/>
                    </a:cubicBezTo>
                    <a:lnTo>
                      <a:pt x="3778" y="1548"/>
                    </a:lnTo>
                    <a:cubicBezTo>
                      <a:pt x="3749" y="1548"/>
                      <a:pt x="3721" y="1548"/>
                      <a:pt x="3692" y="1520"/>
                    </a:cubicBezTo>
                    <a:lnTo>
                      <a:pt x="2633" y="31"/>
                    </a:lnTo>
                    <a:cubicBezTo>
                      <a:pt x="2600" y="9"/>
                      <a:pt x="2568" y="0"/>
                      <a:pt x="2538" y="0"/>
                    </a:cubicBezTo>
                    <a:close/>
                  </a:path>
                </a:pathLst>
              </a:custGeom>
              <a:solidFill>
                <a:srgbClr val="E24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05396" y="173957"/>
            <a:ext cx="4082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 b="1" dirty="0">
                <a:solidFill>
                  <a:schemeClr val="bg1"/>
                </a:solidFill>
                <a:latin typeface="#9Slide04 Philosopher Bold" panose="00000800000000000000" pitchFamily="2" charset="0"/>
              </a:rPr>
              <a:t>Hành trình 10 năm cõng bạn khuyết tật đến </a:t>
            </a:r>
            <a:r>
              <a:rPr lang="vi-VN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trường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3177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5395" y="1672482"/>
            <a:ext cx="42386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Hai </a:t>
            </a:r>
            <a:r>
              <a:rPr lang="en-US" sz="2000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anh</a:t>
            </a:r>
            <a:r>
              <a:rPr lang="en-US" sz="2000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vi-VN" sz="2000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Minh </a:t>
            </a:r>
            <a:r>
              <a:rPr lang="vi-VN" sz="2000" dirty="0">
                <a:solidFill>
                  <a:schemeClr val="bg1"/>
                </a:solidFill>
                <a:latin typeface="#9Slide04 Philosopher Bold" panose="00000800000000000000" pitchFamily="2" charset="0"/>
              </a:rPr>
              <a:t>Hiếu - Tất Minh </a:t>
            </a:r>
            <a:r>
              <a:rPr lang="vi-VN" sz="2000" i="1" dirty="0">
                <a:solidFill>
                  <a:schemeClr val="bg1"/>
                </a:solidFill>
                <a:latin typeface="#9Slide04 Philosopher Bold" panose="00000800000000000000" pitchFamily="2" charset="0"/>
              </a:rPr>
              <a:t>(trường THPT Triệu Sơn 5, tỉnh Thanh Hóa) </a:t>
            </a:r>
            <a:r>
              <a:rPr lang="vi-VN" sz="2000" dirty="0">
                <a:solidFill>
                  <a:schemeClr val="bg1"/>
                </a:solidFill>
                <a:latin typeface="#9Slide04 Philosopher Bold" panose="00000800000000000000" pitchFamily="2" charset="0"/>
              </a:rPr>
              <a:t>suốt 10 năm liền cõng nhau đến trường bất kể nắng mưa, bất kể giông bão</a:t>
            </a:r>
            <a:endParaRPr lang="en-US" sz="2000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86" y="0"/>
            <a:ext cx="74683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"/>
          <p:cNvSpPr txBox="1">
            <a:spLocks noGrp="1"/>
          </p:cNvSpPr>
          <p:nvPr>
            <p:ph type="ctrTitle"/>
          </p:nvPr>
        </p:nvSpPr>
        <p:spPr>
          <a:xfrm>
            <a:off x="2638350" y="1534349"/>
            <a:ext cx="38673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Cadena" panose="02000503000000020004" pitchFamily="2" charset="0"/>
              </a:rPr>
              <a:t>Chia sẻ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415" name="Google Shape;415;p31"/>
          <p:cNvSpPr txBox="1">
            <a:spLocks noGrp="1"/>
          </p:cNvSpPr>
          <p:nvPr>
            <p:ph type="subTitle" idx="1"/>
          </p:nvPr>
        </p:nvSpPr>
        <p:spPr>
          <a:xfrm>
            <a:off x="2491864" y="2208400"/>
            <a:ext cx="4160273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#9Slide04 Philosopher Bold" panose="00000800000000000000" pitchFamily="2" charset="0"/>
              </a:rPr>
              <a:t>Một người bạn tốt sẽ quan tâm, chia sẻ, giúp đỡ nhau như thế nào?</a:t>
            </a:r>
            <a:endParaRPr sz="2000" dirty="0">
              <a:latin typeface="#9Slide04 Philosopher Bold" panose="00000800000000000000" pitchFamily="2" charset="0"/>
            </a:endParaRPr>
          </a:p>
        </p:txBody>
      </p:sp>
      <p:grpSp>
        <p:nvGrpSpPr>
          <p:cNvPr id="416" name="Google Shape;416;p31"/>
          <p:cNvGrpSpPr/>
          <p:nvPr/>
        </p:nvGrpSpPr>
        <p:grpSpPr>
          <a:xfrm>
            <a:off x="6098400" y="-1443675"/>
            <a:ext cx="3762750" cy="3741975"/>
            <a:chOff x="3564200" y="238125"/>
            <a:chExt cx="3762750" cy="3741975"/>
          </a:xfrm>
        </p:grpSpPr>
        <p:sp>
          <p:nvSpPr>
            <p:cNvPr id="417" name="Google Shape;417;p31"/>
            <p:cNvSpPr/>
            <p:nvPr/>
          </p:nvSpPr>
          <p:spPr>
            <a:xfrm>
              <a:off x="3564200" y="238125"/>
              <a:ext cx="3762750" cy="3741975"/>
            </a:xfrm>
            <a:custGeom>
              <a:avLst/>
              <a:gdLst/>
              <a:ahLst/>
              <a:cxnLst/>
              <a:rect l="l" t="t" r="r" b="b"/>
              <a:pathLst>
                <a:path w="150510" h="149679" extrusionOk="0">
                  <a:moveTo>
                    <a:pt x="67399" y="0"/>
                  </a:moveTo>
                  <a:lnTo>
                    <a:pt x="61561" y="10446"/>
                  </a:lnTo>
                  <a:lnTo>
                    <a:pt x="52002" y="3263"/>
                  </a:lnTo>
                  <a:lnTo>
                    <a:pt x="48482" y="14682"/>
                  </a:lnTo>
                  <a:lnTo>
                    <a:pt x="37635" y="9673"/>
                  </a:lnTo>
                  <a:lnTo>
                    <a:pt x="36548" y="21579"/>
                  </a:lnTo>
                  <a:lnTo>
                    <a:pt x="24900" y="18917"/>
                  </a:lnTo>
                  <a:lnTo>
                    <a:pt x="26330" y="30794"/>
                  </a:lnTo>
                  <a:lnTo>
                    <a:pt x="14368" y="30623"/>
                  </a:lnTo>
                  <a:lnTo>
                    <a:pt x="14368" y="30623"/>
                  </a:lnTo>
                  <a:lnTo>
                    <a:pt x="18231" y="41927"/>
                  </a:lnTo>
                  <a:lnTo>
                    <a:pt x="6497" y="44245"/>
                  </a:lnTo>
                  <a:lnTo>
                    <a:pt x="12622" y="54491"/>
                  </a:lnTo>
                  <a:lnTo>
                    <a:pt x="1632" y="59213"/>
                  </a:lnTo>
                  <a:lnTo>
                    <a:pt x="9760" y="67971"/>
                  </a:lnTo>
                  <a:lnTo>
                    <a:pt x="1" y="74839"/>
                  </a:lnTo>
                  <a:lnTo>
                    <a:pt x="9760" y="81737"/>
                  </a:lnTo>
                  <a:lnTo>
                    <a:pt x="1632" y="90494"/>
                  </a:lnTo>
                  <a:lnTo>
                    <a:pt x="12622" y="95188"/>
                  </a:lnTo>
                  <a:lnTo>
                    <a:pt x="6497" y="105462"/>
                  </a:lnTo>
                  <a:lnTo>
                    <a:pt x="18231" y="107780"/>
                  </a:lnTo>
                  <a:lnTo>
                    <a:pt x="14368" y="119085"/>
                  </a:lnTo>
                  <a:lnTo>
                    <a:pt x="26330" y="118913"/>
                  </a:lnTo>
                  <a:lnTo>
                    <a:pt x="24900" y="130761"/>
                  </a:lnTo>
                  <a:lnTo>
                    <a:pt x="24900" y="130761"/>
                  </a:lnTo>
                  <a:lnTo>
                    <a:pt x="36548" y="128128"/>
                  </a:lnTo>
                  <a:lnTo>
                    <a:pt x="37635" y="140034"/>
                  </a:lnTo>
                  <a:lnTo>
                    <a:pt x="48482" y="134997"/>
                  </a:lnTo>
                  <a:lnTo>
                    <a:pt x="52002" y="146416"/>
                  </a:lnTo>
                  <a:lnTo>
                    <a:pt x="61561" y="139261"/>
                  </a:lnTo>
                  <a:lnTo>
                    <a:pt x="67399" y="149679"/>
                  </a:lnTo>
                  <a:lnTo>
                    <a:pt x="75241" y="140692"/>
                  </a:lnTo>
                  <a:lnTo>
                    <a:pt x="83111" y="149679"/>
                  </a:lnTo>
                  <a:lnTo>
                    <a:pt x="88949" y="139261"/>
                  </a:lnTo>
                  <a:lnTo>
                    <a:pt x="98508" y="146416"/>
                  </a:lnTo>
                  <a:lnTo>
                    <a:pt x="102028" y="134997"/>
                  </a:lnTo>
                  <a:lnTo>
                    <a:pt x="112875" y="140034"/>
                  </a:lnTo>
                  <a:lnTo>
                    <a:pt x="113962" y="128128"/>
                  </a:lnTo>
                  <a:lnTo>
                    <a:pt x="125610" y="130761"/>
                  </a:lnTo>
                  <a:lnTo>
                    <a:pt x="124179" y="118913"/>
                  </a:lnTo>
                  <a:lnTo>
                    <a:pt x="136142" y="119085"/>
                  </a:lnTo>
                  <a:lnTo>
                    <a:pt x="132279" y="107780"/>
                  </a:lnTo>
                  <a:lnTo>
                    <a:pt x="144013" y="105462"/>
                  </a:lnTo>
                  <a:lnTo>
                    <a:pt x="137888" y="95188"/>
                  </a:lnTo>
                  <a:lnTo>
                    <a:pt x="148878" y="90494"/>
                  </a:lnTo>
                  <a:lnTo>
                    <a:pt x="140750" y="81737"/>
                  </a:lnTo>
                  <a:lnTo>
                    <a:pt x="150509" y="74839"/>
                  </a:lnTo>
                  <a:lnTo>
                    <a:pt x="140750" y="67971"/>
                  </a:lnTo>
                  <a:lnTo>
                    <a:pt x="148878" y="59213"/>
                  </a:lnTo>
                  <a:lnTo>
                    <a:pt x="137888" y="54491"/>
                  </a:lnTo>
                  <a:lnTo>
                    <a:pt x="144013" y="44245"/>
                  </a:lnTo>
                  <a:lnTo>
                    <a:pt x="132279" y="41927"/>
                  </a:lnTo>
                  <a:lnTo>
                    <a:pt x="136142" y="30623"/>
                  </a:lnTo>
                  <a:lnTo>
                    <a:pt x="136142" y="30623"/>
                  </a:lnTo>
                  <a:lnTo>
                    <a:pt x="124179" y="30794"/>
                  </a:lnTo>
                  <a:lnTo>
                    <a:pt x="125610" y="18917"/>
                  </a:lnTo>
                  <a:lnTo>
                    <a:pt x="125610" y="18917"/>
                  </a:lnTo>
                  <a:lnTo>
                    <a:pt x="113962" y="21579"/>
                  </a:lnTo>
                  <a:lnTo>
                    <a:pt x="112875" y="9673"/>
                  </a:lnTo>
                  <a:lnTo>
                    <a:pt x="102028" y="14682"/>
                  </a:lnTo>
                  <a:lnTo>
                    <a:pt x="98508" y="3263"/>
                  </a:lnTo>
                  <a:lnTo>
                    <a:pt x="88949" y="10446"/>
                  </a:lnTo>
                  <a:lnTo>
                    <a:pt x="83111" y="0"/>
                  </a:lnTo>
                  <a:lnTo>
                    <a:pt x="75241" y="8986"/>
                  </a:lnTo>
                  <a:lnTo>
                    <a:pt x="67399" y="0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3853975" y="475650"/>
              <a:ext cx="3195350" cy="3196075"/>
            </a:xfrm>
            <a:custGeom>
              <a:avLst/>
              <a:gdLst/>
              <a:ahLst/>
              <a:cxnLst/>
              <a:rect l="l" t="t" r="r" b="b"/>
              <a:pathLst>
                <a:path w="127814" h="127843" extrusionOk="0">
                  <a:moveTo>
                    <a:pt x="63907" y="1"/>
                  </a:moveTo>
                  <a:cubicBezTo>
                    <a:pt x="28591" y="1"/>
                    <a:pt x="1" y="28620"/>
                    <a:pt x="1" y="63907"/>
                  </a:cubicBezTo>
                  <a:cubicBezTo>
                    <a:pt x="1" y="99223"/>
                    <a:pt x="28591" y="127843"/>
                    <a:pt x="63907" y="127843"/>
                  </a:cubicBezTo>
                  <a:cubicBezTo>
                    <a:pt x="99195" y="127843"/>
                    <a:pt x="127814" y="99223"/>
                    <a:pt x="127814" y="63907"/>
                  </a:cubicBezTo>
                  <a:cubicBezTo>
                    <a:pt x="127814" y="28620"/>
                    <a:pt x="99195" y="1"/>
                    <a:pt x="63907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31"/>
          <p:cNvGrpSpPr/>
          <p:nvPr/>
        </p:nvGrpSpPr>
        <p:grpSpPr>
          <a:xfrm>
            <a:off x="843091" y="3109339"/>
            <a:ext cx="1333955" cy="1241129"/>
            <a:chOff x="2911700" y="4175975"/>
            <a:chExt cx="1104725" cy="1027850"/>
          </a:xfrm>
        </p:grpSpPr>
        <p:sp>
          <p:nvSpPr>
            <p:cNvPr id="420" name="Google Shape;420;p31"/>
            <p:cNvSpPr/>
            <p:nvPr/>
          </p:nvSpPr>
          <p:spPr>
            <a:xfrm>
              <a:off x="2911700" y="4731900"/>
              <a:ext cx="321275" cy="282950"/>
            </a:xfrm>
            <a:custGeom>
              <a:avLst/>
              <a:gdLst/>
              <a:ahLst/>
              <a:cxnLst/>
              <a:rect l="l" t="t" r="r" b="b"/>
              <a:pathLst>
                <a:path w="12851" h="11318" extrusionOk="0">
                  <a:moveTo>
                    <a:pt x="10416" y="0"/>
                  </a:moveTo>
                  <a:cubicBezTo>
                    <a:pt x="8840" y="0"/>
                    <a:pt x="6416" y="1318"/>
                    <a:pt x="4236" y="3498"/>
                  </a:cubicBezTo>
                  <a:cubicBezTo>
                    <a:pt x="1374" y="6388"/>
                    <a:pt x="0" y="9680"/>
                    <a:pt x="1202" y="10882"/>
                  </a:cubicBezTo>
                  <a:cubicBezTo>
                    <a:pt x="1498" y="11178"/>
                    <a:pt x="1920" y="11317"/>
                    <a:pt x="2432" y="11317"/>
                  </a:cubicBezTo>
                  <a:cubicBezTo>
                    <a:pt x="4000" y="11317"/>
                    <a:pt x="6407" y="10006"/>
                    <a:pt x="8586" y="7848"/>
                  </a:cubicBezTo>
                  <a:cubicBezTo>
                    <a:pt x="11476" y="4958"/>
                    <a:pt x="12850" y="1638"/>
                    <a:pt x="11648" y="436"/>
                  </a:cubicBezTo>
                  <a:cubicBezTo>
                    <a:pt x="11353" y="140"/>
                    <a:pt x="10929" y="0"/>
                    <a:pt x="10416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3100575" y="4921075"/>
              <a:ext cx="321275" cy="282750"/>
            </a:xfrm>
            <a:custGeom>
              <a:avLst/>
              <a:gdLst/>
              <a:ahLst/>
              <a:cxnLst/>
              <a:rect l="l" t="t" r="r" b="b"/>
              <a:pathLst>
                <a:path w="12851" h="11310" extrusionOk="0">
                  <a:moveTo>
                    <a:pt x="10424" y="1"/>
                  </a:moveTo>
                  <a:cubicBezTo>
                    <a:pt x="8849" y="1"/>
                    <a:pt x="6420" y="1303"/>
                    <a:pt x="4236" y="3486"/>
                  </a:cubicBezTo>
                  <a:cubicBezTo>
                    <a:pt x="1374" y="6377"/>
                    <a:pt x="1" y="9668"/>
                    <a:pt x="1203" y="10870"/>
                  </a:cubicBezTo>
                  <a:cubicBezTo>
                    <a:pt x="1501" y="11168"/>
                    <a:pt x="1929" y="11310"/>
                    <a:pt x="2449" y="11310"/>
                  </a:cubicBezTo>
                  <a:cubicBezTo>
                    <a:pt x="4023" y="11310"/>
                    <a:pt x="6434" y="10010"/>
                    <a:pt x="8586" y="7837"/>
                  </a:cubicBezTo>
                  <a:cubicBezTo>
                    <a:pt x="11477" y="4946"/>
                    <a:pt x="12851" y="1626"/>
                    <a:pt x="11649" y="424"/>
                  </a:cubicBezTo>
                  <a:cubicBezTo>
                    <a:pt x="11355" y="137"/>
                    <a:pt x="10934" y="1"/>
                    <a:pt x="10424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2948900" y="4886425"/>
              <a:ext cx="320550" cy="282950"/>
            </a:xfrm>
            <a:custGeom>
              <a:avLst/>
              <a:gdLst/>
              <a:ahLst/>
              <a:cxnLst/>
              <a:rect l="l" t="t" r="r" b="b"/>
              <a:pathLst>
                <a:path w="12822" h="11318" extrusionOk="0">
                  <a:moveTo>
                    <a:pt x="10390" y="1"/>
                  </a:moveTo>
                  <a:cubicBezTo>
                    <a:pt x="8822" y="1"/>
                    <a:pt x="6415" y="1313"/>
                    <a:pt x="4236" y="3470"/>
                  </a:cubicBezTo>
                  <a:cubicBezTo>
                    <a:pt x="1345" y="6361"/>
                    <a:pt x="0" y="9680"/>
                    <a:pt x="1174" y="10882"/>
                  </a:cubicBezTo>
                  <a:cubicBezTo>
                    <a:pt x="1469" y="11178"/>
                    <a:pt x="1892" y="11318"/>
                    <a:pt x="2406" y="11318"/>
                  </a:cubicBezTo>
                  <a:cubicBezTo>
                    <a:pt x="3981" y="11318"/>
                    <a:pt x="6406" y="10000"/>
                    <a:pt x="8586" y="7820"/>
                  </a:cubicBezTo>
                  <a:cubicBezTo>
                    <a:pt x="11477" y="4958"/>
                    <a:pt x="12822" y="1638"/>
                    <a:pt x="11620" y="436"/>
                  </a:cubicBezTo>
                  <a:cubicBezTo>
                    <a:pt x="11324" y="141"/>
                    <a:pt x="10901" y="1"/>
                    <a:pt x="10390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3079100" y="4175975"/>
              <a:ext cx="937325" cy="826000"/>
            </a:xfrm>
            <a:custGeom>
              <a:avLst/>
              <a:gdLst/>
              <a:ahLst/>
              <a:cxnLst/>
              <a:rect l="l" t="t" r="r" b="b"/>
              <a:pathLst>
                <a:path w="37493" h="33040" extrusionOk="0">
                  <a:moveTo>
                    <a:pt x="30415" y="0"/>
                  </a:moveTo>
                  <a:cubicBezTo>
                    <a:pt x="25828" y="0"/>
                    <a:pt x="18767" y="3828"/>
                    <a:pt x="12422" y="10195"/>
                  </a:cubicBezTo>
                  <a:cubicBezTo>
                    <a:pt x="3979" y="18609"/>
                    <a:pt x="1" y="28282"/>
                    <a:pt x="3493" y="31774"/>
                  </a:cubicBezTo>
                  <a:cubicBezTo>
                    <a:pt x="4359" y="32633"/>
                    <a:pt x="5595" y="33039"/>
                    <a:pt x="7093" y="33039"/>
                  </a:cubicBezTo>
                  <a:cubicBezTo>
                    <a:pt x="11685" y="33039"/>
                    <a:pt x="18734" y="29217"/>
                    <a:pt x="25100" y="22873"/>
                  </a:cubicBezTo>
                  <a:cubicBezTo>
                    <a:pt x="33514" y="14430"/>
                    <a:pt x="37492" y="4786"/>
                    <a:pt x="34001" y="1265"/>
                  </a:cubicBezTo>
                  <a:cubicBezTo>
                    <a:pt x="33142" y="407"/>
                    <a:pt x="31910" y="0"/>
                    <a:pt x="30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3308730" y="4589031"/>
              <a:ext cx="249697" cy="250083"/>
            </a:xfrm>
            <a:custGeom>
              <a:avLst/>
              <a:gdLst/>
              <a:ahLst/>
              <a:cxnLst/>
              <a:rect l="l" t="t" r="r" b="b"/>
              <a:pathLst>
                <a:path w="18746" h="18775" fill="none" extrusionOk="0">
                  <a:moveTo>
                    <a:pt x="0" y="0"/>
                  </a:moveTo>
                  <a:lnTo>
                    <a:pt x="18746" y="18775"/>
                  </a:lnTo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3275950" y="4621438"/>
              <a:ext cx="250083" cy="250083"/>
            </a:xfrm>
            <a:custGeom>
              <a:avLst/>
              <a:gdLst/>
              <a:ahLst/>
              <a:cxnLst/>
              <a:rect l="l" t="t" r="r" b="b"/>
              <a:pathLst>
                <a:path w="18775" h="18775" fill="none" extrusionOk="0">
                  <a:moveTo>
                    <a:pt x="0" y="0"/>
                  </a:moveTo>
                  <a:lnTo>
                    <a:pt x="18774" y="18774"/>
                  </a:lnTo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3449725" y="4427250"/>
              <a:ext cx="264050" cy="264750"/>
            </a:xfrm>
            <a:custGeom>
              <a:avLst/>
              <a:gdLst/>
              <a:ahLst/>
              <a:cxnLst/>
              <a:rect l="l" t="t" r="r" b="b"/>
              <a:pathLst>
                <a:path w="10562" h="10590" fill="none" extrusionOk="0">
                  <a:moveTo>
                    <a:pt x="10561" y="5295"/>
                  </a:moveTo>
                  <a:cubicBezTo>
                    <a:pt x="10561" y="8214"/>
                    <a:pt x="8186" y="10590"/>
                    <a:pt x="5267" y="10590"/>
                  </a:cubicBezTo>
                  <a:cubicBezTo>
                    <a:pt x="2348" y="10590"/>
                    <a:pt x="1" y="8214"/>
                    <a:pt x="1" y="5295"/>
                  </a:cubicBezTo>
                  <a:cubicBezTo>
                    <a:pt x="1" y="2376"/>
                    <a:pt x="2348" y="1"/>
                    <a:pt x="5267" y="1"/>
                  </a:cubicBezTo>
                  <a:cubicBezTo>
                    <a:pt x="8186" y="1"/>
                    <a:pt x="10561" y="2376"/>
                    <a:pt x="10561" y="5295"/>
                  </a:cubicBezTo>
                  <a:close/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3489075" y="4467325"/>
              <a:ext cx="184625" cy="184625"/>
            </a:xfrm>
            <a:custGeom>
              <a:avLst/>
              <a:gdLst/>
              <a:ahLst/>
              <a:cxnLst/>
              <a:rect l="l" t="t" r="r" b="b"/>
              <a:pathLst>
                <a:path w="7385" h="7385" extrusionOk="0">
                  <a:moveTo>
                    <a:pt x="3693" y="0"/>
                  </a:moveTo>
                  <a:cubicBezTo>
                    <a:pt x="1661" y="0"/>
                    <a:pt x="1" y="1660"/>
                    <a:pt x="1" y="3692"/>
                  </a:cubicBezTo>
                  <a:cubicBezTo>
                    <a:pt x="1" y="5724"/>
                    <a:pt x="1661" y="7384"/>
                    <a:pt x="3693" y="7384"/>
                  </a:cubicBezTo>
                  <a:cubicBezTo>
                    <a:pt x="5725" y="7384"/>
                    <a:pt x="7385" y="5724"/>
                    <a:pt x="7385" y="3692"/>
                  </a:cubicBezTo>
                  <a:cubicBezTo>
                    <a:pt x="7385" y="1660"/>
                    <a:pt x="5725" y="0"/>
                    <a:pt x="3693" y="0"/>
                  </a:cubicBezTo>
                  <a:close/>
                </a:path>
              </a:pathLst>
            </a:custGeom>
            <a:solidFill>
              <a:srgbClr val="6ED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3449725" y="4427250"/>
              <a:ext cx="264050" cy="264750"/>
            </a:xfrm>
            <a:custGeom>
              <a:avLst/>
              <a:gdLst/>
              <a:ahLst/>
              <a:cxnLst/>
              <a:rect l="l" t="t" r="r" b="b"/>
              <a:pathLst>
                <a:path w="10562" h="10590" fill="none" extrusionOk="0">
                  <a:moveTo>
                    <a:pt x="10561" y="5295"/>
                  </a:moveTo>
                  <a:cubicBezTo>
                    <a:pt x="10561" y="8214"/>
                    <a:pt x="8186" y="10590"/>
                    <a:pt x="5267" y="10590"/>
                  </a:cubicBezTo>
                  <a:cubicBezTo>
                    <a:pt x="2348" y="10590"/>
                    <a:pt x="1" y="8214"/>
                    <a:pt x="1" y="5295"/>
                  </a:cubicBezTo>
                  <a:cubicBezTo>
                    <a:pt x="1" y="2376"/>
                    <a:pt x="2348" y="1"/>
                    <a:pt x="5267" y="1"/>
                  </a:cubicBezTo>
                  <a:cubicBezTo>
                    <a:pt x="8186" y="1"/>
                    <a:pt x="10561" y="2376"/>
                    <a:pt x="10561" y="5295"/>
                  </a:cubicBezTo>
                  <a:close/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3489075" y="4467325"/>
              <a:ext cx="184625" cy="184625"/>
            </a:xfrm>
            <a:custGeom>
              <a:avLst/>
              <a:gdLst/>
              <a:ahLst/>
              <a:cxnLst/>
              <a:rect l="l" t="t" r="r" b="b"/>
              <a:pathLst>
                <a:path w="7385" h="7385" extrusionOk="0">
                  <a:moveTo>
                    <a:pt x="3693" y="0"/>
                  </a:moveTo>
                  <a:cubicBezTo>
                    <a:pt x="1661" y="0"/>
                    <a:pt x="1" y="1660"/>
                    <a:pt x="1" y="3692"/>
                  </a:cubicBezTo>
                  <a:cubicBezTo>
                    <a:pt x="1" y="5724"/>
                    <a:pt x="1661" y="7384"/>
                    <a:pt x="3693" y="7384"/>
                  </a:cubicBezTo>
                  <a:cubicBezTo>
                    <a:pt x="5725" y="7384"/>
                    <a:pt x="7385" y="5724"/>
                    <a:pt x="7385" y="3692"/>
                  </a:cubicBezTo>
                  <a:cubicBezTo>
                    <a:pt x="7385" y="1660"/>
                    <a:pt x="5725" y="0"/>
                    <a:pt x="3693" y="0"/>
                  </a:cubicBezTo>
                  <a:close/>
                </a:path>
              </a:pathLst>
            </a:custGeom>
            <a:solidFill>
              <a:srgbClr val="6ED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3557050" y="4490925"/>
              <a:ext cx="50100" cy="50125"/>
            </a:xfrm>
            <a:custGeom>
              <a:avLst/>
              <a:gdLst/>
              <a:ahLst/>
              <a:cxnLst/>
              <a:rect l="l" t="t" r="r" b="b"/>
              <a:pathLst>
                <a:path w="2004" h="2005" extrusionOk="0">
                  <a:moveTo>
                    <a:pt x="1002" y="1"/>
                  </a:moveTo>
                  <a:cubicBezTo>
                    <a:pt x="459" y="1"/>
                    <a:pt x="1" y="459"/>
                    <a:pt x="1" y="1002"/>
                  </a:cubicBezTo>
                  <a:cubicBezTo>
                    <a:pt x="1" y="1575"/>
                    <a:pt x="459" y="2004"/>
                    <a:pt x="1002" y="2004"/>
                  </a:cubicBezTo>
                  <a:cubicBezTo>
                    <a:pt x="1575" y="2004"/>
                    <a:pt x="2004" y="1575"/>
                    <a:pt x="2004" y="1002"/>
                  </a:cubicBezTo>
                  <a:cubicBezTo>
                    <a:pt x="2004" y="459"/>
                    <a:pt x="1575" y="1"/>
                    <a:pt x="1002" y="1"/>
                  </a:cubicBez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3672250" y="4176175"/>
              <a:ext cx="304825" cy="284725"/>
            </a:xfrm>
            <a:custGeom>
              <a:avLst/>
              <a:gdLst/>
              <a:ahLst/>
              <a:cxnLst/>
              <a:rect l="l" t="t" r="r" b="b"/>
              <a:pathLst>
                <a:path w="12193" h="11389" extrusionOk="0">
                  <a:moveTo>
                    <a:pt x="6685" y="0"/>
                  </a:moveTo>
                  <a:cubicBezTo>
                    <a:pt x="4802" y="0"/>
                    <a:pt x="2498" y="636"/>
                    <a:pt x="0" y="1830"/>
                  </a:cubicBezTo>
                  <a:cubicBezTo>
                    <a:pt x="1689" y="6294"/>
                    <a:pt x="5266" y="9786"/>
                    <a:pt x="9788" y="11389"/>
                  </a:cubicBezTo>
                  <a:cubicBezTo>
                    <a:pt x="11849" y="6981"/>
                    <a:pt x="12192" y="3204"/>
                    <a:pt x="10275" y="1257"/>
                  </a:cubicBezTo>
                  <a:cubicBezTo>
                    <a:pt x="9423" y="406"/>
                    <a:pt x="8188" y="0"/>
                    <a:pt x="6685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31"/>
          <p:cNvSpPr/>
          <p:nvPr/>
        </p:nvSpPr>
        <p:spPr>
          <a:xfrm>
            <a:off x="4017775" y="4212725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70" y="1"/>
                  <a:pt x="2262" y="273"/>
                  <a:pt x="1718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25" y="5510"/>
                  <a:pt x="7356" y="2562"/>
                  <a:pt x="5639" y="816"/>
                </a:cubicBezTo>
                <a:cubicBezTo>
                  <a:pt x="5095" y="273"/>
                  <a:pt x="4387" y="1"/>
                  <a:pt x="3678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1"/>
          <p:cNvSpPr/>
          <p:nvPr/>
        </p:nvSpPr>
        <p:spPr>
          <a:xfrm>
            <a:off x="2118750" y="4465025"/>
            <a:ext cx="184625" cy="138475"/>
          </a:xfrm>
          <a:custGeom>
            <a:avLst/>
            <a:gdLst/>
            <a:ahLst/>
            <a:cxnLst/>
            <a:rect l="l" t="t" r="r" b="b"/>
            <a:pathLst>
              <a:path w="7385" h="5539" extrusionOk="0">
                <a:moveTo>
                  <a:pt x="3682" y="1"/>
                </a:moveTo>
                <a:cubicBezTo>
                  <a:pt x="2977" y="1"/>
                  <a:pt x="2276" y="273"/>
                  <a:pt x="1746" y="816"/>
                </a:cubicBezTo>
                <a:cubicBezTo>
                  <a:pt x="1" y="2562"/>
                  <a:pt x="1231" y="5539"/>
                  <a:pt x="3692" y="5539"/>
                </a:cubicBezTo>
                <a:cubicBezTo>
                  <a:pt x="6154" y="5539"/>
                  <a:pt x="7384" y="2562"/>
                  <a:pt x="5639" y="816"/>
                </a:cubicBezTo>
                <a:cubicBezTo>
                  <a:pt x="5095" y="273"/>
                  <a:pt x="4386" y="1"/>
                  <a:pt x="3682" y="1"/>
                </a:cubicBezTo>
                <a:close/>
              </a:path>
            </a:pathLst>
          </a:custGeom>
          <a:solidFill>
            <a:srgbClr val="6AD9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1"/>
          <p:cNvSpPr/>
          <p:nvPr/>
        </p:nvSpPr>
        <p:spPr>
          <a:xfrm>
            <a:off x="1579625" y="2252700"/>
            <a:ext cx="117375" cy="117375"/>
          </a:xfrm>
          <a:custGeom>
            <a:avLst/>
            <a:gdLst/>
            <a:ahLst/>
            <a:cxnLst/>
            <a:rect l="l" t="t" r="r" b="b"/>
            <a:pathLst>
              <a:path w="4695" h="4695" extrusionOk="0">
                <a:moveTo>
                  <a:pt x="2348" y="1"/>
                </a:moveTo>
                <a:cubicBezTo>
                  <a:pt x="1060" y="1"/>
                  <a:pt x="1" y="1060"/>
                  <a:pt x="1" y="2347"/>
                </a:cubicBezTo>
                <a:cubicBezTo>
                  <a:pt x="1" y="3664"/>
                  <a:pt x="1060" y="4694"/>
                  <a:pt x="2348" y="4694"/>
                </a:cubicBezTo>
                <a:cubicBezTo>
                  <a:pt x="3636" y="4694"/>
                  <a:pt x="4695" y="3664"/>
                  <a:pt x="4695" y="2347"/>
                </a:cubicBezTo>
                <a:cubicBezTo>
                  <a:pt x="4695" y="1060"/>
                  <a:pt x="3636" y="1"/>
                  <a:pt x="2348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1"/>
          <p:cNvSpPr/>
          <p:nvPr/>
        </p:nvSpPr>
        <p:spPr>
          <a:xfrm>
            <a:off x="3301525" y="4212725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1"/>
          <p:cNvSpPr/>
          <p:nvPr/>
        </p:nvSpPr>
        <p:spPr>
          <a:xfrm>
            <a:off x="720000" y="1683750"/>
            <a:ext cx="309100" cy="291325"/>
          </a:xfrm>
          <a:custGeom>
            <a:avLst/>
            <a:gdLst/>
            <a:ahLst/>
            <a:cxnLst/>
            <a:rect l="l" t="t" r="r" b="b"/>
            <a:pathLst>
              <a:path w="12364" h="11653" extrusionOk="0">
                <a:moveTo>
                  <a:pt x="6182" y="0"/>
                </a:moveTo>
                <a:cubicBezTo>
                  <a:pt x="6089" y="0"/>
                  <a:pt x="5996" y="50"/>
                  <a:pt x="5953" y="151"/>
                </a:cubicBezTo>
                <a:lnTo>
                  <a:pt x="4264" y="3614"/>
                </a:lnTo>
                <a:cubicBezTo>
                  <a:pt x="4207" y="3671"/>
                  <a:pt x="4150" y="3728"/>
                  <a:pt x="4064" y="3728"/>
                </a:cubicBezTo>
                <a:lnTo>
                  <a:pt x="286" y="4272"/>
                </a:lnTo>
                <a:cubicBezTo>
                  <a:pt x="86" y="4300"/>
                  <a:pt x="0" y="4558"/>
                  <a:pt x="143" y="4701"/>
                </a:cubicBezTo>
                <a:lnTo>
                  <a:pt x="2891" y="7363"/>
                </a:lnTo>
                <a:cubicBezTo>
                  <a:pt x="2948" y="7420"/>
                  <a:pt x="2976" y="7506"/>
                  <a:pt x="2976" y="7592"/>
                </a:cubicBezTo>
                <a:lnTo>
                  <a:pt x="2318" y="11369"/>
                </a:lnTo>
                <a:cubicBezTo>
                  <a:pt x="2273" y="11529"/>
                  <a:pt x="2409" y="11652"/>
                  <a:pt x="2553" y="11652"/>
                </a:cubicBezTo>
                <a:cubicBezTo>
                  <a:pt x="2590" y="11652"/>
                  <a:pt x="2627" y="11644"/>
                  <a:pt x="2662" y="11627"/>
                </a:cubicBezTo>
                <a:lnTo>
                  <a:pt x="6067" y="9824"/>
                </a:lnTo>
                <a:cubicBezTo>
                  <a:pt x="6096" y="9810"/>
                  <a:pt x="6132" y="9802"/>
                  <a:pt x="6171" y="9802"/>
                </a:cubicBezTo>
                <a:cubicBezTo>
                  <a:pt x="6210" y="9802"/>
                  <a:pt x="6253" y="9810"/>
                  <a:pt x="6296" y="9824"/>
                </a:cubicBezTo>
                <a:lnTo>
                  <a:pt x="9702" y="11627"/>
                </a:lnTo>
                <a:cubicBezTo>
                  <a:pt x="9737" y="11644"/>
                  <a:pt x="9773" y="11652"/>
                  <a:pt x="9808" y="11652"/>
                </a:cubicBezTo>
                <a:cubicBezTo>
                  <a:pt x="9946" y="11652"/>
                  <a:pt x="10068" y="11529"/>
                  <a:pt x="10045" y="11369"/>
                </a:cubicBezTo>
                <a:lnTo>
                  <a:pt x="9387" y="7592"/>
                </a:lnTo>
                <a:cubicBezTo>
                  <a:pt x="9387" y="7506"/>
                  <a:pt x="9416" y="7420"/>
                  <a:pt x="9473" y="7363"/>
                </a:cubicBezTo>
                <a:lnTo>
                  <a:pt x="12220" y="4701"/>
                </a:lnTo>
                <a:cubicBezTo>
                  <a:pt x="12364" y="4558"/>
                  <a:pt x="12278" y="4300"/>
                  <a:pt x="12077" y="4272"/>
                </a:cubicBezTo>
                <a:lnTo>
                  <a:pt x="8271" y="3728"/>
                </a:lnTo>
                <a:cubicBezTo>
                  <a:pt x="8214" y="3728"/>
                  <a:pt x="8128" y="3671"/>
                  <a:pt x="8099" y="3614"/>
                </a:cubicBezTo>
                <a:lnTo>
                  <a:pt x="6411" y="151"/>
                </a:lnTo>
                <a:cubicBezTo>
                  <a:pt x="6368" y="50"/>
                  <a:pt x="6275" y="0"/>
                  <a:pt x="618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7" name="Google Shape;437;p31"/>
          <p:cNvGrpSpPr/>
          <p:nvPr/>
        </p:nvGrpSpPr>
        <p:grpSpPr>
          <a:xfrm>
            <a:off x="1208025" y="709175"/>
            <a:ext cx="306250" cy="304225"/>
            <a:chOff x="3437575" y="2857925"/>
            <a:chExt cx="306250" cy="304225"/>
          </a:xfrm>
        </p:grpSpPr>
        <p:sp>
          <p:nvSpPr>
            <p:cNvPr id="438" name="Google Shape;438;p31"/>
            <p:cNvSpPr/>
            <p:nvPr/>
          </p:nvSpPr>
          <p:spPr>
            <a:xfrm>
              <a:off x="3437575" y="2857925"/>
              <a:ext cx="306250" cy="304225"/>
            </a:xfrm>
            <a:custGeom>
              <a:avLst/>
              <a:gdLst/>
              <a:ahLst/>
              <a:cxnLst/>
              <a:rect l="l" t="t" r="r" b="b"/>
              <a:pathLst>
                <a:path w="12250" h="12169" extrusionOk="0">
                  <a:moveTo>
                    <a:pt x="5378" y="0"/>
                  </a:moveTo>
                  <a:cubicBezTo>
                    <a:pt x="5282" y="0"/>
                    <a:pt x="5186" y="52"/>
                    <a:pt x="5152" y="155"/>
                  </a:cubicBezTo>
                  <a:lnTo>
                    <a:pt x="4064" y="3875"/>
                  </a:lnTo>
                  <a:cubicBezTo>
                    <a:pt x="4036" y="3961"/>
                    <a:pt x="3978" y="4018"/>
                    <a:pt x="3921" y="4047"/>
                  </a:cubicBezTo>
                  <a:lnTo>
                    <a:pt x="229" y="5249"/>
                  </a:lnTo>
                  <a:cubicBezTo>
                    <a:pt x="29" y="5306"/>
                    <a:pt x="0" y="5564"/>
                    <a:pt x="172" y="5678"/>
                  </a:cubicBezTo>
                  <a:lnTo>
                    <a:pt x="3377" y="7853"/>
                  </a:lnTo>
                  <a:cubicBezTo>
                    <a:pt x="3435" y="7911"/>
                    <a:pt x="3463" y="7968"/>
                    <a:pt x="3463" y="8054"/>
                  </a:cubicBezTo>
                  <a:lnTo>
                    <a:pt x="3463" y="11946"/>
                  </a:lnTo>
                  <a:cubicBezTo>
                    <a:pt x="3483" y="12085"/>
                    <a:pt x="3586" y="12169"/>
                    <a:pt x="3704" y="12169"/>
                  </a:cubicBezTo>
                  <a:cubicBezTo>
                    <a:pt x="3756" y="12169"/>
                    <a:pt x="3811" y="12153"/>
                    <a:pt x="3864" y="12118"/>
                  </a:cubicBezTo>
                  <a:lnTo>
                    <a:pt x="6926" y="9771"/>
                  </a:lnTo>
                  <a:cubicBezTo>
                    <a:pt x="6968" y="9729"/>
                    <a:pt x="7025" y="9702"/>
                    <a:pt x="7087" y="9702"/>
                  </a:cubicBezTo>
                  <a:cubicBezTo>
                    <a:pt x="7109" y="9702"/>
                    <a:pt x="7132" y="9706"/>
                    <a:pt x="7155" y="9714"/>
                  </a:cubicBezTo>
                  <a:lnTo>
                    <a:pt x="10847" y="10887"/>
                  </a:lnTo>
                  <a:cubicBezTo>
                    <a:pt x="10875" y="10901"/>
                    <a:pt x="10904" y="10907"/>
                    <a:pt x="10931" y="10907"/>
                  </a:cubicBezTo>
                  <a:cubicBezTo>
                    <a:pt x="11069" y="10907"/>
                    <a:pt x="11181" y="10744"/>
                    <a:pt x="11133" y="10601"/>
                  </a:cubicBezTo>
                  <a:lnTo>
                    <a:pt x="9845" y="6937"/>
                  </a:lnTo>
                  <a:cubicBezTo>
                    <a:pt x="9817" y="6880"/>
                    <a:pt x="9817" y="6794"/>
                    <a:pt x="9874" y="6709"/>
                  </a:cubicBezTo>
                  <a:lnTo>
                    <a:pt x="12135" y="3560"/>
                  </a:lnTo>
                  <a:cubicBezTo>
                    <a:pt x="12249" y="3417"/>
                    <a:pt x="12135" y="3188"/>
                    <a:pt x="11934" y="3188"/>
                  </a:cubicBezTo>
                  <a:lnTo>
                    <a:pt x="8042" y="3303"/>
                  </a:lnTo>
                  <a:cubicBezTo>
                    <a:pt x="7985" y="3303"/>
                    <a:pt x="7899" y="3274"/>
                    <a:pt x="7842" y="3217"/>
                  </a:cubicBezTo>
                  <a:lnTo>
                    <a:pt x="5552" y="69"/>
                  </a:lnTo>
                  <a:cubicBezTo>
                    <a:pt x="5507" y="23"/>
                    <a:pt x="5442" y="0"/>
                    <a:pt x="5378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3518425" y="2951875"/>
              <a:ext cx="144550" cy="143750"/>
            </a:xfrm>
            <a:custGeom>
              <a:avLst/>
              <a:gdLst/>
              <a:ahLst/>
              <a:cxnLst/>
              <a:rect l="l" t="t" r="r" b="b"/>
              <a:pathLst>
                <a:path w="5782" h="5750" extrusionOk="0">
                  <a:moveTo>
                    <a:pt x="2538" y="0"/>
                  </a:moveTo>
                  <a:cubicBezTo>
                    <a:pt x="2490" y="0"/>
                    <a:pt x="2451" y="25"/>
                    <a:pt x="2433" y="60"/>
                  </a:cubicBezTo>
                  <a:lnTo>
                    <a:pt x="1918" y="1834"/>
                  </a:lnTo>
                  <a:cubicBezTo>
                    <a:pt x="1889" y="1863"/>
                    <a:pt x="1860" y="1892"/>
                    <a:pt x="1832" y="1892"/>
                  </a:cubicBezTo>
                  <a:lnTo>
                    <a:pt x="86" y="2464"/>
                  </a:lnTo>
                  <a:cubicBezTo>
                    <a:pt x="0" y="2493"/>
                    <a:pt x="0" y="2607"/>
                    <a:pt x="57" y="2664"/>
                  </a:cubicBezTo>
                  <a:lnTo>
                    <a:pt x="1574" y="3723"/>
                  </a:lnTo>
                  <a:cubicBezTo>
                    <a:pt x="1603" y="3723"/>
                    <a:pt x="1631" y="3752"/>
                    <a:pt x="1631" y="3809"/>
                  </a:cubicBezTo>
                  <a:lnTo>
                    <a:pt x="1631" y="5641"/>
                  </a:lnTo>
                  <a:cubicBezTo>
                    <a:pt x="1631" y="5703"/>
                    <a:pt x="1691" y="5750"/>
                    <a:pt x="1746" y="5750"/>
                  </a:cubicBezTo>
                  <a:cubicBezTo>
                    <a:pt x="1767" y="5750"/>
                    <a:pt x="1787" y="5743"/>
                    <a:pt x="1803" y="5727"/>
                  </a:cubicBezTo>
                  <a:lnTo>
                    <a:pt x="3263" y="4610"/>
                  </a:lnTo>
                  <a:cubicBezTo>
                    <a:pt x="3291" y="4582"/>
                    <a:pt x="3349" y="4582"/>
                    <a:pt x="3377" y="4582"/>
                  </a:cubicBezTo>
                  <a:lnTo>
                    <a:pt x="5123" y="5154"/>
                  </a:lnTo>
                  <a:cubicBezTo>
                    <a:pt x="5135" y="5158"/>
                    <a:pt x="5146" y="5160"/>
                    <a:pt x="5157" y="5160"/>
                  </a:cubicBezTo>
                  <a:cubicBezTo>
                    <a:pt x="5230" y="5160"/>
                    <a:pt x="5291" y="5085"/>
                    <a:pt x="5266" y="5011"/>
                  </a:cubicBezTo>
                  <a:lnTo>
                    <a:pt x="4636" y="3265"/>
                  </a:lnTo>
                  <a:cubicBezTo>
                    <a:pt x="4636" y="3237"/>
                    <a:pt x="4636" y="3208"/>
                    <a:pt x="4636" y="3179"/>
                  </a:cubicBezTo>
                  <a:lnTo>
                    <a:pt x="5724" y="1691"/>
                  </a:lnTo>
                  <a:cubicBezTo>
                    <a:pt x="5781" y="1605"/>
                    <a:pt x="5724" y="1491"/>
                    <a:pt x="5610" y="1491"/>
                  </a:cubicBezTo>
                  <a:lnTo>
                    <a:pt x="3778" y="1548"/>
                  </a:lnTo>
                  <a:cubicBezTo>
                    <a:pt x="3749" y="1548"/>
                    <a:pt x="3721" y="1548"/>
                    <a:pt x="3692" y="1520"/>
                  </a:cubicBezTo>
                  <a:lnTo>
                    <a:pt x="2633" y="31"/>
                  </a:lnTo>
                  <a:cubicBezTo>
                    <a:pt x="2600" y="9"/>
                    <a:pt x="2568" y="0"/>
                    <a:pt x="253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1"/>
          <p:cNvSpPr/>
          <p:nvPr/>
        </p:nvSpPr>
        <p:spPr>
          <a:xfrm>
            <a:off x="2822450" y="4393338"/>
            <a:ext cx="279625" cy="281850"/>
          </a:xfrm>
          <a:custGeom>
            <a:avLst/>
            <a:gdLst/>
            <a:ahLst/>
            <a:cxnLst/>
            <a:rect l="l" t="t" r="r" b="b"/>
            <a:pathLst>
              <a:path w="11185" h="11274" extrusionOk="0">
                <a:moveTo>
                  <a:pt x="7496" y="0"/>
                </a:moveTo>
                <a:cubicBezTo>
                  <a:pt x="7445" y="0"/>
                  <a:pt x="7393" y="16"/>
                  <a:pt x="7349" y="51"/>
                </a:cubicBezTo>
                <a:lnTo>
                  <a:pt x="4631" y="2370"/>
                </a:lnTo>
                <a:cubicBezTo>
                  <a:pt x="4573" y="2427"/>
                  <a:pt x="4488" y="2427"/>
                  <a:pt x="4430" y="2427"/>
                </a:cubicBezTo>
                <a:lnTo>
                  <a:pt x="996" y="1482"/>
                </a:lnTo>
                <a:cubicBezTo>
                  <a:pt x="969" y="1475"/>
                  <a:pt x="943" y="1471"/>
                  <a:pt x="919" y="1471"/>
                </a:cubicBezTo>
                <a:cubicBezTo>
                  <a:pt x="761" y="1471"/>
                  <a:pt x="664" y="1620"/>
                  <a:pt x="738" y="1769"/>
                </a:cubicBezTo>
                <a:lnTo>
                  <a:pt x="2084" y="5060"/>
                </a:lnTo>
                <a:cubicBezTo>
                  <a:pt x="2112" y="5117"/>
                  <a:pt x="2112" y="5203"/>
                  <a:pt x="2055" y="5260"/>
                </a:cubicBezTo>
                <a:lnTo>
                  <a:pt x="109" y="8236"/>
                </a:lnTo>
                <a:cubicBezTo>
                  <a:pt x="1" y="8398"/>
                  <a:pt x="96" y="8611"/>
                  <a:pt x="275" y="8611"/>
                </a:cubicBezTo>
                <a:cubicBezTo>
                  <a:pt x="286" y="8611"/>
                  <a:pt x="298" y="8610"/>
                  <a:pt x="309" y="8608"/>
                </a:cubicBezTo>
                <a:lnTo>
                  <a:pt x="3858" y="8322"/>
                </a:lnTo>
                <a:cubicBezTo>
                  <a:pt x="3944" y="8322"/>
                  <a:pt x="4001" y="8351"/>
                  <a:pt x="4058" y="8408"/>
                </a:cubicBezTo>
                <a:lnTo>
                  <a:pt x="6291" y="11184"/>
                </a:lnTo>
                <a:cubicBezTo>
                  <a:pt x="6338" y="11244"/>
                  <a:pt x="6406" y="11274"/>
                  <a:pt x="6473" y="11274"/>
                </a:cubicBezTo>
                <a:cubicBezTo>
                  <a:pt x="6566" y="11274"/>
                  <a:pt x="6658" y="11215"/>
                  <a:pt x="6691" y="11098"/>
                </a:cubicBezTo>
                <a:lnTo>
                  <a:pt x="7521" y="7635"/>
                </a:lnTo>
                <a:cubicBezTo>
                  <a:pt x="7550" y="7578"/>
                  <a:pt x="7578" y="7521"/>
                  <a:pt x="7664" y="7492"/>
                </a:cubicBezTo>
                <a:lnTo>
                  <a:pt x="10984" y="6233"/>
                </a:lnTo>
                <a:cubicBezTo>
                  <a:pt x="11156" y="6176"/>
                  <a:pt x="11184" y="5918"/>
                  <a:pt x="11041" y="5832"/>
                </a:cubicBezTo>
                <a:lnTo>
                  <a:pt x="8008" y="3972"/>
                </a:lnTo>
                <a:cubicBezTo>
                  <a:pt x="7922" y="3915"/>
                  <a:pt x="7893" y="3858"/>
                  <a:pt x="7893" y="3772"/>
                </a:cubicBezTo>
                <a:lnTo>
                  <a:pt x="7721" y="223"/>
                </a:lnTo>
                <a:cubicBezTo>
                  <a:pt x="7721" y="84"/>
                  <a:pt x="7611" y="0"/>
                  <a:pt x="7496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3"/>
          <p:cNvSpPr txBox="1">
            <a:spLocks noGrp="1"/>
          </p:cNvSpPr>
          <p:nvPr>
            <p:ph type="ctrTitle"/>
          </p:nvPr>
        </p:nvSpPr>
        <p:spPr>
          <a:xfrm>
            <a:off x="1453510" y="851446"/>
            <a:ext cx="4599300" cy="14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dirty="0">
                <a:latin typeface="#9Slide04 Philosopher Bold" panose="00000800000000000000" pitchFamily="2" charset="0"/>
              </a:rPr>
              <a:t>Tình bạn là lá là hoa</a:t>
            </a:r>
            <a:br>
              <a:rPr lang="vi-VN" dirty="0">
                <a:latin typeface="#9Slide04 Philosopher Bold" panose="00000800000000000000" pitchFamily="2" charset="0"/>
              </a:rPr>
            </a:br>
            <a:r>
              <a:rPr lang="vi-VN" dirty="0">
                <a:latin typeface="#9Slide04 Philosopher Bold" panose="00000800000000000000" pitchFamily="2" charset="0"/>
              </a:rPr>
              <a:t>Tình bạn là cả bài ca trên đời</a:t>
            </a:r>
            <a:br>
              <a:rPr lang="vi-VN" dirty="0">
                <a:latin typeface="#9Slide04 Philosopher Bold" panose="00000800000000000000" pitchFamily="2" charset="0"/>
              </a:rPr>
            </a:br>
            <a:r>
              <a:rPr lang="vi-VN" dirty="0">
                <a:latin typeface="#9Slide04 Philosopher Bold" panose="00000800000000000000" pitchFamily="2" charset="0"/>
              </a:rPr>
              <a:t>Tình bạn trong sáng tuyệt vời</a:t>
            </a:r>
            <a:br>
              <a:rPr lang="vi-VN" dirty="0">
                <a:latin typeface="#9Slide04 Philosopher Bold" panose="00000800000000000000" pitchFamily="2" charset="0"/>
              </a:rPr>
            </a:br>
            <a:r>
              <a:rPr lang="vi-VN" dirty="0">
                <a:latin typeface="#9Slide04 Philosopher Bold" panose="00000800000000000000" pitchFamily="2" charset="0"/>
              </a:rPr>
              <a:t>Đẹp hơn tất cả bầu trời ban đêm.</a:t>
            </a:r>
            <a:endParaRPr dirty="0">
              <a:latin typeface="#9Slide04 Philosopher Bold" panose="00000800000000000000" pitchFamily="2" charset="0"/>
            </a:endParaRPr>
          </a:p>
        </p:txBody>
      </p:sp>
      <p:sp>
        <p:nvSpPr>
          <p:cNvPr id="510" name="Google Shape;510;p33"/>
          <p:cNvSpPr/>
          <p:nvPr/>
        </p:nvSpPr>
        <p:spPr>
          <a:xfrm>
            <a:off x="3620000" y="4024350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" name="Google Shape;511;p33"/>
          <p:cNvGrpSpPr/>
          <p:nvPr/>
        </p:nvGrpSpPr>
        <p:grpSpPr>
          <a:xfrm rot="392774">
            <a:off x="892219" y="2682892"/>
            <a:ext cx="2727809" cy="1672835"/>
            <a:chOff x="3258125" y="2290975"/>
            <a:chExt cx="1780100" cy="1091650"/>
          </a:xfrm>
        </p:grpSpPr>
        <p:sp>
          <p:nvSpPr>
            <p:cNvPr id="512" name="Google Shape;512;p33"/>
            <p:cNvSpPr/>
            <p:nvPr/>
          </p:nvSpPr>
          <p:spPr>
            <a:xfrm>
              <a:off x="3565175" y="2290975"/>
              <a:ext cx="1182225" cy="1077600"/>
            </a:xfrm>
            <a:custGeom>
              <a:avLst/>
              <a:gdLst/>
              <a:ahLst/>
              <a:cxnLst/>
              <a:rect l="l" t="t" r="r" b="b"/>
              <a:pathLst>
                <a:path w="47289" h="43104" extrusionOk="0">
                  <a:moveTo>
                    <a:pt x="23644" y="1"/>
                  </a:moveTo>
                  <a:cubicBezTo>
                    <a:pt x="18131" y="1"/>
                    <a:pt x="12618" y="2104"/>
                    <a:pt x="8412" y="6309"/>
                  </a:cubicBezTo>
                  <a:cubicBezTo>
                    <a:pt x="1" y="14720"/>
                    <a:pt x="1" y="28363"/>
                    <a:pt x="8412" y="36795"/>
                  </a:cubicBezTo>
                  <a:cubicBezTo>
                    <a:pt x="12618" y="41001"/>
                    <a:pt x="18131" y="43103"/>
                    <a:pt x="23644" y="43103"/>
                  </a:cubicBezTo>
                  <a:cubicBezTo>
                    <a:pt x="29158" y="43103"/>
                    <a:pt x="34671" y="41001"/>
                    <a:pt x="38877" y="36795"/>
                  </a:cubicBezTo>
                  <a:cubicBezTo>
                    <a:pt x="47288" y="28363"/>
                    <a:pt x="47288" y="14720"/>
                    <a:pt x="38877" y="6309"/>
                  </a:cubicBezTo>
                  <a:cubicBezTo>
                    <a:pt x="34671" y="2104"/>
                    <a:pt x="29158" y="1"/>
                    <a:pt x="23644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3624300" y="2412600"/>
              <a:ext cx="200875" cy="453200"/>
            </a:xfrm>
            <a:custGeom>
              <a:avLst/>
              <a:gdLst/>
              <a:ahLst/>
              <a:cxnLst/>
              <a:rect l="l" t="t" r="r" b="b"/>
              <a:pathLst>
                <a:path w="8035" h="18128" extrusionOk="0">
                  <a:moveTo>
                    <a:pt x="7658" y="0"/>
                  </a:moveTo>
                  <a:cubicBezTo>
                    <a:pt x="7261" y="335"/>
                    <a:pt x="6884" y="691"/>
                    <a:pt x="6486" y="1047"/>
                  </a:cubicBezTo>
                  <a:cubicBezTo>
                    <a:pt x="6675" y="4499"/>
                    <a:pt x="7010" y="7931"/>
                    <a:pt x="6654" y="11404"/>
                  </a:cubicBezTo>
                  <a:cubicBezTo>
                    <a:pt x="6549" y="12722"/>
                    <a:pt x="6298" y="14019"/>
                    <a:pt x="5901" y="15296"/>
                  </a:cubicBezTo>
                  <a:cubicBezTo>
                    <a:pt x="5580" y="16197"/>
                    <a:pt x="5130" y="16575"/>
                    <a:pt x="4599" y="16575"/>
                  </a:cubicBezTo>
                  <a:cubicBezTo>
                    <a:pt x="4056" y="16575"/>
                    <a:pt x="3428" y="16181"/>
                    <a:pt x="2762" y="15547"/>
                  </a:cubicBezTo>
                  <a:cubicBezTo>
                    <a:pt x="1779" y="14626"/>
                    <a:pt x="984" y="13371"/>
                    <a:pt x="251" y="12094"/>
                  </a:cubicBezTo>
                  <a:cubicBezTo>
                    <a:pt x="147" y="12534"/>
                    <a:pt x="63" y="12973"/>
                    <a:pt x="0" y="13433"/>
                  </a:cubicBezTo>
                  <a:cubicBezTo>
                    <a:pt x="1239" y="15695"/>
                    <a:pt x="2994" y="18128"/>
                    <a:pt x="4637" y="18128"/>
                  </a:cubicBezTo>
                  <a:cubicBezTo>
                    <a:pt x="5213" y="18128"/>
                    <a:pt x="5776" y="17828"/>
                    <a:pt x="6298" y="17116"/>
                  </a:cubicBezTo>
                  <a:cubicBezTo>
                    <a:pt x="7742" y="15107"/>
                    <a:pt x="7805" y="11467"/>
                    <a:pt x="7888" y="9102"/>
                  </a:cubicBezTo>
                  <a:cubicBezTo>
                    <a:pt x="7993" y="6131"/>
                    <a:pt x="8035" y="3013"/>
                    <a:pt x="7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4058975" y="3280900"/>
              <a:ext cx="376650" cy="84800"/>
            </a:xfrm>
            <a:custGeom>
              <a:avLst/>
              <a:gdLst/>
              <a:ahLst/>
              <a:cxnLst/>
              <a:rect l="l" t="t" r="r" b="b"/>
              <a:pathLst>
                <a:path w="15066" h="3392" extrusionOk="0">
                  <a:moveTo>
                    <a:pt x="8867" y="1"/>
                  </a:moveTo>
                  <a:cubicBezTo>
                    <a:pt x="8070" y="1"/>
                    <a:pt x="7275" y="46"/>
                    <a:pt x="6487" y="169"/>
                  </a:cubicBezTo>
                  <a:cubicBezTo>
                    <a:pt x="3997" y="567"/>
                    <a:pt x="2051" y="1968"/>
                    <a:pt x="1" y="3140"/>
                  </a:cubicBezTo>
                  <a:cubicBezTo>
                    <a:pt x="545" y="3245"/>
                    <a:pt x="1089" y="3329"/>
                    <a:pt x="1633" y="3391"/>
                  </a:cubicBezTo>
                  <a:cubicBezTo>
                    <a:pt x="2281" y="3057"/>
                    <a:pt x="2930" y="2701"/>
                    <a:pt x="3641" y="2345"/>
                  </a:cubicBezTo>
                  <a:cubicBezTo>
                    <a:pt x="5427" y="1421"/>
                    <a:pt x="7335" y="1132"/>
                    <a:pt x="9297" y="1132"/>
                  </a:cubicBezTo>
                  <a:cubicBezTo>
                    <a:pt x="10576" y="1132"/>
                    <a:pt x="11878" y="1255"/>
                    <a:pt x="13183" y="1404"/>
                  </a:cubicBezTo>
                  <a:cubicBezTo>
                    <a:pt x="13831" y="1090"/>
                    <a:pt x="14459" y="755"/>
                    <a:pt x="15066" y="378"/>
                  </a:cubicBezTo>
                  <a:cubicBezTo>
                    <a:pt x="14522" y="336"/>
                    <a:pt x="13957" y="316"/>
                    <a:pt x="13392" y="274"/>
                  </a:cubicBezTo>
                  <a:cubicBezTo>
                    <a:pt x="11899" y="164"/>
                    <a:pt x="10379" y="1"/>
                    <a:pt x="8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3838225" y="3099975"/>
              <a:ext cx="756425" cy="211850"/>
            </a:xfrm>
            <a:custGeom>
              <a:avLst/>
              <a:gdLst/>
              <a:ahLst/>
              <a:cxnLst/>
              <a:rect l="l" t="t" r="r" b="b"/>
              <a:pathLst>
                <a:path w="30257" h="8474" extrusionOk="0">
                  <a:moveTo>
                    <a:pt x="25052" y="1"/>
                  </a:moveTo>
                  <a:cubicBezTo>
                    <a:pt x="24600" y="1"/>
                    <a:pt x="24133" y="57"/>
                    <a:pt x="23645" y="187"/>
                  </a:cubicBezTo>
                  <a:cubicBezTo>
                    <a:pt x="21497" y="759"/>
                    <a:pt x="19966" y="1875"/>
                    <a:pt x="17865" y="1875"/>
                  </a:cubicBezTo>
                  <a:cubicBezTo>
                    <a:pt x="17428" y="1875"/>
                    <a:pt x="16965" y="1827"/>
                    <a:pt x="16468" y="1715"/>
                  </a:cubicBezTo>
                  <a:cubicBezTo>
                    <a:pt x="14857" y="1359"/>
                    <a:pt x="13350" y="669"/>
                    <a:pt x="11676" y="669"/>
                  </a:cubicBezTo>
                  <a:cubicBezTo>
                    <a:pt x="8831" y="669"/>
                    <a:pt x="6362" y="2343"/>
                    <a:pt x="4144" y="3912"/>
                  </a:cubicBezTo>
                  <a:cubicBezTo>
                    <a:pt x="2826" y="4895"/>
                    <a:pt x="1445" y="5774"/>
                    <a:pt x="1" y="6569"/>
                  </a:cubicBezTo>
                  <a:cubicBezTo>
                    <a:pt x="984" y="7281"/>
                    <a:pt x="2051" y="7929"/>
                    <a:pt x="3139" y="8473"/>
                  </a:cubicBezTo>
                  <a:cubicBezTo>
                    <a:pt x="4562" y="7908"/>
                    <a:pt x="5943" y="7176"/>
                    <a:pt x="7303" y="6569"/>
                  </a:cubicBezTo>
                  <a:cubicBezTo>
                    <a:pt x="9418" y="5595"/>
                    <a:pt x="11224" y="5108"/>
                    <a:pt x="13266" y="5108"/>
                  </a:cubicBezTo>
                  <a:cubicBezTo>
                    <a:pt x="14032" y="5108"/>
                    <a:pt x="14832" y="5177"/>
                    <a:pt x="15694" y="5314"/>
                  </a:cubicBezTo>
                  <a:cubicBezTo>
                    <a:pt x="16624" y="5467"/>
                    <a:pt x="17499" y="5575"/>
                    <a:pt x="18368" y="5575"/>
                  </a:cubicBezTo>
                  <a:cubicBezTo>
                    <a:pt x="19278" y="5575"/>
                    <a:pt x="20181" y="5457"/>
                    <a:pt x="21134" y="5146"/>
                  </a:cubicBezTo>
                  <a:cubicBezTo>
                    <a:pt x="22117" y="4812"/>
                    <a:pt x="23038" y="4268"/>
                    <a:pt x="24042" y="4037"/>
                  </a:cubicBezTo>
                  <a:cubicBezTo>
                    <a:pt x="24549" y="3918"/>
                    <a:pt x="25044" y="3868"/>
                    <a:pt x="25530" y="3868"/>
                  </a:cubicBezTo>
                  <a:cubicBezTo>
                    <a:pt x="26408" y="3868"/>
                    <a:pt x="27261" y="4031"/>
                    <a:pt x="28122" y="4247"/>
                  </a:cubicBezTo>
                  <a:cubicBezTo>
                    <a:pt x="28896" y="3451"/>
                    <a:pt x="29608" y="2615"/>
                    <a:pt x="30256" y="1715"/>
                  </a:cubicBezTo>
                  <a:cubicBezTo>
                    <a:pt x="28537" y="973"/>
                    <a:pt x="26926" y="1"/>
                    <a:pt x="25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3618025" y="2326800"/>
              <a:ext cx="370875" cy="711075"/>
            </a:xfrm>
            <a:custGeom>
              <a:avLst/>
              <a:gdLst/>
              <a:ahLst/>
              <a:cxnLst/>
              <a:rect l="l" t="t" r="r" b="b"/>
              <a:pathLst>
                <a:path w="14835" h="28443" extrusionOk="0">
                  <a:moveTo>
                    <a:pt x="13831" y="1"/>
                  </a:moveTo>
                  <a:cubicBezTo>
                    <a:pt x="12784" y="399"/>
                    <a:pt x="11780" y="880"/>
                    <a:pt x="10818" y="1424"/>
                  </a:cubicBezTo>
                  <a:cubicBezTo>
                    <a:pt x="10190" y="3600"/>
                    <a:pt x="10232" y="6257"/>
                    <a:pt x="10106" y="8454"/>
                  </a:cubicBezTo>
                  <a:cubicBezTo>
                    <a:pt x="9939" y="11258"/>
                    <a:pt x="10148" y="14104"/>
                    <a:pt x="9855" y="16907"/>
                  </a:cubicBezTo>
                  <a:cubicBezTo>
                    <a:pt x="9709" y="18539"/>
                    <a:pt x="9395" y="20213"/>
                    <a:pt x="8558" y="21636"/>
                  </a:cubicBezTo>
                  <a:cubicBezTo>
                    <a:pt x="7766" y="22971"/>
                    <a:pt x="6558" y="23608"/>
                    <a:pt x="5289" y="23608"/>
                  </a:cubicBezTo>
                  <a:cubicBezTo>
                    <a:pt x="4210" y="23608"/>
                    <a:pt x="3086" y="23148"/>
                    <a:pt x="2134" y="22264"/>
                  </a:cubicBezTo>
                  <a:cubicBezTo>
                    <a:pt x="1339" y="21469"/>
                    <a:pt x="628" y="20632"/>
                    <a:pt x="0" y="19732"/>
                  </a:cubicBezTo>
                  <a:lnTo>
                    <a:pt x="0" y="20109"/>
                  </a:lnTo>
                  <a:cubicBezTo>
                    <a:pt x="0" y="22682"/>
                    <a:pt x="439" y="25214"/>
                    <a:pt x="1339" y="27620"/>
                  </a:cubicBezTo>
                  <a:cubicBezTo>
                    <a:pt x="2585" y="28144"/>
                    <a:pt x="3888" y="28443"/>
                    <a:pt x="5197" y="28443"/>
                  </a:cubicBezTo>
                  <a:cubicBezTo>
                    <a:pt x="7076" y="28443"/>
                    <a:pt x="8971" y="27828"/>
                    <a:pt x="10734" y="26386"/>
                  </a:cubicBezTo>
                  <a:cubicBezTo>
                    <a:pt x="13768" y="23959"/>
                    <a:pt x="14458" y="19878"/>
                    <a:pt x="14626" y="16217"/>
                  </a:cubicBezTo>
                  <a:cubicBezTo>
                    <a:pt x="14835" y="11300"/>
                    <a:pt x="14709" y="6048"/>
                    <a:pt x="13789" y="1152"/>
                  </a:cubicBezTo>
                  <a:cubicBezTo>
                    <a:pt x="13810" y="1110"/>
                    <a:pt x="13831" y="1089"/>
                    <a:pt x="13851" y="1047"/>
                  </a:cubicBezTo>
                  <a:cubicBezTo>
                    <a:pt x="13977" y="712"/>
                    <a:pt x="13977" y="336"/>
                    <a:pt x="138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3983650" y="2292800"/>
              <a:ext cx="689975" cy="717200"/>
            </a:xfrm>
            <a:custGeom>
              <a:avLst/>
              <a:gdLst/>
              <a:ahLst/>
              <a:cxnLst/>
              <a:rect l="l" t="t" r="r" b="b"/>
              <a:pathLst>
                <a:path w="27599" h="28688" extrusionOk="0">
                  <a:moveTo>
                    <a:pt x="5085" y="1"/>
                  </a:moveTo>
                  <a:cubicBezTo>
                    <a:pt x="4897" y="22"/>
                    <a:pt x="4688" y="43"/>
                    <a:pt x="4478" y="64"/>
                  </a:cubicBezTo>
                  <a:cubicBezTo>
                    <a:pt x="4729" y="5608"/>
                    <a:pt x="2574" y="10798"/>
                    <a:pt x="2825" y="16321"/>
                  </a:cubicBezTo>
                  <a:cubicBezTo>
                    <a:pt x="3014" y="20025"/>
                    <a:pt x="4813" y="24126"/>
                    <a:pt x="8558" y="25381"/>
                  </a:cubicBezTo>
                  <a:cubicBezTo>
                    <a:pt x="9433" y="25673"/>
                    <a:pt x="10312" y="25762"/>
                    <a:pt x="11197" y="25762"/>
                  </a:cubicBezTo>
                  <a:cubicBezTo>
                    <a:pt x="12587" y="25762"/>
                    <a:pt x="13989" y="25542"/>
                    <a:pt x="15398" y="25542"/>
                  </a:cubicBezTo>
                  <a:cubicBezTo>
                    <a:pt x="15538" y="25542"/>
                    <a:pt x="15678" y="25544"/>
                    <a:pt x="15819" y="25549"/>
                  </a:cubicBezTo>
                  <a:cubicBezTo>
                    <a:pt x="19146" y="25674"/>
                    <a:pt x="21949" y="27495"/>
                    <a:pt x="25088" y="28332"/>
                  </a:cubicBezTo>
                  <a:cubicBezTo>
                    <a:pt x="25779" y="28520"/>
                    <a:pt x="26490" y="28645"/>
                    <a:pt x="27222" y="28687"/>
                  </a:cubicBezTo>
                  <a:cubicBezTo>
                    <a:pt x="27348" y="28290"/>
                    <a:pt x="27473" y="27871"/>
                    <a:pt x="27599" y="27453"/>
                  </a:cubicBezTo>
                  <a:cubicBezTo>
                    <a:pt x="24711" y="27097"/>
                    <a:pt x="21447" y="25486"/>
                    <a:pt x="19209" y="24837"/>
                  </a:cubicBezTo>
                  <a:cubicBezTo>
                    <a:pt x="18249" y="24557"/>
                    <a:pt x="17220" y="24479"/>
                    <a:pt x="16165" y="24479"/>
                  </a:cubicBezTo>
                  <a:cubicBezTo>
                    <a:pt x="14860" y="24479"/>
                    <a:pt x="13515" y="24598"/>
                    <a:pt x="12216" y="24598"/>
                  </a:cubicBezTo>
                  <a:cubicBezTo>
                    <a:pt x="10490" y="24598"/>
                    <a:pt x="8843" y="24389"/>
                    <a:pt x="7470" y="23414"/>
                  </a:cubicBezTo>
                  <a:cubicBezTo>
                    <a:pt x="1" y="18184"/>
                    <a:pt x="6864" y="7450"/>
                    <a:pt x="5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4354525" y="2333625"/>
              <a:ext cx="268375" cy="231025"/>
            </a:xfrm>
            <a:custGeom>
              <a:avLst/>
              <a:gdLst/>
              <a:ahLst/>
              <a:cxnLst/>
              <a:rect l="l" t="t" r="r" b="b"/>
              <a:pathLst>
                <a:path w="10735" h="9241" extrusionOk="0">
                  <a:moveTo>
                    <a:pt x="461" y="0"/>
                  </a:moveTo>
                  <a:cubicBezTo>
                    <a:pt x="0" y="2846"/>
                    <a:pt x="293" y="5984"/>
                    <a:pt x="3013" y="7595"/>
                  </a:cubicBezTo>
                  <a:cubicBezTo>
                    <a:pt x="4575" y="8519"/>
                    <a:pt x="6959" y="9240"/>
                    <a:pt x="9159" y="9240"/>
                  </a:cubicBezTo>
                  <a:cubicBezTo>
                    <a:pt x="9700" y="9240"/>
                    <a:pt x="10230" y="9197"/>
                    <a:pt x="10734" y="9102"/>
                  </a:cubicBezTo>
                  <a:cubicBezTo>
                    <a:pt x="10525" y="8704"/>
                    <a:pt x="10295" y="8349"/>
                    <a:pt x="10044" y="7972"/>
                  </a:cubicBezTo>
                  <a:cubicBezTo>
                    <a:pt x="9650" y="8010"/>
                    <a:pt x="9255" y="8030"/>
                    <a:pt x="8861" y="8030"/>
                  </a:cubicBezTo>
                  <a:cubicBezTo>
                    <a:pt x="7329" y="8030"/>
                    <a:pt x="5805" y="7738"/>
                    <a:pt x="4374" y="7156"/>
                  </a:cubicBezTo>
                  <a:cubicBezTo>
                    <a:pt x="1235" y="5921"/>
                    <a:pt x="1047" y="3118"/>
                    <a:pt x="984" y="230"/>
                  </a:cubicBezTo>
                  <a:cubicBezTo>
                    <a:pt x="816" y="167"/>
                    <a:pt x="649" y="84"/>
                    <a:pt x="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4295950" y="2312700"/>
              <a:ext cx="377675" cy="366700"/>
            </a:xfrm>
            <a:custGeom>
              <a:avLst/>
              <a:gdLst/>
              <a:ahLst/>
              <a:cxnLst/>
              <a:rect l="l" t="t" r="r" b="b"/>
              <a:pathLst>
                <a:path w="15107" h="14668" extrusionOk="0">
                  <a:moveTo>
                    <a:pt x="481" y="0"/>
                  </a:moveTo>
                  <a:cubicBezTo>
                    <a:pt x="0" y="4122"/>
                    <a:pt x="419" y="11110"/>
                    <a:pt x="4540" y="12491"/>
                  </a:cubicBezTo>
                  <a:cubicBezTo>
                    <a:pt x="5091" y="12669"/>
                    <a:pt x="5646" y="12713"/>
                    <a:pt x="6204" y="12713"/>
                  </a:cubicBezTo>
                  <a:cubicBezTo>
                    <a:pt x="6754" y="12713"/>
                    <a:pt x="7307" y="12670"/>
                    <a:pt x="7861" y="12670"/>
                  </a:cubicBezTo>
                  <a:cubicBezTo>
                    <a:pt x="8002" y="12670"/>
                    <a:pt x="8144" y="12673"/>
                    <a:pt x="8286" y="12680"/>
                  </a:cubicBezTo>
                  <a:cubicBezTo>
                    <a:pt x="10294" y="12784"/>
                    <a:pt x="11738" y="13851"/>
                    <a:pt x="13579" y="14416"/>
                  </a:cubicBezTo>
                  <a:cubicBezTo>
                    <a:pt x="14061" y="14563"/>
                    <a:pt x="14584" y="14647"/>
                    <a:pt x="15107" y="14668"/>
                  </a:cubicBezTo>
                  <a:cubicBezTo>
                    <a:pt x="15002" y="14291"/>
                    <a:pt x="14877" y="13935"/>
                    <a:pt x="14751" y="13579"/>
                  </a:cubicBezTo>
                  <a:cubicBezTo>
                    <a:pt x="13475" y="13412"/>
                    <a:pt x="12198" y="12471"/>
                    <a:pt x="10838" y="12031"/>
                  </a:cubicBezTo>
                  <a:cubicBezTo>
                    <a:pt x="10189" y="11825"/>
                    <a:pt x="9561" y="11772"/>
                    <a:pt x="8937" y="11772"/>
                  </a:cubicBezTo>
                  <a:cubicBezTo>
                    <a:pt x="8275" y="11772"/>
                    <a:pt x="7619" y="11832"/>
                    <a:pt x="6949" y="11832"/>
                  </a:cubicBezTo>
                  <a:cubicBezTo>
                    <a:pt x="6584" y="11832"/>
                    <a:pt x="6214" y="11814"/>
                    <a:pt x="5838" y="11759"/>
                  </a:cubicBezTo>
                  <a:cubicBezTo>
                    <a:pt x="1067" y="11048"/>
                    <a:pt x="1360" y="4331"/>
                    <a:pt x="1046" y="167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4156800" y="2291775"/>
              <a:ext cx="538275" cy="541250"/>
            </a:xfrm>
            <a:custGeom>
              <a:avLst/>
              <a:gdLst/>
              <a:ahLst/>
              <a:cxnLst/>
              <a:rect l="l" t="t" r="r" b="b"/>
              <a:pathLst>
                <a:path w="21531" h="21650" extrusionOk="0">
                  <a:moveTo>
                    <a:pt x="1151" y="0"/>
                  </a:moveTo>
                  <a:cubicBezTo>
                    <a:pt x="1005" y="565"/>
                    <a:pt x="942" y="1151"/>
                    <a:pt x="921" y="1737"/>
                  </a:cubicBezTo>
                  <a:cubicBezTo>
                    <a:pt x="816" y="4708"/>
                    <a:pt x="1172" y="7386"/>
                    <a:pt x="670" y="10378"/>
                  </a:cubicBezTo>
                  <a:cubicBezTo>
                    <a:pt x="0" y="14333"/>
                    <a:pt x="649" y="18413"/>
                    <a:pt x="4771" y="20129"/>
                  </a:cubicBezTo>
                  <a:cubicBezTo>
                    <a:pt x="5673" y="20508"/>
                    <a:pt x="6591" y="20636"/>
                    <a:pt x="7516" y="20636"/>
                  </a:cubicBezTo>
                  <a:cubicBezTo>
                    <a:pt x="8479" y="20636"/>
                    <a:pt x="9449" y="20497"/>
                    <a:pt x="10420" y="20359"/>
                  </a:cubicBezTo>
                  <a:cubicBezTo>
                    <a:pt x="11207" y="20258"/>
                    <a:pt x="11950" y="20195"/>
                    <a:pt x="12682" y="20195"/>
                  </a:cubicBezTo>
                  <a:cubicBezTo>
                    <a:pt x="13780" y="20195"/>
                    <a:pt x="14852" y="20338"/>
                    <a:pt x="16007" y="20714"/>
                  </a:cubicBezTo>
                  <a:cubicBezTo>
                    <a:pt x="17032" y="21049"/>
                    <a:pt x="18036" y="21468"/>
                    <a:pt x="19125" y="21593"/>
                  </a:cubicBezTo>
                  <a:cubicBezTo>
                    <a:pt x="19408" y="21631"/>
                    <a:pt x="19695" y="21649"/>
                    <a:pt x="19983" y="21649"/>
                  </a:cubicBezTo>
                  <a:cubicBezTo>
                    <a:pt x="20500" y="21649"/>
                    <a:pt x="21020" y="21589"/>
                    <a:pt x="21531" y="21468"/>
                  </a:cubicBezTo>
                  <a:cubicBezTo>
                    <a:pt x="21510" y="19898"/>
                    <a:pt x="21342" y="18350"/>
                    <a:pt x="21008" y="16823"/>
                  </a:cubicBezTo>
                  <a:cubicBezTo>
                    <a:pt x="20510" y="17031"/>
                    <a:pt x="20038" y="17137"/>
                    <a:pt x="19504" y="17137"/>
                  </a:cubicBezTo>
                  <a:cubicBezTo>
                    <a:pt x="19071" y="17137"/>
                    <a:pt x="18598" y="17068"/>
                    <a:pt x="18036" y="16927"/>
                  </a:cubicBezTo>
                  <a:cubicBezTo>
                    <a:pt x="16404" y="16530"/>
                    <a:pt x="14835" y="15777"/>
                    <a:pt x="13140" y="15672"/>
                  </a:cubicBezTo>
                  <a:cubicBezTo>
                    <a:pt x="13025" y="15668"/>
                    <a:pt x="12910" y="15667"/>
                    <a:pt x="12795" y="15667"/>
                  </a:cubicBezTo>
                  <a:cubicBezTo>
                    <a:pt x="12220" y="15667"/>
                    <a:pt x="11644" y="15710"/>
                    <a:pt x="11069" y="15797"/>
                  </a:cubicBezTo>
                  <a:cubicBezTo>
                    <a:pt x="10177" y="15913"/>
                    <a:pt x="9437" y="16060"/>
                    <a:pt x="8764" y="16060"/>
                  </a:cubicBezTo>
                  <a:cubicBezTo>
                    <a:pt x="7860" y="16060"/>
                    <a:pt x="7079" y="15795"/>
                    <a:pt x="6215" y="14835"/>
                  </a:cubicBezTo>
                  <a:cubicBezTo>
                    <a:pt x="4562" y="13036"/>
                    <a:pt x="4917" y="10608"/>
                    <a:pt x="4834" y="8265"/>
                  </a:cubicBezTo>
                  <a:cubicBezTo>
                    <a:pt x="4750" y="5608"/>
                    <a:pt x="4604" y="2867"/>
                    <a:pt x="3829" y="314"/>
                  </a:cubicBezTo>
                  <a:cubicBezTo>
                    <a:pt x="2930" y="168"/>
                    <a:pt x="2051" y="63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3258125" y="2816250"/>
              <a:ext cx="1780100" cy="211225"/>
            </a:xfrm>
            <a:custGeom>
              <a:avLst/>
              <a:gdLst/>
              <a:ahLst/>
              <a:cxnLst/>
              <a:rect l="l" t="t" r="r" b="b"/>
              <a:pathLst>
                <a:path w="71204" h="8449" extrusionOk="0">
                  <a:moveTo>
                    <a:pt x="14041" y="0"/>
                  </a:moveTo>
                  <a:cubicBezTo>
                    <a:pt x="11532" y="0"/>
                    <a:pt x="954" y="714"/>
                    <a:pt x="84" y="3481"/>
                  </a:cubicBezTo>
                  <a:cubicBezTo>
                    <a:pt x="22" y="3585"/>
                    <a:pt x="1" y="3711"/>
                    <a:pt x="22" y="3837"/>
                  </a:cubicBezTo>
                  <a:cubicBezTo>
                    <a:pt x="22" y="4213"/>
                    <a:pt x="147" y="4590"/>
                    <a:pt x="377" y="4883"/>
                  </a:cubicBezTo>
                  <a:cubicBezTo>
                    <a:pt x="879" y="5636"/>
                    <a:pt x="2051" y="5929"/>
                    <a:pt x="2867" y="6159"/>
                  </a:cubicBezTo>
                  <a:cubicBezTo>
                    <a:pt x="4960" y="6787"/>
                    <a:pt x="7156" y="7059"/>
                    <a:pt x="9333" y="7331"/>
                  </a:cubicBezTo>
                  <a:cubicBezTo>
                    <a:pt x="13245" y="7770"/>
                    <a:pt x="17179" y="8063"/>
                    <a:pt x="21092" y="8251"/>
                  </a:cubicBezTo>
                  <a:cubicBezTo>
                    <a:pt x="24257" y="8390"/>
                    <a:pt x="27422" y="8449"/>
                    <a:pt x="30586" y="8449"/>
                  </a:cubicBezTo>
                  <a:cubicBezTo>
                    <a:pt x="36040" y="8449"/>
                    <a:pt x="41490" y="8273"/>
                    <a:pt x="46932" y="8021"/>
                  </a:cubicBezTo>
                  <a:cubicBezTo>
                    <a:pt x="51117" y="7833"/>
                    <a:pt x="55302" y="7624"/>
                    <a:pt x="59465" y="7352"/>
                  </a:cubicBezTo>
                  <a:cubicBezTo>
                    <a:pt x="62604" y="7163"/>
                    <a:pt x="66119" y="6912"/>
                    <a:pt x="68923" y="5343"/>
                  </a:cubicBezTo>
                  <a:cubicBezTo>
                    <a:pt x="70471" y="4485"/>
                    <a:pt x="71204" y="2895"/>
                    <a:pt x="69446" y="1765"/>
                  </a:cubicBezTo>
                  <a:cubicBezTo>
                    <a:pt x="67310" y="407"/>
                    <a:pt x="63838" y="28"/>
                    <a:pt x="60718" y="28"/>
                  </a:cubicBezTo>
                  <a:cubicBezTo>
                    <a:pt x="59561" y="28"/>
                    <a:pt x="58452" y="80"/>
                    <a:pt x="57478" y="154"/>
                  </a:cubicBezTo>
                  <a:cubicBezTo>
                    <a:pt x="57478" y="300"/>
                    <a:pt x="57415" y="1891"/>
                    <a:pt x="57415" y="2330"/>
                  </a:cubicBezTo>
                  <a:cubicBezTo>
                    <a:pt x="58189" y="2351"/>
                    <a:pt x="64090" y="2225"/>
                    <a:pt x="64152" y="3125"/>
                  </a:cubicBezTo>
                  <a:cubicBezTo>
                    <a:pt x="64236" y="4401"/>
                    <a:pt x="57875" y="4213"/>
                    <a:pt x="56829" y="4255"/>
                  </a:cubicBezTo>
                  <a:cubicBezTo>
                    <a:pt x="54381" y="4339"/>
                    <a:pt x="51954" y="4401"/>
                    <a:pt x="49506" y="4485"/>
                  </a:cubicBezTo>
                  <a:cubicBezTo>
                    <a:pt x="44965" y="4590"/>
                    <a:pt x="40446" y="4715"/>
                    <a:pt x="35926" y="4799"/>
                  </a:cubicBezTo>
                  <a:cubicBezTo>
                    <a:pt x="31470" y="4883"/>
                    <a:pt x="27013" y="4987"/>
                    <a:pt x="22556" y="5029"/>
                  </a:cubicBezTo>
                  <a:cubicBezTo>
                    <a:pt x="22013" y="5034"/>
                    <a:pt x="21468" y="5037"/>
                    <a:pt x="20923" y="5037"/>
                  </a:cubicBezTo>
                  <a:cubicBezTo>
                    <a:pt x="19159" y="5037"/>
                    <a:pt x="17389" y="5009"/>
                    <a:pt x="15631" y="4945"/>
                  </a:cubicBezTo>
                  <a:cubicBezTo>
                    <a:pt x="13245" y="4841"/>
                    <a:pt x="7638" y="4799"/>
                    <a:pt x="7324" y="3941"/>
                  </a:cubicBezTo>
                  <a:cubicBezTo>
                    <a:pt x="7010" y="3104"/>
                    <a:pt x="12471" y="2937"/>
                    <a:pt x="14480" y="2623"/>
                  </a:cubicBezTo>
                  <a:cubicBezTo>
                    <a:pt x="14438" y="2037"/>
                    <a:pt x="14354" y="761"/>
                    <a:pt x="14396" y="8"/>
                  </a:cubicBezTo>
                  <a:cubicBezTo>
                    <a:pt x="14308" y="3"/>
                    <a:pt x="14189" y="0"/>
                    <a:pt x="14041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3347050" y="2406100"/>
              <a:ext cx="1517450" cy="976525"/>
            </a:xfrm>
            <a:custGeom>
              <a:avLst/>
              <a:gdLst/>
              <a:ahLst/>
              <a:cxnLst/>
              <a:rect l="l" t="t" r="r" b="b"/>
              <a:pathLst>
                <a:path w="60698" h="39061" extrusionOk="0">
                  <a:moveTo>
                    <a:pt x="1984" y="0"/>
                  </a:moveTo>
                  <a:cubicBezTo>
                    <a:pt x="1368" y="0"/>
                    <a:pt x="865" y="123"/>
                    <a:pt x="524" y="407"/>
                  </a:cubicBezTo>
                  <a:cubicBezTo>
                    <a:pt x="419" y="449"/>
                    <a:pt x="335" y="553"/>
                    <a:pt x="294" y="658"/>
                  </a:cubicBezTo>
                  <a:cubicBezTo>
                    <a:pt x="84" y="993"/>
                    <a:pt x="1" y="1348"/>
                    <a:pt x="22" y="1725"/>
                  </a:cubicBezTo>
                  <a:cubicBezTo>
                    <a:pt x="42" y="2625"/>
                    <a:pt x="879" y="3504"/>
                    <a:pt x="1444" y="4131"/>
                  </a:cubicBezTo>
                  <a:cubicBezTo>
                    <a:pt x="2867" y="5805"/>
                    <a:pt x="4583" y="7228"/>
                    <a:pt x="6257" y="8609"/>
                  </a:cubicBezTo>
                  <a:cubicBezTo>
                    <a:pt x="9312" y="11099"/>
                    <a:pt x="12450" y="13463"/>
                    <a:pt x="15672" y="15723"/>
                  </a:cubicBezTo>
                  <a:cubicBezTo>
                    <a:pt x="22724" y="20703"/>
                    <a:pt x="30110" y="25160"/>
                    <a:pt x="37558" y="29449"/>
                  </a:cubicBezTo>
                  <a:cubicBezTo>
                    <a:pt x="41178" y="31541"/>
                    <a:pt x="44819" y="33613"/>
                    <a:pt x="48481" y="35642"/>
                  </a:cubicBezTo>
                  <a:cubicBezTo>
                    <a:pt x="51222" y="37170"/>
                    <a:pt x="54318" y="38844"/>
                    <a:pt x="57520" y="39053"/>
                  </a:cubicBezTo>
                  <a:cubicBezTo>
                    <a:pt x="57608" y="39058"/>
                    <a:pt x="57695" y="39061"/>
                    <a:pt x="57781" y="39061"/>
                  </a:cubicBezTo>
                  <a:cubicBezTo>
                    <a:pt x="59418" y="39061"/>
                    <a:pt x="60698" y="38122"/>
                    <a:pt x="59863" y="36333"/>
                  </a:cubicBezTo>
                  <a:cubicBezTo>
                    <a:pt x="58419" y="33173"/>
                    <a:pt x="53774" y="30181"/>
                    <a:pt x="50573" y="28486"/>
                  </a:cubicBezTo>
                  <a:cubicBezTo>
                    <a:pt x="50489" y="28612"/>
                    <a:pt x="49631" y="29826"/>
                    <a:pt x="49359" y="30181"/>
                  </a:cubicBezTo>
                  <a:cubicBezTo>
                    <a:pt x="50008" y="30621"/>
                    <a:pt x="55113" y="33822"/>
                    <a:pt x="54695" y="34596"/>
                  </a:cubicBezTo>
                  <a:cubicBezTo>
                    <a:pt x="54610" y="34749"/>
                    <a:pt x="54441" y="34815"/>
                    <a:pt x="54210" y="34815"/>
                  </a:cubicBezTo>
                  <a:cubicBezTo>
                    <a:pt x="52728" y="34815"/>
                    <a:pt x="48694" y="32077"/>
                    <a:pt x="47916" y="31625"/>
                  </a:cubicBezTo>
                  <a:cubicBezTo>
                    <a:pt x="45823" y="30370"/>
                    <a:pt x="43731" y="29114"/>
                    <a:pt x="41639" y="27859"/>
                  </a:cubicBezTo>
                  <a:cubicBezTo>
                    <a:pt x="37747" y="25536"/>
                    <a:pt x="33876" y="23172"/>
                    <a:pt x="30026" y="20807"/>
                  </a:cubicBezTo>
                  <a:cubicBezTo>
                    <a:pt x="26218" y="18485"/>
                    <a:pt x="22410" y="16162"/>
                    <a:pt x="18644" y="13798"/>
                  </a:cubicBezTo>
                  <a:cubicBezTo>
                    <a:pt x="16677" y="12584"/>
                    <a:pt x="14731" y="11329"/>
                    <a:pt x="12848" y="10011"/>
                  </a:cubicBezTo>
                  <a:cubicBezTo>
                    <a:pt x="10902" y="8630"/>
                    <a:pt x="6194" y="5554"/>
                    <a:pt x="6382" y="4675"/>
                  </a:cubicBezTo>
                  <a:cubicBezTo>
                    <a:pt x="6407" y="4562"/>
                    <a:pt x="6510" y="4511"/>
                    <a:pt x="6675" y="4511"/>
                  </a:cubicBezTo>
                  <a:cubicBezTo>
                    <a:pt x="7749" y="4511"/>
                    <a:pt x="11442" y="6669"/>
                    <a:pt x="13057" y="7395"/>
                  </a:cubicBezTo>
                  <a:cubicBezTo>
                    <a:pt x="13350" y="6872"/>
                    <a:pt x="13957" y="5722"/>
                    <a:pt x="14354" y="5136"/>
                  </a:cubicBezTo>
                  <a:cubicBezTo>
                    <a:pt x="13244" y="4330"/>
                    <a:pt x="5637" y="0"/>
                    <a:pt x="198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508;p33"/>
          <p:cNvSpPr txBox="1">
            <a:spLocks/>
          </p:cNvSpPr>
          <p:nvPr/>
        </p:nvSpPr>
        <p:spPr>
          <a:xfrm>
            <a:off x="4314456" y="2460172"/>
            <a:ext cx="4599300" cy="1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Karla"/>
              <a:buNone/>
              <a:defRPr sz="20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r>
              <a:rPr lang="vi-VN" dirty="0">
                <a:latin typeface="#9Slide04 Philosopher Bold" panose="00000800000000000000" pitchFamily="2" charset="0"/>
              </a:rPr>
              <a:t>Tôi gửi đến bạn lời cảm ơn</a:t>
            </a:r>
          </a:p>
          <a:p>
            <a:r>
              <a:rPr lang="vi-VN" dirty="0">
                <a:latin typeface="#9Slide04 Philosopher Bold" panose="00000800000000000000" pitchFamily="2" charset="0"/>
              </a:rPr>
              <a:t>Hãy bỏ qua đi lúc giận hờn</a:t>
            </a:r>
          </a:p>
          <a:p>
            <a:r>
              <a:rPr lang="vi-VN" dirty="0">
                <a:latin typeface="#9Slide04 Philosopher Bold" panose="00000800000000000000" pitchFamily="2" charset="0"/>
              </a:rPr>
              <a:t>Tình bạn chúng ta mãi gắn bó</a:t>
            </a:r>
          </a:p>
          <a:p>
            <a:r>
              <a:rPr lang="vi-VN" dirty="0">
                <a:latin typeface="#9Slide04 Philosopher Bold" panose="00000800000000000000" pitchFamily="2" charset="0"/>
              </a:rPr>
              <a:t>Càng giận ta càng thân nhau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46"/>
          <p:cNvSpPr txBox="1">
            <a:spLocks noGrp="1"/>
          </p:cNvSpPr>
          <p:nvPr>
            <p:ph type="title" idx="6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Cadena" panose="02000503000000020004" pitchFamily="2" charset="0"/>
              </a:rPr>
              <a:t>Nhiệm vụ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1168" name="Google Shape;1168;p46"/>
          <p:cNvSpPr txBox="1">
            <a:spLocks noGrp="1"/>
          </p:cNvSpPr>
          <p:nvPr>
            <p:ph type="ctrTitle" idx="3"/>
          </p:nvPr>
        </p:nvSpPr>
        <p:spPr>
          <a:xfrm>
            <a:off x="1734438" y="3501659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#9Slide07 Cadena" panose="02000503000000020004" pitchFamily="2" charset="0"/>
              </a:rPr>
              <a:t>K</a:t>
            </a:r>
            <a:r>
              <a:rPr lang="en" dirty="0" smtClean="0">
                <a:latin typeface="#9Slide07 Cadena" panose="02000503000000020004" pitchFamily="2" charset="0"/>
              </a:rPr>
              <a:t>hổ 2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1171" name="Google Shape;1171;p46"/>
          <p:cNvSpPr txBox="1">
            <a:spLocks noGrp="1"/>
          </p:cNvSpPr>
          <p:nvPr>
            <p:ph type="ctrTitle"/>
          </p:nvPr>
        </p:nvSpPr>
        <p:spPr>
          <a:xfrm>
            <a:off x="-90484" y="2518999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Cadena" panose="02000503000000020004" pitchFamily="2" charset="0"/>
              </a:rPr>
              <a:t>Khổ 1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1173" name="Google Shape;1173;p46"/>
          <p:cNvSpPr txBox="1">
            <a:spLocks noGrp="1"/>
          </p:cNvSpPr>
          <p:nvPr>
            <p:ph type="ctrTitle" idx="5"/>
          </p:nvPr>
        </p:nvSpPr>
        <p:spPr>
          <a:xfrm>
            <a:off x="-79675" y="4682844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Cadena" panose="02000503000000020004" pitchFamily="2" charset="0"/>
              </a:rPr>
              <a:t>Khổ 3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1174" name="Google Shape;1174;p46"/>
          <p:cNvSpPr/>
          <p:nvPr/>
        </p:nvSpPr>
        <p:spPr>
          <a:xfrm>
            <a:off x="882000" y="1441014"/>
            <a:ext cx="650100" cy="650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46"/>
          <p:cNvSpPr/>
          <p:nvPr/>
        </p:nvSpPr>
        <p:spPr>
          <a:xfrm>
            <a:off x="904925" y="3502833"/>
            <a:ext cx="650100" cy="650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46"/>
          <p:cNvSpPr/>
          <p:nvPr/>
        </p:nvSpPr>
        <p:spPr>
          <a:xfrm>
            <a:off x="2719038" y="2317381"/>
            <a:ext cx="650100" cy="65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7" name="Google Shape;1177;p46"/>
          <p:cNvCxnSpPr>
            <a:stCxn id="1174" idx="4"/>
          </p:cNvCxnSpPr>
          <p:nvPr/>
        </p:nvCxnSpPr>
        <p:spPr>
          <a:xfrm>
            <a:off x="1207050" y="2091114"/>
            <a:ext cx="0" cy="249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78" name="Google Shape;1178;p46"/>
          <p:cNvCxnSpPr/>
          <p:nvPr/>
        </p:nvCxnSpPr>
        <p:spPr>
          <a:xfrm>
            <a:off x="1229975" y="4152933"/>
            <a:ext cx="0" cy="2499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79" name="Google Shape;1179;p46"/>
          <p:cNvCxnSpPr/>
          <p:nvPr/>
        </p:nvCxnSpPr>
        <p:spPr>
          <a:xfrm>
            <a:off x="3044088" y="2968306"/>
            <a:ext cx="0" cy="2499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180" name="Google Shape;1180;p46"/>
          <p:cNvGrpSpPr/>
          <p:nvPr/>
        </p:nvGrpSpPr>
        <p:grpSpPr>
          <a:xfrm>
            <a:off x="1033709" y="3639983"/>
            <a:ext cx="392545" cy="375812"/>
            <a:chOff x="3943638" y="3815072"/>
            <a:chExt cx="357933" cy="342676"/>
          </a:xfrm>
        </p:grpSpPr>
        <p:sp>
          <p:nvSpPr>
            <p:cNvPr id="1181" name="Google Shape;1181;p46"/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6"/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7" name="Google Shape;1187;p46"/>
          <p:cNvGrpSpPr/>
          <p:nvPr/>
        </p:nvGrpSpPr>
        <p:grpSpPr>
          <a:xfrm>
            <a:off x="1024093" y="1583257"/>
            <a:ext cx="365960" cy="365599"/>
            <a:chOff x="1742965" y="1502959"/>
            <a:chExt cx="333692" cy="333363"/>
          </a:xfrm>
        </p:grpSpPr>
        <p:sp>
          <p:nvSpPr>
            <p:cNvPr id="1188" name="Google Shape;1188;p46"/>
            <p:cNvSpPr/>
            <p:nvPr/>
          </p:nvSpPr>
          <p:spPr>
            <a:xfrm>
              <a:off x="1742965" y="1502959"/>
              <a:ext cx="333692" cy="333363"/>
            </a:xfrm>
            <a:custGeom>
              <a:avLst/>
              <a:gdLst/>
              <a:ahLst/>
              <a:cxnLst/>
              <a:rect l="l" t="t" r="r" b="b"/>
              <a:pathLst>
                <a:path w="22287" h="22265" extrusionOk="0">
                  <a:moveTo>
                    <a:pt x="11143" y="0"/>
                  </a:moveTo>
                  <a:cubicBezTo>
                    <a:pt x="4983" y="0"/>
                    <a:pt x="1" y="4121"/>
                    <a:pt x="1" y="9188"/>
                  </a:cubicBezTo>
                  <a:cubicBezTo>
                    <a:pt x="1" y="13708"/>
                    <a:pt x="3974" y="17450"/>
                    <a:pt x="9209" y="18207"/>
                  </a:cubicBezTo>
                  <a:cubicBezTo>
                    <a:pt x="9335" y="19700"/>
                    <a:pt x="8831" y="21151"/>
                    <a:pt x="7843" y="22265"/>
                  </a:cubicBezTo>
                  <a:cubicBezTo>
                    <a:pt x="10324" y="22265"/>
                    <a:pt x="12468" y="20604"/>
                    <a:pt x="13099" y="18207"/>
                  </a:cubicBezTo>
                  <a:cubicBezTo>
                    <a:pt x="18313" y="17450"/>
                    <a:pt x="22286" y="13687"/>
                    <a:pt x="22286" y="9188"/>
                  </a:cubicBezTo>
                  <a:cubicBezTo>
                    <a:pt x="22265" y="4121"/>
                    <a:pt x="17283" y="0"/>
                    <a:pt x="1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6"/>
            <p:cNvSpPr/>
            <p:nvPr/>
          </p:nvSpPr>
          <p:spPr>
            <a:xfrm>
              <a:off x="1854719" y="1629492"/>
              <a:ext cx="22040" cy="21740"/>
            </a:xfrm>
            <a:custGeom>
              <a:avLst/>
              <a:gdLst/>
              <a:ahLst/>
              <a:cxnLst/>
              <a:rect l="l" t="t" r="r" b="b"/>
              <a:pathLst>
                <a:path w="1472" h="1452" extrusionOk="0">
                  <a:moveTo>
                    <a:pt x="736" y="1"/>
                  </a:moveTo>
                  <a:cubicBezTo>
                    <a:pt x="337" y="1"/>
                    <a:pt x="0" y="316"/>
                    <a:pt x="0" y="716"/>
                  </a:cubicBezTo>
                  <a:cubicBezTo>
                    <a:pt x="0" y="1136"/>
                    <a:pt x="337" y="1452"/>
                    <a:pt x="736" y="1452"/>
                  </a:cubicBezTo>
                  <a:cubicBezTo>
                    <a:pt x="1136" y="1452"/>
                    <a:pt x="1472" y="1136"/>
                    <a:pt x="1472" y="716"/>
                  </a:cubicBezTo>
                  <a:cubicBezTo>
                    <a:pt x="1472" y="316"/>
                    <a:pt x="1136" y="1"/>
                    <a:pt x="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6"/>
            <p:cNvSpPr/>
            <p:nvPr/>
          </p:nvSpPr>
          <p:spPr>
            <a:xfrm>
              <a:off x="1898783" y="1629492"/>
              <a:ext cx="22054" cy="21740"/>
            </a:xfrm>
            <a:custGeom>
              <a:avLst/>
              <a:gdLst/>
              <a:ahLst/>
              <a:cxnLst/>
              <a:rect l="l" t="t" r="r" b="b"/>
              <a:pathLst>
                <a:path w="1473" h="1452" extrusionOk="0">
                  <a:moveTo>
                    <a:pt x="736" y="1"/>
                  </a:moveTo>
                  <a:cubicBezTo>
                    <a:pt x="316" y="1"/>
                    <a:pt x="1" y="316"/>
                    <a:pt x="1" y="716"/>
                  </a:cubicBezTo>
                  <a:cubicBezTo>
                    <a:pt x="1" y="1136"/>
                    <a:pt x="316" y="1452"/>
                    <a:pt x="736" y="1452"/>
                  </a:cubicBezTo>
                  <a:cubicBezTo>
                    <a:pt x="1136" y="1452"/>
                    <a:pt x="1472" y="1136"/>
                    <a:pt x="1472" y="716"/>
                  </a:cubicBezTo>
                  <a:cubicBezTo>
                    <a:pt x="1472" y="316"/>
                    <a:pt x="1136" y="1"/>
                    <a:pt x="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6"/>
            <p:cNvSpPr/>
            <p:nvPr/>
          </p:nvSpPr>
          <p:spPr>
            <a:xfrm>
              <a:off x="1942863" y="1629492"/>
              <a:ext cx="21725" cy="21740"/>
            </a:xfrm>
            <a:custGeom>
              <a:avLst/>
              <a:gdLst/>
              <a:ahLst/>
              <a:cxnLst/>
              <a:rect l="l" t="t" r="r" b="b"/>
              <a:pathLst>
                <a:path w="1451" h="1452" extrusionOk="0">
                  <a:moveTo>
                    <a:pt x="715" y="1"/>
                  </a:moveTo>
                  <a:cubicBezTo>
                    <a:pt x="315" y="1"/>
                    <a:pt x="0" y="316"/>
                    <a:pt x="0" y="716"/>
                  </a:cubicBezTo>
                  <a:cubicBezTo>
                    <a:pt x="0" y="1136"/>
                    <a:pt x="315" y="1452"/>
                    <a:pt x="715" y="1452"/>
                  </a:cubicBezTo>
                  <a:cubicBezTo>
                    <a:pt x="1135" y="1452"/>
                    <a:pt x="1451" y="1136"/>
                    <a:pt x="1451" y="716"/>
                  </a:cubicBezTo>
                  <a:cubicBezTo>
                    <a:pt x="1451" y="316"/>
                    <a:pt x="1135" y="1"/>
                    <a:pt x="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46"/>
          <p:cNvGrpSpPr/>
          <p:nvPr/>
        </p:nvGrpSpPr>
        <p:grpSpPr>
          <a:xfrm>
            <a:off x="2841093" y="2477844"/>
            <a:ext cx="405993" cy="329179"/>
            <a:chOff x="3952456" y="1524280"/>
            <a:chExt cx="370195" cy="300154"/>
          </a:xfrm>
        </p:grpSpPr>
        <p:sp>
          <p:nvSpPr>
            <p:cNvPr id="1193" name="Google Shape;1193;p46"/>
            <p:cNvSpPr/>
            <p:nvPr/>
          </p:nvSpPr>
          <p:spPr>
            <a:xfrm>
              <a:off x="3952456" y="1550482"/>
              <a:ext cx="370195" cy="248064"/>
            </a:xfrm>
            <a:custGeom>
              <a:avLst/>
              <a:gdLst/>
              <a:ahLst/>
              <a:cxnLst/>
              <a:rect l="l" t="t" r="r" b="b"/>
              <a:pathLst>
                <a:path w="24725" h="16568" extrusionOk="0">
                  <a:moveTo>
                    <a:pt x="484" y="1"/>
                  </a:moveTo>
                  <a:cubicBezTo>
                    <a:pt x="211" y="1"/>
                    <a:pt x="0" y="232"/>
                    <a:pt x="0" y="505"/>
                  </a:cubicBezTo>
                  <a:lnTo>
                    <a:pt x="0" y="16063"/>
                  </a:lnTo>
                  <a:cubicBezTo>
                    <a:pt x="0" y="16337"/>
                    <a:pt x="211" y="16568"/>
                    <a:pt x="484" y="16568"/>
                  </a:cubicBezTo>
                  <a:lnTo>
                    <a:pt x="24241" y="16568"/>
                  </a:lnTo>
                  <a:cubicBezTo>
                    <a:pt x="24515" y="16568"/>
                    <a:pt x="24725" y="16337"/>
                    <a:pt x="24725" y="16063"/>
                  </a:cubicBezTo>
                  <a:lnTo>
                    <a:pt x="24725" y="15138"/>
                  </a:lnTo>
                  <a:lnTo>
                    <a:pt x="24725" y="505"/>
                  </a:lnTo>
                  <a:cubicBezTo>
                    <a:pt x="24725" y="232"/>
                    <a:pt x="24515" y="1"/>
                    <a:pt x="24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6"/>
            <p:cNvSpPr/>
            <p:nvPr/>
          </p:nvSpPr>
          <p:spPr>
            <a:xfrm>
              <a:off x="3977955" y="1550482"/>
              <a:ext cx="344697" cy="226669"/>
            </a:xfrm>
            <a:custGeom>
              <a:avLst/>
              <a:gdLst/>
              <a:ahLst/>
              <a:cxnLst/>
              <a:rect l="l" t="t" r="r" b="b"/>
              <a:pathLst>
                <a:path w="23022" h="15139" extrusionOk="0">
                  <a:moveTo>
                    <a:pt x="21" y="1"/>
                  </a:moveTo>
                  <a:lnTo>
                    <a:pt x="21" y="14634"/>
                  </a:lnTo>
                  <a:cubicBezTo>
                    <a:pt x="0" y="14907"/>
                    <a:pt x="232" y="15138"/>
                    <a:pt x="505" y="15138"/>
                  </a:cubicBezTo>
                  <a:lnTo>
                    <a:pt x="23022" y="15138"/>
                  </a:lnTo>
                  <a:lnTo>
                    <a:pt x="23022" y="505"/>
                  </a:lnTo>
                  <a:cubicBezTo>
                    <a:pt x="23022" y="232"/>
                    <a:pt x="22812" y="1"/>
                    <a:pt x="22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3990232" y="1524280"/>
              <a:ext cx="294644" cy="251613"/>
            </a:xfrm>
            <a:custGeom>
              <a:avLst/>
              <a:gdLst/>
              <a:ahLst/>
              <a:cxnLst/>
              <a:rect l="l" t="t" r="r" b="b"/>
              <a:pathLst>
                <a:path w="19679" h="16805" extrusionOk="0">
                  <a:moveTo>
                    <a:pt x="4933" y="0"/>
                  </a:moveTo>
                  <a:cubicBezTo>
                    <a:pt x="3281" y="0"/>
                    <a:pt x="1628" y="347"/>
                    <a:pt x="84" y="1036"/>
                  </a:cubicBezTo>
                  <a:cubicBezTo>
                    <a:pt x="42" y="1057"/>
                    <a:pt x="0" y="1099"/>
                    <a:pt x="0" y="1141"/>
                  </a:cubicBezTo>
                  <a:lnTo>
                    <a:pt x="0" y="16615"/>
                  </a:lnTo>
                  <a:cubicBezTo>
                    <a:pt x="0" y="16688"/>
                    <a:pt x="79" y="16745"/>
                    <a:pt x="142" y="16745"/>
                  </a:cubicBezTo>
                  <a:cubicBezTo>
                    <a:pt x="151" y="16745"/>
                    <a:pt x="160" y="16744"/>
                    <a:pt x="168" y="16741"/>
                  </a:cubicBezTo>
                  <a:cubicBezTo>
                    <a:pt x="1684" y="16071"/>
                    <a:pt x="3301" y="15739"/>
                    <a:pt x="4918" y="15739"/>
                  </a:cubicBezTo>
                  <a:cubicBezTo>
                    <a:pt x="6597" y="15739"/>
                    <a:pt x="8276" y="16097"/>
                    <a:pt x="9840" y="16804"/>
                  </a:cubicBezTo>
                  <a:cubicBezTo>
                    <a:pt x="11404" y="16097"/>
                    <a:pt x="13082" y="15739"/>
                    <a:pt x="14762" y="15739"/>
                  </a:cubicBezTo>
                  <a:cubicBezTo>
                    <a:pt x="16378" y="15739"/>
                    <a:pt x="17995" y="16071"/>
                    <a:pt x="19511" y="16741"/>
                  </a:cubicBezTo>
                  <a:cubicBezTo>
                    <a:pt x="19519" y="16744"/>
                    <a:pt x="19528" y="16745"/>
                    <a:pt x="19537" y="16745"/>
                  </a:cubicBezTo>
                  <a:cubicBezTo>
                    <a:pt x="19600" y="16745"/>
                    <a:pt x="19679" y="16688"/>
                    <a:pt x="19679" y="16615"/>
                  </a:cubicBezTo>
                  <a:lnTo>
                    <a:pt x="19679" y="1141"/>
                  </a:lnTo>
                  <a:cubicBezTo>
                    <a:pt x="19679" y="1099"/>
                    <a:pt x="19637" y="1057"/>
                    <a:pt x="19595" y="1036"/>
                  </a:cubicBezTo>
                  <a:cubicBezTo>
                    <a:pt x="18051" y="347"/>
                    <a:pt x="16398" y="0"/>
                    <a:pt x="14747" y="0"/>
                  </a:cubicBezTo>
                  <a:cubicBezTo>
                    <a:pt x="13071" y="0"/>
                    <a:pt x="11396" y="358"/>
                    <a:pt x="9840" y="1078"/>
                  </a:cubicBezTo>
                  <a:cubicBezTo>
                    <a:pt x="8283" y="358"/>
                    <a:pt x="6609" y="0"/>
                    <a:pt x="49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4137547" y="1766430"/>
              <a:ext cx="25828" cy="58003"/>
            </a:xfrm>
            <a:custGeom>
              <a:avLst/>
              <a:gdLst/>
              <a:ahLst/>
              <a:cxnLst/>
              <a:rect l="l" t="t" r="r" b="b"/>
              <a:pathLst>
                <a:path w="1725" h="3874" extrusionOk="0">
                  <a:moveTo>
                    <a:pt x="1725" y="0"/>
                  </a:moveTo>
                  <a:cubicBezTo>
                    <a:pt x="1136" y="148"/>
                    <a:pt x="547" y="379"/>
                    <a:pt x="1" y="631"/>
                  </a:cubicBezTo>
                  <a:lnTo>
                    <a:pt x="1" y="3743"/>
                  </a:lnTo>
                  <a:cubicBezTo>
                    <a:pt x="1" y="3819"/>
                    <a:pt x="67" y="3873"/>
                    <a:pt x="127" y="3873"/>
                  </a:cubicBezTo>
                  <a:cubicBezTo>
                    <a:pt x="150" y="3873"/>
                    <a:pt x="172" y="3865"/>
                    <a:pt x="190" y="3848"/>
                  </a:cubicBezTo>
                  <a:lnTo>
                    <a:pt x="799" y="3364"/>
                  </a:lnTo>
                  <a:cubicBezTo>
                    <a:pt x="821" y="3343"/>
                    <a:pt x="847" y="3333"/>
                    <a:pt x="876" y="3333"/>
                  </a:cubicBezTo>
                  <a:cubicBezTo>
                    <a:pt x="905" y="3333"/>
                    <a:pt x="936" y="3343"/>
                    <a:pt x="968" y="3364"/>
                  </a:cubicBezTo>
                  <a:lnTo>
                    <a:pt x="1514" y="3827"/>
                  </a:lnTo>
                  <a:cubicBezTo>
                    <a:pt x="1541" y="3847"/>
                    <a:pt x="1573" y="3857"/>
                    <a:pt x="1603" y="3857"/>
                  </a:cubicBezTo>
                  <a:cubicBezTo>
                    <a:pt x="1666" y="3857"/>
                    <a:pt x="1725" y="3814"/>
                    <a:pt x="1725" y="3743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415;p31"/>
          <p:cNvSpPr txBox="1">
            <a:spLocks/>
          </p:cNvSpPr>
          <p:nvPr/>
        </p:nvSpPr>
        <p:spPr>
          <a:xfrm>
            <a:off x="1477467" y="897411"/>
            <a:ext cx="6189066" cy="85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US" sz="2000" dirty="0" err="1" smtClean="0">
                <a:latin typeface="#9Slide04 Philosopher Bold" panose="00000800000000000000" pitchFamily="2" charset="0"/>
              </a:rPr>
              <a:t>Viết</a:t>
            </a:r>
            <a:r>
              <a:rPr lang="en-US" sz="2000" dirty="0" smtClean="0">
                <a:latin typeface="#9Slide04 Philosopher Bold" panose="00000800000000000000" pitchFamily="2" charset="0"/>
              </a:rPr>
              <a:t>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một</a:t>
            </a:r>
            <a:r>
              <a:rPr lang="en-US" sz="2000" dirty="0" smtClean="0">
                <a:latin typeface="#9Slide04 Philosopher Bold" panose="00000800000000000000" pitchFamily="2" charset="0"/>
              </a:rPr>
              <a:t>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bài</a:t>
            </a:r>
            <a:r>
              <a:rPr lang="en-US" sz="2000" dirty="0" smtClean="0">
                <a:latin typeface="#9Slide04 Philosopher Bold" panose="00000800000000000000" pitchFamily="2" charset="0"/>
              </a:rPr>
              <a:t>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thơ</a:t>
            </a:r>
            <a:r>
              <a:rPr lang="en-US" sz="2000" dirty="0" smtClean="0">
                <a:latin typeface="#9Slide04 Philosopher Bold" panose="00000800000000000000" pitchFamily="2" charset="0"/>
              </a:rPr>
              <a:t> 4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hoặc</a:t>
            </a:r>
            <a:r>
              <a:rPr lang="en-US" sz="2000" dirty="0" smtClean="0">
                <a:latin typeface="#9Slide04 Philosopher Bold" panose="00000800000000000000" pitchFamily="2" charset="0"/>
              </a:rPr>
              <a:t> 5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chữ</a:t>
            </a:r>
            <a:r>
              <a:rPr lang="en-US" sz="2000" dirty="0" smtClean="0">
                <a:latin typeface="#9Slide04 Philosopher Bold" panose="00000800000000000000" pitchFamily="2" charset="0"/>
              </a:rPr>
              <a:t>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về</a:t>
            </a:r>
            <a:r>
              <a:rPr lang="en-US" sz="2000" dirty="0" smtClean="0">
                <a:latin typeface="#9Slide04 Philosopher Bold" panose="00000800000000000000" pitchFamily="2" charset="0"/>
              </a:rPr>
              <a:t>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tình</a:t>
            </a:r>
            <a:r>
              <a:rPr lang="en-US" sz="2000" dirty="0" smtClean="0">
                <a:latin typeface="#9Slide04 Philosopher Bold" panose="00000800000000000000" pitchFamily="2" charset="0"/>
              </a:rPr>
              <a:t> </a:t>
            </a:r>
            <a:r>
              <a:rPr lang="en-US" sz="2000" dirty="0" err="1" smtClean="0">
                <a:latin typeface="#9Slide04 Philosopher Bold" panose="00000800000000000000" pitchFamily="2" charset="0"/>
              </a:rPr>
              <a:t>bạn</a:t>
            </a:r>
            <a:endParaRPr lang="vi-VN" sz="2000" dirty="0">
              <a:latin typeface="#9Slide04 Philosopher Bold" panose="00000800000000000000" pitchFamily="2" charset="0"/>
            </a:endParaRPr>
          </a:p>
        </p:txBody>
      </p:sp>
      <p:sp>
        <p:nvSpPr>
          <p:cNvPr id="36" name="Google Shape;529;p34"/>
          <p:cNvSpPr txBox="1">
            <a:spLocks noGrp="1"/>
          </p:cNvSpPr>
          <p:nvPr>
            <p:ph type="subTitle" idx="1"/>
          </p:nvPr>
        </p:nvSpPr>
        <p:spPr>
          <a:xfrm>
            <a:off x="5472533" y="1573514"/>
            <a:ext cx="2619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400" dirty="0" err="1">
                <a:latin typeface="#9Slide04 Philosopher Bold" panose="00000800000000000000" pitchFamily="2" charset="0"/>
              </a:rPr>
              <a:t>Tình</a:t>
            </a:r>
            <a:r>
              <a:rPr lang="en-US" sz="2400" dirty="0">
                <a:latin typeface="#9Slide04 Philosopher Bold" panose="00000800000000000000" pitchFamily="2" charset="0"/>
              </a:rPr>
              <a:t> </a:t>
            </a:r>
            <a:r>
              <a:rPr lang="en-US" sz="2400" dirty="0" err="1">
                <a:latin typeface="#9Slide04 Philosopher Bold" panose="00000800000000000000" pitchFamily="2" charset="0"/>
              </a:rPr>
              <a:t>bạn</a:t>
            </a:r>
            <a:r>
              <a:rPr lang="en-US" sz="2400" dirty="0">
                <a:latin typeface="#9Slide04 Philosopher Bold" panose="00000800000000000000" pitchFamily="2" charset="0"/>
              </a:rPr>
              <a:t> </a:t>
            </a:r>
            <a:r>
              <a:rPr lang="en-US" sz="2400" dirty="0" err="1">
                <a:latin typeface="#9Slide04 Philosopher Bold" panose="00000800000000000000" pitchFamily="2" charset="0"/>
              </a:rPr>
              <a:t>là</a:t>
            </a:r>
            <a:r>
              <a:rPr lang="en-US" sz="2400" dirty="0">
                <a:latin typeface="#9Slide04 Philosopher Bold" panose="00000800000000000000" pitchFamily="2" charset="0"/>
              </a:rPr>
              <a:t> </a:t>
            </a:r>
            <a:r>
              <a:rPr lang="en-US" sz="2400" dirty="0" err="1">
                <a:latin typeface="#9Slide04 Philosopher Bold" panose="00000800000000000000" pitchFamily="2" charset="0"/>
              </a:rPr>
              <a:t>gì</a:t>
            </a:r>
            <a:r>
              <a:rPr lang="en-US" sz="2400" dirty="0">
                <a:latin typeface="#9Slide04 Philosopher Bold" panose="00000800000000000000" pitchFamily="2" charset="0"/>
              </a:rPr>
              <a:t>?</a:t>
            </a:r>
          </a:p>
        </p:txBody>
      </p:sp>
      <p:sp>
        <p:nvSpPr>
          <p:cNvPr id="37" name="Subtitle 4"/>
          <p:cNvSpPr>
            <a:spLocks noGrp="1"/>
          </p:cNvSpPr>
          <p:nvPr>
            <p:ph type="subTitle" idx="2"/>
          </p:nvPr>
        </p:nvSpPr>
        <p:spPr>
          <a:xfrm>
            <a:off x="4968840" y="2266303"/>
            <a:ext cx="2502300" cy="1112400"/>
          </a:xfrm>
        </p:spPr>
        <p:txBody>
          <a:bodyPr/>
          <a:lstStyle/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Tình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bạn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bài</a:t>
            </a:r>
            <a:r>
              <a:rPr lang="en-US" sz="1600" dirty="0" smtClean="0">
                <a:latin typeface="#9Slide04 Philosopher Bold" panose="00000800000000000000" pitchFamily="2" charset="0"/>
              </a:rPr>
              <a:t> ca</a:t>
            </a: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Cùng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sẻ</a:t>
            </a:r>
            <a:r>
              <a:rPr lang="en-US" sz="1600" dirty="0" smtClean="0">
                <a:latin typeface="#9Slide04 Philosopher Bold" panose="00000800000000000000" pitchFamily="2" charset="0"/>
              </a:rPr>
              <a:t> chia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vui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buồn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Có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giận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hờn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cãi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vã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Cũng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sẽ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làm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ngay</a:t>
            </a:r>
            <a:endParaRPr lang="en-US" sz="1600" dirty="0">
              <a:latin typeface="#9Slide04 Philosopher Bold" panose="00000800000000000000" pitchFamily="2" charset="0"/>
            </a:endParaRPr>
          </a:p>
        </p:txBody>
      </p:sp>
      <p:sp>
        <p:nvSpPr>
          <p:cNvPr id="38" name="Subtitle 4"/>
          <p:cNvSpPr>
            <a:spLocks noGrp="1"/>
          </p:cNvSpPr>
          <p:nvPr>
            <p:ph type="subTitle" idx="2"/>
          </p:nvPr>
        </p:nvSpPr>
        <p:spPr>
          <a:xfrm>
            <a:off x="5747264" y="3596733"/>
            <a:ext cx="2908973" cy="1112400"/>
          </a:xfrm>
        </p:spPr>
        <p:txBody>
          <a:bodyPr/>
          <a:lstStyle/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Tình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bạn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bông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hoa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Cùng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đồng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hành</a:t>
            </a:r>
            <a:r>
              <a:rPr lang="en-US" sz="1600" dirty="0" smtClean="0">
                <a:latin typeface="#9Slide04 Philosopher Bold" panose="00000800000000000000" pitchFamily="2" charset="0"/>
              </a:rPr>
              <a:t>,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gắn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bó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Dẫu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việc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lớn</a:t>
            </a:r>
            <a:r>
              <a:rPr lang="en-US" sz="1600" dirty="0" smtClean="0">
                <a:latin typeface="#9Slide04 Philosopher Bold" panose="00000800000000000000" pitchFamily="2" charset="0"/>
              </a:rPr>
              <a:t>,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việc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nhỏ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Cũng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sẽ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hoàn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thành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ngay</a:t>
            </a:r>
            <a:endParaRPr lang="en-US" sz="1600" dirty="0">
              <a:latin typeface="#9Slide04 Philosopher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7" grpId="0" build="p"/>
      <p:bldP spid="3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4"/>
          <p:cNvSpPr/>
          <p:nvPr/>
        </p:nvSpPr>
        <p:spPr>
          <a:xfrm>
            <a:off x="533400" y="1099538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707" y="0"/>
                </a:moveTo>
                <a:cubicBezTo>
                  <a:pt x="2999" y="0"/>
                  <a:pt x="2290" y="272"/>
                  <a:pt x="1746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54" y="5510"/>
                  <a:pt x="7384" y="2562"/>
                  <a:pt x="5667" y="816"/>
                </a:cubicBezTo>
                <a:cubicBezTo>
                  <a:pt x="5124" y="272"/>
                  <a:pt x="4415" y="0"/>
                  <a:pt x="37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8141525" y="261525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4"/>
          <p:cNvGrpSpPr/>
          <p:nvPr/>
        </p:nvGrpSpPr>
        <p:grpSpPr>
          <a:xfrm>
            <a:off x="8550125" y="1099550"/>
            <a:ext cx="306250" cy="304225"/>
            <a:chOff x="3437575" y="2857925"/>
            <a:chExt cx="306250" cy="304225"/>
          </a:xfrm>
        </p:grpSpPr>
        <p:sp>
          <p:nvSpPr>
            <p:cNvPr id="537" name="Google Shape;537;p34"/>
            <p:cNvSpPr/>
            <p:nvPr/>
          </p:nvSpPr>
          <p:spPr>
            <a:xfrm>
              <a:off x="3437575" y="2857925"/>
              <a:ext cx="306250" cy="304225"/>
            </a:xfrm>
            <a:custGeom>
              <a:avLst/>
              <a:gdLst/>
              <a:ahLst/>
              <a:cxnLst/>
              <a:rect l="l" t="t" r="r" b="b"/>
              <a:pathLst>
                <a:path w="12250" h="12169" extrusionOk="0">
                  <a:moveTo>
                    <a:pt x="5378" y="0"/>
                  </a:moveTo>
                  <a:cubicBezTo>
                    <a:pt x="5282" y="0"/>
                    <a:pt x="5186" y="52"/>
                    <a:pt x="5152" y="155"/>
                  </a:cubicBezTo>
                  <a:lnTo>
                    <a:pt x="4064" y="3875"/>
                  </a:lnTo>
                  <a:cubicBezTo>
                    <a:pt x="4036" y="3961"/>
                    <a:pt x="3978" y="4018"/>
                    <a:pt x="3921" y="4047"/>
                  </a:cubicBezTo>
                  <a:lnTo>
                    <a:pt x="229" y="5249"/>
                  </a:lnTo>
                  <a:cubicBezTo>
                    <a:pt x="29" y="5306"/>
                    <a:pt x="0" y="5564"/>
                    <a:pt x="172" y="5678"/>
                  </a:cubicBezTo>
                  <a:lnTo>
                    <a:pt x="3377" y="7853"/>
                  </a:lnTo>
                  <a:cubicBezTo>
                    <a:pt x="3435" y="7911"/>
                    <a:pt x="3463" y="7968"/>
                    <a:pt x="3463" y="8054"/>
                  </a:cubicBezTo>
                  <a:lnTo>
                    <a:pt x="3463" y="11946"/>
                  </a:lnTo>
                  <a:cubicBezTo>
                    <a:pt x="3483" y="12085"/>
                    <a:pt x="3586" y="12169"/>
                    <a:pt x="3704" y="12169"/>
                  </a:cubicBezTo>
                  <a:cubicBezTo>
                    <a:pt x="3756" y="12169"/>
                    <a:pt x="3811" y="12153"/>
                    <a:pt x="3864" y="12118"/>
                  </a:cubicBezTo>
                  <a:lnTo>
                    <a:pt x="6926" y="9771"/>
                  </a:lnTo>
                  <a:cubicBezTo>
                    <a:pt x="6968" y="9729"/>
                    <a:pt x="7025" y="9702"/>
                    <a:pt x="7087" y="9702"/>
                  </a:cubicBezTo>
                  <a:cubicBezTo>
                    <a:pt x="7109" y="9702"/>
                    <a:pt x="7132" y="9706"/>
                    <a:pt x="7155" y="9714"/>
                  </a:cubicBezTo>
                  <a:lnTo>
                    <a:pt x="10847" y="10887"/>
                  </a:lnTo>
                  <a:cubicBezTo>
                    <a:pt x="10875" y="10901"/>
                    <a:pt x="10904" y="10907"/>
                    <a:pt x="10931" y="10907"/>
                  </a:cubicBezTo>
                  <a:cubicBezTo>
                    <a:pt x="11069" y="10907"/>
                    <a:pt x="11181" y="10744"/>
                    <a:pt x="11133" y="10601"/>
                  </a:cubicBezTo>
                  <a:lnTo>
                    <a:pt x="9845" y="6937"/>
                  </a:lnTo>
                  <a:cubicBezTo>
                    <a:pt x="9817" y="6880"/>
                    <a:pt x="9817" y="6794"/>
                    <a:pt x="9874" y="6709"/>
                  </a:cubicBezTo>
                  <a:lnTo>
                    <a:pt x="12135" y="3560"/>
                  </a:lnTo>
                  <a:cubicBezTo>
                    <a:pt x="12249" y="3417"/>
                    <a:pt x="12135" y="3188"/>
                    <a:pt x="11934" y="3188"/>
                  </a:cubicBezTo>
                  <a:lnTo>
                    <a:pt x="8042" y="3303"/>
                  </a:lnTo>
                  <a:cubicBezTo>
                    <a:pt x="7985" y="3303"/>
                    <a:pt x="7899" y="3274"/>
                    <a:pt x="7842" y="3217"/>
                  </a:cubicBezTo>
                  <a:lnTo>
                    <a:pt x="5552" y="69"/>
                  </a:lnTo>
                  <a:cubicBezTo>
                    <a:pt x="5507" y="23"/>
                    <a:pt x="5442" y="0"/>
                    <a:pt x="5378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3518425" y="2951875"/>
              <a:ext cx="144550" cy="143750"/>
            </a:xfrm>
            <a:custGeom>
              <a:avLst/>
              <a:gdLst/>
              <a:ahLst/>
              <a:cxnLst/>
              <a:rect l="l" t="t" r="r" b="b"/>
              <a:pathLst>
                <a:path w="5782" h="5750" extrusionOk="0">
                  <a:moveTo>
                    <a:pt x="2538" y="0"/>
                  </a:moveTo>
                  <a:cubicBezTo>
                    <a:pt x="2490" y="0"/>
                    <a:pt x="2451" y="25"/>
                    <a:pt x="2433" y="60"/>
                  </a:cubicBezTo>
                  <a:lnTo>
                    <a:pt x="1918" y="1834"/>
                  </a:lnTo>
                  <a:cubicBezTo>
                    <a:pt x="1889" y="1863"/>
                    <a:pt x="1860" y="1892"/>
                    <a:pt x="1832" y="1892"/>
                  </a:cubicBezTo>
                  <a:lnTo>
                    <a:pt x="86" y="2464"/>
                  </a:lnTo>
                  <a:cubicBezTo>
                    <a:pt x="0" y="2493"/>
                    <a:pt x="0" y="2607"/>
                    <a:pt x="57" y="2664"/>
                  </a:cubicBezTo>
                  <a:lnTo>
                    <a:pt x="1574" y="3723"/>
                  </a:lnTo>
                  <a:cubicBezTo>
                    <a:pt x="1603" y="3723"/>
                    <a:pt x="1631" y="3752"/>
                    <a:pt x="1631" y="3809"/>
                  </a:cubicBezTo>
                  <a:lnTo>
                    <a:pt x="1631" y="5641"/>
                  </a:lnTo>
                  <a:cubicBezTo>
                    <a:pt x="1631" y="5703"/>
                    <a:pt x="1691" y="5750"/>
                    <a:pt x="1746" y="5750"/>
                  </a:cubicBezTo>
                  <a:cubicBezTo>
                    <a:pt x="1767" y="5750"/>
                    <a:pt x="1787" y="5743"/>
                    <a:pt x="1803" y="5727"/>
                  </a:cubicBezTo>
                  <a:lnTo>
                    <a:pt x="3263" y="4610"/>
                  </a:lnTo>
                  <a:cubicBezTo>
                    <a:pt x="3291" y="4582"/>
                    <a:pt x="3349" y="4582"/>
                    <a:pt x="3377" y="4582"/>
                  </a:cubicBezTo>
                  <a:lnTo>
                    <a:pt x="5123" y="5154"/>
                  </a:lnTo>
                  <a:cubicBezTo>
                    <a:pt x="5135" y="5158"/>
                    <a:pt x="5146" y="5160"/>
                    <a:pt x="5157" y="5160"/>
                  </a:cubicBezTo>
                  <a:cubicBezTo>
                    <a:pt x="5230" y="5160"/>
                    <a:pt x="5291" y="5085"/>
                    <a:pt x="5266" y="5011"/>
                  </a:cubicBezTo>
                  <a:lnTo>
                    <a:pt x="4636" y="3265"/>
                  </a:lnTo>
                  <a:cubicBezTo>
                    <a:pt x="4636" y="3237"/>
                    <a:pt x="4636" y="3208"/>
                    <a:pt x="4636" y="3179"/>
                  </a:cubicBezTo>
                  <a:lnTo>
                    <a:pt x="5724" y="1691"/>
                  </a:lnTo>
                  <a:cubicBezTo>
                    <a:pt x="5781" y="1605"/>
                    <a:pt x="5724" y="1491"/>
                    <a:pt x="5610" y="1491"/>
                  </a:cubicBezTo>
                  <a:lnTo>
                    <a:pt x="3778" y="1548"/>
                  </a:lnTo>
                  <a:cubicBezTo>
                    <a:pt x="3749" y="1548"/>
                    <a:pt x="3721" y="1548"/>
                    <a:pt x="3692" y="1520"/>
                  </a:cubicBezTo>
                  <a:lnTo>
                    <a:pt x="2633" y="31"/>
                  </a:lnTo>
                  <a:cubicBezTo>
                    <a:pt x="2600" y="9"/>
                    <a:pt x="2568" y="0"/>
                    <a:pt x="253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34"/>
          <p:cNvSpPr/>
          <p:nvPr/>
        </p:nvSpPr>
        <p:spPr>
          <a:xfrm>
            <a:off x="7983825" y="747850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4"/>
          <p:cNvSpPr/>
          <p:nvPr/>
        </p:nvSpPr>
        <p:spPr>
          <a:xfrm>
            <a:off x="392450" y="645000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4"/>
          <p:cNvSpPr/>
          <p:nvPr/>
        </p:nvSpPr>
        <p:spPr>
          <a:xfrm>
            <a:off x="672200" y="460553"/>
            <a:ext cx="132387" cy="123509"/>
          </a:xfrm>
          <a:custGeom>
            <a:avLst/>
            <a:gdLst/>
            <a:ahLst/>
            <a:cxnLst/>
            <a:rect l="l" t="t" r="r" b="b"/>
            <a:pathLst>
              <a:path w="10991" h="10254" extrusionOk="0">
                <a:moveTo>
                  <a:pt x="5502" y="1"/>
                </a:moveTo>
                <a:cubicBezTo>
                  <a:pt x="3015" y="1"/>
                  <a:pt x="844" y="1789"/>
                  <a:pt x="430" y="4326"/>
                </a:cubicBezTo>
                <a:cubicBezTo>
                  <a:pt x="0" y="7102"/>
                  <a:pt x="1889" y="9735"/>
                  <a:pt x="4694" y="10193"/>
                </a:cubicBezTo>
                <a:cubicBezTo>
                  <a:pt x="4959" y="10234"/>
                  <a:pt x="5222" y="10254"/>
                  <a:pt x="5482" y="10254"/>
                </a:cubicBezTo>
                <a:cubicBezTo>
                  <a:pt x="7952" y="10254"/>
                  <a:pt x="10144" y="8466"/>
                  <a:pt x="10532" y="5929"/>
                </a:cubicBezTo>
                <a:cubicBezTo>
                  <a:pt x="10990" y="3153"/>
                  <a:pt x="9073" y="520"/>
                  <a:pt x="6297" y="62"/>
                </a:cubicBezTo>
                <a:cubicBezTo>
                  <a:pt x="6029" y="21"/>
                  <a:pt x="5764" y="1"/>
                  <a:pt x="5502" y="1"/>
                </a:cubicBezTo>
                <a:close/>
              </a:path>
            </a:pathLst>
          </a:custGeom>
          <a:solidFill>
            <a:srgbClr val="6EDA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2" name="Google Shape;542;p34"/>
          <p:cNvGrpSpPr/>
          <p:nvPr/>
        </p:nvGrpSpPr>
        <p:grpSpPr>
          <a:xfrm>
            <a:off x="978156" y="196928"/>
            <a:ext cx="1742853" cy="1383067"/>
            <a:chOff x="3700575" y="4005888"/>
            <a:chExt cx="1742853" cy="1383067"/>
          </a:xfrm>
        </p:grpSpPr>
        <p:grpSp>
          <p:nvGrpSpPr>
            <p:cNvPr id="543" name="Google Shape;543;p34"/>
            <p:cNvGrpSpPr/>
            <p:nvPr/>
          </p:nvGrpSpPr>
          <p:grpSpPr>
            <a:xfrm>
              <a:off x="3925863" y="4005900"/>
              <a:ext cx="1517565" cy="1383055"/>
              <a:chOff x="3370000" y="2194075"/>
              <a:chExt cx="855400" cy="779625"/>
            </a:xfrm>
          </p:grpSpPr>
          <p:sp>
            <p:nvSpPr>
              <p:cNvPr id="544" name="Google Shape;544;p34"/>
              <p:cNvSpPr/>
              <p:nvPr/>
            </p:nvSpPr>
            <p:spPr>
              <a:xfrm>
                <a:off x="3370000" y="2194075"/>
                <a:ext cx="855400" cy="779625"/>
              </a:xfrm>
              <a:custGeom>
                <a:avLst/>
                <a:gdLst/>
                <a:ahLst/>
                <a:cxnLst/>
                <a:rect l="l" t="t" r="r" b="b"/>
                <a:pathLst>
                  <a:path w="34216" h="31185" extrusionOk="0">
                    <a:moveTo>
                      <a:pt x="17108" y="1"/>
                    </a:moveTo>
                    <a:cubicBezTo>
                      <a:pt x="13119" y="1"/>
                      <a:pt x="9129" y="1526"/>
                      <a:pt x="6086" y="4577"/>
                    </a:cubicBezTo>
                    <a:cubicBezTo>
                      <a:pt x="0" y="10663"/>
                      <a:pt x="0" y="20534"/>
                      <a:pt x="6086" y="26620"/>
                    </a:cubicBezTo>
                    <a:cubicBezTo>
                      <a:pt x="9129" y="29663"/>
                      <a:pt x="13119" y="31185"/>
                      <a:pt x="17108" y="31185"/>
                    </a:cubicBezTo>
                    <a:cubicBezTo>
                      <a:pt x="21097" y="31185"/>
                      <a:pt x="25087" y="29663"/>
                      <a:pt x="28130" y="26620"/>
                    </a:cubicBezTo>
                    <a:cubicBezTo>
                      <a:pt x="34216" y="20534"/>
                      <a:pt x="34216" y="10663"/>
                      <a:pt x="28130" y="4577"/>
                    </a:cubicBezTo>
                    <a:cubicBezTo>
                      <a:pt x="25087" y="1526"/>
                      <a:pt x="21097" y="1"/>
                      <a:pt x="17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4"/>
              <p:cNvSpPr/>
              <p:nvPr/>
            </p:nvSpPr>
            <p:spPr>
              <a:xfrm>
                <a:off x="3514950" y="2308000"/>
                <a:ext cx="114325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707" extrusionOk="0">
                    <a:moveTo>
                      <a:pt x="2594" y="616"/>
                    </a:moveTo>
                    <a:cubicBezTo>
                      <a:pt x="2662" y="616"/>
                      <a:pt x="2734" y="653"/>
                      <a:pt x="2847" y="746"/>
                    </a:cubicBezTo>
                    <a:cubicBezTo>
                      <a:pt x="3104" y="958"/>
                      <a:pt x="2998" y="974"/>
                      <a:pt x="2756" y="1201"/>
                    </a:cubicBezTo>
                    <a:cubicBezTo>
                      <a:pt x="2256" y="1670"/>
                      <a:pt x="1787" y="2170"/>
                      <a:pt x="1272" y="2624"/>
                    </a:cubicBezTo>
                    <a:cubicBezTo>
                      <a:pt x="1186" y="2688"/>
                      <a:pt x="956" y="2875"/>
                      <a:pt x="780" y="2875"/>
                    </a:cubicBezTo>
                    <a:cubicBezTo>
                      <a:pt x="708" y="2875"/>
                      <a:pt x="646" y="2844"/>
                      <a:pt x="606" y="2760"/>
                    </a:cubicBezTo>
                    <a:cubicBezTo>
                      <a:pt x="576" y="2699"/>
                      <a:pt x="742" y="2366"/>
                      <a:pt x="773" y="2306"/>
                    </a:cubicBezTo>
                    <a:cubicBezTo>
                      <a:pt x="848" y="2124"/>
                      <a:pt x="954" y="1973"/>
                      <a:pt x="1060" y="1821"/>
                    </a:cubicBezTo>
                    <a:cubicBezTo>
                      <a:pt x="1197" y="1625"/>
                      <a:pt x="1363" y="1443"/>
                      <a:pt x="1545" y="1291"/>
                    </a:cubicBezTo>
                    <a:cubicBezTo>
                      <a:pt x="1772" y="1080"/>
                      <a:pt x="2014" y="898"/>
                      <a:pt x="2287" y="762"/>
                    </a:cubicBezTo>
                    <a:cubicBezTo>
                      <a:pt x="2431" y="677"/>
                      <a:pt x="2509" y="616"/>
                      <a:pt x="2594" y="616"/>
                    </a:cubicBezTo>
                    <a:close/>
                    <a:moveTo>
                      <a:pt x="2879" y="0"/>
                    </a:moveTo>
                    <a:cubicBezTo>
                      <a:pt x="2658" y="0"/>
                      <a:pt x="2427" y="62"/>
                      <a:pt x="2226" y="141"/>
                    </a:cubicBezTo>
                    <a:cubicBezTo>
                      <a:pt x="1197" y="534"/>
                      <a:pt x="334" y="1367"/>
                      <a:pt x="61" y="2457"/>
                    </a:cubicBezTo>
                    <a:cubicBezTo>
                      <a:pt x="46" y="2503"/>
                      <a:pt x="61" y="2563"/>
                      <a:pt x="91" y="2624"/>
                    </a:cubicBezTo>
                    <a:cubicBezTo>
                      <a:pt x="1" y="2957"/>
                      <a:pt x="31" y="3260"/>
                      <a:pt x="349" y="3396"/>
                    </a:cubicBezTo>
                    <a:cubicBezTo>
                      <a:pt x="349" y="3562"/>
                      <a:pt x="364" y="3729"/>
                      <a:pt x="379" y="3896"/>
                    </a:cubicBezTo>
                    <a:cubicBezTo>
                      <a:pt x="394" y="4153"/>
                      <a:pt x="409" y="4441"/>
                      <a:pt x="606" y="4653"/>
                    </a:cubicBezTo>
                    <a:cubicBezTo>
                      <a:pt x="643" y="4689"/>
                      <a:pt x="690" y="4706"/>
                      <a:pt x="737" y="4706"/>
                    </a:cubicBezTo>
                    <a:cubicBezTo>
                      <a:pt x="805" y="4706"/>
                      <a:pt x="873" y="4670"/>
                      <a:pt x="909" y="4607"/>
                    </a:cubicBezTo>
                    <a:cubicBezTo>
                      <a:pt x="1045" y="4365"/>
                      <a:pt x="970" y="4077"/>
                      <a:pt x="909" y="3820"/>
                    </a:cubicBezTo>
                    <a:cubicBezTo>
                      <a:pt x="879" y="3699"/>
                      <a:pt x="864" y="3578"/>
                      <a:pt x="833" y="3456"/>
                    </a:cubicBezTo>
                    <a:cubicBezTo>
                      <a:pt x="1166" y="3350"/>
                      <a:pt x="1469" y="3154"/>
                      <a:pt x="1711" y="2911"/>
                    </a:cubicBezTo>
                    <a:cubicBezTo>
                      <a:pt x="2287" y="2382"/>
                      <a:pt x="2998" y="1836"/>
                      <a:pt x="3483" y="1231"/>
                    </a:cubicBezTo>
                    <a:cubicBezTo>
                      <a:pt x="3543" y="1155"/>
                      <a:pt x="3589" y="1080"/>
                      <a:pt x="3634" y="989"/>
                    </a:cubicBezTo>
                    <a:cubicBezTo>
                      <a:pt x="3680" y="1019"/>
                      <a:pt x="3725" y="1049"/>
                      <a:pt x="3786" y="1080"/>
                    </a:cubicBezTo>
                    <a:cubicBezTo>
                      <a:pt x="3940" y="1157"/>
                      <a:pt x="4102" y="1242"/>
                      <a:pt x="4272" y="1242"/>
                    </a:cubicBezTo>
                    <a:cubicBezTo>
                      <a:pt x="4336" y="1242"/>
                      <a:pt x="4401" y="1230"/>
                      <a:pt x="4467" y="1201"/>
                    </a:cubicBezTo>
                    <a:cubicBezTo>
                      <a:pt x="4543" y="1140"/>
                      <a:pt x="4573" y="1034"/>
                      <a:pt x="4527" y="943"/>
                    </a:cubicBezTo>
                    <a:cubicBezTo>
                      <a:pt x="4391" y="762"/>
                      <a:pt x="4164" y="746"/>
                      <a:pt x="3952" y="671"/>
                    </a:cubicBezTo>
                    <a:cubicBezTo>
                      <a:pt x="3861" y="640"/>
                      <a:pt x="3770" y="595"/>
                      <a:pt x="3664" y="565"/>
                    </a:cubicBezTo>
                    <a:cubicBezTo>
                      <a:pt x="3649" y="459"/>
                      <a:pt x="3604" y="368"/>
                      <a:pt x="3528" y="292"/>
                    </a:cubicBezTo>
                    <a:cubicBezTo>
                      <a:pt x="3361" y="77"/>
                      <a:pt x="3126" y="0"/>
                      <a:pt x="2879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3554700" y="2391275"/>
                <a:ext cx="204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053" extrusionOk="0">
                    <a:moveTo>
                      <a:pt x="221" y="0"/>
                    </a:moveTo>
                    <a:cubicBezTo>
                      <a:pt x="129" y="0"/>
                      <a:pt x="46" y="68"/>
                      <a:pt x="46" y="171"/>
                    </a:cubicBezTo>
                    <a:cubicBezTo>
                      <a:pt x="0" y="489"/>
                      <a:pt x="91" y="928"/>
                      <a:pt x="424" y="1049"/>
                    </a:cubicBezTo>
                    <a:cubicBezTo>
                      <a:pt x="439" y="1051"/>
                      <a:pt x="454" y="1053"/>
                      <a:pt x="468" y="1053"/>
                    </a:cubicBezTo>
                    <a:cubicBezTo>
                      <a:pt x="543" y="1053"/>
                      <a:pt x="613" y="1019"/>
                      <a:pt x="651" y="943"/>
                    </a:cubicBezTo>
                    <a:cubicBezTo>
                      <a:pt x="818" y="640"/>
                      <a:pt x="576" y="247"/>
                      <a:pt x="348" y="50"/>
                    </a:cubicBezTo>
                    <a:cubicBezTo>
                      <a:pt x="309" y="16"/>
                      <a:pt x="264" y="0"/>
                      <a:pt x="221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3578850" y="2367325"/>
                <a:ext cx="2847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37" extrusionOk="0">
                    <a:moveTo>
                      <a:pt x="222" y="0"/>
                    </a:moveTo>
                    <a:cubicBezTo>
                      <a:pt x="113" y="0"/>
                      <a:pt x="1" y="101"/>
                      <a:pt x="49" y="220"/>
                    </a:cubicBezTo>
                    <a:cubicBezTo>
                      <a:pt x="139" y="448"/>
                      <a:pt x="261" y="644"/>
                      <a:pt x="412" y="841"/>
                    </a:cubicBezTo>
                    <a:cubicBezTo>
                      <a:pt x="518" y="1053"/>
                      <a:pt x="715" y="1189"/>
                      <a:pt x="942" y="1235"/>
                    </a:cubicBezTo>
                    <a:cubicBezTo>
                      <a:pt x="949" y="1236"/>
                      <a:pt x="956" y="1236"/>
                      <a:pt x="962" y="1236"/>
                    </a:cubicBezTo>
                    <a:cubicBezTo>
                      <a:pt x="1059" y="1236"/>
                      <a:pt x="1139" y="1138"/>
                      <a:pt x="1139" y="1053"/>
                    </a:cubicBezTo>
                    <a:cubicBezTo>
                      <a:pt x="1124" y="826"/>
                      <a:pt x="1018" y="614"/>
                      <a:pt x="836" y="463"/>
                    </a:cubicBezTo>
                    <a:cubicBezTo>
                      <a:pt x="684" y="296"/>
                      <a:pt x="503" y="145"/>
                      <a:pt x="306" y="24"/>
                    </a:cubicBezTo>
                    <a:cubicBezTo>
                      <a:pt x="280" y="8"/>
                      <a:pt x="251" y="0"/>
                      <a:pt x="222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597075" y="2355800"/>
                <a:ext cx="332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872" extrusionOk="0">
                    <a:moveTo>
                      <a:pt x="213" y="0"/>
                    </a:moveTo>
                    <a:cubicBezTo>
                      <a:pt x="77" y="0"/>
                      <a:pt x="1" y="136"/>
                      <a:pt x="61" y="258"/>
                    </a:cubicBezTo>
                    <a:cubicBezTo>
                      <a:pt x="273" y="530"/>
                      <a:pt x="546" y="742"/>
                      <a:pt x="879" y="848"/>
                    </a:cubicBezTo>
                    <a:cubicBezTo>
                      <a:pt x="912" y="864"/>
                      <a:pt x="946" y="872"/>
                      <a:pt x="980" y="872"/>
                    </a:cubicBezTo>
                    <a:cubicBezTo>
                      <a:pt x="1164" y="872"/>
                      <a:pt x="1331" y="653"/>
                      <a:pt x="1152" y="500"/>
                    </a:cubicBezTo>
                    <a:cubicBezTo>
                      <a:pt x="879" y="273"/>
                      <a:pt x="561" y="30"/>
                      <a:pt x="213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3430925" y="2436025"/>
                <a:ext cx="5832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7122" extrusionOk="0">
                    <a:moveTo>
                      <a:pt x="2058" y="1"/>
                    </a:moveTo>
                    <a:cubicBezTo>
                      <a:pt x="2029" y="1"/>
                      <a:pt x="1999" y="16"/>
                      <a:pt x="1984" y="46"/>
                    </a:cubicBezTo>
                    <a:cubicBezTo>
                      <a:pt x="1424" y="2378"/>
                      <a:pt x="1" y="4512"/>
                      <a:pt x="970" y="6995"/>
                    </a:cubicBezTo>
                    <a:cubicBezTo>
                      <a:pt x="997" y="7079"/>
                      <a:pt x="1074" y="7121"/>
                      <a:pt x="1148" y="7121"/>
                    </a:cubicBezTo>
                    <a:cubicBezTo>
                      <a:pt x="1234" y="7121"/>
                      <a:pt x="1318" y="7064"/>
                      <a:pt x="1318" y="6950"/>
                    </a:cubicBezTo>
                    <a:cubicBezTo>
                      <a:pt x="1303" y="5527"/>
                      <a:pt x="1136" y="4255"/>
                      <a:pt x="1530" y="2847"/>
                    </a:cubicBezTo>
                    <a:cubicBezTo>
                      <a:pt x="1787" y="1893"/>
                      <a:pt x="2332" y="1061"/>
                      <a:pt x="2120" y="46"/>
                    </a:cubicBezTo>
                    <a:cubicBezTo>
                      <a:pt x="2113" y="16"/>
                      <a:pt x="2086" y="1"/>
                      <a:pt x="2058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3482400" y="2468275"/>
                <a:ext cx="59075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5490" extrusionOk="0">
                    <a:moveTo>
                      <a:pt x="1373" y="0"/>
                    </a:moveTo>
                    <a:cubicBezTo>
                      <a:pt x="1258" y="0"/>
                      <a:pt x="1128" y="36"/>
                      <a:pt x="985" y="119"/>
                    </a:cubicBezTo>
                    <a:cubicBezTo>
                      <a:pt x="753" y="249"/>
                      <a:pt x="895" y="545"/>
                      <a:pt x="1119" y="545"/>
                    </a:cubicBezTo>
                    <a:cubicBezTo>
                      <a:pt x="1130" y="545"/>
                      <a:pt x="1140" y="544"/>
                      <a:pt x="1151" y="543"/>
                    </a:cubicBezTo>
                    <a:cubicBezTo>
                      <a:pt x="1179" y="538"/>
                      <a:pt x="1205" y="536"/>
                      <a:pt x="1230" y="536"/>
                    </a:cubicBezTo>
                    <a:cubicBezTo>
                      <a:pt x="1921" y="536"/>
                      <a:pt x="1679" y="2297"/>
                      <a:pt x="1636" y="2662"/>
                    </a:cubicBezTo>
                    <a:cubicBezTo>
                      <a:pt x="1590" y="2995"/>
                      <a:pt x="1560" y="3328"/>
                      <a:pt x="1575" y="3662"/>
                    </a:cubicBezTo>
                    <a:cubicBezTo>
                      <a:pt x="1575" y="3813"/>
                      <a:pt x="1666" y="4131"/>
                      <a:pt x="1636" y="4282"/>
                    </a:cubicBezTo>
                    <a:cubicBezTo>
                      <a:pt x="1721" y="4465"/>
                      <a:pt x="1701" y="4556"/>
                      <a:pt x="1574" y="4556"/>
                    </a:cubicBezTo>
                    <a:cubicBezTo>
                      <a:pt x="1522" y="4556"/>
                      <a:pt x="1451" y="4540"/>
                      <a:pt x="1363" y="4509"/>
                    </a:cubicBezTo>
                    <a:cubicBezTo>
                      <a:pt x="1303" y="4527"/>
                      <a:pt x="1249" y="4535"/>
                      <a:pt x="1200" y="4535"/>
                    </a:cubicBezTo>
                    <a:cubicBezTo>
                      <a:pt x="988" y="4535"/>
                      <a:pt x="879" y="4377"/>
                      <a:pt x="879" y="4070"/>
                    </a:cubicBezTo>
                    <a:cubicBezTo>
                      <a:pt x="788" y="3768"/>
                      <a:pt x="758" y="3465"/>
                      <a:pt x="773" y="3162"/>
                    </a:cubicBezTo>
                    <a:cubicBezTo>
                      <a:pt x="773" y="2571"/>
                      <a:pt x="909" y="2011"/>
                      <a:pt x="939" y="1421"/>
                    </a:cubicBezTo>
                    <a:cubicBezTo>
                      <a:pt x="939" y="1383"/>
                      <a:pt x="905" y="1358"/>
                      <a:pt x="867" y="1358"/>
                    </a:cubicBezTo>
                    <a:cubicBezTo>
                      <a:pt x="844" y="1358"/>
                      <a:pt x="820" y="1367"/>
                      <a:pt x="803" y="1391"/>
                    </a:cubicBezTo>
                    <a:cubicBezTo>
                      <a:pt x="288" y="2329"/>
                      <a:pt x="1" y="3525"/>
                      <a:pt x="455" y="4540"/>
                    </a:cubicBezTo>
                    <a:cubicBezTo>
                      <a:pt x="637" y="4946"/>
                      <a:pt x="1083" y="5489"/>
                      <a:pt x="1522" y="5489"/>
                    </a:cubicBezTo>
                    <a:cubicBezTo>
                      <a:pt x="1704" y="5489"/>
                      <a:pt x="1885" y="5396"/>
                      <a:pt x="2044" y="5160"/>
                    </a:cubicBezTo>
                    <a:cubicBezTo>
                      <a:pt x="2362" y="4691"/>
                      <a:pt x="2075" y="4146"/>
                      <a:pt x="2029" y="3662"/>
                    </a:cubicBezTo>
                    <a:cubicBezTo>
                      <a:pt x="1969" y="2889"/>
                      <a:pt x="2241" y="2117"/>
                      <a:pt x="2196" y="1345"/>
                    </a:cubicBezTo>
                    <a:cubicBezTo>
                      <a:pt x="2158" y="796"/>
                      <a:pt x="1915" y="0"/>
                      <a:pt x="1373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4"/>
              <p:cNvSpPr/>
              <p:nvPr/>
            </p:nvSpPr>
            <p:spPr>
              <a:xfrm>
                <a:off x="4016900" y="2348075"/>
                <a:ext cx="116925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9723" extrusionOk="0">
                    <a:moveTo>
                      <a:pt x="189" y="0"/>
                    </a:moveTo>
                    <a:cubicBezTo>
                      <a:pt x="157" y="0"/>
                      <a:pt x="130" y="15"/>
                      <a:pt x="119" y="37"/>
                    </a:cubicBezTo>
                    <a:lnTo>
                      <a:pt x="13" y="203"/>
                    </a:lnTo>
                    <a:cubicBezTo>
                      <a:pt x="1" y="215"/>
                      <a:pt x="8" y="238"/>
                      <a:pt x="20" y="238"/>
                    </a:cubicBezTo>
                    <a:cubicBezTo>
                      <a:pt x="22" y="238"/>
                      <a:pt x="25" y="236"/>
                      <a:pt x="28" y="233"/>
                    </a:cubicBezTo>
                    <a:cubicBezTo>
                      <a:pt x="79" y="217"/>
                      <a:pt x="132" y="209"/>
                      <a:pt x="185" y="209"/>
                    </a:cubicBezTo>
                    <a:cubicBezTo>
                      <a:pt x="1361" y="209"/>
                      <a:pt x="3006" y="4036"/>
                      <a:pt x="3238" y="4745"/>
                    </a:cubicBezTo>
                    <a:cubicBezTo>
                      <a:pt x="3737" y="6350"/>
                      <a:pt x="3647" y="7864"/>
                      <a:pt x="3647" y="9514"/>
                    </a:cubicBezTo>
                    <a:cubicBezTo>
                      <a:pt x="3647" y="9649"/>
                      <a:pt x="3754" y="9723"/>
                      <a:pt x="3863" y="9723"/>
                    </a:cubicBezTo>
                    <a:cubicBezTo>
                      <a:pt x="3949" y="9723"/>
                      <a:pt x="4037" y="9676"/>
                      <a:pt x="4070" y="9575"/>
                    </a:cubicBezTo>
                    <a:cubicBezTo>
                      <a:pt x="4676" y="7788"/>
                      <a:pt x="4298" y="5699"/>
                      <a:pt x="3586" y="4003"/>
                    </a:cubicBezTo>
                    <a:cubicBezTo>
                      <a:pt x="3041" y="2671"/>
                      <a:pt x="1799" y="339"/>
                      <a:pt x="225" y="6"/>
                    </a:cubicBezTo>
                    <a:cubicBezTo>
                      <a:pt x="213" y="2"/>
                      <a:pt x="201" y="0"/>
                      <a:pt x="189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4"/>
              <p:cNvSpPr/>
              <p:nvPr/>
            </p:nvSpPr>
            <p:spPr>
              <a:xfrm>
                <a:off x="3965350" y="2421250"/>
                <a:ext cx="1003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5467" extrusionOk="0">
                    <a:moveTo>
                      <a:pt x="2242" y="745"/>
                    </a:moveTo>
                    <a:cubicBezTo>
                      <a:pt x="2353" y="745"/>
                      <a:pt x="2453" y="851"/>
                      <a:pt x="2544" y="1061"/>
                    </a:cubicBezTo>
                    <a:cubicBezTo>
                      <a:pt x="2711" y="1334"/>
                      <a:pt x="2862" y="1606"/>
                      <a:pt x="2983" y="1909"/>
                    </a:cubicBezTo>
                    <a:cubicBezTo>
                      <a:pt x="3089" y="2182"/>
                      <a:pt x="3559" y="3605"/>
                      <a:pt x="3301" y="3817"/>
                    </a:cubicBezTo>
                    <a:cubicBezTo>
                      <a:pt x="3227" y="3870"/>
                      <a:pt x="3164" y="3893"/>
                      <a:pt x="3109" y="3893"/>
                    </a:cubicBezTo>
                    <a:cubicBezTo>
                      <a:pt x="2841" y="3893"/>
                      <a:pt x="2789" y="3339"/>
                      <a:pt x="2726" y="3150"/>
                    </a:cubicBezTo>
                    <a:cubicBezTo>
                      <a:pt x="2635" y="2878"/>
                      <a:pt x="2559" y="2605"/>
                      <a:pt x="2438" y="2333"/>
                    </a:cubicBezTo>
                    <a:cubicBezTo>
                      <a:pt x="2287" y="1924"/>
                      <a:pt x="2090" y="1531"/>
                      <a:pt x="1818" y="1182"/>
                    </a:cubicBezTo>
                    <a:cubicBezTo>
                      <a:pt x="1972" y="889"/>
                      <a:pt x="2114" y="745"/>
                      <a:pt x="2242" y="745"/>
                    </a:cubicBezTo>
                    <a:close/>
                    <a:moveTo>
                      <a:pt x="1967" y="0"/>
                    </a:moveTo>
                    <a:cubicBezTo>
                      <a:pt x="1913" y="0"/>
                      <a:pt x="1858" y="5"/>
                      <a:pt x="1802" y="17"/>
                    </a:cubicBezTo>
                    <a:cubicBezTo>
                      <a:pt x="1621" y="32"/>
                      <a:pt x="1469" y="123"/>
                      <a:pt x="1348" y="244"/>
                    </a:cubicBezTo>
                    <a:cubicBezTo>
                      <a:pt x="1182" y="183"/>
                      <a:pt x="1000" y="153"/>
                      <a:pt x="818" y="123"/>
                    </a:cubicBezTo>
                    <a:cubicBezTo>
                      <a:pt x="705" y="85"/>
                      <a:pt x="591" y="66"/>
                      <a:pt x="478" y="66"/>
                    </a:cubicBezTo>
                    <a:cubicBezTo>
                      <a:pt x="364" y="66"/>
                      <a:pt x="251" y="85"/>
                      <a:pt x="137" y="123"/>
                    </a:cubicBezTo>
                    <a:cubicBezTo>
                      <a:pt x="31" y="183"/>
                      <a:pt x="1" y="350"/>
                      <a:pt x="107" y="440"/>
                    </a:cubicBezTo>
                    <a:cubicBezTo>
                      <a:pt x="289" y="577"/>
                      <a:pt x="516" y="637"/>
                      <a:pt x="743" y="637"/>
                    </a:cubicBezTo>
                    <a:cubicBezTo>
                      <a:pt x="879" y="637"/>
                      <a:pt x="1046" y="668"/>
                      <a:pt x="1197" y="668"/>
                    </a:cubicBezTo>
                    <a:cubicBezTo>
                      <a:pt x="1167" y="1122"/>
                      <a:pt x="1379" y="1576"/>
                      <a:pt x="1742" y="1848"/>
                    </a:cubicBezTo>
                    <a:cubicBezTo>
                      <a:pt x="1878" y="2257"/>
                      <a:pt x="2045" y="2651"/>
                      <a:pt x="2166" y="3029"/>
                    </a:cubicBezTo>
                    <a:cubicBezTo>
                      <a:pt x="2302" y="3514"/>
                      <a:pt x="2363" y="4210"/>
                      <a:pt x="2862" y="4452"/>
                    </a:cubicBezTo>
                    <a:cubicBezTo>
                      <a:pt x="2484" y="4574"/>
                      <a:pt x="1984" y="4770"/>
                      <a:pt x="1772" y="5103"/>
                    </a:cubicBezTo>
                    <a:cubicBezTo>
                      <a:pt x="1681" y="5255"/>
                      <a:pt x="1787" y="5452"/>
                      <a:pt x="1969" y="5467"/>
                    </a:cubicBezTo>
                    <a:cubicBezTo>
                      <a:pt x="2242" y="5406"/>
                      <a:pt x="2499" y="5285"/>
                      <a:pt x="2696" y="5088"/>
                    </a:cubicBezTo>
                    <a:cubicBezTo>
                      <a:pt x="2787" y="4998"/>
                      <a:pt x="2893" y="4907"/>
                      <a:pt x="2999" y="4816"/>
                    </a:cubicBezTo>
                    <a:cubicBezTo>
                      <a:pt x="3085" y="4729"/>
                      <a:pt x="3185" y="4588"/>
                      <a:pt x="3300" y="4588"/>
                    </a:cubicBezTo>
                    <a:cubicBezTo>
                      <a:pt x="3305" y="4588"/>
                      <a:pt x="3311" y="4588"/>
                      <a:pt x="3316" y="4589"/>
                    </a:cubicBezTo>
                    <a:lnTo>
                      <a:pt x="3332" y="4589"/>
                    </a:lnTo>
                    <a:cubicBezTo>
                      <a:pt x="3332" y="4589"/>
                      <a:pt x="3332" y="4574"/>
                      <a:pt x="3332" y="4558"/>
                    </a:cubicBezTo>
                    <a:cubicBezTo>
                      <a:pt x="4013" y="4437"/>
                      <a:pt x="3816" y="2969"/>
                      <a:pt x="3710" y="2484"/>
                    </a:cubicBezTo>
                    <a:cubicBezTo>
                      <a:pt x="3538" y="1752"/>
                      <a:pt x="2944" y="0"/>
                      <a:pt x="1967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4"/>
              <p:cNvSpPr/>
              <p:nvPr/>
            </p:nvSpPr>
            <p:spPr>
              <a:xfrm>
                <a:off x="3964600" y="2454675"/>
                <a:ext cx="3712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640" extrusionOk="0">
                    <a:moveTo>
                      <a:pt x="901" y="0"/>
                    </a:moveTo>
                    <a:cubicBezTo>
                      <a:pt x="848" y="0"/>
                      <a:pt x="795" y="4"/>
                      <a:pt x="742" y="12"/>
                    </a:cubicBezTo>
                    <a:cubicBezTo>
                      <a:pt x="723" y="11"/>
                      <a:pt x="704" y="10"/>
                      <a:pt x="685" y="10"/>
                    </a:cubicBezTo>
                    <a:cubicBezTo>
                      <a:pt x="477" y="10"/>
                      <a:pt x="273" y="84"/>
                      <a:pt x="107" y="209"/>
                    </a:cubicBezTo>
                    <a:cubicBezTo>
                      <a:pt x="1" y="315"/>
                      <a:pt x="16" y="496"/>
                      <a:pt x="152" y="572"/>
                    </a:cubicBezTo>
                    <a:cubicBezTo>
                      <a:pt x="275" y="616"/>
                      <a:pt x="404" y="640"/>
                      <a:pt x="535" y="640"/>
                    </a:cubicBezTo>
                    <a:cubicBezTo>
                      <a:pt x="629" y="640"/>
                      <a:pt x="723" y="628"/>
                      <a:pt x="818" y="602"/>
                    </a:cubicBezTo>
                    <a:cubicBezTo>
                      <a:pt x="1030" y="587"/>
                      <a:pt x="1242" y="511"/>
                      <a:pt x="1409" y="390"/>
                    </a:cubicBezTo>
                    <a:cubicBezTo>
                      <a:pt x="1484" y="299"/>
                      <a:pt x="1469" y="163"/>
                      <a:pt x="1378" y="103"/>
                    </a:cubicBezTo>
                    <a:cubicBezTo>
                      <a:pt x="1219" y="35"/>
                      <a:pt x="1060" y="0"/>
                      <a:pt x="901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4"/>
              <p:cNvSpPr/>
              <p:nvPr/>
            </p:nvSpPr>
            <p:spPr>
              <a:xfrm>
                <a:off x="3983150" y="2484950"/>
                <a:ext cx="3220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712" extrusionOk="0">
                    <a:moveTo>
                      <a:pt x="974" y="1"/>
                    </a:moveTo>
                    <a:cubicBezTo>
                      <a:pt x="838" y="1"/>
                      <a:pt x="704" y="21"/>
                      <a:pt x="576" y="57"/>
                    </a:cubicBezTo>
                    <a:cubicBezTo>
                      <a:pt x="364" y="118"/>
                      <a:pt x="76" y="194"/>
                      <a:pt x="31" y="436"/>
                    </a:cubicBezTo>
                    <a:cubicBezTo>
                      <a:pt x="0" y="527"/>
                      <a:pt x="46" y="602"/>
                      <a:pt x="106" y="648"/>
                    </a:cubicBezTo>
                    <a:cubicBezTo>
                      <a:pt x="171" y="694"/>
                      <a:pt x="239" y="712"/>
                      <a:pt x="308" y="712"/>
                    </a:cubicBezTo>
                    <a:cubicBezTo>
                      <a:pt x="469" y="712"/>
                      <a:pt x="635" y="616"/>
                      <a:pt x="773" y="542"/>
                    </a:cubicBezTo>
                    <a:cubicBezTo>
                      <a:pt x="969" y="451"/>
                      <a:pt x="1151" y="300"/>
                      <a:pt x="1272" y="118"/>
                    </a:cubicBezTo>
                    <a:cubicBezTo>
                      <a:pt x="1287" y="88"/>
                      <a:pt x="1272" y="42"/>
                      <a:pt x="1242" y="27"/>
                    </a:cubicBezTo>
                    <a:cubicBezTo>
                      <a:pt x="1152" y="9"/>
                      <a:pt x="1063" y="1"/>
                      <a:pt x="974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4"/>
              <p:cNvSpPr/>
              <p:nvPr/>
            </p:nvSpPr>
            <p:spPr>
              <a:xfrm>
                <a:off x="3995075" y="2516650"/>
                <a:ext cx="282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78" extrusionOk="0">
                    <a:moveTo>
                      <a:pt x="909" y="1"/>
                    </a:moveTo>
                    <a:cubicBezTo>
                      <a:pt x="601" y="1"/>
                      <a:pt x="315" y="125"/>
                      <a:pt x="114" y="364"/>
                    </a:cubicBezTo>
                    <a:cubicBezTo>
                      <a:pt x="1" y="490"/>
                      <a:pt x="96" y="678"/>
                      <a:pt x="236" y="678"/>
                    </a:cubicBezTo>
                    <a:cubicBezTo>
                      <a:pt x="264" y="678"/>
                      <a:pt x="295" y="670"/>
                      <a:pt x="326" y="652"/>
                    </a:cubicBezTo>
                    <a:cubicBezTo>
                      <a:pt x="598" y="470"/>
                      <a:pt x="856" y="288"/>
                      <a:pt x="1113" y="76"/>
                    </a:cubicBezTo>
                    <a:cubicBezTo>
                      <a:pt x="1128" y="61"/>
                      <a:pt x="1113" y="31"/>
                      <a:pt x="1098" y="16"/>
                    </a:cubicBezTo>
                    <a:cubicBezTo>
                      <a:pt x="1034" y="6"/>
                      <a:pt x="971" y="1"/>
                      <a:pt x="909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3912550" y="2563425"/>
                <a:ext cx="148975" cy="199650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7986" extrusionOk="0">
                    <a:moveTo>
                      <a:pt x="5560" y="0"/>
                    </a:moveTo>
                    <a:cubicBezTo>
                      <a:pt x="5545" y="0"/>
                      <a:pt x="5529" y="7"/>
                      <a:pt x="5519" y="22"/>
                    </a:cubicBezTo>
                    <a:cubicBezTo>
                      <a:pt x="4883" y="1006"/>
                      <a:pt x="5262" y="1960"/>
                      <a:pt x="5292" y="3050"/>
                    </a:cubicBezTo>
                    <a:cubicBezTo>
                      <a:pt x="5334" y="5331"/>
                      <a:pt x="3113" y="7392"/>
                      <a:pt x="911" y="7392"/>
                    </a:cubicBezTo>
                    <a:cubicBezTo>
                      <a:pt x="731" y="7392"/>
                      <a:pt x="551" y="7378"/>
                      <a:pt x="372" y="7350"/>
                    </a:cubicBezTo>
                    <a:cubicBezTo>
                      <a:pt x="348" y="7344"/>
                      <a:pt x="326" y="7341"/>
                      <a:pt x="305" y="7341"/>
                    </a:cubicBezTo>
                    <a:cubicBezTo>
                      <a:pt x="69" y="7341"/>
                      <a:pt x="0" y="7704"/>
                      <a:pt x="251" y="7774"/>
                    </a:cubicBezTo>
                    <a:cubicBezTo>
                      <a:pt x="614" y="7920"/>
                      <a:pt x="971" y="7985"/>
                      <a:pt x="1319" y="7985"/>
                    </a:cubicBezTo>
                    <a:cubicBezTo>
                      <a:pt x="2772" y="7985"/>
                      <a:pt x="4068" y="6847"/>
                      <a:pt x="4959" y="5700"/>
                    </a:cubicBezTo>
                    <a:cubicBezTo>
                      <a:pt x="5428" y="5094"/>
                      <a:pt x="5777" y="4488"/>
                      <a:pt x="5852" y="3716"/>
                    </a:cubicBezTo>
                    <a:cubicBezTo>
                      <a:pt x="5958" y="2460"/>
                      <a:pt x="5353" y="1324"/>
                      <a:pt x="5610" y="68"/>
                    </a:cubicBezTo>
                    <a:cubicBezTo>
                      <a:pt x="5620" y="27"/>
                      <a:pt x="5590" y="0"/>
                      <a:pt x="5560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3930550" y="2612375"/>
                <a:ext cx="64300" cy="9040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3616" extrusionOk="0">
                    <a:moveTo>
                      <a:pt x="2331" y="1"/>
                    </a:moveTo>
                    <a:cubicBezTo>
                      <a:pt x="2283" y="1"/>
                      <a:pt x="2234" y="19"/>
                      <a:pt x="2195" y="63"/>
                    </a:cubicBezTo>
                    <a:cubicBezTo>
                      <a:pt x="1786" y="517"/>
                      <a:pt x="1741" y="1077"/>
                      <a:pt x="1620" y="1637"/>
                    </a:cubicBezTo>
                    <a:cubicBezTo>
                      <a:pt x="1423" y="2591"/>
                      <a:pt x="1120" y="3212"/>
                      <a:pt x="76" y="3302"/>
                    </a:cubicBezTo>
                    <a:cubicBezTo>
                      <a:pt x="15" y="3318"/>
                      <a:pt x="0" y="3378"/>
                      <a:pt x="30" y="3408"/>
                    </a:cubicBezTo>
                    <a:cubicBezTo>
                      <a:pt x="186" y="3555"/>
                      <a:pt x="366" y="3616"/>
                      <a:pt x="551" y="3616"/>
                    </a:cubicBezTo>
                    <a:cubicBezTo>
                      <a:pt x="974" y="3616"/>
                      <a:pt x="1423" y="3296"/>
                      <a:pt x="1665" y="2969"/>
                    </a:cubicBezTo>
                    <a:cubicBezTo>
                      <a:pt x="2210" y="2228"/>
                      <a:pt x="2316" y="1137"/>
                      <a:pt x="2528" y="259"/>
                    </a:cubicBezTo>
                    <a:cubicBezTo>
                      <a:pt x="2572" y="119"/>
                      <a:pt x="2452" y="1"/>
                      <a:pt x="2331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4"/>
              <p:cNvSpPr/>
              <p:nvPr/>
            </p:nvSpPr>
            <p:spPr>
              <a:xfrm>
                <a:off x="3860525" y="2589450"/>
                <a:ext cx="7610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907" extrusionOk="0">
                    <a:moveTo>
                      <a:pt x="2294" y="586"/>
                    </a:moveTo>
                    <a:cubicBezTo>
                      <a:pt x="2339" y="586"/>
                      <a:pt x="2343" y="617"/>
                      <a:pt x="2286" y="722"/>
                    </a:cubicBezTo>
                    <a:cubicBezTo>
                      <a:pt x="2120" y="995"/>
                      <a:pt x="1681" y="1267"/>
                      <a:pt x="1438" y="1479"/>
                    </a:cubicBezTo>
                    <a:cubicBezTo>
                      <a:pt x="1332" y="1570"/>
                      <a:pt x="909" y="2024"/>
                      <a:pt x="651" y="2236"/>
                    </a:cubicBezTo>
                    <a:cubicBezTo>
                      <a:pt x="833" y="1767"/>
                      <a:pt x="1151" y="1358"/>
                      <a:pt x="1575" y="1086"/>
                    </a:cubicBezTo>
                    <a:cubicBezTo>
                      <a:pt x="1616" y="1058"/>
                      <a:pt x="1595" y="993"/>
                      <a:pt x="1556" y="993"/>
                    </a:cubicBezTo>
                    <a:cubicBezTo>
                      <a:pt x="1552" y="993"/>
                      <a:pt x="1548" y="993"/>
                      <a:pt x="1544" y="995"/>
                    </a:cubicBezTo>
                    <a:lnTo>
                      <a:pt x="1454" y="1010"/>
                    </a:lnTo>
                    <a:cubicBezTo>
                      <a:pt x="1529" y="949"/>
                      <a:pt x="1605" y="874"/>
                      <a:pt x="1681" y="828"/>
                    </a:cubicBezTo>
                    <a:cubicBezTo>
                      <a:pt x="1802" y="737"/>
                      <a:pt x="1938" y="677"/>
                      <a:pt x="2089" y="631"/>
                    </a:cubicBezTo>
                    <a:cubicBezTo>
                      <a:pt x="2181" y="610"/>
                      <a:pt x="2254" y="586"/>
                      <a:pt x="2294" y="586"/>
                    </a:cubicBezTo>
                    <a:close/>
                    <a:moveTo>
                      <a:pt x="2266" y="0"/>
                    </a:moveTo>
                    <a:cubicBezTo>
                      <a:pt x="1508" y="0"/>
                      <a:pt x="715" y="695"/>
                      <a:pt x="545" y="1403"/>
                    </a:cubicBezTo>
                    <a:cubicBezTo>
                      <a:pt x="545" y="1449"/>
                      <a:pt x="545" y="1479"/>
                      <a:pt x="545" y="1525"/>
                    </a:cubicBezTo>
                    <a:cubicBezTo>
                      <a:pt x="515" y="1555"/>
                      <a:pt x="485" y="1585"/>
                      <a:pt x="469" y="1615"/>
                    </a:cubicBezTo>
                    <a:cubicBezTo>
                      <a:pt x="258" y="1873"/>
                      <a:pt x="0" y="2297"/>
                      <a:pt x="106" y="2630"/>
                    </a:cubicBezTo>
                    <a:cubicBezTo>
                      <a:pt x="162" y="2827"/>
                      <a:pt x="275" y="2906"/>
                      <a:pt x="422" y="2906"/>
                    </a:cubicBezTo>
                    <a:cubicBezTo>
                      <a:pt x="984" y="2906"/>
                      <a:pt x="2040" y="1732"/>
                      <a:pt x="2256" y="1540"/>
                    </a:cubicBezTo>
                    <a:cubicBezTo>
                      <a:pt x="2528" y="1313"/>
                      <a:pt x="3043" y="1010"/>
                      <a:pt x="3043" y="571"/>
                    </a:cubicBezTo>
                    <a:cubicBezTo>
                      <a:pt x="3043" y="238"/>
                      <a:pt x="2740" y="41"/>
                      <a:pt x="2423" y="11"/>
                    </a:cubicBezTo>
                    <a:cubicBezTo>
                      <a:pt x="2371" y="4"/>
                      <a:pt x="2319" y="0"/>
                      <a:pt x="2266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4"/>
              <p:cNvSpPr/>
              <p:nvPr/>
            </p:nvSpPr>
            <p:spPr>
              <a:xfrm>
                <a:off x="3668250" y="2447500"/>
                <a:ext cx="73825" cy="1332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5331" extrusionOk="0">
                    <a:moveTo>
                      <a:pt x="1456" y="944"/>
                    </a:moveTo>
                    <a:cubicBezTo>
                      <a:pt x="1772" y="944"/>
                      <a:pt x="1389" y="1688"/>
                      <a:pt x="1348" y="1813"/>
                    </a:cubicBezTo>
                    <a:cubicBezTo>
                      <a:pt x="1226" y="2146"/>
                      <a:pt x="1090" y="2479"/>
                      <a:pt x="999" y="2842"/>
                    </a:cubicBezTo>
                    <a:cubicBezTo>
                      <a:pt x="924" y="3054"/>
                      <a:pt x="878" y="3281"/>
                      <a:pt x="848" y="3508"/>
                    </a:cubicBezTo>
                    <a:cubicBezTo>
                      <a:pt x="827" y="3712"/>
                      <a:pt x="752" y="4561"/>
                      <a:pt x="683" y="4561"/>
                    </a:cubicBezTo>
                    <a:cubicBezTo>
                      <a:pt x="655" y="4561"/>
                      <a:pt x="628" y="4417"/>
                      <a:pt x="606" y="4023"/>
                    </a:cubicBezTo>
                    <a:cubicBezTo>
                      <a:pt x="591" y="3599"/>
                      <a:pt x="621" y="3160"/>
                      <a:pt x="697" y="2736"/>
                    </a:cubicBezTo>
                    <a:cubicBezTo>
                      <a:pt x="757" y="2540"/>
                      <a:pt x="818" y="2328"/>
                      <a:pt x="878" y="2131"/>
                    </a:cubicBezTo>
                    <a:cubicBezTo>
                      <a:pt x="939" y="1919"/>
                      <a:pt x="1226" y="1010"/>
                      <a:pt x="1348" y="965"/>
                    </a:cubicBezTo>
                    <a:cubicBezTo>
                      <a:pt x="1391" y="951"/>
                      <a:pt x="1427" y="944"/>
                      <a:pt x="1456" y="944"/>
                    </a:cubicBezTo>
                    <a:close/>
                    <a:moveTo>
                      <a:pt x="1587" y="0"/>
                    </a:moveTo>
                    <a:cubicBezTo>
                      <a:pt x="667" y="0"/>
                      <a:pt x="105" y="2367"/>
                      <a:pt x="76" y="2994"/>
                    </a:cubicBezTo>
                    <a:cubicBezTo>
                      <a:pt x="76" y="3085"/>
                      <a:pt x="106" y="3160"/>
                      <a:pt x="182" y="3206"/>
                    </a:cubicBezTo>
                    <a:cubicBezTo>
                      <a:pt x="167" y="3327"/>
                      <a:pt x="152" y="3448"/>
                      <a:pt x="136" y="3569"/>
                    </a:cubicBezTo>
                    <a:cubicBezTo>
                      <a:pt x="91" y="3963"/>
                      <a:pt x="0" y="4765"/>
                      <a:pt x="333" y="5098"/>
                    </a:cubicBezTo>
                    <a:cubicBezTo>
                      <a:pt x="501" y="5261"/>
                      <a:pt x="644" y="5331"/>
                      <a:pt x="766" y="5331"/>
                    </a:cubicBezTo>
                    <a:cubicBezTo>
                      <a:pt x="1422" y="5331"/>
                      <a:pt x="1461" y="3309"/>
                      <a:pt x="1499" y="3130"/>
                    </a:cubicBezTo>
                    <a:cubicBezTo>
                      <a:pt x="1666" y="2524"/>
                      <a:pt x="2952" y="269"/>
                      <a:pt x="1696" y="11"/>
                    </a:cubicBezTo>
                    <a:cubicBezTo>
                      <a:pt x="1659" y="4"/>
                      <a:pt x="1623" y="0"/>
                      <a:pt x="1587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4"/>
              <p:cNvSpPr/>
              <p:nvPr/>
            </p:nvSpPr>
            <p:spPr>
              <a:xfrm>
                <a:off x="3788500" y="2360100"/>
                <a:ext cx="114050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838" extrusionOk="0">
                    <a:moveTo>
                      <a:pt x="1087" y="504"/>
                    </a:moveTo>
                    <a:cubicBezTo>
                      <a:pt x="1159" y="504"/>
                      <a:pt x="1271" y="555"/>
                      <a:pt x="1397" y="585"/>
                    </a:cubicBezTo>
                    <a:cubicBezTo>
                      <a:pt x="1503" y="615"/>
                      <a:pt x="1609" y="646"/>
                      <a:pt x="1731" y="691"/>
                    </a:cubicBezTo>
                    <a:cubicBezTo>
                      <a:pt x="2336" y="903"/>
                      <a:pt x="2881" y="1297"/>
                      <a:pt x="3260" y="1827"/>
                    </a:cubicBezTo>
                    <a:cubicBezTo>
                      <a:pt x="3426" y="2039"/>
                      <a:pt x="3502" y="2039"/>
                      <a:pt x="3245" y="2220"/>
                    </a:cubicBezTo>
                    <a:cubicBezTo>
                      <a:pt x="3147" y="2300"/>
                      <a:pt x="3078" y="2335"/>
                      <a:pt x="3017" y="2335"/>
                    </a:cubicBezTo>
                    <a:cubicBezTo>
                      <a:pt x="2916" y="2335"/>
                      <a:pt x="2835" y="2241"/>
                      <a:pt x="2684" y="2099"/>
                    </a:cubicBezTo>
                    <a:cubicBezTo>
                      <a:pt x="2503" y="1917"/>
                      <a:pt x="2351" y="1721"/>
                      <a:pt x="2170" y="1524"/>
                    </a:cubicBezTo>
                    <a:cubicBezTo>
                      <a:pt x="2109" y="1463"/>
                      <a:pt x="2033" y="1403"/>
                      <a:pt x="1973" y="1357"/>
                    </a:cubicBezTo>
                    <a:cubicBezTo>
                      <a:pt x="2139" y="1236"/>
                      <a:pt x="2064" y="964"/>
                      <a:pt x="1852" y="949"/>
                    </a:cubicBezTo>
                    <a:cubicBezTo>
                      <a:pt x="1715" y="949"/>
                      <a:pt x="1594" y="964"/>
                      <a:pt x="1473" y="979"/>
                    </a:cubicBezTo>
                    <a:cubicBezTo>
                      <a:pt x="1359" y="990"/>
                      <a:pt x="1275" y="1008"/>
                      <a:pt x="1211" y="1008"/>
                    </a:cubicBezTo>
                    <a:cubicBezTo>
                      <a:pt x="1106" y="1008"/>
                      <a:pt x="1057" y="959"/>
                      <a:pt x="1019" y="752"/>
                    </a:cubicBezTo>
                    <a:cubicBezTo>
                      <a:pt x="980" y="559"/>
                      <a:pt x="1012" y="504"/>
                      <a:pt x="1087" y="504"/>
                    </a:cubicBezTo>
                    <a:close/>
                    <a:moveTo>
                      <a:pt x="987" y="0"/>
                    </a:moveTo>
                    <a:cubicBezTo>
                      <a:pt x="686" y="0"/>
                      <a:pt x="432" y="109"/>
                      <a:pt x="307" y="404"/>
                    </a:cubicBezTo>
                    <a:cubicBezTo>
                      <a:pt x="0" y="1146"/>
                      <a:pt x="710" y="1499"/>
                      <a:pt x="1348" y="1499"/>
                    </a:cubicBezTo>
                    <a:cubicBezTo>
                      <a:pt x="1465" y="1499"/>
                      <a:pt x="1580" y="1487"/>
                      <a:pt x="1685" y="1463"/>
                    </a:cubicBezTo>
                    <a:cubicBezTo>
                      <a:pt x="2048" y="1796"/>
                      <a:pt x="2276" y="2266"/>
                      <a:pt x="2669" y="2584"/>
                    </a:cubicBezTo>
                    <a:cubicBezTo>
                      <a:pt x="2845" y="2749"/>
                      <a:pt x="3078" y="2837"/>
                      <a:pt x="3315" y="2837"/>
                    </a:cubicBezTo>
                    <a:cubicBezTo>
                      <a:pt x="3424" y="2837"/>
                      <a:pt x="3533" y="2819"/>
                      <a:pt x="3638" y="2780"/>
                    </a:cubicBezTo>
                    <a:cubicBezTo>
                      <a:pt x="4562" y="2311"/>
                      <a:pt x="3169" y="994"/>
                      <a:pt x="2745" y="691"/>
                    </a:cubicBezTo>
                    <a:cubicBezTo>
                      <a:pt x="2410" y="448"/>
                      <a:pt x="1600" y="0"/>
                      <a:pt x="987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4"/>
              <p:cNvSpPr/>
              <p:nvPr/>
            </p:nvSpPr>
            <p:spPr>
              <a:xfrm>
                <a:off x="3711450" y="2245250"/>
                <a:ext cx="2182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8731" h="2223" extrusionOk="0">
                    <a:moveTo>
                      <a:pt x="3258" y="0"/>
                    </a:moveTo>
                    <a:cubicBezTo>
                      <a:pt x="1932" y="0"/>
                      <a:pt x="712" y="370"/>
                      <a:pt x="13" y="1319"/>
                    </a:cubicBezTo>
                    <a:cubicBezTo>
                      <a:pt x="1" y="1343"/>
                      <a:pt x="19" y="1368"/>
                      <a:pt x="42" y="1368"/>
                    </a:cubicBezTo>
                    <a:cubicBezTo>
                      <a:pt x="48" y="1368"/>
                      <a:pt x="53" y="1367"/>
                      <a:pt x="59" y="1364"/>
                    </a:cubicBezTo>
                    <a:cubicBezTo>
                      <a:pt x="949" y="878"/>
                      <a:pt x="1902" y="681"/>
                      <a:pt x="2868" y="681"/>
                    </a:cubicBezTo>
                    <a:cubicBezTo>
                      <a:pt x="4729" y="681"/>
                      <a:pt x="6635" y="1409"/>
                      <a:pt x="8219" y="2197"/>
                    </a:cubicBezTo>
                    <a:cubicBezTo>
                      <a:pt x="8255" y="2214"/>
                      <a:pt x="8292" y="2222"/>
                      <a:pt x="8328" y="2222"/>
                    </a:cubicBezTo>
                    <a:cubicBezTo>
                      <a:pt x="8539" y="2222"/>
                      <a:pt x="8731" y="1954"/>
                      <a:pt x="8537" y="1773"/>
                    </a:cubicBezTo>
                    <a:cubicBezTo>
                      <a:pt x="7450" y="821"/>
                      <a:pt x="5235" y="0"/>
                      <a:pt x="3258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4"/>
              <p:cNvSpPr/>
              <p:nvPr/>
            </p:nvSpPr>
            <p:spPr>
              <a:xfrm>
                <a:off x="3818125" y="2315225"/>
                <a:ext cx="104300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2328" extrusionOk="0">
                    <a:moveTo>
                      <a:pt x="500" y="1"/>
                    </a:moveTo>
                    <a:cubicBezTo>
                      <a:pt x="337" y="1"/>
                      <a:pt x="175" y="16"/>
                      <a:pt x="16" y="49"/>
                    </a:cubicBezTo>
                    <a:cubicBezTo>
                      <a:pt x="1" y="49"/>
                      <a:pt x="1" y="79"/>
                      <a:pt x="16" y="79"/>
                    </a:cubicBezTo>
                    <a:cubicBezTo>
                      <a:pt x="621" y="412"/>
                      <a:pt x="1318" y="563"/>
                      <a:pt x="1923" y="896"/>
                    </a:cubicBezTo>
                    <a:cubicBezTo>
                      <a:pt x="2589" y="1275"/>
                      <a:pt x="3195" y="1744"/>
                      <a:pt x="3755" y="2274"/>
                    </a:cubicBezTo>
                    <a:cubicBezTo>
                      <a:pt x="3793" y="2312"/>
                      <a:pt x="3840" y="2328"/>
                      <a:pt x="3887" y="2328"/>
                    </a:cubicBezTo>
                    <a:cubicBezTo>
                      <a:pt x="4029" y="2328"/>
                      <a:pt x="4172" y="2180"/>
                      <a:pt x="4058" y="2032"/>
                    </a:cubicBezTo>
                    <a:cubicBezTo>
                      <a:pt x="3315" y="1046"/>
                      <a:pt x="1850" y="1"/>
                      <a:pt x="500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4"/>
              <p:cNvSpPr/>
              <p:nvPr/>
            </p:nvSpPr>
            <p:spPr>
              <a:xfrm>
                <a:off x="3533125" y="2723375"/>
                <a:ext cx="116325" cy="131800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5272" extrusionOk="0">
                    <a:moveTo>
                      <a:pt x="40" y="0"/>
                    </a:moveTo>
                    <a:cubicBezTo>
                      <a:pt x="22" y="0"/>
                      <a:pt x="0" y="18"/>
                      <a:pt x="0" y="28"/>
                    </a:cubicBezTo>
                    <a:cubicBezTo>
                      <a:pt x="243" y="1194"/>
                      <a:pt x="757" y="2269"/>
                      <a:pt x="1514" y="3162"/>
                    </a:cubicBezTo>
                    <a:cubicBezTo>
                      <a:pt x="2196" y="3995"/>
                      <a:pt x="3225" y="5055"/>
                      <a:pt x="4315" y="5267"/>
                    </a:cubicBezTo>
                    <a:cubicBezTo>
                      <a:pt x="4332" y="5270"/>
                      <a:pt x="4348" y="5272"/>
                      <a:pt x="4364" y="5272"/>
                    </a:cubicBezTo>
                    <a:cubicBezTo>
                      <a:pt x="4547" y="5272"/>
                      <a:pt x="4653" y="5043"/>
                      <a:pt x="4527" y="4903"/>
                    </a:cubicBezTo>
                    <a:cubicBezTo>
                      <a:pt x="3770" y="4146"/>
                      <a:pt x="2771" y="3662"/>
                      <a:pt x="2014" y="2875"/>
                    </a:cubicBezTo>
                    <a:cubicBezTo>
                      <a:pt x="1242" y="2012"/>
                      <a:pt x="576" y="1043"/>
                      <a:pt x="61" y="13"/>
                    </a:cubicBezTo>
                    <a:cubicBezTo>
                      <a:pt x="56" y="4"/>
                      <a:pt x="49" y="0"/>
                      <a:pt x="40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4"/>
              <p:cNvSpPr/>
              <p:nvPr/>
            </p:nvSpPr>
            <p:spPr>
              <a:xfrm>
                <a:off x="3575500" y="2588625"/>
                <a:ext cx="7442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6719" extrusionOk="0">
                    <a:moveTo>
                      <a:pt x="206" y="1"/>
                    </a:moveTo>
                    <a:cubicBezTo>
                      <a:pt x="183" y="1"/>
                      <a:pt x="152" y="22"/>
                      <a:pt x="152" y="44"/>
                    </a:cubicBezTo>
                    <a:cubicBezTo>
                      <a:pt x="485" y="2178"/>
                      <a:pt x="1" y="5782"/>
                      <a:pt x="2575" y="6705"/>
                    </a:cubicBezTo>
                    <a:cubicBezTo>
                      <a:pt x="2603" y="6714"/>
                      <a:pt x="2630" y="6718"/>
                      <a:pt x="2655" y="6718"/>
                    </a:cubicBezTo>
                    <a:cubicBezTo>
                      <a:pt x="2886" y="6718"/>
                      <a:pt x="2976" y="6374"/>
                      <a:pt x="2772" y="6251"/>
                    </a:cubicBezTo>
                    <a:cubicBezTo>
                      <a:pt x="546" y="4782"/>
                      <a:pt x="1394" y="2072"/>
                      <a:pt x="228" y="13"/>
                    </a:cubicBezTo>
                    <a:cubicBezTo>
                      <a:pt x="224" y="4"/>
                      <a:pt x="215" y="1"/>
                      <a:pt x="206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4"/>
              <p:cNvSpPr/>
              <p:nvPr/>
            </p:nvSpPr>
            <p:spPr>
              <a:xfrm>
                <a:off x="3625100" y="2603650"/>
                <a:ext cx="6442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4181" extrusionOk="0">
                    <a:moveTo>
                      <a:pt x="772" y="608"/>
                    </a:moveTo>
                    <a:cubicBezTo>
                      <a:pt x="833" y="760"/>
                      <a:pt x="893" y="896"/>
                      <a:pt x="939" y="1032"/>
                    </a:cubicBezTo>
                    <a:cubicBezTo>
                      <a:pt x="1045" y="1290"/>
                      <a:pt x="1136" y="1547"/>
                      <a:pt x="1242" y="1804"/>
                    </a:cubicBezTo>
                    <a:cubicBezTo>
                      <a:pt x="1348" y="2062"/>
                      <a:pt x="1423" y="2334"/>
                      <a:pt x="1529" y="2592"/>
                    </a:cubicBezTo>
                    <a:cubicBezTo>
                      <a:pt x="1605" y="2819"/>
                      <a:pt x="1878" y="3258"/>
                      <a:pt x="1862" y="3485"/>
                    </a:cubicBezTo>
                    <a:cubicBezTo>
                      <a:pt x="1912" y="3584"/>
                      <a:pt x="1925" y="3634"/>
                      <a:pt x="1903" y="3634"/>
                    </a:cubicBezTo>
                    <a:cubicBezTo>
                      <a:pt x="1884" y="3634"/>
                      <a:pt x="1840" y="3599"/>
                      <a:pt x="1772" y="3530"/>
                    </a:cubicBezTo>
                    <a:cubicBezTo>
                      <a:pt x="1666" y="3424"/>
                      <a:pt x="1560" y="3318"/>
                      <a:pt x="1484" y="3197"/>
                    </a:cubicBezTo>
                    <a:cubicBezTo>
                      <a:pt x="1317" y="2985"/>
                      <a:pt x="1166" y="2758"/>
                      <a:pt x="1045" y="2516"/>
                    </a:cubicBezTo>
                    <a:cubicBezTo>
                      <a:pt x="878" y="2153"/>
                      <a:pt x="742" y="1774"/>
                      <a:pt x="636" y="1380"/>
                    </a:cubicBezTo>
                    <a:cubicBezTo>
                      <a:pt x="651" y="1350"/>
                      <a:pt x="651" y="1305"/>
                      <a:pt x="636" y="1275"/>
                    </a:cubicBezTo>
                    <a:cubicBezTo>
                      <a:pt x="515" y="1047"/>
                      <a:pt x="576" y="775"/>
                      <a:pt x="772" y="608"/>
                    </a:cubicBezTo>
                    <a:close/>
                    <a:moveTo>
                      <a:pt x="550" y="1"/>
                    </a:moveTo>
                    <a:cubicBezTo>
                      <a:pt x="1" y="1"/>
                      <a:pt x="19" y="971"/>
                      <a:pt x="258" y="1396"/>
                    </a:cubicBezTo>
                    <a:cubicBezTo>
                      <a:pt x="303" y="2304"/>
                      <a:pt x="666" y="3182"/>
                      <a:pt x="1302" y="3833"/>
                    </a:cubicBezTo>
                    <a:cubicBezTo>
                      <a:pt x="1517" y="4065"/>
                      <a:pt x="1778" y="4180"/>
                      <a:pt x="1997" y="4180"/>
                    </a:cubicBezTo>
                    <a:cubicBezTo>
                      <a:pt x="2336" y="4180"/>
                      <a:pt x="2576" y="3906"/>
                      <a:pt x="2392" y="3364"/>
                    </a:cubicBezTo>
                    <a:cubicBezTo>
                      <a:pt x="2165" y="2698"/>
                      <a:pt x="1847" y="2047"/>
                      <a:pt x="1575" y="1411"/>
                    </a:cubicBezTo>
                    <a:cubicBezTo>
                      <a:pt x="1408" y="1017"/>
                      <a:pt x="1257" y="260"/>
                      <a:pt x="818" y="63"/>
                    </a:cubicBezTo>
                    <a:cubicBezTo>
                      <a:pt x="716" y="20"/>
                      <a:pt x="627" y="1"/>
                      <a:pt x="550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4"/>
              <p:cNvSpPr/>
              <p:nvPr/>
            </p:nvSpPr>
            <p:spPr>
              <a:xfrm>
                <a:off x="3707925" y="2795900"/>
                <a:ext cx="1670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3187" extrusionOk="0">
                    <a:moveTo>
                      <a:pt x="5172" y="1501"/>
                    </a:moveTo>
                    <a:cubicBezTo>
                      <a:pt x="5354" y="1501"/>
                      <a:pt x="5521" y="1537"/>
                      <a:pt x="5529" y="1684"/>
                    </a:cubicBezTo>
                    <a:cubicBezTo>
                      <a:pt x="5529" y="1790"/>
                      <a:pt x="4333" y="2229"/>
                      <a:pt x="4287" y="2244"/>
                    </a:cubicBezTo>
                    <a:cubicBezTo>
                      <a:pt x="3852" y="2414"/>
                      <a:pt x="3127" y="2699"/>
                      <a:pt x="2560" y="2699"/>
                    </a:cubicBezTo>
                    <a:cubicBezTo>
                      <a:pt x="2417" y="2699"/>
                      <a:pt x="2284" y="2681"/>
                      <a:pt x="2168" y="2638"/>
                    </a:cubicBezTo>
                    <a:cubicBezTo>
                      <a:pt x="1456" y="2381"/>
                      <a:pt x="1971" y="2048"/>
                      <a:pt x="2471" y="1881"/>
                    </a:cubicBezTo>
                    <a:lnTo>
                      <a:pt x="2713" y="1821"/>
                    </a:lnTo>
                    <a:cubicBezTo>
                      <a:pt x="2743" y="1836"/>
                      <a:pt x="2804" y="1851"/>
                      <a:pt x="2849" y="1851"/>
                    </a:cubicBezTo>
                    <a:cubicBezTo>
                      <a:pt x="3485" y="1775"/>
                      <a:pt x="4091" y="1578"/>
                      <a:pt x="4742" y="1533"/>
                    </a:cubicBezTo>
                    <a:cubicBezTo>
                      <a:pt x="4815" y="1533"/>
                      <a:pt x="5000" y="1501"/>
                      <a:pt x="5172" y="1501"/>
                    </a:cubicBezTo>
                    <a:close/>
                    <a:moveTo>
                      <a:pt x="6057" y="1"/>
                    </a:moveTo>
                    <a:cubicBezTo>
                      <a:pt x="6014" y="1"/>
                      <a:pt x="5970" y="16"/>
                      <a:pt x="5938" y="49"/>
                    </a:cubicBezTo>
                    <a:cubicBezTo>
                      <a:pt x="5741" y="231"/>
                      <a:pt x="5786" y="519"/>
                      <a:pt x="5817" y="761"/>
                    </a:cubicBezTo>
                    <a:cubicBezTo>
                      <a:pt x="5832" y="852"/>
                      <a:pt x="5847" y="958"/>
                      <a:pt x="5892" y="1048"/>
                    </a:cubicBezTo>
                    <a:cubicBezTo>
                      <a:pt x="5696" y="1016"/>
                      <a:pt x="5492" y="991"/>
                      <a:pt x="5291" y="991"/>
                    </a:cubicBezTo>
                    <a:cubicBezTo>
                      <a:pt x="5213" y="991"/>
                      <a:pt x="5136" y="995"/>
                      <a:pt x="5060" y="1003"/>
                    </a:cubicBezTo>
                    <a:lnTo>
                      <a:pt x="4984" y="1003"/>
                    </a:lnTo>
                    <a:cubicBezTo>
                      <a:pt x="4984" y="700"/>
                      <a:pt x="4863" y="413"/>
                      <a:pt x="4666" y="201"/>
                    </a:cubicBezTo>
                    <a:cubicBezTo>
                      <a:pt x="4632" y="171"/>
                      <a:pt x="4593" y="158"/>
                      <a:pt x="4556" y="158"/>
                    </a:cubicBezTo>
                    <a:cubicBezTo>
                      <a:pt x="4461" y="158"/>
                      <a:pt x="4376" y="243"/>
                      <a:pt x="4409" y="352"/>
                    </a:cubicBezTo>
                    <a:cubicBezTo>
                      <a:pt x="4454" y="564"/>
                      <a:pt x="4514" y="761"/>
                      <a:pt x="4590" y="942"/>
                    </a:cubicBezTo>
                    <a:cubicBezTo>
                      <a:pt x="4590" y="973"/>
                      <a:pt x="4605" y="988"/>
                      <a:pt x="4605" y="1003"/>
                    </a:cubicBezTo>
                    <a:cubicBezTo>
                      <a:pt x="4257" y="1003"/>
                      <a:pt x="3909" y="1033"/>
                      <a:pt x="3561" y="1094"/>
                    </a:cubicBezTo>
                    <a:cubicBezTo>
                      <a:pt x="3561" y="1048"/>
                      <a:pt x="3546" y="1003"/>
                      <a:pt x="3546" y="958"/>
                    </a:cubicBezTo>
                    <a:cubicBezTo>
                      <a:pt x="3546" y="776"/>
                      <a:pt x="3500" y="579"/>
                      <a:pt x="3409" y="413"/>
                    </a:cubicBezTo>
                    <a:cubicBezTo>
                      <a:pt x="3370" y="361"/>
                      <a:pt x="3315" y="337"/>
                      <a:pt x="3261" y="337"/>
                    </a:cubicBezTo>
                    <a:cubicBezTo>
                      <a:pt x="3188" y="337"/>
                      <a:pt x="3117" y="380"/>
                      <a:pt x="3091" y="458"/>
                    </a:cubicBezTo>
                    <a:cubicBezTo>
                      <a:pt x="3076" y="655"/>
                      <a:pt x="3091" y="852"/>
                      <a:pt x="3182" y="1018"/>
                    </a:cubicBezTo>
                    <a:lnTo>
                      <a:pt x="3228" y="1185"/>
                    </a:lnTo>
                    <a:cubicBezTo>
                      <a:pt x="3046" y="1230"/>
                      <a:pt x="2879" y="1291"/>
                      <a:pt x="2713" y="1351"/>
                    </a:cubicBezTo>
                    <a:cubicBezTo>
                      <a:pt x="2683" y="1382"/>
                      <a:pt x="2652" y="1397"/>
                      <a:pt x="2637" y="1427"/>
                    </a:cubicBezTo>
                    <a:cubicBezTo>
                      <a:pt x="2455" y="1442"/>
                      <a:pt x="2289" y="1457"/>
                      <a:pt x="2122" y="1487"/>
                    </a:cubicBezTo>
                    <a:cubicBezTo>
                      <a:pt x="2107" y="1382"/>
                      <a:pt x="2092" y="1276"/>
                      <a:pt x="2077" y="1170"/>
                    </a:cubicBezTo>
                    <a:cubicBezTo>
                      <a:pt x="2047" y="973"/>
                      <a:pt x="1971" y="791"/>
                      <a:pt x="1835" y="655"/>
                    </a:cubicBezTo>
                    <a:cubicBezTo>
                      <a:pt x="1807" y="627"/>
                      <a:pt x="1771" y="614"/>
                      <a:pt x="1735" y="614"/>
                    </a:cubicBezTo>
                    <a:cubicBezTo>
                      <a:pt x="1673" y="614"/>
                      <a:pt x="1612" y="654"/>
                      <a:pt x="1593" y="730"/>
                    </a:cubicBezTo>
                    <a:cubicBezTo>
                      <a:pt x="1547" y="912"/>
                      <a:pt x="1577" y="1109"/>
                      <a:pt x="1668" y="1276"/>
                    </a:cubicBezTo>
                    <a:cubicBezTo>
                      <a:pt x="1714" y="1366"/>
                      <a:pt x="1744" y="1472"/>
                      <a:pt x="1804" y="1578"/>
                    </a:cubicBezTo>
                    <a:cubicBezTo>
                      <a:pt x="1502" y="1639"/>
                      <a:pt x="1259" y="1851"/>
                      <a:pt x="1138" y="2138"/>
                    </a:cubicBezTo>
                    <a:lnTo>
                      <a:pt x="1032" y="2002"/>
                    </a:lnTo>
                    <a:cubicBezTo>
                      <a:pt x="805" y="1669"/>
                      <a:pt x="639" y="1306"/>
                      <a:pt x="396" y="1018"/>
                    </a:cubicBezTo>
                    <a:cubicBezTo>
                      <a:pt x="354" y="967"/>
                      <a:pt x="303" y="946"/>
                      <a:pt x="253" y="946"/>
                    </a:cubicBezTo>
                    <a:cubicBezTo>
                      <a:pt x="124" y="946"/>
                      <a:pt x="0" y="1084"/>
                      <a:pt x="33" y="1215"/>
                    </a:cubicBezTo>
                    <a:cubicBezTo>
                      <a:pt x="139" y="1639"/>
                      <a:pt x="427" y="2017"/>
                      <a:pt x="684" y="2335"/>
                    </a:cubicBezTo>
                    <a:cubicBezTo>
                      <a:pt x="881" y="2593"/>
                      <a:pt x="1123" y="2895"/>
                      <a:pt x="1441" y="3001"/>
                    </a:cubicBezTo>
                    <a:cubicBezTo>
                      <a:pt x="1674" y="3139"/>
                      <a:pt x="2002" y="3187"/>
                      <a:pt x="2342" y="3187"/>
                    </a:cubicBezTo>
                    <a:cubicBezTo>
                      <a:pt x="2863" y="3187"/>
                      <a:pt x="3413" y="3075"/>
                      <a:pt x="3697" y="3001"/>
                    </a:cubicBezTo>
                    <a:cubicBezTo>
                      <a:pt x="4212" y="2865"/>
                      <a:pt x="6679" y="2244"/>
                      <a:pt x="6256" y="1336"/>
                    </a:cubicBezTo>
                    <a:cubicBezTo>
                      <a:pt x="6271" y="1321"/>
                      <a:pt x="6286" y="1306"/>
                      <a:pt x="6286" y="1291"/>
                    </a:cubicBezTo>
                    <a:cubicBezTo>
                      <a:pt x="6392" y="1048"/>
                      <a:pt x="6316" y="912"/>
                      <a:pt x="6286" y="655"/>
                    </a:cubicBezTo>
                    <a:cubicBezTo>
                      <a:pt x="6271" y="458"/>
                      <a:pt x="6316" y="261"/>
                      <a:pt x="6195" y="79"/>
                    </a:cubicBezTo>
                    <a:cubicBezTo>
                      <a:pt x="6169" y="28"/>
                      <a:pt x="6114" y="1"/>
                      <a:pt x="6057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4"/>
              <p:cNvSpPr/>
              <p:nvPr/>
            </p:nvSpPr>
            <p:spPr>
              <a:xfrm>
                <a:off x="3828975" y="2847800"/>
                <a:ext cx="1807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7231" h="2846" extrusionOk="0">
                    <a:moveTo>
                      <a:pt x="6918" y="0"/>
                    </a:moveTo>
                    <a:cubicBezTo>
                      <a:pt x="6881" y="0"/>
                      <a:pt x="6843" y="10"/>
                      <a:pt x="6803" y="32"/>
                    </a:cubicBezTo>
                    <a:cubicBezTo>
                      <a:pt x="5471" y="910"/>
                      <a:pt x="4305" y="1894"/>
                      <a:pt x="2640" y="2106"/>
                    </a:cubicBezTo>
                    <a:cubicBezTo>
                      <a:pt x="2482" y="2126"/>
                      <a:pt x="2317" y="2131"/>
                      <a:pt x="2149" y="2131"/>
                    </a:cubicBezTo>
                    <a:cubicBezTo>
                      <a:pt x="1955" y="2131"/>
                      <a:pt x="1756" y="2124"/>
                      <a:pt x="1560" y="2124"/>
                    </a:cubicBezTo>
                    <a:cubicBezTo>
                      <a:pt x="997" y="2124"/>
                      <a:pt x="451" y="2181"/>
                      <a:pt x="66" y="2621"/>
                    </a:cubicBezTo>
                    <a:cubicBezTo>
                      <a:pt x="1" y="2699"/>
                      <a:pt x="48" y="2845"/>
                      <a:pt x="140" y="2845"/>
                    </a:cubicBezTo>
                    <a:cubicBezTo>
                      <a:pt x="155" y="2845"/>
                      <a:pt x="171" y="2841"/>
                      <a:pt x="187" y="2833"/>
                    </a:cubicBezTo>
                    <a:cubicBezTo>
                      <a:pt x="1368" y="2364"/>
                      <a:pt x="2776" y="2788"/>
                      <a:pt x="4033" y="2379"/>
                    </a:cubicBezTo>
                    <a:cubicBezTo>
                      <a:pt x="5214" y="2016"/>
                      <a:pt x="6273" y="1334"/>
                      <a:pt x="7091" y="411"/>
                    </a:cubicBezTo>
                    <a:cubicBezTo>
                      <a:pt x="7230" y="259"/>
                      <a:pt x="7104" y="0"/>
                      <a:pt x="6918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4"/>
              <p:cNvSpPr/>
              <p:nvPr/>
            </p:nvSpPr>
            <p:spPr>
              <a:xfrm>
                <a:off x="3870350" y="2845000"/>
                <a:ext cx="911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1472" extrusionOk="0">
                    <a:moveTo>
                      <a:pt x="3259" y="0"/>
                    </a:moveTo>
                    <a:cubicBezTo>
                      <a:pt x="3223" y="0"/>
                      <a:pt x="3186" y="7"/>
                      <a:pt x="3150" y="23"/>
                    </a:cubicBezTo>
                    <a:cubicBezTo>
                      <a:pt x="2590" y="280"/>
                      <a:pt x="2060" y="614"/>
                      <a:pt x="1469" y="841"/>
                    </a:cubicBezTo>
                    <a:cubicBezTo>
                      <a:pt x="1000" y="1007"/>
                      <a:pt x="485" y="1098"/>
                      <a:pt x="31" y="1310"/>
                    </a:cubicBezTo>
                    <a:cubicBezTo>
                      <a:pt x="1" y="1340"/>
                      <a:pt x="16" y="1386"/>
                      <a:pt x="46" y="1401"/>
                    </a:cubicBezTo>
                    <a:cubicBezTo>
                      <a:pt x="238" y="1449"/>
                      <a:pt x="443" y="1471"/>
                      <a:pt x="655" y="1471"/>
                    </a:cubicBezTo>
                    <a:cubicBezTo>
                      <a:pt x="1644" y="1471"/>
                      <a:pt x="2779" y="988"/>
                      <a:pt x="3453" y="402"/>
                    </a:cubicBezTo>
                    <a:cubicBezTo>
                      <a:pt x="3646" y="234"/>
                      <a:pt x="3466" y="0"/>
                      <a:pt x="3259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4"/>
              <p:cNvSpPr/>
              <p:nvPr/>
            </p:nvSpPr>
            <p:spPr>
              <a:xfrm>
                <a:off x="4011925" y="2701650"/>
                <a:ext cx="1067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4103" extrusionOk="0">
                    <a:moveTo>
                      <a:pt x="2809" y="764"/>
                    </a:moveTo>
                    <a:cubicBezTo>
                      <a:pt x="3093" y="764"/>
                      <a:pt x="2767" y="1312"/>
                      <a:pt x="2725" y="1382"/>
                    </a:cubicBezTo>
                    <a:cubicBezTo>
                      <a:pt x="2513" y="1806"/>
                      <a:pt x="2256" y="2199"/>
                      <a:pt x="1923" y="2563"/>
                    </a:cubicBezTo>
                    <a:cubicBezTo>
                      <a:pt x="1777" y="2708"/>
                      <a:pt x="1098" y="3444"/>
                      <a:pt x="831" y="3444"/>
                    </a:cubicBezTo>
                    <a:cubicBezTo>
                      <a:pt x="821" y="3444"/>
                      <a:pt x="811" y="3443"/>
                      <a:pt x="802" y="3441"/>
                    </a:cubicBezTo>
                    <a:cubicBezTo>
                      <a:pt x="439" y="3335"/>
                      <a:pt x="1257" y="2669"/>
                      <a:pt x="1378" y="2563"/>
                    </a:cubicBezTo>
                    <a:cubicBezTo>
                      <a:pt x="1438" y="2517"/>
                      <a:pt x="1499" y="2457"/>
                      <a:pt x="1559" y="2396"/>
                    </a:cubicBezTo>
                    <a:cubicBezTo>
                      <a:pt x="1983" y="2139"/>
                      <a:pt x="2195" y="1700"/>
                      <a:pt x="2453" y="1245"/>
                    </a:cubicBezTo>
                    <a:cubicBezTo>
                      <a:pt x="2483" y="1185"/>
                      <a:pt x="2665" y="791"/>
                      <a:pt x="2725" y="776"/>
                    </a:cubicBezTo>
                    <a:cubicBezTo>
                      <a:pt x="2758" y="768"/>
                      <a:pt x="2785" y="764"/>
                      <a:pt x="2809" y="764"/>
                    </a:cubicBezTo>
                    <a:close/>
                    <a:moveTo>
                      <a:pt x="2933" y="1"/>
                    </a:moveTo>
                    <a:cubicBezTo>
                      <a:pt x="2644" y="1"/>
                      <a:pt x="2406" y="236"/>
                      <a:pt x="2210" y="488"/>
                    </a:cubicBezTo>
                    <a:cubicBezTo>
                      <a:pt x="1787" y="1049"/>
                      <a:pt x="1559" y="1684"/>
                      <a:pt x="984" y="2139"/>
                    </a:cubicBezTo>
                    <a:cubicBezTo>
                      <a:pt x="939" y="2169"/>
                      <a:pt x="908" y="2230"/>
                      <a:pt x="908" y="2290"/>
                    </a:cubicBezTo>
                    <a:cubicBezTo>
                      <a:pt x="409" y="2653"/>
                      <a:pt x="0" y="3047"/>
                      <a:pt x="45" y="3607"/>
                    </a:cubicBezTo>
                    <a:cubicBezTo>
                      <a:pt x="71" y="3968"/>
                      <a:pt x="236" y="4102"/>
                      <a:pt x="469" y="4102"/>
                    </a:cubicBezTo>
                    <a:cubicBezTo>
                      <a:pt x="1067" y="4102"/>
                      <a:pt x="2107" y="3211"/>
                      <a:pt x="2347" y="2971"/>
                    </a:cubicBezTo>
                    <a:cubicBezTo>
                      <a:pt x="2831" y="2487"/>
                      <a:pt x="4269" y="685"/>
                      <a:pt x="3225" y="80"/>
                    </a:cubicBezTo>
                    <a:cubicBezTo>
                      <a:pt x="3122" y="25"/>
                      <a:pt x="3025" y="1"/>
                      <a:pt x="2933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4"/>
              <p:cNvSpPr/>
              <p:nvPr/>
            </p:nvSpPr>
            <p:spPr>
              <a:xfrm>
                <a:off x="3796175" y="2513200"/>
                <a:ext cx="5112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796" extrusionOk="0">
                    <a:moveTo>
                      <a:pt x="402" y="0"/>
                    </a:moveTo>
                    <a:cubicBezTo>
                      <a:pt x="278" y="0"/>
                      <a:pt x="153" y="24"/>
                      <a:pt x="31" y="78"/>
                    </a:cubicBezTo>
                    <a:cubicBezTo>
                      <a:pt x="0" y="93"/>
                      <a:pt x="0" y="123"/>
                      <a:pt x="31" y="139"/>
                    </a:cubicBezTo>
                    <a:cubicBezTo>
                      <a:pt x="530" y="260"/>
                      <a:pt x="939" y="608"/>
                      <a:pt x="1166" y="1062"/>
                    </a:cubicBezTo>
                    <a:cubicBezTo>
                      <a:pt x="1408" y="1562"/>
                      <a:pt x="1318" y="2122"/>
                      <a:pt x="1469" y="2637"/>
                    </a:cubicBezTo>
                    <a:cubicBezTo>
                      <a:pt x="1499" y="2743"/>
                      <a:pt x="1586" y="2796"/>
                      <a:pt x="1673" y="2796"/>
                    </a:cubicBezTo>
                    <a:cubicBezTo>
                      <a:pt x="1760" y="2796"/>
                      <a:pt x="1847" y="2743"/>
                      <a:pt x="1878" y="2637"/>
                    </a:cubicBezTo>
                    <a:cubicBezTo>
                      <a:pt x="2044" y="1910"/>
                      <a:pt x="1878" y="1153"/>
                      <a:pt x="1439" y="547"/>
                    </a:cubicBezTo>
                    <a:cubicBezTo>
                      <a:pt x="1185" y="247"/>
                      <a:pt x="799" y="0"/>
                      <a:pt x="402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4"/>
              <p:cNvSpPr/>
              <p:nvPr/>
            </p:nvSpPr>
            <p:spPr>
              <a:xfrm>
                <a:off x="3823425" y="2469825"/>
                <a:ext cx="534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34" extrusionOk="0">
                    <a:moveTo>
                      <a:pt x="388" y="0"/>
                    </a:moveTo>
                    <a:cubicBezTo>
                      <a:pt x="248" y="0"/>
                      <a:pt x="118" y="54"/>
                      <a:pt x="16" y="193"/>
                    </a:cubicBezTo>
                    <a:cubicBezTo>
                      <a:pt x="0" y="223"/>
                      <a:pt x="16" y="269"/>
                      <a:pt x="46" y="269"/>
                    </a:cubicBezTo>
                    <a:cubicBezTo>
                      <a:pt x="515" y="284"/>
                      <a:pt x="924" y="753"/>
                      <a:pt x="1181" y="1117"/>
                    </a:cubicBezTo>
                    <a:cubicBezTo>
                      <a:pt x="1393" y="1465"/>
                      <a:pt x="1575" y="1828"/>
                      <a:pt x="1726" y="2222"/>
                    </a:cubicBezTo>
                    <a:cubicBezTo>
                      <a:pt x="1760" y="2301"/>
                      <a:pt x="1825" y="2333"/>
                      <a:pt x="1894" y="2333"/>
                    </a:cubicBezTo>
                    <a:cubicBezTo>
                      <a:pt x="2010" y="2333"/>
                      <a:pt x="2135" y="2240"/>
                      <a:pt x="2135" y="2116"/>
                    </a:cubicBezTo>
                    <a:cubicBezTo>
                      <a:pt x="2120" y="1480"/>
                      <a:pt x="1742" y="890"/>
                      <a:pt x="1272" y="466"/>
                    </a:cubicBezTo>
                    <a:cubicBezTo>
                      <a:pt x="1073" y="277"/>
                      <a:pt x="706" y="0"/>
                      <a:pt x="388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4"/>
              <p:cNvSpPr/>
              <p:nvPr/>
            </p:nvSpPr>
            <p:spPr>
              <a:xfrm>
                <a:off x="3759525" y="2743650"/>
                <a:ext cx="465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672" extrusionOk="0">
                    <a:moveTo>
                      <a:pt x="28" y="0"/>
                    </a:moveTo>
                    <a:cubicBezTo>
                      <a:pt x="8" y="0"/>
                      <a:pt x="1" y="23"/>
                      <a:pt x="13" y="35"/>
                    </a:cubicBezTo>
                    <a:cubicBezTo>
                      <a:pt x="149" y="322"/>
                      <a:pt x="407" y="519"/>
                      <a:pt x="709" y="610"/>
                    </a:cubicBezTo>
                    <a:cubicBezTo>
                      <a:pt x="839" y="651"/>
                      <a:pt x="971" y="672"/>
                      <a:pt x="1102" y="672"/>
                    </a:cubicBezTo>
                    <a:cubicBezTo>
                      <a:pt x="1309" y="672"/>
                      <a:pt x="1514" y="621"/>
                      <a:pt x="1709" y="519"/>
                    </a:cubicBezTo>
                    <a:cubicBezTo>
                      <a:pt x="1860" y="413"/>
                      <a:pt x="1799" y="171"/>
                      <a:pt x="1603" y="156"/>
                    </a:cubicBezTo>
                    <a:cubicBezTo>
                      <a:pt x="1451" y="178"/>
                      <a:pt x="1299" y="188"/>
                      <a:pt x="1147" y="188"/>
                    </a:cubicBezTo>
                    <a:cubicBezTo>
                      <a:pt x="771" y="188"/>
                      <a:pt x="400" y="123"/>
                      <a:pt x="43" y="4"/>
                    </a:cubicBezTo>
                    <a:cubicBezTo>
                      <a:pt x="37" y="2"/>
                      <a:pt x="32" y="0"/>
                      <a:pt x="28" y="0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4"/>
              <p:cNvSpPr/>
              <p:nvPr/>
            </p:nvSpPr>
            <p:spPr>
              <a:xfrm>
                <a:off x="3763100" y="2691675"/>
                <a:ext cx="458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661" extrusionOk="0">
                    <a:moveTo>
                      <a:pt x="99" y="1"/>
                    </a:moveTo>
                    <a:cubicBezTo>
                      <a:pt x="38" y="1"/>
                      <a:pt x="1" y="121"/>
                      <a:pt x="67" y="161"/>
                    </a:cubicBezTo>
                    <a:cubicBezTo>
                      <a:pt x="551" y="433"/>
                      <a:pt x="1081" y="600"/>
                      <a:pt x="1641" y="660"/>
                    </a:cubicBezTo>
                    <a:cubicBezTo>
                      <a:pt x="1645" y="661"/>
                      <a:pt x="1649" y="661"/>
                      <a:pt x="1653" y="661"/>
                    </a:cubicBezTo>
                    <a:cubicBezTo>
                      <a:pt x="1795" y="661"/>
                      <a:pt x="1834" y="403"/>
                      <a:pt x="1672" y="388"/>
                    </a:cubicBezTo>
                    <a:cubicBezTo>
                      <a:pt x="1142" y="312"/>
                      <a:pt x="627" y="191"/>
                      <a:pt x="127" y="9"/>
                    </a:cubicBezTo>
                    <a:cubicBezTo>
                      <a:pt x="118" y="4"/>
                      <a:pt x="108" y="1"/>
                      <a:pt x="99" y="1"/>
                    </a:cubicBezTo>
                    <a:close/>
                  </a:path>
                </a:pathLst>
              </a:custGeom>
              <a:solidFill>
                <a:srgbClr val="BD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4" name="Google Shape;574;p34"/>
            <p:cNvGrpSpPr/>
            <p:nvPr/>
          </p:nvGrpSpPr>
          <p:grpSpPr>
            <a:xfrm>
              <a:off x="3700575" y="4005888"/>
              <a:ext cx="641625" cy="564075"/>
              <a:chOff x="2871000" y="2954125"/>
              <a:chExt cx="641625" cy="564075"/>
            </a:xfrm>
          </p:grpSpPr>
          <p:sp>
            <p:nvSpPr>
              <p:cNvPr id="575" name="Google Shape;575;p34"/>
              <p:cNvSpPr/>
              <p:nvPr/>
            </p:nvSpPr>
            <p:spPr>
              <a:xfrm>
                <a:off x="2871000" y="2954275"/>
                <a:ext cx="641625" cy="563675"/>
              </a:xfrm>
              <a:custGeom>
                <a:avLst/>
                <a:gdLst/>
                <a:ahLst/>
                <a:cxnLst/>
                <a:rect l="l" t="t" r="r" b="b"/>
                <a:pathLst>
                  <a:path w="25665" h="22547" extrusionOk="0">
                    <a:moveTo>
                      <a:pt x="12853" y="0"/>
                    </a:moveTo>
                    <a:cubicBezTo>
                      <a:pt x="9195" y="0"/>
                      <a:pt x="5609" y="1772"/>
                      <a:pt x="3451" y="5051"/>
                    </a:cubicBezTo>
                    <a:cubicBezTo>
                      <a:pt x="0" y="10242"/>
                      <a:pt x="1413" y="17242"/>
                      <a:pt x="6605" y="20659"/>
                    </a:cubicBezTo>
                    <a:cubicBezTo>
                      <a:pt x="8526" y="21936"/>
                      <a:pt x="10695" y="22547"/>
                      <a:pt x="12839" y="22547"/>
                    </a:cubicBezTo>
                    <a:cubicBezTo>
                      <a:pt x="16491" y="22547"/>
                      <a:pt x="20073" y="20776"/>
                      <a:pt x="22247" y="17505"/>
                    </a:cubicBezTo>
                    <a:cubicBezTo>
                      <a:pt x="25664" y="12313"/>
                      <a:pt x="24251" y="5313"/>
                      <a:pt x="19059" y="1863"/>
                    </a:cubicBezTo>
                    <a:cubicBezTo>
                      <a:pt x="17146" y="604"/>
                      <a:pt x="14987" y="0"/>
                      <a:pt x="12853" y="0"/>
                    </a:cubicBezTo>
                    <a:close/>
                  </a:path>
                </a:pathLst>
              </a:custGeom>
              <a:solidFill>
                <a:srgbClr val="F4B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4"/>
              <p:cNvSpPr/>
              <p:nvPr/>
            </p:nvSpPr>
            <p:spPr>
              <a:xfrm>
                <a:off x="2912900" y="3100550"/>
                <a:ext cx="160825" cy="34722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13889" extrusionOk="0">
                    <a:moveTo>
                      <a:pt x="5647" y="0"/>
                    </a:moveTo>
                    <a:cubicBezTo>
                      <a:pt x="4490" y="0"/>
                      <a:pt x="2119" y="3950"/>
                      <a:pt x="0" y="6889"/>
                    </a:cubicBezTo>
                    <a:cubicBezTo>
                      <a:pt x="33" y="7250"/>
                      <a:pt x="99" y="7612"/>
                      <a:pt x="164" y="7940"/>
                    </a:cubicBezTo>
                    <a:cubicBezTo>
                      <a:pt x="690" y="10273"/>
                      <a:pt x="1939" y="12344"/>
                      <a:pt x="3746" y="13888"/>
                    </a:cubicBezTo>
                    <a:cubicBezTo>
                      <a:pt x="5258" y="10372"/>
                      <a:pt x="6145" y="6593"/>
                      <a:pt x="6342" y="2748"/>
                    </a:cubicBezTo>
                    <a:cubicBezTo>
                      <a:pt x="6433" y="773"/>
                      <a:pt x="6159" y="0"/>
                      <a:pt x="56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4"/>
              <p:cNvSpPr/>
              <p:nvPr/>
            </p:nvSpPr>
            <p:spPr>
              <a:xfrm>
                <a:off x="3076375" y="3339300"/>
                <a:ext cx="221650" cy="178900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7156" extrusionOk="0">
                    <a:moveTo>
                      <a:pt x="7636" y="1"/>
                    </a:moveTo>
                    <a:cubicBezTo>
                      <a:pt x="7438" y="1"/>
                      <a:pt x="7196" y="112"/>
                      <a:pt x="6901" y="362"/>
                    </a:cubicBezTo>
                    <a:cubicBezTo>
                      <a:pt x="6442" y="758"/>
                      <a:pt x="6068" y="889"/>
                      <a:pt x="5740" y="889"/>
                    </a:cubicBezTo>
                    <a:cubicBezTo>
                      <a:pt x="5093" y="889"/>
                      <a:pt x="4624" y="378"/>
                      <a:pt x="4030" y="378"/>
                    </a:cubicBezTo>
                    <a:cubicBezTo>
                      <a:pt x="3203" y="378"/>
                      <a:pt x="2133" y="1374"/>
                      <a:pt x="0" y="6145"/>
                    </a:cubicBezTo>
                    <a:cubicBezTo>
                      <a:pt x="1464" y="6813"/>
                      <a:pt x="3056" y="7156"/>
                      <a:pt x="4653" y="7156"/>
                    </a:cubicBezTo>
                    <a:cubicBezTo>
                      <a:pt x="5494" y="7156"/>
                      <a:pt x="6337" y="7061"/>
                      <a:pt x="7164" y="6868"/>
                    </a:cubicBezTo>
                    <a:cubicBezTo>
                      <a:pt x="7394" y="6803"/>
                      <a:pt x="7624" y="6737"/>
                      <a:pt x="7854" y="6671"/>
                    </a:cubicBezTo>
                    <a:cubicBezTo>
                      <a:pt x="8335" y="4349"/>
                      <a:pt x="8866" y="1"/>
                      <a:pt x="76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3321275" y="3066550"/>
                <a:ext cx="170800" cy="399300"/>
              </a:xfrm>
              <a:custGeom>
                <a:avLst/>
                <a:gdLst/>
                <a:ahLst/>
                <a:cxnLst/>
                <a:rect l="l" t="t" r="r" b="b"/>
                <a:pathLst>
                  <a:path w="6832" h="15972" extrusionOk="0">
                    <a:moveTo>
                      <a:pt x="3841" y="1"/>
                    </a:moveTo>
                    <a:lnTo>
                      <a:pt x="3841" y="1"/>
                    </a:lnTo>
                    <a:cubicBezTo>
                      <a:pt x="4083" y="3892"/>
                      <a:pt x="4656" y="8697"/>
                      <a:pt x="3224" y="8697"/>
                    </a:cubicBezTo>
                    <a:cubicBezTo>
                      <a:pt x="3096" y="8697"/>
                      <a:pt x="2952" y="8658"/>
                      <a:pt x="2790" y="8577"/>
                    </a:cubicBezTo>
                    <a:cubicBezTo>
                      <a:pt x="2478" y="8427"/>
                      <a:pt x="2209" y="8357"/>
                      <a:pt x="1979" y="8357"/>
                    </a:cubicBezTo>
                    <a:cubicBezTo>
                      <a:pt x="1" y="8357"/>
                      <a:pt x="847" y="13469"/>
                      <a:pt x="1377" y="15971"/>
                    </a:cubicBezTo>
                    <a:cubicBezTo>
                      <a:pt x="5090" y="13309"/>
                      <a:pt x="6832" y="8709"/>
                      <a:pt x="5813" y="4273"/>
                    </a:cubicBezTo>
                    <a:cubicBezTo>
                      <a:pt x="5451" y="2728"/>
                      <a:pt x="4794" y="1250"/>
                      <a:pt x="38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3135000" y="2954125"/>
                <a:ext cx="253575" cy="281450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11258" extrusionOk="0">
                    <a:moveTo>
                      <a:pt x="2285" y="1"/>
                    </a:moveTo>
                    <a:cubicBezTo>
                      <a:pt x="2024" y="1"/>
                      <a:pt x="1762" y="10"/>
                      <a:pt x="1500" y="29"/>
                    </a:cubicBezTo>
                    <a:cubicBezTo>
                      <a:pt x="1040" y="1245"/>
                      <a:pt x="383" y="3742"/>
                      <a:pt x="120" y="8605"/>
                    </a:cubicBezTo>
                    <a:cubicBezTo>
                      <a:pt x="1" y="10549"/>
                      <a:pt x="183" y="11257"/>
                      <a:pt x="547" y="11257"/>
                    </a:cubicBezTo>
                    <a:cubicBezTo>
                      <a:pt x="1526" y="11257"/>
                      <a:pt x="3826" y="6144"/>
                      <a:pt x="5157" y="6144"/>
                    </a:cubicBezTo>
                    <a:cubicBezTo>
                      <a:pt x="5382" y="6144"/>
                      <a:pt x="5580" y="6291"/>
                      <a:pt x="5739" y="6634"/>
                    </a:cubicBezTo>
                    <a:cubicBezTo>
                      <a:pt x="5969" y="7139"/>
                      <a:pt x="6261" y="7350"/>
                      <a:pt x="6589" y="7350"/>
                    </a:cubicBezTo>
                    <a:cubicBezTo>
                      <a:pt x="7712" y="7350"/>
                      <a:pt x="9252" y="4870"/>
                      <a:pt x="10142" y="3216"/>
                    </a:cubicBezTo>
                    <a:cubicBezTo>
                      <a:pt x="8031" y="1166"/>
                      <a:pt x="5201" y="1"/>
                      <a:pt x="2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496;p51"/>
          <p:cNvGrpSpPr/>
          <p:nvPr/>
        </p:nvGrpSpPr>
        <p:grpSpPr>
          <a:xfrm>
            <a:off x="6184911" y="1913201"/>
            <a:ext cx="2883912" cy="3175105"/>
            <a:chOff x="5012600" y="1183100"/>
            <a:chExt cx="2357100" cy="2595100"/>
          </a:xfrm>
        </p:grpSpPr>
        <p:sp>
          <p:nvSpPr>
            <p:cNvPr id="69" name="Google Shape;1497;p51"/>
            <p:cNvSpPr/>
            <p:nvPr/>
          </p:nvSpPr>
          <p:spPr>
            <a:xfrm>
              <a:off x="7223200" y="3296725"/>
              <a:ext cx="125125" cy="141750"/>
            </a:xfrm>
            <a:custGeom>
              <a:avLst/>
              <a:gdLst/>
              <a:ahLst/>
              <a:cxnLst/>
              <a:rect l="l" t="t" r="r" b="b"/>
              <a:pathLst>
                <a:path w="5005" h="5670" extrusionOk="0">
                  <a:moveTo>
                    <a:pt x="4665" y="0"/>
                  </a:moveTo>
                  <a:lnTo>
                    <a:pt x="0" y="5330"/>
                  </a:lnTo>
                  <a:lnTo>
                    <a:pt x="380" y="5669"/>
                  </a:lnTo>
                  <a:lnTo>
                    <a:pt x="5004" y="285"/>
                  </a:lnTo>
                  <a:lnTo>
                    <a:pt x="4665" y="0"/>
                  </a:ln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98;p51"/>
            <p:cNvSpPr/>
            <p:nvPr/>
          </p:nvSpPr>
          <p:spPr>
            <a:xfrm>
              <a:off x="5837150" y="1303125"/>
              <a:ext cx="823250" cy="993100"/>
            </a:xfrm>
            <a:custGeom>
              <a:avLst/>
              <a:gdLst/>
              <a:ahLst/>
              <a:cxnLst/>
              <a:rect l="l" t="t" r="r" b="b"/>
              <a:pathLst>
                <a:path w="32930" h="39724" extrusionOk="0">
                  <a:moveTo>
                    <a:pt x="26664" y="1"/>
                  </a:moveTo>
                  <a:lnTo>
                    <a:pt x="25836" y="3649"/>
                  </a:lnTo>
                  <a:lnTo>
                    <a:pt x="22310" y="2577"/>
                  </a:lnTo>
                  <a:lnTo>
                    <a:pt x="21795" y="5412"/>
                  </a:lnTo>
                  <a:lnTo>
                    <a:pt x="18608" y="3852"/>
                  </a:lnTo>
                  <a:lnTo>
                    <a:pt x="17699" y="7080"/>
                  </a:lnTo>
                  <a:lnTo>
                    <a:pt x="16112" y="5208"/>
                  </a:lnTo>
                  <a:lnTo>
                    <a:pt x="15204" y="8233"/>
                  </a:lnTo>
                  <a:lnTo>
                    <a:pt x="12858" y="7188"/>
                  </a:lnTo>
                  <a:lnTo>
                    <a:pt x="12424" y="9738"/>
                  </a:lnTo>
                  <a:lnTo>
                    <a:pt x="8518" y="8151"/>
                  </a:lnTo>
                  <a:lnTo>
                    <a:pt x="8708" y="10660"/>
                  </a:lnTo>
                  <a:lnTo>
                    <a:pt x="6456" y="9399"/>
                  </a:lnTo>
                  <a:lnTo>
                    <a:pt x="6972" y="12057"/>
                  </a:lnTo>
                  <a:lnTo>
                    <a:pt x="4870" y="14227"/>
                  </a:lnTo>
                  <a:lnTo>
                    <a:pt x="2957" y="14444"/>
                  </a:lnTo>
                  <a:lnTo>
                    <a:pt x="5019" y="16587"/>
                  </a:lnTo>
                  <a:lnTo>
                    <a:pt x="1967" y="17875"/>
                  </a:lnTo>
                  <a:lnTo>
                    <a:pt x="4002" y="19774"/>
                  </a:lnTo>
                  <a:lnTo>
                    <a:pt x="1588" y="21578"/>
                  </a:lnTo>
                  <a:lnTo>
                    <a:pt x="3608" y="23124"/>
                  </a:lnTo>
                  <a:lnTo>
                    <a:pt x="828" y="25429"/>
                  </a:lnTo>
                  <a:lnTo>
                    <a:pt x="3120" y="27138"/>
                  </a:lnTo>
                  <a:lnTo>
                    <a:pt x="570" y="27830"/>
                  </a:lnTo>
                  <a:lnTo>
                    <a:pt x="2835" y="29647"/>
                  </a:lnTo>
                  <a:lnTo>
                    <a:pt x="1" y="31681"/>
                  </a:lnTo>
                  <a:lnTo>
                    <a:pt x="2442" y="32902"/>
                  </a:lnTo>
                  <a:lnTo>
                    <a:pt x="177" y="34882"/>
                  </a:lnTo>
                  <a:lnTo>
                    <a:pt x="2103" y="35628"/>
                  </a:lnTo>
                  <a:lnTo>
                    <a:pt x="82" y="36536"/>
                  </a:lnTo>
                  <a:lnTo>
                    <a:pt x="1927" y="37079"/>
                  </a:lnTo>
                  <a:lnTo>
                    <a:pt x="4110" y="38123"/>
                  </a:lnTo>
                  <a:lnTo>
                    <a:pt x="6090" y="39723"/>
                  </a:lnTo>
                  <a:lnTo>
                    <a:pt x="6795" y="37187"/>
                  </a:lnTo>
                  <a:lnTo>
                    <a:pt x="9508" y="38557"/>
                  </a:lnTo>
                  <a:lnTo>
                    <a:pt x="10430" y="35234"/>
                  </a:lnTo>
                  <a:lnTo>
                    <a:pt x="12885" y="36550"/>
                  </a:lnTo>
                  <a:lnTo>
                    <a:pt x="13807" y="33688"/>
                  </a:lnTo>
                  <a:lnTo>
                    <a:pt x="17374" y="35004"/>
                  </a:lnTo>
                  <a:lnTo>
                    <a:pt x="18459" y="31559"/>
                  </a:lnTo>
                  <a:lnTo>
                    <a:pt x="22012" y="32834"/>
                  </a:lnTo>
                  <a:lnTo>
                    <a:pt x="23015" y="29837"/>
                  </a:lnTo>
                  <a:lnTo>
                    <a:pt x="26447" y="30718"/>
                  </a:lnTo>
                  <a:lnTo>
                    <a:pt x="26867" y="27721"/>
                  </a:lnTo>
                  <a:lnTo>
                    <a:pt x="29457" y="29254"/>
                  </a:lnTo>
                  <a:lnTo>
                    <a:pt x="29159" y="25755"/>
                  </a:lnTo>
                  <a:lnTo>
                    <a:pt x="32929" y="23273"/>
                  </a:lnTo>
                  <a:lnTo>
                    <a:pt x="29891" y="20818"/>
                  </a:lnTo>
                  <a:lnTo>
                    <a:pt x="32875" y="18784"/>
                  </a:lnTo>
                  <a:cubicBezTo>
                    <a:pt x="32875" y="18784"/>
                    <a:pt x="29376" y="17265"/>
                    <a:pt x="29878" y="17075"/>
                  </a:cubicBezTo>
                  <a:cubicBezTo>
                    <a:pt x="30380" y="16899"/>
                    <a:pt x="32468" y="14539"/>
                    <a:pt x="32468" y="14539"/>
                  </a:cubicBezTo>
                  <a:lnTo>
                    <a:pt x="29756" y="13047"/>
                  </a:lnTo>
                  <a:lnTo>
                    <a:pt x="32197" y="11216"/>
                  </a:lnTo>
                  <a:lnTo>
                    <a:pt x="29444" y="9250"/>
                  </a:lnTo>
                  <a:lnTo>
                    <a:pt x="32455" y="7324"/>
                  </a:lnTo>
                  <a:lnTo>
                    <a:pt x="29742" y="5588"/>
                  </a:lnTo>
                  <a:lnTo>
                    <a:pt x="32115" y="3784"/>
                  </a:lnTo>
                  <a:lnTo>
                    <a:pt x="30366" y="3554"/>
                  </a:lnTo>
                  <a:lnTo>
                    <a:pt x="28183" y="2130"/>
                  </a:lnTo>
                  <a:lnTo>
                    <a:pt x="26664" y="1"/>
                  </a:ln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99;p51"/>
            <p:cNvSpPr/>
            <p:nvPr/>
          </p:nvSpPr>
          <p:spPr>
            <a:xfrm>
              <a:off x="7136725" y="3011525"/>
              <a:ext cx="232975" cy="198100"/>
            </a:xfrm>
            <a:custGeom>
              <a:avLst/>
              <a:gdLst/>
              <a:ahLst/>
              <a:cxnLst/>
              <a:rect l="l" t="t" r="r" b="b"/>
              <a:pathLst>
                <a:path w="9319" h="7924" extrusionOk="0">
                  <a:moveTo>
                    <a:pt x="7976" y="1"/>
                  </a:moveTo>
                  <a:cubicBezTo>
                    <a:pt x="7081" y="1"/>
                    <a:pt x="6061" y="781"/>
                    <a:pt x="6131" y="2037"/>
                  </a:cubicBezTo>
                  <a:cubicBezTo>
                    <a:pt x="5276" y="6146"/>
                    <a:pt x="1" y="6174"/>
                    <a:pt x="1" y="6174"/>
                  </a:cubicBezTo>
                  <a:lnTo>
                    <a:pt x="14" y="7923"/>
                  </a:lnTo>
                  <a:cubicBezTo>
                    <a:pt x="22" y="7923"/>
                    <a:pt x="31" y="7923"/>
                    <a:pt x="39" y="7923"/>
                  </a:cubicBezTo>
                  <a:cubicBezTo>
                    <a:pt x="5607" y="7923"/>
                    <a:pt x="7297" y="3312"/>
                    <a:pt x="7297" y="3312"/>
                  </a:cubicBezTo>
                  <a:cubicBezTo>
                    <a:pt x="7297" y="3312"/>
                    <a:pt x="7520" y="3380"/>
                    <a:pt x="7815" y="3380"/>
                  </a:cubicBezTo>
                  <a:cubicBezTo>
                    <a:pt x="8416" y="3380"/>
                    <a:pt x="9318" y="3100"/>
                    <a:pt x="9264" y="1400"/>
                  </a:cubicBezTo>
                  <a:cubicBezTo>
                    <a:pt x="9229" y="426"/>
                    <a:pt x="8637" y="1"/>
                    <a:pt x="7976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00;p51"/>
            <p:cNvSpPr/>
            <p:nvPr/>
          </p:nvSpPr>
          <p:spPr>
            <a:xfrm>
              <a:off x="7024850" y="3151950"/>
              <a:ext cx="144450" cy="75975"/>
            </a:xfrm>
            <a:custGeom>
              <a:avLst/>
              <a:gdLst/>
              <a:ahLst/>
              <a:cxnLst/>
              <a:rect l="l" t="t" r="r" b="b"/>
              <a:pathLst>
                <a:path w="5778" h="3039" extrusionOk="0">
                  <a:moveTo>
                    <a:pt x="5330" y="0"/>
                  </a:moveTo>
                  <a:lnTo>
                    <a:pt x="0" y="597"/>
                  </a:lnTo>
                  <a:lnTo>
                    <a:pt x="990" y="3038"/>
                  </a:lnTo>
                  <a:lnTo>
                    <a:pt x="5778" y="3038"/>
                  </a:lnTo>
                  <a:lnTo>
                    <a:pt x="5330" y="0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01;p51"/>
            <p:cNvSpPr/>
            <p:nvPr/>
          </p:nvSpPr>
          <p:spPr>
            <a:xfrm>
              <a:off x="6638300" y="3209575"/>
              <a:ext cx="252650" cy="130875"/>
            </a:xfrm>
            <a:custGeom>
              <a:avLst/>
              <a:gdLst/>
              <a:ahLst/>
              <a:cxnLst/>
              <a:rect l="l" t="t" r="r" b="b"/>
              <a:pathLst>
                <a:path w="10106" h="5235" extrusionOk="0">
                  <a:moveTo>
                    <a:pt x="9034" y="1"/>
                  </a:moveTo>
                  <a:lnTo>
                    <a:pt x="2823" y="2713"/>
                  </a:lnTo>
                  <a:cubicBezTo>
                    <a:pt x="2352" y="2142"/>
                    <a:pt x="1874" y="1923"/>
                    <a:pt x="1614" y="1923"/>
                  </a:cubicBezTo>
                  <a:cubicBezTo>
                    <a:pt x="1282" y="1923"/>
                    <a:pt x="1306" y="2280"/>
                    <a:pt x="2158" y="2713"/>
                  </a:cubicBezTo>
                  <a:cubicBezTo>
                    <a:pt x="0" y="2994"/>
                    <a:pt x="249" y="3554"/>
                    <a:pt x="970" y="3554"/>
                  </a:cubicBezTo>
                  <a:cubicBezTo>
                    <a:pt x="1328" y="3554"/>
                    <a:pt x="1803" y="3417"/>
                    <a:pt x="2158" y="3039"/>
                  </a:cubicBezTo>
                  <a:lnTo>
                    <a:pt x="2158" y="3039"/>
                  </a:lnTo>
                  <a:cubicBezTo>
                    <a:pt x="1547" y="4104"/>
                    <a:pt x="1637" y="4798"/>
                    <a:pt x="1908" y="4798"/>
                  </a:cubicBezTo>
                  <a:cubicBezTo>
                    <a:pt x="2107" y="4798"/>
                    <a:pt x="2403" y="4426"/>
                    <a:pt x="2592" y="3554"/>
                  </a:cubicBezTo>
                  <a:cubicBezTo>
                    <a:pt x="2599" y="4690"/>
                    <a:pt x="2913" y="5235"/>
                    <a:pt x="3171" y="5235"/>
                  </a:cubicBezTo>
                  <a:cubicBezTo>
                    <a:pt x="3418" y="5235"/>
                    <a:pt x="3612" y="4734"/>
                    <a:pt x="3433" y="3771"/>
                  </a:cubicBezTo>
                  <a:cubicBezTo>
                    <a:pt x="5630" y="3093"/>
                    <a:pt x="7854" y="2510"/>
                    <a:pt x="10105" y="2049"/>
                  </a:cubicBezTo>
                  <a:lnTo>
                    <a:pt x="9034" y="1"/>
                  </a:ln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02;p51"/>
            <p:cNvSpPr/>
            <p:nvPr/>
          </p:nvSpPr>
          <p:spPr>
            <a:xfrm>
              <a:off x="6843800" y="3177725"/>
              <a:ext cx="111575" cy="100025"/>
            </a:xfrm>
            <a:custGeom>
              <a:avLst/>
              <a:gdLst/>
              <a:ahLst/>
              <a:cxnLst/>
              <a:rect l="l" t="t" r="r" b="b"/>
              <a:pathLst>
                <a:path w="4463" h="4001" extrusionOk="0">
                  <a:moveTo>
                    <a:pt x="4462" y="0"/>
                  </a:moveTo>
                  <a:lnTo>
                    <a:pt x="0" y="1275"/>
                  </a:lnTo>
                  <a:lnTo>
                    <a:pt x="895" y="4001"/>
                  </a:lnTo>
                  <a:lnTo>
                    <a:pt x="4096" y="3092"/>
                  </a:lnTo>
                  <a:lnTo>
                    <a:pt x="4462" y="0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03;p51"/>
            <p:cNvSpPr/>
            <p:nvPr/>
          </p:nvSpPr>
          <p:spPr>
            <a:xfrm>
              <a:off x="6670200" y="3425950"/>
              <a:ext cx="116325" cy="141550"/>
            </a:xfrm>
            <a:custGeom>
              <a:avLst/>
              <a:gdLst/>
              <a:ahLst/>
              <a:cxnLst/>
              <a:rect l="l" t="t" r="r" b="b"/>
              <a:pathLst>
                <a:path w="4653" h="5662" extrusionOk="0">
                  <a:moveTo>
                    <a:pt x="2971" y="1"/>
                  </a:moveTo>
                  <a:cubicBezTo>
                    <a:pt x="2788" y="1"/>
                    <a:pt x="2597" y="36"/>
                    <a:pt x="2401" y="121"/>
                  </a:cubicBezTo>
                  <a:cubicBezTo>
                    <a:pt x="1167" y="663"/>
                    <a:pt x="1" y="5437"/>
                    <a:pt x="1831" y="5654"/>
                  </a:cubicBezTo>
                  <a:cubicBezTo>
                    <a:pt x="1877" y="5659"/>
                    <a:pt x="1921" y="5661"/>
                    <a:pt x="1963" y="5661"/>
                  </a:cubicBezTo>
                  <a:cubicBezTo>
                    <a:pt x="3275" y="5661"/>
                    <a:pt x="2961" y="3280"/>
                    <a:pt x="3920" y="3280"/>
                  </a:cubicBezTo>
                  <a:lnTo>
                    <a:pt x="4652" y="988"/>
                  </a:lnTo>
                  <a:cubicBezTo>
                    <a:pt x="4652" y="988"/>
                    <a:pt x="3933" y="1"/>
                    <a:pt x="2971" y="1"/>
                  </a:cubicBez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04;p51"/>
            <p:cNvSpPr/>
            <p:nvPr/>
          </p:nvSpPr>
          <p:spPr>
            <a:xfrm>
              <a:off x="7177900" y="3551650"/>
              <a:ext cx="99875" cy="88725"/>
            </a:xfrm>
            <a:custGeom>
              <a:avLst/>
              <a:gdLst/>
              <a:ahLst/>
              <a:cxnLst/>
              <a:rect l="l" t="t" r="r" b="b"/>
              <a:pathLst>
                <a:path w="3995" h="3549" extrusionOk="0">
                  <a:moveTo>
                    <a:pt x="2787" y="1"/>
                  </a:moveTo>
                  <a:cubicBezTo>
                    <a:pt x="1754" y="1"/>
                    <a:pt x="0" y="1746"/>
                    <a:pt x="714" y="3501"/>
                  </a:cubicBezTo>
                  <a:cubicBezTo>
                    <a:pt x="748" y="3533"/>
                    <a:pt x="795" y="3549"/>
                    <a:pt x="852" y="3549"/>
                  </a:cubicBezTo>
                  <a:cubicBezTo>
                    <a:pt x="1585" y="3549"/>
                    <a:pt x="3995" y="1062"/>
                    <a:pt x="3290" y="219"/>
                  </a:cubicBezTo>
                  <a:cubicBezTo>
                    <a:pt x="3167" y="69"/>
                    <a:pt x="2991" y="1"/>
                    <a:pt x="278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05;p51"/>
            <p:cNvSpPr/>
            <p:nvPr/>
          </p:nvSpPr>
          <p:spPr>
            <a:xfrm>
              <a:off x="7176825" y="3552975"/>
              <a:ext cx="76225" cy="80450"/>
            </a:xfrm>
            <a:custGeom>
              <a:avLst/>
              <a:gdLst/>
              <a:ahLst/>
              <a:cxnLst/>
              <a:rect l="l" t="t" r="r" b="b"/>
              <a:pathLst>
                <a:path w="3049" h="3218" extrusionOk="0">
                  <a:moveTo>
                    <a:pt x="1751" y="1"/>
                  </a:moveTo>
                  <a:cubicBezTo>
                    <a:pt x="1004" y="1"/>
                    <a:pt x="1" y="1589"/>
                    <a:pt x="757" y="2173"/>
                  </a:cubicBezTo>
                  <a:cubicBezTo>
                    <a:pt x="757" y="2173"/>
                    <a:pt x="1150" y="2675"/>
                    <a:pt x="1502" y="3217"/>
                  </a:cubicBezTo>
                  <a:cubicBezTo>
                    <a:pt x="1570" y="2770"/>
                    <a:pt x="1841" y="1807"/>
                    <a:pt x="3048" y="1197"/>
                  </a:cubicBezTo>
                  <a:cubicBezTo>
                    <a:pt x="2750" y="912"/>
                    <a:pt x="2438" y="532"/>
                    <a:pt x="2126" y="179"/>
                  </a:cubicBezTo>
                  <a:cubicBezTo>
                    <a:pt x="2018" y="55"/>
                    <a:pt x="1889" y="1"/>
                    <a:pt x="1751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06;p51"/>
            <p:cNvSpPr/>
            <p:nvPr/>
          </p:nvSpPr>
          <p:spPr>
            <a:xfrm>
              <a:off x="7214375" y="3571600"/>
              <a:ext cx="123525" cy="114700"/>
            </a:xfrm>
            <a:custGeom>
              <a:avLst/>
              <a:gdLst/>
              <a:ahLst/>
              <a:cxnLst/>
              <a:rect l="l" t="t" r="r" b="b"/>
              <a:pathLst>
                <a:path w="4941" h="4588" extrusionOk="0">
                  <a:moveTo>
                    <a:pt x="3834" y="1"/>
                  </a:moveTo>
                  <a:cubicBezTo>
                    <a:pt x="3453" y="1"/>
                    <a:pt x="3026" y="188"/>
                    <a:pt x="2672" y="614"/>
                  </a:cubicBezTo>
                  <a:cubicBezTo>
                    <a:pt x="2538" y="770"/>
                    <a:pt x="2398" y="836"/>
                    <a:pt x="2252" y="836"/>
                  </a:cubicBezTo>
                  <a:cubicBezTo>
                    <a:pt x="2028" y="836"/>
                    <a:pt x="1792" y="681"/>
                    <a:pt x="1546" y="452"/>
                  </a:cubicBezTo>
                  <a:cubicBezTo>
                    <a:pt x="1432" y="300"/>
                    <a:pt x="1275" y="231"/>
                    <a:pt x="1132" y="231"/>
                  </a:cubicBezTo>
                  <a:cubicBezTo>
                    <a:pt x="853" y="231"/>
                    <a:pt x="626" y="496"/>
                    <a:pt x="868" y="926"/>
                  </a:cubicBezTo>
                  <a:cubicBezTo>
                    <a:pt x="367" y="1279"/>
                    <a:pt x="55" y="1848"/>
                    <a:pt x="0" y="2459"/>
                  </a:cubicBezTo>
                  <a:cubicBezTo>
                    <a:pt x="217" y="2771"/>
                    <a:pt x="407" y="3110"/>
                    <a:pt x="543" y="3462"/>
                  </a:cubicBezTo>
                  <a:cubicBezTo>
                    <a:pt x="719" y="4018"/>
                    <a:pt x="1058" y="4588"/>
                    <a:pt x="1831" y="4588"/>
                  </a:cubicBezTo>
                  <a:cubicBezTo>
                    <a:pt x="2781" y="4588"/>
                    <a:pt x="4584" y="2486"/>
                    <a:pt x="4815" y="1238"/>
                  </a:cubicBezTo>
                  <a:cubicBezTo>
                    <a:pt x="4940" y="485"/>
                    <a:pt x="4447" y="1"/>
                    <a:pt x="3834" y="1"/>
                  </a:cubicBez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07;p51"/>
            <p:cNvSpPr/>
            <p:nvPr/>
          </p:nvSpPr>
          <p:spPr>
            <a:xfrm>
              <a:off x="6750550" y="3367925"/>
              <a:ext cx="509625" cy="271250"/>
            </a:xfrm>
            <a:custGeom>
              <a:avLst/>
              <a:gdLst/>
              <a:ahLst/>
              <a:cxnLst/>
              <a:rect l="l" t="t" r="r" b="b"/>
              <a:pathLst>
                <a:path w="20385" h="10850" extrusionOk="0">
                  <a:moveTo>
                    <a:pt x="5371" y="0"/>
                  </a:moveTo>
                  <a:lnTo>
                    <a:pt x="4544" y="3147"/>
                  </a:lnTo>
                  <a:lnTo>
                    <a:pt x="1533" y="2333"/>
                  </a:lnTo>
                  <a:cubicBezTo>
                    <a:pt x="380" y="3459"/>
                    <a:pt x="1" y="5154"/>
                    <a:pt x="584" y="6673"/>
                  </a:cubicBezTo>
                  <a:lnTo>
                    <a:pt x="4530" y="7568"/>
                  </a:lnTo>
                  <a:cubicBezTo>
                    <a:pt x="4769" y="7611"/>
                    <a:pt x="5009" y="7632"/>
                    <a:pt x="5247" y="7632"/>
                  </a:cubicBezTo>
                  <a:cubicBezTo>
                    <a:pt x="6431" y="7632"/>
                    <a:pt x="7576" y="7112"/>
                    <a:pt x="8355" y="6198"/>
                  </a:cubicBezTo>
                  <a:lnTo>
                    <a:pt x="10647" y="3350"/>
                  </a:lnTo>
                  <a:lnTo>
                    <a:pt x="17808" y="10850"/>
                  </a:lnTo>
                  <a:cubicBezTo>
                    <a:pt x="17984" y="9358"/>
                    <a:pt x="18987" y="8083"/>
                    <a:pt x="20384" y="7568"/>
                  </a:cubicBezTo>
                  <a:lnTo>
                    <a:pt x="14064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08;p51"/>
            <p:cNvSpPr/>
            <p:nvPr/>
          </p:nvSpPr>
          <p:spPr>
            <a:xfrm>
              <a:off x="6699025" y="2746800"/>
              <a:ext cx="397050" cy="420100"/>
            </a:xfrm>
            <a:custGeom>
              <a:avLst/>
              <a:gdLst/>
              <a:ahLst/>
              <a:cxnLst/>
              <a:rect l="l" t="t" r="r" b="b"/>
              <a:pathLst>
                <a:path w="15882" h="16804" extrusionOk="0">
                  <a:moveTo>
                    <a:pt x="7934" y="0"/>
                  </a:moveTo>
                  <a:cubicBezTo>
                    <a:pt x="3554" y="0"/>
                    <a:pt x="0" y="3770"/>
                    <a:pt x="0" y="8408"/>
                  </a:cubicBezTo>
                  <a:cubicBezTo>
                    <a:pt x="0" y="13047"/>
                    <a:pt x="3554" y="16803"/>
                    <a:pt x="7934" y="16803"/>
                  </a:cubicBezTo>
                  <a:cubicBezTo>
                    <a:pt x="12315" y="16803"/>
                    <a:pt x="15881" y="13047"/>
                    <a:pt x="15881" y="8408"/>
                  </a:cubicBezTo>
                  <a:cubicBezTo>
                    <a:pt x="15881" y="3770"/>
                    <a:pt x="12315" y="0"/>
                    <a:pt x="7934" y="0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09;p51"/>
            <p:cNvSpPr/>
            <p:nvPr/>
          </p:nvSpPr>
          <p:spPr>
            <a:xfrm>
              <a:off x="6878375" y="3165600"/>
              <a:ext cx="228875" cy="240025"/>
            </a:xfrm>
            <a:custGeom>
              <a:avLst/>
              <a:gdLst/>
              <a:ahLst/>
              <a:cxnLst/>
              <a:rect l="l" t="t" r="r" b="b"/>
              <a:pathLst>
                <a:path w="9155" h="9601" extrusionOk="0">
                  <a:moveTo>
                    <a:pt x="4804" y="1"/>
                  </a:moveTo>
                  <a:cubicBezTo>
                    <a:pt x="4729" y="1"/>
                    <a:pt x="4656" y="4"/>
                    <a:pt x="4584" y="11"/>
                  </a:cubicBezTo>
                  <a:cubicBezTo>
                    <a:pt x="2428" y="187"/>
                    <a:pt x="340" y="3442"/>
                    <a:pt x="1" y="8148"/>
                  </a:cubicBezTo>
                  <a:cubicBezTo>
                    <a:pt x="10" y="8148"/>
                    <a:pt x="1773" y="9600"/>
                    <a:pt x="4482" y="9600"/>
                  </a:cubicBezTo>
                  <a:cubicBezTo>
                    <a:pt x="5837" y="9600"/>
                    <a:pt x="7428" y="9237"/>
                    <a:pt x="9155" y="8148"/>
                  </a:cubicBezTo>
                  <a:cubicBezTo>
                    <a:pt x="9046" y="6927"/>
                    <a:pt x="8884" y="5720"/>
                    <a:pt x="8639" y="4527"/>
                  </a:cubicBezTo>
                  <a:cubicBezTo>
                    <a:pt x="8151" y="2004"/>
                    <a:pt x="7758" y="1489"/>
                    <a:pt x="7500" y="1204"/>
                  </a:cubicBezTo>
                  <a:cubicBezTo>
                    <a:pt x="6776" y="430"/>
                    <a:pt x="5673" y="1"/>
                    <a:pt x="4804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10;p51"/>
            <p:cNvSpPr/>
            <p:nvPr/>
          </p:nvSpPr>
          <p:spPr>
            <a:xfrm>
              <a:off x="6764125" y="2774925"/>
              <a:ext cx="457725" cy="401125"/>
            </a:xfrm>
            <a:custGeom>
              <a:avLst/>
              <a:gdLst/>
              <a:ahLst/>
              <a:cxnLst/>
              <a:rect l="l" t="t" r="r" b="b"/>
              <a:pathLst>
                <a:path w="18309" h="16045" extrusionOk="0">
                  <a:moveTo>
                    <a:pt x="9154" y="1"/>
                  </a:moveTo>
                  <a:cubicBezTo>
                    <a:pt x="4204" y="1"/>
                    <a:pt x="149" y="3934"/>
                    <a:pt x="0" y="8884"/>
                  </a:cubicBezTo>
                  <a:cubicBezTo>
                    <a:pt x="0" y="13929"/>
                    <a:pt x="4096" y="16044"/>
                    <a:pt x="9154" y="16044"/>
                  </a:cubicBezTo>
                  <a:cubicBezTo>
                    <a:pt x="14213" y="16044"/>
                    <a:pt x="18309" y="13929"/>
                    <a:pt x="18309" y="8884"/>
                  </a:cubicBezTo>
                  <a:lnTo>
                    <a:pt x="18295" y="8884"/>
                  </a:lnTo>
                  <a:cubicBezTo>
                    <a:pt x="18146" y="3934"/>
                    <a:pt x="14091" y="1"/>
                    <a:pt x="9154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11;p51"/>
            <p:cNvSpPr/>
            <p:nvPr/>
          </p:nvSpPr>
          <p:spPr>
            <a:xfrm>
              <a:off x="6953300" y="3094300"/>
              <a:ext cx="79375" cy="115650"/>
            </a:xfrm>
            <a:custGeom>
              <a:avLst/>
              <a:gdLst/>
              <a:ahLst/>
              <a:cxnLst/>
              <a:rect l="l" t="t" r="r" b="b"/>
              <a:pathLst>
                <a:path w="3175" h="4626" extrusionOk="0">
                  <a:moveTo>
                    <a:pt x="1587" y="1"/>
                  </a:moveTo>
                  <a:cubicBezTo>
                    <a:pt x="720" y="1"/>
                    <a:pt x="1" y="1154"/>
                    <a:pt x="1" y="2591"/>
                  </a:cubicBezTo>
                  <a:cubicBezTo>
                    <a:pt x="1" y="4029"/>
                    <a:pt x="720" y="4626"/>
                    <a:pt x="1587" y="4626"/>
                  </a:cubicBezTo>
                  <a:cubicBezTo>
                    <a:pt x="2469" y="4626"/>
                    <a:pt x="3174" y="4015"/>
                    <a:pt x="3174" y="2591"/>
                  </a:cubicBezTo>
                  <a:cubicBezTo>
                    <a:pt x="3174" y="1154"/>
                    <a:pt x="2469" y="1"/>
                    <a:pt x="1587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12;p51"/>
            <p:cNvSpPr/>
            <p:nvPr/>
          </p:nvSpPr>
          <p:spPr>
            <a:xfrm>
              <a:off x="6853625" y="2901175"/>
              <a:ext cx="150225" cy="139800"/>
            </a:xfrm>
            <a:custGeom>
              <a:avLst/>
              <a:gdLst/>
              <a:ahLst/>
              <a:cxnLst/>
              <a:rect l="l" t="t" r="r" b="b"/>
              <a:pathLst>
                <a:path w="6009" h="5592" extrusionOk="0">
                  <a:moveTo>
                    <a:pt x="2999" y="1"/>
                  </a:moveTo>
                  <a:cubicBezTo>
                    <a:pt x="1654" y="1"/>
                    <a:pt x="465" y="974"/>
                    <a:pt x="245" y="2355"/>
                  </a:cubicBezTo>
                  <a:cubicBezTo>
                    <a:pt x="1" y="3874"/>
                    <a:pt x="1031" y="5312"/>
                    <a:pt x="2564" y="5556"/>
                  </a:cubicBezTo>
                  <a:cubicBezTo>
                    <a:pt x="2714" y="5580"/>
                    <a:pt x="2863" y="5592"/>
                    <a:pt x="3010" y="5592"/>
                  </a:cubicBezTo>
                  <a:cubicBezTo>
                    <a:pt x="4355" y="5592"/>
                    <a:pt x="5544" y="4618"/>
                    <a:pt x="5764" y="3237"/>
                  </a:cubicBezTo>
                  <a:cubicBezTo>
                    <a:pt x="6008" y="1718"/>
                    <a:pt x="4978" y="281"/>
                    <a:pt x="3445" y="36"/>
                  </a:cubicBezTo>
                  <a:cubicBezTo>
                    <a:pt x="3295" y="12"/>
                    <a:pt x="3146" y="1"/>
                    <a:pt x="29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13;p51"/>
            <p:cNvSpPr/>
            <p:nvPr/>
          </p:nvSpPr>
          <p:spPr>
            <a:xfrm>
              <a:off x="7077050" y="2901225"/>
              <a:ext cx="153625" cy="139725"/>
            </a:xfrm>
            <a:custGeom>
              <a:avLst/>
              <a:gdLst/>
              <a:ahLst/>
              <a:cxnLst/>
              <a:rect l="l" t="t" r="r" b="b"/>
              <a:pathLst>
                <a:path w="6145" h="5589" extrusionOk="0">
                  <a:moveTo>
                    <a:pt x="3077" y="1"/>
                  </a:moveTo>
                  <a:cubicBezTo>
                    <a:pt x="1806" y="1"/>
                    <a:pt x="656" y="873"/>
                    <a:pt x="353" y="2164"/>
                  </a:cubicBezTo>
                  <a:cubicBezTo>
                    <a:pt x="1" y="3669"/>
                    <a:pt x="923" y="5161"/>
                    <a:pt x="2428" y="5513"/>
                  </a:cubicBezTo>
                  <a:cubicBezTo>
                    <a:pt x="2645" y="5564"/>
                    <a:pt x="2862" y="5588"/>
                    <a:pt x="3075" y="5588"/>
                  </a:cubicBezTo>
                  <a:cubicBezTo>
                    <a:pt x="4343" y="5588"/>
                    <a:pt x="5490" y="4727"/>
                    <a:pt x="5792" y="3438"/>
                  </a:cubicBezTo>
                  <a:cubicBezTo>
                    <a:pt x="6144" y="1933"/>
                    <a:pt x="5209" y="428"/>
                    <a:pt x="3717" y="75"/>
                  </a:cubicBezTo>
                  <a:cubicBezTo>
                    <a:pt x="3502" y="25"/>
                    <a:pt x="3288" y="1"/>
                    <a:pt x="3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14;p51"/>
            <p:cNvSpPr/>
            <p:nvPr/>
          </p:nvSpPr>
          <p:spPr>
            <a:xfrm>
              <a:off x="6860075" y="2901400"/>
              <a:ext cx="137325" cy="114950"/>
            </a:xfrm>
            <a:custGeom>
              <a:avLst/>
              <a:gdLst/>
              <a:ahLst/>
              <a:cxnLst/>
              <a:rect l="l" t="t" r="r" b="b"/>
              <a:pathLst>
                <a:path w="5493" h="4598" extrusionOk="0">
                  <a:moveTo>
                    <a:pt x="2740" y="0"/>
                  </a:moveTo>
                  <a:cubicBezTo>
                    <a:pt x="1221" y="0"/>
                    <a:pt x="0" y="1017"/>
                    <a:pt x="0" y="2292"/>
                  </a:cubicBezTo>
                  <a:cubicBezTo>
                    <a:pt x="0" y="3567"/>
                    <a:pt x="1221" y="4598"/>
                    <a:pt x="2740" y="4598"/>
                  </a:cubicBezTo>
                  <a:cubicBezTo>
                    <a:pt x="4259" y="4598"/>
                    <a:pt x="5493" y="3567"/>
                    <a:pt x="5493" y="2292"/>
                  </a:cubicBezTo>
                  <a:cubicBezTo>
                    <a:pt x="5493" y="1017"/>
                    <a:pt x="4259" y="0"/>
                    <a:pt x="274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15;p51"/>
            <p:cNvSpPr/>
            <p:nvPr/>
          </p:nvSpPr>
          <p:spPr>
            <a:xfrm>
              <a:off x="7084850" y="2901400"/>
              <a:ext cx="137350" cy="114950"/>
            </a:xfrm>
            <a:custGeom>
              <a:avLst/>
              <a:gdLst/>
              <a:ahLst/>
              <a:cxnLst/>
              <a:rect l="l" t="t" r="r" b="b"/>
              <a:pathLst>
                <a:path w="5494" h="4598" extrusionOk="0">
                  <a:moveTo>
                    <a:pt x="2740" y="0"/>
                  </a:moveTo>
                  <a:cubicBezTo>
                    <a:pt x="1221" y="0"/>
                    <a:pt x="1" y="1017"/>
                    <a:pt x="1" y="2292"/>
                  </a:cubicBezTo>
                  <a:cubicBezTo>
                    <a:pt x="1" y="3567"/>
                    <a:pt x="1221" y="4598"/>
                    <a:pt x="2740" y="4598"/>
                  </a:cubicBezTo>
                  <a:cubicBezTo>
                    <a:pt x="4259" y="4598"/>
                    <a:pt x="5493" y="3567"/>
                    <a:pt x="5493" y="2292"/>
                  </a:cubicBezTo>
                  <a:cubicBezTo>
                    <a:pt x="5493" y="1017"/>
                    <a:pt x="4259" y="0"/>
                    <a:pt x="274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16;p51"/>
            <p:cNvSpPr/>
            <p:nvPr/>
          </p:nvSpPr>
          <p:spPr>
            <a:xfrm>
              <a:off x="6804475" y="3042425"/>
              <a:ext cx="168850" cy="127175"/>
            </a:xfrm>
            <a:custGeom>
              <a:avLst/>
              <a:gdLst/>
              <a:ahLst/>
              <a:cxnLst/>
              <a:rect l="l" t="t" r="r" b="b"/>
              <a:pathLst>
                <a:path w="6754" h="5087" extrusionOk="0">
                  <a:moveTo>
                    <a:pt x="2862" y="1"/>
                  </a:moveTo>
                  <a:cubicBezTo>
                    <a:pt x="1329" y="1"/>
                    <a:pt x="81" y="1181"/>
                    <a:pt x="0" y="2713"/>
                  </a:cubicBezTo>
                  <a:cubicBezTo>
                    <a:pt x="1126" y="3947"/>
                    <a:pt x="2753" y="4721"/>
                    <a:pt x="4665" y="5087"/>
                  </a:cubicBezTo>
                  <a:cubicBezTo>
                    <a:pt x="6754" y="3378"/>
                    <a:pt x="5547" y="1"/>
                    <a:pt x="2862" y="1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17;p51"/>
            <p:cNvSpPr/>
            <p:nvPr/>
          </p:nvSpPr>
          <p:spPr>
            <a:xfrm>
              <a:off x="7115100" y="3042350"/>
              <a:ext cx="101325" cy="102175"/>
            </a:xfrm>
            <a:custGeom>
              <a:avLst/>
              <a:gdLst/>
              <a:ahLst/>
              <a:cxnLst/>
              <a:rect l="l" t="t" r="r" b="b"/>
              <a:pathLst>
                <a:path w="4053" h="4087" extrusionOk="0">
                  <a:moveTo>
                    <a:pt x="3584" y="0"/>
                  </a:moveTo>
                  <a:cubicBezTo>
                    <a:pt x="3550" y="0"/>
                    <a:pt x="3517" y="2"/>
                    <a:pt x="3483" y="4"/>
                  </a:cubicBezTo>
                  <a:cubicBezTo>
                    <a:pt x="3477" y="4"/>
                    <a:pt x="3470" y="4"/>
                    <a:pt x="3464" y="4"/>
                  </a:cubicBezTo>
                  <a:cubicBezTo>
                    <a:pt x="1373" y="4"/>
                    <a:pt x="1" y="2193"/>
                    <a:pt x="893" y="4086"/>
                  </a:cubicBezTo>
                  <a:cubicBezTo>
                    <a:pt x="2466" y="3232"/>
                    <a:pt x="3605" y="1903"/>
                    <a:pt x="4053" y="58"/>
                  </a:cubicBezTo>
                  <a:cubicBezTo>
                    <a:pt x="3897" y="25"/>
                    <a:pt x="3740" y="0"/>
                    <a:pt x="3584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18;p51"/>
            <p:cNvSpPr/>
            <p:nvPr/>
          </p:nvSpPr>
          <p:spPr>
            <a:xfrm>
              <a:off x="6686475" y="2953275"/>
              <a:ext cx="110900" cy="110550"/>
            </a:xfrm>
            <a:custGeom>
              <a:avLst/>
              <a:gdLst/>
              <a:ahLst/>
              <a:cxnLst/>
              <a:rect l="l" t="t" r="r" b="b"/>
              <a:pathLst>
                <a:path w="4436" h="4422" extrusionOk="0">
                  <a:moveTo>
                    <a:pt x="1736" y="0"/>
                  </a:moveTo>
                  <a:cubicBezTo>
                    <a:pt x="516" y="0"/>
                    <a:pt x="41" y="977"/>
                    <a:pt x="41" y="2184"/>
                  </a:cubicBezTo>
                  <a:cubicBezTo>
                    <a:pt x="0" y="3404"/>
                    <a:pt x="991" y="4421"/>
                    <a:pt x="2211" y="4421"/>
                  </a:cubicBezTo>
                  <a:cubicBezTo>
                    <a:pt x="3445" y="4421"/>
                    <a:pt x="4435" y="3404"/>
                    <a:pt x="4395" y="2184"/>
                  </a:cubicBezTo>
                  <a:cubicBezTo>
                    <a:pt x="4395" y="977"/>
                    <a:pt x="2943" y="0"/>
                    <a:pt x="1736" y="0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19;p51"/>
            <p:cNvSpPr/>
            <p:nvPr/>
          </p:nvSpPr>
          <p:spPr>
            <a:xfrm>
              <a:off x="6680300" y="2674175"/>
              <a:ext cx="543275" cy="367050"/>
            </a:xfrm>
            <a:custGeom>
              <a:avLst/>
              <a:gdLst/>
              <a:ahLst/>
              <a:cxnLst/>
              <a:rect l="l" t="t" r="r" b="b"/>
              <a:pathLst>
                <a:path w="21731" h="14682" extrusionOk="0">
                  <a:moveTo>
                    <a:pt x="10938" y="1"/>
                  </a:moveTo>
                  <a:cubicBezTo>
                    <a:pt x="9275" y="1"/>
                    <a:pt x="6677" y="1829"/>
                    <a:pt x="6649" y="3217"/>
                  </a:cubicBezTo>
                  <a:cubicBezTo>
                    <a:pt x="6643" y="3217"/>
                    <a:pt x="6637" y="3217"/>
                    <a:pt x="6631" y="3217"/>
                  </a:cubicBezTo>
                  <a:cubicBezTo>
                    <a:pt x="4227" y="3217"/>
                    <a:pt x="1" y="11450"/>
                    <a:pt x="4465" y="11924"/>
                  </a:cubicBezTo>
                  <a:cubicBezTo>
                    <a:pt x="4465" y="11924"/>
                    <a:pt x="4357" y="14487"/>
                    <a:pt x="5374" y="14677"/>
                  </a:cubicBezTo>
                  <a:cubicBezTo>
                    <a:pt x="5391" y="14680"/>
                    <a:pt x="5408" y="14681"/>
                    <a:pt x="5425" y="14681"/>
                  </a:cubicBezTo>
                  <a:cubicBezTo>
                    <a:pt x="6407" y="14681"/>
                    <a:pt x="6486" y="9727"/>
                    <a:pt x="6486" y="9727"/>
                  </a:cubicBezTo>
                  <a:cubicBezTo>
                    <a:pt x="6486" y="9727"/>
                    <a:pt x="7896" y="8886"/>
                    <a:pt x="8086" y="6838"/>
                  </a:cubicBezTo>
                  <a:cubicBezTo>
                    <a:pt x="11594" y="8280"/>
                    <a:pt x="13647" y="8761"/>
                    <a:pt x="14824" y="8761"/>
                  </a:cubicBezTo>
                  <a:cubicBezTo>
                    <a:pt x="17179" y="8761"/>
                    <a:pt x="16034" y="6838"/>
                    <a:pt x="16034" y="6838"/>
                  </a:cubicBezTo>
                  <a:lnTo>
                    <a:pt x="16034" y="6838"/>
                  </a:lnTo>
                  <a:cubicBezTo>
                    <a:pt x="16034" y="6838"/>
                    <a:pt x="17542" y="7489"/>
                    <a:pt x="18924" y="7489"/>
                  </a:cubicBezTo>
                  <a:cubicBezTo>
                    <a:pt x="19789" y="7489"/>
                    <a:pt x="20605" y="7234"/>
                    <a:pt x="20970" y="6404"/>
                  </a:cubicBezTo>
                  <a:cubicBezTo>
                    <a:pt x="21731" y="3696"/>
                    <a:pt x="18144" y="675"/>
                    <a:pt x="14536" y="675"/>
                  </a:cubicBezTo>
                  <a:cubicBezTo>
                    <a:pt x="13770" y="675"/>
                    <a:pt x="13003" y="811"/>
                    <a:pt x="12277" y="1115"/>
                  </a:cubicBezTo>
                  <a:cubicBezTo>
                    <a:pt x="12161" y="318"/>
                    <a:pt x="11631" y="1"/>
                    <a:pt x="10938" y="1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20;p51"/>
            <p:cNvSpPr/>
            <p:nvPr/>
          </p:nvSpPr>
          <p:spPr>
            <a:xfrm>
              <a:off x="6853975" y="2787125"/>
              <a:ext cx="93600" cy="88275"/>
            </a:xfrm>
            <a:custGeom>
              <a:avLst/>
              <a:gdLst/>
              <a:ahLst/>
              <a:cxnLst/>
              <a:rect l="l" t="t" r="r" b="b"/>
              <a:pathLst>
                <a:path w="3744" h="3531" extrusionOk="0">
                  <a:moveTo>
                    <a:pt x="2089" y="1"/>
                  </a:moveTo>
                  <a:lnTo>
                    <a:pt x="0" y="1045"/>
                  </a:lnTo>
                  <a:cubicBezTo>
                    <a:pt x="0" y="1045"/>
                    <a:pt x="1237" y="3531"/>
                    <a:pt x="2387" y="3531"/>
                  </a:cubicBezTo>
                  <a:cubicBezTo>
                    <a:pt x="2442" y="3531"/>
                    <a:pt x="2496" y="3525"/>
                    <a:pt x="2550" y="3513"/>
                  </a:cubicBezTo>
                  <a:cubicBezTo>
                    <a:pt x="3743" y="3269"/>
                    <a:pt x="2089" y="1"/>
                    <a:pt x="2089" y="1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21;p51"/>
            <p:cNvSpPr/>
            <p:nvPr/>
          </p:nvSpPr>
          <p:spPr>
            <a:xfrm>
              <a:off x="6915325" y="2768150"/>
              <a:ext cx="163450" cy="105475"/>
            </a:xfrm>
            <a:custGeom>
              <a:avLst/>
              <a:gdLst/>
              <a:ahLst/>
              <a:cxnLst/>
              <a:rect l="l" t="t" r="r" b="b"/>
              <a:pathLst>
                <a:path w="6538" h="4219" extrusionOk="0">
                  <a:moveTo>
                    <a:pt x="1" y="0"/>
                  </a:moveTo>
                  <a:lnTo>
                    <a:pt x="1" y="0"/>
                  </a:lnTo>
                  <a:cubicBezTo>
                    <a:pt x="326" y="109"/>
                    <a:pt x="638" y="231"/>
                    <a:pt x="950" y="353"/>
                  </a:cubicBezTo>
                  <a:cubicBezTo>
                    <a:pt x="1262" y="475"/>
                    <a:pt x="1574" y="597"/>
                    <a:pt x="1886" y="733"/>
                  </a:cubicBezTo>
                  <a:cubicBezTo>
                    <a:pt x="2523" y="977"/>
                    <a:pt x="3120" y="1289"/>
                    <a:pt x="3703" y="1641"/>
                  </a:cubicBezTo>
                  <a:cubicBezTo>
                    <a:pt x="3839" y="1723"/>
                    <a:pt x="3974" y="1831"/>
                    <a:pt x="4096" y="1940"/>
                  </a:cubicBezTo>
                  <a:cubicBezTo>
                    <a:pt x="4219" y="2035"/>
                    <a:pt x="4327" y="2157"/>
                    <a:pt x="4395" y="2306"/>
                  </a:cubicBezTo>
                  <a:cubicBezTo>
                    <a:pt x="4408" y="2333"/>
                    <a:pt x="4422" y="2374"/>
                    <a:pt x="4422" y="2414"/>
                  </a:cubicBezTo>
                  <a:cubicBezTo>
                    <a:pt x="4436" y="2442"/>
                    <a:pt x="4449" y="2496"/>
                    <a:pt x="4449" y="2537"/>
                  </a:cubicBezTo>
                  <a:cubicBezTo>
                    <a:pt x="4463" y="2631"/>
                    <a:pt x="4490" y="2713"/>
                    <a:pt x="4544" y="2794"/>
                  </a:cubicBezTo>
                  <a:cubicBezTo>
                    <a:pt x="4639" y="2943"/>
                    <a:pt x="4775" y="3065"/>
                    <a:pt x="4937" y="3147"/>
                  </a:cubicBezTo>
                  <a:cubicBezTo>
                    <a:pt x="5249" y="3296"/>
                    <a:pt x="5561" y="3418"/>
                    <a:pt x="5887" y="3527"/>
                  </a:cubicBezTo>
                  <a:cubicBezTo>
                    <a:pt x="6049" y="3594"/>
                    <a:pt x="6199" y="3676"/>
                    <a:pt x="6321" y="3784"/>
                  </a:cubicBezTo>
                  <a:cubicBezTo>
                    <a:pt x="6443" y="3893"/>
                    <a:pt x="6524" y="4042"/>
                    <a:pt x="6538" y="4218"/>
                  </a:cubicBezTo>
                  <a:cubicBezTo>
                    <a:pt x="6538" y="4123"/>
                    <a:pt x="6524" y="4042"/>
                    <a:pt x="6497" y="3961"/>
                  </a:cubicBezTo>
                  <a:cubicBezTo>
                    <a:pt x="6456" y="3879"/>
                    <a:pt x="6416" y="3811"/>
                    <a:pt x="6348" y="3757"/>
                  </a:cubicBezTo>
                  <a:cubicBezTo>
                    <a:pt x="6226" y="3635"/>
                    <a:pt x="6077" y="3540"/>
                    <a:pt x="5914" y="3472"/>
                  </a:cubicBezTo>
                  <a:cubicBezTo>
                    <a:pt x="5602" y="3350"/>
                    <a:pt x="5290" y="3215"/>
                    <a:pt x="4992" y="3052"/>
                  </a:cubicBezTo>
                  <a:cubicBezTo>
                    <a:pt x="4856" y="2971"/>
                    <a:pt x="4747" y="2862"/>
                    <a:pt x="4653" y="2726"/>
                  </a:cubicBezTo>
                  <a:cubicBezTo>
                    <a:pt x="4612" y="2659"/>
                    <a:pt x="4585" y="2591"/>
                    <a:pt x="4571" y="2523"/>
                  </a:cubicBezTo>
                  <a:cubicBezTo>
                    <a:pt x="4571" y="2469"/>
                    <a:pt x="4571" y="2442"/>
                    <a:pt x="4558" y="2401"/>
                  </a:cubicBezTo>
                  <a:cubicBezTo>
                    <a:pt x="4544" y="2347"/>
                    <a:pt x="4544" y="2306"/>
                    <a:pt x="4517" y="2252"/>
                  </a:cubicBezTo>
                  <a:cubicBezTo>
                    <a:pt x="4449" y="2089"/>
                    <a:pt x="4327" y="1953"/>
                    <a:pt x="4191" y="1831"/>
                  </a:cubicBezTo>
                  <a:cubicBezTo>
                    <a:pt x="4069" y="1709"/>
                    <a:pt x="3934" y="1614"/>
                    <a:pt x="3785" y="1519"/>
                  </a:cubicBezTo>
                  <a:cubicBezTo>
                    <a:pt x="3201" y="1167"/>
                    <a:pt x="2578" y="868"/>
                    <a:pt x="1940" y="624"/>
                  </a:cubicBezTo>
                  <a:cubicBezTo>
                    <a:pt x="1303" y="380"/>
                    <a:pt x="652" y="177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22;p51"/>
            <p:cNvSpPr/>
            <p:nvPr/>
          </p:nvSpPr>
          <p:spPr>
            <a:xfrm>
              <a:off x="6952300" y="2761700"/>
              <a:ext cx="197675" cy="63100"/>
            </a:xfrm>
            <a:custGeom>
              <a:avLst/>
              <a:gdLst/>
              <a:ahLst/>
              <a:cxnLst/>
              <a:rect l="l" t="t" r="r" b="b"/>
              <a:pathLst>
                <a:path w="7907" h="2524" extrusionOk="0">
                  <a:moveTo>
                    <a:pt x="0" y="1"/>
                  </a:moveTo>
                  <a:lnTo>
                    <a:pt x="0" y="1"/>
                  </a:lnTo>
                  <a:cubicBezTo>
                    <a:pt x="353" y="69"/>
                    <a:pt x="705" y="136"/>
                    <a:pt x="1058" y="204"/>
                  </a:cubicBezTo>
                  <a:cubicBezTo>
                    <a:pt x="1397" y="272"/>
                    <a:pt x="1750" y="340"/>
                    <a:pt x="2089" y="421"/>
                  </a:cubicBezTo>
                  <a:cubicBezTo>
                    <a:pt x="2428" y="516"/>
                    <a:pt x="2767" y="598"/>
                    <a:pt x="3106" y="706"/>
                  </a:cubicBezTo>
                  <a:cubicBezTo>
                    <a:pt x="3445" y="801"/>
                    <a:pt x="3770" y="937"/>
                    <a:pt x="4069" y="1113"/>
                  </a:cubicBezTo>
                  <a:cubicBezTo>
                    <a:pt x="4218" y="1181"/>
                    <a:pt x="4340" y="1289"/>
                    <a:pt x="4435" y="1438"/>
                  </a:cubicBezTo>
                  <a:cubicBezTo>
                    <a:pt x="4543" y="1601"/>
                    <a:pt x="4692" y="1723"/>
                    <a:pt x="4882" y="1791"/>
                  </a:cubicBezTo>
                  <a:cubicBezTo>
                    <a:pt x="5221" y="1913"/>
                    <a:pt x="5574" y="1981"/>
                    <a:pt x="5927" y="2008"/>
                  </a:cubicBezTo>
                  <a:cubicBezTo>
                    <a:pt x="6279" y="2049"/>
                    <a:pt x="6632" y="2062"/>
                    <a:pt x="6984" y="2116"/>
                  </a:cubicBezTo>
                  <a:cubicBezTo>
                    <a:pt x="7161" y="2130"/>
                    <a:pt x="7323" y="2171"/>
                    <a:pt x="7500" y="2225"/>
                  </a:cubicBezTo>
                  <a:cubicBezTo>
                    <a:pt x="7663" y="2266"/>
                    <a:pt x="7812" y="2374"/>
                    <a:pt x="7907" y="2523"/>
                  </a:cubicBezTo>
                  <a:cubicBezTo>
                    <a:pt x="7825" y="2361"/>
                    <a:pt x="7676" y="2238"/>
                    <a:pt x="7513" y="2184"/>
                  </a:cubicBezTo>
                  <a:cubicBezTo>
                    <a:pt x="7337" y="2130"/>
                    <a:pt x="7174" y="2076"/>
                    <a:pt x="6998" y="2049"/>
                  </a:cubicBezTo>
                  <a:cubicBezTo>
                    <a:pt x="6645" y="1981"/>
                    <a:pt x="6293" y="1954"/>
                    <a:pt x="5940" y="1899"/>
                  </a:cubicBezTo>
                  <a:cubicBezTo>
                    <a:pt x="5601" y="1872"/>
                    <a:pt x="5262" y="1791"/>
                    <a:pt x="4923" y="1669"/>
                  </a:cubicBezTo>
                  <a:cubicBezTo>
                    <a:pt x="4774" y="1615"/>
                    <a:pt x="4638" y="1506"/>
                    <a:pt x="4557" y="1371"/>
                  </a:cubicBezTo>
                  <a:cubicBezTo>
                    <a:pt x="4448" y="1208"/>
                    <a:pt x="4313" y="1072"/>
                    <a:pt x="4150" y="991"/>
                  </a:cubicBezTo>
                  <a:cubicBezTo>
                    <a:pt x="3825" y="814"/>
                    <a:pt x="3485" y="679"/>
                    <a:pt x="3146" y="584"/>
                  </a:cubicBezTo>
                  <a:cubicBezTo>
                    <a:pt x="2807" y="475"/>
                    <a:pt x="2455" y="394"/>
                    <a:pt x="2116" y="326"/>
                  </a:cubicBezTo>
                  <a:cubicBezTo>
                    <a:pt x="1410" y="177"/>
                    <a:pt x="705" y="69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23;p51"/>
            <p:cNvSpPr/>
            <p:nvPr/>
          </p:nvSpPr>
          <p:spPr>
            <a:xfrm>
              <a:off x="6972625" y="2740475"/>
              <a:ext cx="200075" cy="41250"/>
            </a:xfrm>
            <a:custGeom>
              <a:avLst/>
              <a:gdLst/>
              <a:ahLst/>
              <a:cxnLst/>
              <a:rect l="l" t="t" r="r" b="b"/>
              <a:pathLst>
                <a:path w="8003" h="1650" extrusionOk="0">
                  <a:moveTo>
                    <a:pt x="1680" y="1"/>
                  </a:moveTo>
                  <a:cubicBezTo>
                    <a:pt x="1116" y="1"/>
                    <a:pt x="554" y="44"/>
                    <a:pt x="1" y="131"/>
                  </a:cubicBezTo>
                  <a:cubicBezTo>
                    <a:pt x="353" y="104"/>
                    <a:pt x="706" y="90"/>
                    <a:pt x="1059" y="90"/>
                  </a:cubicBezTo>
                  <a:cubicBezTo>
                    <a:pt x="1205" y="85"/>
                    <a:pt x="1351" y="81"/>
                    <a:pt x="1497" y="81"/>
                  </a:cubicBezTo>
                  <a:cubicBezTo>
                    <a:pt x="1703" y="81"/>
                    <a:pt x="1910" y="88"/>
                    <a:pt x="2116" y="104"/>
                  </a:cubicBezTo>
                  <a:cubicBezTo>
                    <a:pt x="2455" y="117"/>
                    <a:pt x="2808" y="172"/>
                    <a:pt x="3147" y="253"/>
                  </a:cubicBezTo>
                  <a:cubicBezTo>
                    <a:pt x="3310" y="294"/>
                    <a:pt x="3459" y="348"/>
                    <a:pt x="3608" y="443"/>
                  </a:cubicBezTo>
                  <a:cubicBezTo>
                    <a:pt x="3649" y="456"/>
                    <a:pt x="3676" y="484"/>
                    <a:pt x="3717" y="511"/>
                  </a:cubicBezTo>
                  <a:lnTo>
                    <a:pt x="3812" y="592"/>
                  </a:lnTo>
                  <a:cubicBezTo>
                    <a:pt x="3879" y="660"/>
                    <a:pt x="3961" y="714"/>
                    <a:pt x="4042" y="755"/>
                  </a:cubicBezTo>
                  <a:cubicBezTo>
                    <a:pt x="4359" y="852"/>
                    <a:pt x="4676" y="906"/>
                    <a:pt x="5003" y="906"/>
                  </a:cubicBezTo>
                  <a:cubicBezTo>
                    <a:pt x="5040" y="906"/>
                    <a:pt x="5077" y="905"/>
                    <a:pt x="5114" y="904"/>
                  </a:cubicBezTo>
                  <a:lnTo>
                    <a:pt x="6171" y="918"/>
                  </a:lnTo>
                  <a:cubicBezTo>
                    <a:pt x="6510" y="918"/>
                    <a:pt x="6863" y="958"/>
                    <a:pt x="7202" y="1053"/>
                  </a:cubicBezTo>
                  <a:cubicBezTo>
                    <a:pt x="7365" y="1094"/>
                    <a:pt x="7528" y="1162"/>
                    <a:pt x="7663" y="1257"/>
                  </a:cubicBezTo>
                  <a:cubicBezTo>
                    <a:pt x="7812" y="1365"/>
                    <a:pt x="7921" y="1501"/>
                    <a:pt x="8002" y="1650"/>
                  </a:cubicBezTo>
                  <a:cubicBezTo>
                    <a:pt x="7853" y="1324"/>
                    <a:pt x="7568" y="1080"/>
                    <a:pt x="7216" y="985"/>
                  </a:cubicBezTo>
                  <a:cubicBezTo>
                    <a:pt x="6877" y="877"/>
                    <a:pt x="6524" y="823"/>
                    <a:pt x="6171" y="809"/>
                  </a:cubicBezTo>
                  <a:cubicBezTo>
                    <a:pt x="5805" y="782"/>
                    <a:pt x="5453" y="796"/>
                    <a:pt x="5114" y="782"/>
                  </a:cubicBezTo>
                  <a:cubicBezTo>
                    <a:pt x="4761" y="782"/>
                    <a:pt x="4422" y="728"/>
                    <a:pt x="4096" y="619"/>
                  </a:cubicBezTo>
                  <a:cubicBezTo>
                    <a:pt x="4015" y="592"/>
                    <a:pt x="3947" y="551"/>
                    <a:pt x="3893" y="497"/>
                  </a:cubicBezTo>
                  <a:lnTo>
                    <a:pt x="3785" y="402"/>
                  </a:lnTo>
                  <a:cubicBezTo>
                    <a:pt x="3757" y="375"/>
                    <a:pt x="3717" y="348"/>
                    <a:pt x="3676" y="321"/>
                  </a:cubicBezTo>
                  <a:cubicBezTo>
                    <a:pt x="3513" y="239"/>
                    <a:pt x="3337" y="172"/>
                    <a:pt x="3161" y="131"/>
                  </a:cubicBezTo>
                  <a:cubicBezTo>
                    <a:pt x="2822" y="50"/>
                    <a:pt x="2455" y="9"/>
                    <a:pt x="2103" y="9"/>
                  </a:cubicBezTo>
                  <a:cubicBezTo>
                    <a:pt x="1962" y="4"/>
                    <a:pt x="1821" y="1"/>
                    <a:pt x="168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24;p51"/>
            <p:cNvSpPr/>
            <p:nvPr/>
          </p:nvSpPr>
          <p:spPr>
            <a:xfrm>
              <a:off x="7113000" y="2788500"/>
              <a:ext cx="76975" cy="41375"/>
            </a:xfrm>
            <a:custGeom>
              <a:avLst/>
              <a:gdLst/>
              <a:ahLst/>
              <a:cxnLst/>
              <a:rect l="l" t="t" r="r" b="b"/>
              <a:pathLst>
                <a:path w="3079" h="1655" extrusionOk="0">
                  <a:moveTo>
                    <a:pt x="0" y="0"/>
                  </a:moveTo>
                  <a:cubicBezTo>
                    <a:pt x="150" y="27"/>
                    <a:pt x="285" y="82"/>
                    <a:pt x="434" y="122"/>
                  </a:cubicBezTo>
                  <a:cubicBezTo>
                    <a:pt x="584" y="163"/>
                    <a:pt x="733" y="204"/>
                    <a:pt x="882" y="244"/>
                  </a:cubicBezTo>
                  <a:cubicBezTo>
                    <a:pt x="1167" y="339"/>
                    <a:pt x="1452" y="434"/>
                    <a:pt x="1736" y="556"/>
                  </a:cubicBezTo>
                  <a:cubicBezTo>
                    <a:pt x="2021" y="665"/>
                    <a:pt x="2292" y="800"/>
                    <a:pt x="2550" y="963"/>
                  </a:cubicBezTo>
                  <a:cubicBezTo>
                    <a:pt x="2672" y="1044"/>
                    <a:pt x="2781" y="1139"/>
                    <a:pt x="2889" y="1248"/>
                  </a:cubicBezTo>
                  <a:cubicBezTo>
                    <a:pt x="2984" y="1356"/>
                    <a:pt x="3052" y="1506"/>
                    <a:pt x="3065" y="1655"/>
                  </a:cubicBezTo>
                  <a:cubicBezTo>
                    <a:pt x="3079" y="1492"/>
                    <a:pt x="3025" y="1343"/>
                    <a:pt x="2943" y="1207"/>
                  </a:cubicBezTo>
                  <a:cubicBezTo>
                    <a:pt x="2848" y="1072"/>
                    <a:pt x="2740" y="963"/>
                    <a:pt x="2618" y="868"/>
                  </a:cubicBezTo>
                  <a:cubicBezTo>
                    <a:pt x="2360" y="678"/>
                    <a:pt x="2089" y="529"/>
                    <a:pt x="1791" y="421"/>
                  </a:cubicBezTo>
                  <a:cubicBezTo>
                    <a:pt x="1506" y="299"/>
                    <a:pt x="1207" y="217"/>
                    <a:pt x="909" y="149"/>
                  </a:cubicBezTo>
                  <a:cubicBezTo>
                    <a:pt x="611" y="68"/>
                    <a:pt x="299" y="14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25;p51"/>
            <p:cNvSpPr/>
            <p:nvPr/>
          </p:nvSpPr>
          <p:spPr>
            <a:xfrm>
              <a:off x="6886175" y="2787125"/>
              <a:ext cx="38675" cy="55300"/>
            </a:xfrm>
            <a:custGeom>
              <a:avLst/>
              <a:gdLst/>
              <a:ahLst/>
              <a:cxnLst/>
              <a:rect l="l" t="t" r="r" b="b"/>
              <a:pathLst>
                <a:path w="1547" h="2212" extrusionOk="0">
                  <a:moveTo>
                    <a:pt x="0" y="1"/>
                  </a:moveTo>
                  <a:cubicBezTo>
                    <a:pt x="163" y="177"/>
                    <a:pt x="326" y="340"/>
                    <a:pt x="475" y="516"/>
                  </a:cubicBezTo>
                  <a:cubicBezTo>
                    <a:pt x="611" y="679"/>
                    <a:pt x="760" y="855"/>
                    <a:pt x="896" y="1032"/>
                  </a:cubicBezTo>
                  <a:cubicBezTo>
                    <a:pt x="1045" y="1208"/>
                    <a:pt x="1167" y="1398"/>
                    <a:pt x="1289" y="1588"/>
                  </a:cubicBezTo>
                  <a:cubicBezTo>
                    <a:pt x="1397" y="1778"/>
                    <a:pt x="1492" y="1981"/>
                    <a:pt x="1547" y="2212"/>
                  </a:cubicBezTo>
                  <a:cubicBezTo>
                    <a:pt x="1547" y="1967"/>
                    <a:pt x="1479" y="1737"/>
                    <a:pt x="1384" y="1533"/>
                  </a:cubicBezTo>
                  <a:cubicBezTo>
                    <a:pt x="1275" y="1316"/>
                    <a:pt x="1153" y="1113"/>
                    <a:pt x="1004" y="937"/>
                  </a:cubicBezTo>
                  <a:cubicBezTo>
                    <a:pt x="868" y="760"/>
                    <a:pt x="706" y="584"/>
                    <a:pt x="543" y="435"/>
                  </a:cubicBezTo>
                  <a:cubicBezTo>
                    <a:pt x="367" y="272"/>
                    <a:pt x="190" y="123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26;p51"/>
            <p:cNvSpPr/>
            <p:nvPr/>
          </p:nvSpPr>
          <p:spPr>
            <a:xfrm>
              <a:off x="6858700" y="2787125"/>
              <a:ext cx="32250" cy="54950"/>
            </a:xfrm>
            <a:custGeom>
              <a:avLst/>
              <a:gdLst/>
              <a:ahLst/>
              <a:cxnLst/>
              <a:rect l="l" t="t" r="r" b="b"/>
              <a:pathLst>
                <a:path w="1290" h="2198" extrusionOk="0">
                  <a:moveTo>
                    <a:pt x="1" y="1"/>
                  </a:moveTo>
                  <a:cubicBezTo>
                    <a:pt x="15" y="218"/>
                    <a:pt x="42" y="448"/>
                    <a:pt x="109" y="652"/>
                  </a:cubicBezTo>
                  <a:cubicBezTo>
                    <a:pt x="164" y="869"/>
                    <a:pt x="245" y="1072"/>
                    <a:pt x="354" y="1276"/>
                  </a:cubicBezTo>
                  <a:cubicBezTo>
                    <a:pt x="448" y="1479"/>
                    <a:pt x="584" y="1655"/>
                    <a:pt x="733" y="1832"/>
                  </a:cubicBezTo>
                  <a:cubicBezTo>
                    <a:pt x="896" y="1981"/>
                    <a:pt x="1072" y="2117"/>
                    <a:pt x="1289" y="2198"/>
                  </a:cubicBezTo>
                  <a:cubicBezTo>
                    <a:pt x="1113" y="2076"/>
                    <a:pt x="950" y="1913"/>
                    <a:pt x="815" y="1750"/>
                  </a:cubicBezTo>
                  <a:cubicBezTo>
                    <a:pt x="693" y="1574"/>
                    <a:pt x="584" y="1398"/>
                    <a:pt x="476" y="1208"/>
                  </a:cubicBezTo>
                  <a:cubicBezTo>
                    <a:pt x="381" y="1018"/>
                    <a:pt x="299" y="815"/>
                    <a:pt x="218" y="625"/>
                  </a:cubicBezTo>
                  <a:cubicBezTo>
                    <a:pt x="177" y="516"/>
                    <a:pt x="150" y="408"/>
                    <a:pt x="109" y="313"/>
                  </a:cubicBezTo>
                  <a:cubicBezTo>
                    <a:pt x="69" y="218"/>
                    <a:pt x="42" y="109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27;p51"/>
            <p:cNvSpPr/>
            <p:nvPr/>
          </p:nvSpPr>
          <p:spPr>
            <a:xfrm>
              <a:off x="6886175" y="2806800"/>
              <a:ext cx="26800" cy="55625"/>
            </a:xfrm>
            <a:custGeom>
              <a:avLst/>
              <a:gdLst/>
              <a:ahLst/>
              <a:cxnLst/>
              <a:rect l="l" t="t" r="r" b="b"/>
              <a:pathLst>
                <a:path w="1072" h="2225" extrusionOk="0">
                  <a:moveTo>
                    <a:pt x="0" y="1"/>
                  </a:moveTo>
                  <a:cubicBezTo>
                    <a:pt x="190" y="380"/>
                    <a:pt x="380" y="746"/>
                    <a:pt x="570" y="1099"/>
                  </a:cubicBezTo>
                  <a:cubicBezTo>
                    <a:pt x="760" y="1465"/>
                    <a:pt x="923" y="1845"/>
                    <a:pt x="1072" y="2225"/>
                  </a:cubicBezTo>
                  <a:cubicBezTo>
                    <a:pt x="1018" y="1804"/>
                    <a:pt x="896" y="1411"/>
                    <a:pt x="692" y="1045"/>
                  </a:cubicBezTo>
                  <a:cubicBezTo>
                    <a:pt x="597" y="855"/>
                    <a:pt x="502" y="665"/>
                    <a:pt x="380" y="502"/>
                  </a:cubicBezTo>
                  <a:cubicBezTo>
                    <a:pt x="272" y="326"/>
                    <a:pt x="136" y="163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28;p51"/>
            <p:cNvSpPr/>
            <p:nvPr/>
          </p:nvSpPr>
          <p:spPr>
            <a:xfrm>
              <a:off x="6791925" y="2829850"/>
              <a:ext cx="56975" cy="58675"/>
            </a:xfrm>
            <a:custGeom>
              <a:avLst/>
              <a:gdLst/>
              <a:ahLst/>
              <a:cxnLst/>
              <a:rect l="l" t="t" r="r" b="b"/>
              <a:pathLst>
                <a:path w="2279" h="2347" extrusionOk="0">
                  <a:moveTo>
                    <a:pt x="2279" y="1"/>
                  </a:moveTo>
                  <a:lnTo>
                    <a:pt x="2279" y="1"/>
                  </a:lnTo>
                  <a:cubicBezTo>
                    <a:pt x="2211" y="123"/>
                    <a:pt x="2129" y="258"/>
                    <a:pt x="2062" y="367"/>
                  </a:cubicBezTo>
                  <a:cubicBezTo>
                    <a:pt x="1994" y="489"/>
                    <a:pt x="1912" y="611"/>
                    <a:pt x="1831" y="719"/>
                  </a:cubicBezTo>
                  <a:cubicBezTo>
                    <a:pt x="1682" y="950"/>
                    <a:pt x="1506" y="1167"/>
                    <a:pt x="1329" y="1370"/>
                  </a:cubicBezTo>
                  <a:cubicBezTo>
                    <a:pt x="1139" y="1574"/>
                    <a:pt x="936" y="1764"/>
                    <a:pt x="719" y="1926"/>
                  </a:cubicBezTo>
                  <a:cubicBezTo>
                    <a:pt x="488" y="2089"/>
                    <a:pt x="244" y="2225"/>
                    <a:pt x="0" y="2347"/>
                  </a:cubicBezTo>
                  <a:cubicBezTo>
                    <a:pt x="271" y="2279"/>
                    <a:pt x="543" y="2171"/>
                    <a:pt x="787" y="2021"/>
                  </a:cubicBezTo>
                  <a:cubicBezTo>
                    <a:pt x="1017" y="1859"/>
                    <a:pt x="1234" y="1682"/>
                    <a:pt x="1424" y="1465"/>
                  </a:cubicBezTo>
                  <a:cubicBezTo>
                    <a:pt x="1614" y="1248"/>
                    <a:pt x="1790" y="1018"/>
                    <a:pt x="1940" y="774"/>
                  </a:cubicBezTo>
                  <a:cubicBezTo>
                    <a:pt x="2075" y="530"/>
                    <a:pt x="2197" y="272"/>
                    <a:pt x="227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29;p51"/>
            <p:cNvSpPr/>
            <p:nvPr/>
          </p:nvSpPr>
          <p:spPr>
            <a:xfrm>
              <a:off x="6794625" y="2793250"/>
              <a:ext cx="39025" cy="56975"/>
            </a:xfrm>
            <a:custGeom>
              <a:avLst/>
              <a:gdLst/>
              <a:ahLst/>
              <a:cxnLst/>
              <a:rect l="l" t="t" r="r" b="b"/>
              <a:pathLst>
                <a:path w="1561" h="2279" extrusionOk="0">
                  <a:moveTo>
                    <a:pt x="1560" y="0"/>
                  </a:moveTo>
                  <a:cubicBezTo>
                    <a:pt x="1343" y="122"/>
                    <a:pt x="1154" y="271"/>
                    <a:pt x="977" y="420"/>
                  </a:cubicBezTo>
                  <a:cubicBezTo>
                    <a:pt x="787" y="583"/>
                    <a:pt x="625" y="746"/>
                    <a:pt x="475" y="936"/>
                  </a:cubicBezTo>
                  <a:cubicBezTo>
                    <a:pt x="313" y="1126"/>
                    <a:pt x="191" y="1329"/>
                    <a:pt x="109" y="1560"/>
                  </a:cubicBezTo>
                  <a:cubicBezTo>
                    <a:pt x="14" y="1790"/>
                    <a:pt x="1" y="2034"/>
                    <a:pt x="69" y="2278"/>
                  </a:cubicBezTo>
                  <a:cubicBezTo>
                    <a:pt x="55" y="2034"/>
                    <a:pt x="96" y="1804"/>
                    <a:pt x="204" y="1600"/>
                  </a:cubicBezTo>
                  <a:cubicBezTo>
                    <a:pt x="313" y="1383"/>
                    <a:pt x="435" y="1193"/>
                    <a:pt x="584" y="1017"/>
                  </a:cubicBezTo>
                  <a:cubicBezTo>
                    <a:pt x="733" y="841"/>
                    <a:pt x="882" y="665"/>
                    <a:pt x="1045" y="502"/>
                  </a:cubicBezTo>
                  <a:cubicBezTo>
                    <a:pt x="1221" y="326"/>
                    <a:pt x="1384" y="176"/>
                    <a:pt x="156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30;p51"/>
            <p:cNvSpPr/>
            <p:nvPr/>
          </p:nvSpPr>
          <p:spPr>
            <a:xfrm>
              <a:off x="6759375" y="2802725"/>
              <a:ext cx="25100" cy="85800"/>
            </a:xfrm>
            <a:custGeom>
              <a:avLst/>
              <a:gdLst/>
              <a:ahLst/>
              <a:cxnLst/>
              <a:rect l="l" t="t" r="r" b="b"/>
              <a:pathLst>
                <a:path w="1004" h="3432" extrusionOk="0">
                  <a:moveTo>
                    <a:pt x="990" y="1"/>
                  </a:moveTo>
                  <a:cubicBezTo>
                    <a:pt x="611" y="475"/>
                    <a:pt x="312" y="1018"/>
                    <a:pt x="136" y="1615"/>
                  </a:cubicBezTo>
                  <a:cubicBezTo>
                    <a:pt x="41" y="1913"/>
                    <a:pt x="0" y="2225"/>
                    <a:pt x="0" y="2523"/>
                  </a:cubicBezTo>
                  <a:cubicBezTo>
                    <a:pt x="0" y="2835"/>
                    <a:pt x="68" y="3147"/>
                    <a:pt x="190" y="3432"/>
                  </a:cubicBezTo>
                  <a:cubicBezTo>
                    <a:pt x="122" y="3134"/>
                    <a:pt x="95" y="2835"/>
                    <a:pt x="109" y="2537"/>
                  </a:cubicBezTo>
                  <a:cubicBezTo>
                    <a:pt x="136" y="2238"/>
                    <a:pt x="190" y="1940"/>
                    <a:pt x="285" y="1655"/>
                  </a:cubicBezTo>
                  <a:cubicBezTo>
                    <a:pt x="366" y="1371"/>
                    <a:pt x="475" y="1086"/>
                    <a:pt x="597" y="801"/>
                  </a:cubicBezTo>
                  <a:cubicBezTo>
                    <a:pt x="651" y="665"/>
                    <a:pt x="719" y="530"/>
                    <a:pt x="787" y="394"/>
                  </a:cubicBezTo>
                  <a:cubicBezTo>
                    <a:pt x="855" y="258"/>
                    <a:pt x="923" y="123"/>
                    <a:pt x="100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31;p51"/>
            <p:cNvSpPr/>
            <p:nvPr/>
          </p:nvSpPr>
          <p:spPr>
            <a:xfrm>
              <a:off x="6921775" y="2712200"/>
              <a:ext cx="129550" cy="29525"/>
            </a:xfrm>
            <a:custGeom>
              <a:avLst/>
              <a:gdLst/>
              <a:ahLst/>
              <a:cxnLst/>
              <a:rect l="l" t="t" r="r" b="b"/>
              <a:pathLst>
                <a:path w="5182" h="1181" extrusionOk="0">
                  <a:moveTo>
                    <a:pt x="3852" y="1"/>
                  </a:moveTo>
                  <a:cubicBezTo>
                    <a:pt x="3391" y="14"/>
                    <a:pt x="2943" y="69"/>
                    <a:pt x="2496" y="163"/>
                  </a:cubicBezTo>
                  <a:cubicBezTo>
                    <a:pt x="2048" y="272"/>
                    <a:pt x="1628" y="408"/>
                    <a:pt x="1207" y="584"/>
                  </a:cubicBezTo>
                  <a:cubicBezTo>
                    <a:pt x="787" y="747"/>
                    <a:pt x="380" y="950"/>
                    <a:pt x="0" y="1181"/>
                  </a:cubicBezTo>
                  <a:cubicBezTo>
                    <a:pt x="204" y="1086"/>
                    <a:pt x="421" y="991"/>
                    <a:pt x="624" y="909"/>
                  </a:cubicBezTo>
                  <a:cubicBezTo>
                    <a:pt x="828" y="828"/>
                    <a:pt x="1045" y="747"/>
                    <a:pt x="1248" y="679"/>
                  </a:cubicBezTo>
                  <a:cubicBezTo>
                    <a:pt x="1669" y="530"/>
                    <a:pt x="2103" y="408"/>
                    <a:pt x="2537" y="299"/>
                  </a:cubicBezTo>
                  <a:cubicBezTo>
                    <a:pt x="2971" y="204"/>
                    <a:pt x="3405" y="136"/>
                    <a:pt x="3852" y="109"/>
                  </a:cubicBezTo>
                  <a:cubicBezTo>
                    <a:pt x="3945" y="104"/>
                    <a:pt x="4039" y="101"/>
                    <a:pt x="4132" y="101"/>
                  </a:cubicBezTo>
                  <a:cubicBezTo>
                    <a:pt x="4486" y="101"/>
                    <a:pt x="4838" y="140"/>
                    <a:pt x="5181" y="204"/>
                  </a:cubicBezTo>
                  <a:cubicBezTo>
                    <a:pt x="4747" y="69"/>
                    <a:pt x="4300" y="1"/>
                    <a:pt x="385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32;p51"/>
            <p:cNvSpPr/>
            <p:nvPr/>
          </p:nvSpPr>
          <p:spPr>
            <a:xfrm>
              <a:off x="6899050" y="2695800"/>
              <a:ext cx="58700" cy="40175"/>
            </a:xfrm>
            <a:custGeom>
              <a:avLst/>
              <a:gdLst/>
              <a:ahLst/>
              <a:cxnLst/>
              <a:rect l="l" t="t" r="r" b="b"/>
              <a:pathLst>
                <a:path w="2348" h="1607" extrusionOk="0">
                  <a:moveTo>
                    <a:pt x="2040" y="0"/>
                  </a:moveTo>
                  <a:cubicBezTo>
                    <a:pt x="1888" y="0"/>
                    <a:pt x="1739" y="25"/>
                    <a:pt x="1601" y="74"/>
                  </a:cubicBezTo>
                  <a:cubicBezTo>
                    <a:pt x="1357" y="169"/>
                    <a:pt x="1140" y="291"/>
                    <a:pt x="937" y="453"/>
                  </a:cubicBezTo>
                  <a:cubicBezTo>
                    <a:pt x="747" y="616"/>
                    <a:pt x="570" y="792"/>
                    <a:pt x="408" y="982"/>
                  </a:cubicBezTo>
                  <a:cubicBezTo>
                    <a:pt x="245" y="1186"/>
                    <a:pt x="109" y="1389"/>
                    <a:pt x="1" y="1606"/>
                  </a:cubicBezTo>
                  <a:cubicBezTo>
                    <a:pt x="164" y="1416"/>
                    <a:pt x="326" y="1240"/>
                    <a:pt x="489" y="1064"/>
                  </a:cubicBezTo>
                  <a:cubicBezTo>
                    <a:pt x="665" y="887"/>
                    <a:pt x="842" y="725"/>
                    <a:pt x="1032" y="562"/>
                  </a:cubicBezTo>
                  <a:cubicBezTo>
                    <a:pt x="1208" y="413"/>
                    <a:pt x="1411" y="277"/>
                    <a:pt x="1642" y="182"/>
                  </a:cubicBezTo>
                  <a:cubicBezTo>
                    <a:pt x="1859" y="74"/>
                    <a:pt x="2103" y="33"/>
                    <a:pt x="2347" y="33"/>
                  </a:cubicBezTo>
                  <a:cubicBezTo>
                    <a:pt x="2244" y="11"/>
                    <a:pt x="2141" y="0"/>
                    <a:pt x="204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33;p51"/>
            <p:cNvSpPr/>
            <p:nvPr/>
          </p:nvSpPr>
          <p:spPr>
            <a:xfrm>
              <a:off x="7068250" y="2731750"/>
              <a:ext cx="68500" cy="9975"/>
            </a:xfrm>
            <a:custGeom>
              <a:avLst/>
              <a:gdLst/>
              <a:ahLst/>
              <a:cxnLst/>
              <a:rect l="l" t="t" r="r" b="b"/>
              <a:pathLst>
                <a:path w="2740" h="399" extrusionOk="0">
                  <a:moveTo>
                    <a:pt x="1204" y="0"/>
                  </a:moveTo>
                  <a:cubicBezTo>
                    <a:pt x="1029" y="0"/>
                    <a:pt x="861" y="13"/>
                    <a:pt x="692" y="32"/>
                  </a:cubicBezTo>
                  <a:cubicBezTo>
                    <a:pt x="448" y="60"/>
                    <a:pt x="217" y="100"/>
                    <a:pt x="0" y="168"/>
                  </a:cubicBezTo>
                  <a:cubicBezTo>
                    <a:pt x="122" y="161"/>
                    <a:pt x="238" y="161"/>
                    <a:pt x="351" y="161"/>
                  </a:cubicBezTo>
                  <a:cubicBezTo>
                    <a:pt x="465" y="161"/>
                    <a:pt x="577" y="161"/>
                    <a:pt x="692" y="155"/>
                  </a:cubicBezTo>
                  <a:cubicBezTo>
                    <a:pt x="807" y="148"/>
                    <a:pt x="926" y="144"/>
                    <a:pt x="1043" y="144"/>
                  </a:cubicBezTo>
                  <a:cubicBezTo>
                    <a:pt x="1160" y="144"/>
                    <a:pt x="1275" y="148"/>
                    <a:pt x="1384" y="155"/>
                  </a:cubicBezTo>
                  <a:cubicBezTo>
                    <a:pt x="1614" y="168"/>
                    <a:pt x="1845" y="195"/>
                    <a:pt x="2062" y="222"/>
                  </a:cubicBezTo>
                  <a:cubicBezTo>
                    <a:pt x="2292" y="263"/>
                    <a:pt x="2523" y="317"/>
                    <a:pt x="2740" y="399"/>
                  </a:cubicBezTo>
                  <a:cubicBezTo>
                    <a:pt x="2550" y="263"/>
                    <a:pt x="2333" y="168"/>
                    <a:pt x="2102" y="114"/>
                  </a:cubicBezTo>
                  <a:cubicBezTo>
                    <a:pt x="1872" y="46"/>
                    <a:pt x="1628" y="19"/>
                    <a:pt x="1397" y="5"/>
                  </a:cubicBezTo>
                  <a:cubicBezTo>
                    <a:pt x="1332" y="2"/>
                    <a:pt x="1267" y="0"/>
                    <a:pt x="120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34;p51"/>
            <p:cNvSpPr/>
            <p:nvPr/>
          </p:nvSpPr>
          <p:spPr>
            <a:xfrm>
              <a:off x="7035025" y="2965825"/>
              <a:ext cx="40700" cy="55950"/>
            </a:xfrm>
            <a:custGeom>
              <a:avLst/>
              <a:gdLst/>
              <a:ahLst/>
              <a:cxnLst/>
              <a:rect l="l" t="t" r="r" b="b"/>
              <a:pathLst>
                <a:path w="1628" h="2238" extrusionOk="0">
                  <a:moveTo>
                    <a:pt x="163" y="0"/>
                  </a:moveTo>
                  <a:lnTo>
                    <a:pt x="163" y="0"/>
                  </a:lnTo>
                  <a:cubicBezTo>
                    <a:pt x="68" y="163"/>
                    <a:pt x="14" y="353"/>
                    <a:pt x="0" y="529"/>
                  </a:cubicBezTo>
                  <a:cubicBezTo>
                    <a:pt x="14" y="583"/>
                    <a:pt x="27" y="637"/>
                    <a:pt x="54" y="678"/>
                  </a:cubicBezTo>
                  <a:cubicBezTo>
                    <a:pt x="95" y="719"/>
                    <a:pt x="136" y="746"/>
                    <a:pt x="176" y="759"/>
                  </a:cubicBezTo>
                  <a:cubicBezTo>
                    <a:pt x="248" y="790"/>
                    <a:pt x="319" y="805"/>
                    <a:pt x="390" y="805"/>
                  </a:cubicBezTo>
                  <a:cubicBezTo>
                    <a:pt x="414" y="805"/>
                    <a:pt x="438" y="804"/>
                    <a:pt x="461" y="800"/>
                  </a:cubicBezTo>
                  <a:cubicBezTo>
                    <a:pt x="638" y="800"/>
                    <a:pt x="814" y="814"/>
                    <a:pt x="990" y="827"/>
                  </a:cubicBezTo>
                  <a:cubicBezTo>
                    <a:pt x="1153" y="841"/>
                    <a:pt x="1302" y="936"/>
                    <a:pt x="1383" y="1071"/>
                  </a:cubicBezTo>
                  <a:cubicBezTo>
                    <a:pt x="1465" y="1221"/>
                    <a:pt x="1478" y="1383"/>
                    <a:pt x="1424" y="1546"/>
                  </a:cubicBezTo>
                  <a:cubicBezTo>
                    <a:pt x="1356" y="1695"/>
                    <a:pt x="1234" y="1817"/>
                    <a:pt x="1085" y="1885"/>
                  </a:cubicBezTo>
                  <a:cubicBezTo>
                    <a:pt x="936" y="1980"/>
                    <a:pt x="773" y="2048"/>
                    <a:pt x="610" y="2102"/>
                  </a:cubicBezTo>
                  <a:cubicBezTo>
                    <a:pt x="434" y="2156"/>
                    <a:pt x="258" y="2197"/>
                    <a:pt x="95" y="2238"/>
                  </a:cubicBezTo>
                  <a:cubicBezTo>
                    <a:pt x="448" y="2238"/>
                    <a:pt x="814" y="2156"/>
                    <a:pt x="1153" y="2007"/>
                  </a:cubicBezTo>
                  <a:cubicBezTo>
                    <a:pt x="1329" y="1912"/>
                    <a:pt x="1465" y="1777"/>
                    <a:pt x="1560" y="1600"/>
                  </a:cubicBezTo>
                  <a:cubicBezTo>
                    <a:pt x="1628" y="1410"/>
                    <a:pt x="1614" y="1193"/>
                    <a:pt x="1506" y="1017"/>
                  </a:cubicBezTo>
                  <a:cubicBezTo>
                    <a:pt x="1451" y="922"/>
                    <a:pt x="1383" y="854"/>
                    <a:pt x="1289" y="800"/>
                  </a:cubicBezTo>
                  <a:cubicBezTo>
                    <a:pt x="1207" y="759"/>
                    <a:pt x="1112" y="719"/>
                    <a:pt x="1017" y="705"/>
                  </a:cubicBezTo>
                  <a:cubicBezTo>
                    <a:pt x="922" y="698"/>
                    <a:pt x="831" y="695"/>
                    <a:pt x="739" y="695"/>
                  </a:cubicBezTo>
                  <a:cubicBezTo>
                    <a:pt x="648" y="695"/>
                    <a:pt x="556" y="698"/>
                    <a:pt x="461" y="705"/>
                  </a:cubicBezTo>
                  <a:cubicBezTo>
                    <a:pt x="437" y="709"/>
                    <a:pt x="414" y="711"/>
                    <a:pt x="389" y="711"/>
                  </a:cubicBezTo>
                  <a:cubicBezTo>
                    <a:pt x="331" y="711"/>
                    <a:pt x="271" y="701"/>
                    <a:pt x="204" y="692"/>
                  </a:cubicBezTo>
                  <a:cubicBezTo>
                    <a:pt x="136" y="678"/>
                    <a:pt x="82" y="610"/>
                    <a:pt x="68" y="529"/>
                  </a:cubicBezTo>
                  <a:cubicBezTo>
                    <a:pt x="68" y="353"/>
                    <a:pt x="95" y="176"/>
                    <a:pt x="16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35;p51"/>
            <p:cNvSpPr/>
            <p:nvPr/>
          </p:nvSpPr>
          <p:spPr>
            <a:xfrm>
              <a:off x="6975000" y="3046500"/>
              <a:ext cx="102075" cy="42250"/>
            </a:xfrm>
            <a:custGeom>
              <a:avLst/>
              <a:gdLst/>
              <a:ahLst/>
              <a:cxnLst/>
              <a:rect l="l" t="t" r="r" b="b"/>
              <a:pathLst>
                <a:path w="4083" h="1690" extrusionOk="0">
                  <a:moveTo>
                    <a:pt x="652" y="1"/>
                  </a:moveTo>
                  <a:lnTo>
                    <a:pt x="652" y="1"/>
                  </a:lnTo>
                  <a:cubicBezTo>
                    <a:pt x="652" y="1"/>
                    <a:pt x="1" y="1465"/>
                    <a:pt x="1804" y="1669"/>
                  </a:cubicBezTo>
                  <a:cubicBezTo>
                    <a:pt x="1925" y="1683"/>
                    <a:pt x="2039" y="1690"/>
                    <a:pt x="2147" y="1690"/>
                  </a:cubicBezTo>
                  <a:cubicBezTo>
                    <a:pt x="3681" y="1690"/>
                    <a:pt x="4083" y="353"/>
                    <a:pt x="4083" y="353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36;p51"/>
            <p:cNvSpPr/>
            <p:nvPr/>
          </p:nvSpPr>
          <p:spPr>
            <a:xfrm>
              <a:off x="6988575" y="3046500"/>
              <a:ext cx="79025" cy="18675"/>
            </a:xfrm>
            <a:custGeom>
              <a:avLst/>
              <a:gdLst/>
              <a:ahLst/>
              <a:cxnLst/>
              <a:rect l="l" t="t" r="r" b="b"/>
              <a:pathLst>
                <a:path w="3161" h="747" extrusionOk="0">
                  <a:moveTo>
                    <a:pt x="109" y="1"/>
                  </a:moveTo>
                  <a:cubicBezTo>
                    <a:pt x="54" y="136"/>
                    <a:pt x="14" y="286"/>
                    <a:pt x="0" y="435"/>
                  </a:cubicBezTo>
                  <a:lnTo>
                    <a:pt x="2997" y="747"/>
                  </a:lnTo>
                  <a:lnTo>
                    <a:pt x="3160" y="313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37;p51"/>
            <p:cNvSpPr/>
            <p:nvPr/>
          </p:nvSpPr>
          <p:spPr>
            <a:xfrm>
              <a:off x="6993325" y="3068200"/>
              <a:ext cx="55625" cy="20625"/>
            </a:xfrm>
            <a:custGeom>
              <a:avLst/>
              <a:gdLst/>
              <a:ahLst/>
              <a:cxnLst/>
              <a:rect l="l" t="t" r="r" b="b"/>
              <a:pathLst>
                <a:path w="2225" h="825" extrusionOk="0">
                  <a:moveTo>
                    <a:pt x="899" y="1"/>
                  </a:moveTo>
                  <a:cubicBezTo>
                    <a:pt x="575" y="1"/>
                    <a:pt x="259" y="110"/>
                    <a:pt x="0" y="313"/>
                  </a:cubicBezTo>
                  <a:cubicBezTo>
                    <a:pt x="163" y="543"/>
                    <a:pt x="502" y="733"/>
                    <a:pt x="1071" y="801"/>
                  </a:cubicBezTo>
                  <a:cubicBezTo>
                    <a:pt x="1184" y="816"/>
                    <a:pt x="1296" y="824"/>
                    <a:pt x="1408" y="824"/>
                  </a:cubicBezTo>
                  <a:cubicBezTo>
                    <a:pt x="1687" y="824"/>
                    <a:pt x="1963" y="776"/>
                    <a:pt x="2224" y="679"/>
                  </a:cubicBezTo>
                  <a:cubicBezTo>
                    <a:pt x="1967" y="285"/>
                    <a:pt x="1560" y="41"/>
                    <a:pt x="1099" y="14"/>
                  </a:cubicBezTo>
                  <a:cubicBezTo>
                    <a:pt x="1032" y="5"/>
                    <a:pt x="966" y="1"/>
                    <a:pt x="899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38;p51"/>
            <p:cNvSpPr/>
            <p:nvPr/>
          </p:nvSpPr>
          <p:spPr>
            <a:xfrm>
              <a:off x="7241825" y="3578350"/>
              <a:ext cx="86500" cy="107950"/>
            </a:xfrm>
            <a:custGeom>
              <a:avLst/>
              <a:gdLst/>
              <a:ahLst/>
              <a:cxnLst/>
              <a:rect l="l" t="t" r="r" b="b"/>
              <a:pathLst>
                <a:path w="3460" h="4318" extrusionOk="0">
                  <a:moveTo>
                    <a:pt x="3210" y="0"/>
                  </a:moveTo>
                  <a:cubicBezTo>
                    <a:pt x="3031" y="0"/>
                    <a:pt x="2852" y="49"/>
                    <a:pt x="2686" y="141"/>
                  </a:cubicBezTo>
                  <a:cubicBezTo>
                    <a:pt x="2456" y="290"/>
                    <a:pt x="2266" y="466"/>
                    <a:pt x="2117" y="697"/>
                  </a:cubicBezTo>
                  <a:cubicBezTo>
                    <a:pt x="1791" y="1131"/>
                    <a:pt x="1588" y="1619"/>
                    <a:pt x="1344" y="2080"/>
                  </a:cubicBezTo>
                  <a:cubicBezTo>
                    <a:pt x="1276" y="2189"/>
                    <a:pt x="1208" y="2297"/>
                    <a:pt x="1140" y="2406"/>
                  </a:cubicBezTo>
                  <a:cubicBezTo>
                    <a:pt x="1059" y="2514"/>
                    <a:pt x="977" y="2596"/>
                    <a:pt x="869" y="2663"/>
                  </a:cubicBezTo>
                  <a:cubicBezTo>
                    <a:pt x="652" y="2826"/>
                    <a:pt x="462" y="3016"/>
                    <a:pt x="299" y="3219"/>
                  </a:cubicBezTo>
                  <a:cubicBezTo>
                    <a:pt x="204" y="3328"/>
                    <a:pt x="137" y="3436"/>
                    <a:pt x="82" y="3559"/>
                  </a:cubicBezTo>
                  <a:cubicBezTo>
                    <a:pt x="14" y="3694"/>
                    <a:pt x="1" y="3843"/>
                    <a:pt x="42" y="3979"/>
                  </a:cubicBezTo>
                  <a:cubicBezTo>
                    <a:pt x="109" y="4101"/>
                    <a:pt x="218" y="4196"/>
                    <a:pt x="354" y="4237"/>
                  </a:cubicBezTo>
                  <a:cubicBezTo>
                    <a:pt x="476" y="4277"/>
                    <a:pt x="611" y="4304"/>
                    <a:pt x="733" y="4318"/>
                  </a:cubicBezTo>
                  <a:cubicBezTo>
                    <a:pt x="611" y="4291"/>
                    <a:pt x="489" y="4250"/>
                    <a:pt x="367" y="4196"/>
                  </a:cubicBezTo>
                  <a:cubicBezTo>
                    <a:pt x="109" y="4128"/>
                    <a:pt x="1" y="3816"/>
                    <a:pt x="164" y="3599"/>
                  </a:cubicBezTo>
                  <a:cubicBezTo>
                    <a:pt x="218" y="3491"/>
                    <a:pt x="299" y="3382"/>
                    <a:pt x="381" y="3287"/>
                  </a:cubicBezTo>
                  <a:cubicBezTo>
                    <a:pt x="557" y="3097"/>
                    <a:pt x="747" y="2921"/>
                    <a:pt x="950" y="2758"/>
                  </a:cubicBezTo>
                  <a:cubicBezTo>
                    <a:pt x="1005" y="2718"/>
                    <a:pt x="1059" y="2691"/>
                    <a:pt x="1113" y="2636"/>
                  </a:cubicBezTo>
                  <a:cubicBezTo>
                    <a:pt x="1154" y="2582"/>
                    <a:pt x="1208" y="2541"/>
                    <a:pt x="1249" y="2487"/>
                  </a:cubicBezTo>
                  <a:cubicBezTo>
                    <a:pt x="1330" y="2379"/>
                    <a:pt x="1398" y="2257"/>
                    <a:pt x="1466" y="2148"/>
                  </a:cubicBezTo>
                  <a:cubicBezTo>
                    <a:pt x="1710" y="1673"/>
                    <a:pt x="1913" y="1185"/>
                    <a:pt x="2198" y="751"/>
                  </a:cubicBezTo>
                  <a:cubicBezTo>
                    <a:pt x="2334" y="534"/>
                    <a:pt x="2510" y="344"/>
                    <a:pt x="2727" y="195"/>
                  </a:cubicBezTo>
                  <a:cubicBezTo>
                    <a:pt x="2897" y="78"/>
                    <a:pt x="3093" y="19"/>
                    <a:pt x="3294" y="19"/>
                  </a:cubicBezTo>
                  <a:cubicBezTo>
                    <a:pt x="3349" y="19"/>
                    <a:pt x="3404" y="24"/>
                    <a:pt x="3459" y="32"/>
                  </a:cubicBezTo>
                  <a:cubicBezTo>
                    <a:pt x="3377" y="11"/>
                    <a:pt x="3294" y="0"/>
                    <a:pt x="321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39;p51"/>
            <p:cNvSpPr/>
            <p:nvPr/>
          </p:nvSpPr>
          <p:spPr>
            <a:xfrm>
              <a:off x="7276750" y="3586950"/>
              <a:ext cx="7500" cy="28500"/>
            </a:xfrm>
            <a:custGeom>
              <a:avLst/>
              <a:gdLst/>
              <a:ahLst/>
              <a:cxnLst/>
              <a:rect l="l" t="t" r="r" b="b"/>
              <a:pathLst>
                <a:path w="300" h="1140" extrusionOk="0">
                  <a:moveTo>
                    <a:pt x="164" y="0"/>
                  </a:moveTo>
                  <a:lnTo>
                    <a:pt x="164" y="0"/>
                  </a:lnTo>
                  <a:cubicBezTo>
                    <a:pt x="55" y="177"/>
                    <a:pt x="1" y="394"/>
                    <a:pt x="28" y="597"/>
                  </a:cubicBezTo>
                  <a:cubicBezTo>
                    <a:pt x="28" y="706"/>
                    <a:pt x="55" y="814"/>
                    <a:pt x="109" y="909"/>
                  </a:cubicBezTo>
                  <a:cubicBezTo>
                    <a:pt x="136" y="1004"/>
                    <a:pt x="218" y="1085"/>
                    <a:pt x="299" y="1140"/>
                  </a:cubicBezTo>
                  <a:cubicBezTo>
                    <a:pt x="258" y="1058"/>
                    <a:pt x="231" y="963"/>
                    <a:pt x="204" y="868"/>
                  </a:cubicBezTo>
                  <a:cubicBezTo>
                    <a:pt x="191" y="773"/>
                    <a:pt x="177" y="678"/>
                    <a:pt x="164" y="584"/>
                  </a:cubicBezTo>
                  <a:cubicBezTo>
                    <a:pt x="164" y="489"/>
                    <a:pt x="150" y="394"/>
                    <a:pt x="150" y="299"/>
                  </a:cubicBezTo>
                  <a:cubicBezTo>
                    <a:pt x="150" y="204"/>
                    <a:pt x="164" y="109"/>
                    <a:pt x="16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40;p51"/>
            <p:cNvSpPr/>
            <p:nvPr/>
          </p:nvSpPr>
          <p:spPr>
            <a:xfrm>
              <a:off x="7235050" y="3592700"/>
              <a:ext cx="44100" cy="13925"/>
            </a:xfrm>
            <a:custGeom>
              <a:avLst/>
              <a:gdLst/>
              <a:ahLst/>
              <a:cxnLst/>
              <a:rect l="l" t="t" r="r" b="b"/>
              <a:pathLst>
                <a:path w="1764" h="557" extrusionOk="0">
                  <a:moveTo>
                    <a:pt x="1" y="1"/>
                  </a:moveTo>
                  <a:cubicBezTo>
                    <a:pt x="177" y="299"/>
                    <a:pt x="489" y="503"/>
                    <a:pt x="828" y="543"/>
                  </a:cubicBezTo>
                  <a:cubicBezTo>
                    <a:pt x="880" y="552"/>
                    <a:pt x="932" y="556"/>
                    <a:pt x="986" y="556"/>
                  </a:cubicBezTo>
                  <a:cubicBezTo>
                    <a:pt x="1101" y="556"/>
                    <a:pt x="1219" y="535"/>
                    <a:pt x="1330" y="489"/>
                  </a:cubicBezTo>
                  <a:cubicBezTo>
                    <a:pt x="1411" y="462"/>
                    <a:pt x="1493" y="435"/>
                    <a:pt x="1560" y="394"/>
                  </a:cubicBezTo>
                  <a:cubicBezTo>
                    <a:pt x="1628" y="340"/>
                    <a:pt x="1696" y="299"/>
                    <a:pt x="1764" y="245"/>
                  </a:cubicBezTo>
                  <a:lnTo>
                    <a:pt x="1764" y="245"/>
                  </a:lnTo>
                  <a:cubicBezTo>
                    <a:pt x="1682" y="272"/>
                    <a:pt x="1615" y="299"/>
                    <a:pt x="1533" y="326"/>
                  </a:cubicBezTo>
                  <a:cubicBezTo>
                    <a:pt x="1452" y="354"/>
                    <a:pt x="1384" y="367"/>
                    <a:pt x="1303" y="394"/>
                  </a:cubicBezTo>
                  <a:cubicBezTo>
                    <a:pt x="1210" y="411"/>
                    <a:pt x="1113" y="423"/>
                    <a:pt x="1017" y="423"/>
                  </a:cubicBezTo>
                  <a:cubicBezTo>
                    <a:pt x="957" y="423"/>
                    <a:pt x="899" y="418"/>
                    <a:pt x="842" y="408"/>
                  </a:cubicBezTo>
                  <a:cubicBezTo>
                    <a:pt x="530" y="354"/>
                    <a:pt x="245" y="218"/>
                    <a:pt x="14" y="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41;p51"/>
            <p:cNvSpPr/>
            <p:nvPr/>
          </p:nvSpPr>
          <p:spPr>
            <a:xfrm>
              <a:off x="6701400" y="3426250"/>
              <a:ext cx="41725" cy="141400"/>
            </a:xfrm>
            <a:custGeom>
              <a:avLst/>
              <a:gdLst/>
              <a:ahLst/>
              <a:cxnLst/>
              <a:rect l="l" t="t" r="r" b="b"/>
              <a:pathLst>
                <a:path w="1669" h="5656" extrusionOk="0">
                  <a:moveTo>
                    <a:pt x="1668" y="0"/>
                  </a:moveTo>
                  <a:lnTo>
                    <a:pt x="1668" y="0"/>
                  </a:lnTo>
                  <a:cubicBezTo>
                    <a:pt x="1492" y="190"/>
                    <a:pt x="1329" y="380"/>
                    <a:pt x="1180" y="583"/>
                  </a:cubicBezTo>
                  <a:lnTo>
                    <a:pt x="963" y="909"/>
                  </a:lnTo>
                  <a:cubicBezTo>
                    <a:pt x="882" y="1004"/>
                    <a:pt x="814" y="1112"/>
                    <a:pt x="760" y="1234"/>
                  </a:cubicBezTo>
                  <a:cubicBezTo>
                    <a:pt x="624" y="1451"/>
                    <a:pt x="516" y="1682"/>
                    <a:pt x="421" y="1926"/>
                  </a:cubicBezTo>
                  <a:cubicBezTo>
                    <a:pt x="366" y="2034"/>
                    <a:pt x="312" y="2156"/>
                    <a:pt x="285" y="2278"/>
                  </a:cubicBezTo>
                  <a:lnTo>
                    <a:pt x="163" y="2645"/>
                  </a:lnTo>
                  <a:cubicBezTo>
                    <a:pt x="41" y="3146"/>
                    <a:pt x="0" y="3662"/>
                    <a:pt x="27" y="4177"/>
                  </a:cubicBezTo>
                  <a:cubicBezTo>
                    <a:pt x="68" y="4692"/>
                    <a:pt x="217" y="5194"/>
                    <a:pt x="461" y="5655"/>
                  </a:cubicBezTo>
                  <a:cubicBezTo>
                    <a:pt x="258" y="5181"/>
                    <a:pt x="149" y="4679"/>
                    <a:pt x="136" y="4177"/>
                  </a:cubicBezTo>
                  <a:cubicBezTo>
                    <a:pt x="122" y="3675"/>
                    <a:pt x="177" y="3173"/>
                    <a:pt x="312" y="2685"/>
                  </a:cubicBezTo>
                  <a:lnTo>
                    <a:pt x="407" y="2319"/>
                  </a:lnTo>
                  <a:cubicBezTo>
                    <a:pt x="448" y="2197"/>
                    <a:pt x="488" y="2089"/>
                    <a:pt x="543" y="1966"/>
                  </a:cubicBezTo>
                  <a:cubicBezTo>
                    <a:pt x="638" y="1736"/>
                    <a:pt x="733" y="1505"/>
                    <a:pt x="855" y="1288"/>
                  </a:cubicBezTo>
                  <a:cubicBezTo>
                    <a:pt x="909" y="1180"/>
                    <a:pt x="963" y="1058"/>
                    <a:pt x="1044" y="949"/>
                  </a:cubicBezTo>
                  <a:lnTo>
                    <a:pt x="1234" y="624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42;p51"/>
            <p:cNvSpPr/>
            <p:nvPr/>
          </p:nvSpPr>
          <p:spPr>
            <a:xfrm>
              <a:off x="6703425" y="3527175"/>
              <a:ext cx="41400" cy="16725"/>
            </a:xfrm>
            <a:custGeom>
              <a:avLst/>
              <a:gdLst/>
              <a:ahLst/>
              <a:cxnLst/>
              <a:rect l="l" t="t" r="r" b="b"/>
              <a:pathLst>
                <a:path w="1656" h="669" extrusionOk="0">
                  <a:moveTo>
                    <a:pt x="548" y="1"/>
                  </a:moveTo>
                  <a:cubicBezTo>
                    <a:pt x="519" y="1"/>
                    <a:pt x="491" y="2"/>
                    <a:pt x="462" y="4"/>
                  </a:cubicBezTo>
                  <a:cubicBezTo>
                    <a:pt x="299" y="18"/>
                    <a:pt x="150" y="59"/>
                    <a:pt x="1" y="127"/>
                  </a:cubicBezTo>
                  <a:cubicBezTo>
                    <a:pt x="91" y="118"/>
                    <a:pt x="182" y="114"/>
                    <a:pt x="275" y="114"/>
                  </a:cubicBezTo>
                  <a:cubicBezTo>
                    <a:pt x="487" y="114"/>
                    <a:pt x="701" y="138"/>
                    <a:pt x="909" y="194"/>
                  </a:cubicBezTo>
                  <a:cubicBezTo>
                    <a:pt x="1045" y="235"/>
                    <a:pt x="1180" y="303"/>
                    <a:pt x="1303" y="384"/>
                  </a:cubicBezTo>
                  <a:cubicBezTo>
                    <a:pt x="1438" y="466"/>
                    <a:pt x="1547" y="560"/>
                    <a:pt x="1655" y="669"/>
                  </a:cubicBezTo>
                  <a:cubicBezTo>
                    <a:pt x="1587" y="520"/>
                    <a:pt x="1492" y="398"/>
                    <a:pt x="1370" y="289"/>
                  </a:cubicBezTo>
                  <a:cubicBezTo>
                    <a:pt x="1248" y="181"/>
                    <a:pt x="1099" y="99"/>
                    <a:pt x="950" y="59"/>
                  </a:cubicBezTo>
                  <a:cubicBezTo>
                    <a:pt x="816" y="25"/>
                    <a:pt x="682" y="1"/>
                    <a:pt x="54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43;p51"/>
            <p:cNvSpPr/>
            <p:nvPr/>
          </p:nvSpPr>
          <p:spPr>
            <a:xfrm>
              <a:off x="6724100" y="3489225"/>
              <a:ext cx="34625" cy="40450"/>
            </a:xfrm>
            <a:custGeom>
              <a:avLst/>
              <a:gdLst/>
              <a:ahLst/>
              <a:cxnLst/>
              <a:rect l="l" t="t" r="r" b="b"/>
              <a:pathLst>
                <a:path w="1385" h="1618" extrusionOk="0">
                  <a:moveTo>
                    <a:pt x="1289" y="0"/>
                  </a:moveTo>
                  <a:cubicBezTo>
                    <a:pt x="1121" y="0"/>
                    <a:pt x="963" y="32"/>
                    <a:pt x="815" y="112"/>
                  </a:cubicBezTo>
                  <a:cubicBezTo>
                    <a:pt x="625" y="207"/>
                    <a:pt x="476" y="343"/>
                    <a:pt x="353" y="505"/>
                  </a:cubicBezTo>
                  <a:cubicBezTo>
                    <a:pt x="245" y="668"/>
                    <a:pt x="150" y="844"/>
                    <a:pt x="96" y="1048"/>
                  </a:cubicBezTo>
                  <a:cubicBezTo>
                    <a:pt x="42" y="1224"/>
                    <a:pt x="1" y="1428"/>
                    <a:pt x="1" y="1617"/>
                  </a:cubicBezTo>
                  <a:cubicBezTo>
                    <a:pt x="55" y="1441"/>
                    <a:pt x="123" y="1251"/>
                    <a:pt x="204" y="1075"/>
                  </a:cubicBezTo>
                  <a:cubicBezTo>
                    <a:pt x="272" y="912"/>
                    <a:pt x="367" y="749"/>
                    <a:pt x="476" y="587"/>
                  </a:cubicBezTo>
                  <a:cubicBezTo>
                    <a:pt x="679" y="275"/>
                    <a:pt x="1018" y="71"/>
                    <a:pt x="1384" y="4"/>
                  </a:cubicBezTo>
                  <a:cubicBezTo>
                    <a:pt x="1352" y="1"/>
                    <a:pt x="1320" y="0"/>
                    <a:pt x="128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44;p51"/>
            <p:cNvSpPr/>
            <p:nvPr/>
          </p:nvSpPr>
          <p:spPr>
            <a:xfrm>
              <a:off x="7310325" y="3028875"/>
              <a:ext cx="41725" cy="53250"/>
            </a:xfrm>
            <a:custGeom>
              <a:avLst/>
              <a:gdLst/>
              <a:ahLst/>
              <a:cxnLst/>
              <a:rect l="l" t="t" r="r" b="b"/>
              <a:pathLst>
                <a:path w="1669" h="2130" extrusionOk="0">
                  <a:moveTo>
                    <a:pt x="0" y="1"/>
                  </a:moveTo>
                  <a:cubicBezTo>
                    <a:pt x="177" y="28"/>
                    <a:pt x="339" y="55"/>
                    <a:pt x="502" y="95"/>
                  </a:cubicBezTo>
                  <a:cubicBezTo>
                    <a:pt x="665" y="136"/>
                    <a:pt x="814" y="204"/>
                    <a:pt x="963" y="258"/>
                  </a:cubicBezTo>
                  <a:cubicBezTo>
                    <a:pt x="1113" y="326"/>
                    <a:pt x="1248" y="421"/>
                    <a:pt x="1370" y="529"/>
                  </a:cubicBezTo>
                  <a:cubicBezTo>
                    <a:pt x="1479" y="638"/>
                    <a:pt x="1533" y="787"/>
                    <a:pt x="1533" y="936"/>
                  </a:cubicBezTo>
                  <a:cubicBezTo>
                    <a:pt x="1533" y="1004"/>
                    <a:pt x="1492" y="1058"/>
                    <a:pt x="1424" y="1085"/>
                  </a:cubicBezTo>
                  <a:cubicBezTo>
                    <a:pt x="1384" y="1099"/>
                    <a:pt x="1343" y="1106"/>
                    <a:pt x="1301" y="1106"/>
                  </a:cubicBezTo>
                  <a:cubicBezTo>
                    <a:pt x="1258" y="1106"/>
                    <a:pt x="1214" y="1099"/>
                    <a:pt x="1167" y="1085"/>
                  </a:cubicBezTo>
                  <a:cubicBezTo>
                    <a:pt x="990" y="1045"/>
                    <a:pt x="814" y="977"/>
                    <a:pt x="651" y="882"/>
                  </a:cubicBezTo>
                  <a:lnTo>
                    <a:pt x="649" y="888"/>
                  </a:lnTo>
                  <a:lnTo>
                    <a:pt x="649" y="888"/>
                  </a:lnTo>
                  <a:cubicBezTo>
                    <a:pt x="645" y="886"/>
                    <a:pt x="642" y="884"/>
                    <a:pt x="638" y="882"/>
                  </a:cubicBezTo>
                  <a:lnTo>
                    <a:pt x="584" y="1004"/>
                  </a:lnTo>
                  <a:cubicBezTo>
                    <a:pt x="634" y="1031"/>
                    <a:pt x="685" y="1057"/>
                    <a:pt x="738" y="1081"/>
                  </a:cubicBezTo>
                  <a:lnTo>
                    <a:pt x="738" y="1081"/>
                  </a:lnTo>
                  <a:cubicBezTo>
                    <a:pt x="797" y="1117"/>
                    <a:pt x="855" y="1156"/>
                    <a:pt x="909" y="1194"/>
                  </a:cubicBezTo>
                  <a:cubicBezTo>
                    <a:pt x="1004" y="1275"/>
                    <a:pt x="1072" y="1370"/>
                    <a:pt x="1113" y="1492"/>
                  </a:cubicBezTo>
                  <a:cubicBezTo>
                    <a:pt x="1140" y="1614"/>
                    <a:pt x="1126" y="1736"/>
                    <a:pt x="1058" y="1831"/>
                  </a:cubicBezTo>
                  <a:cubicBezTo>
                    <a:pt x="1018" y="1886"/>
                    <a:pt x="990" y="1940"/>
                    <a:pt x="950" y="1994"/>
                  </a:cubicBezTo>
                  <a:lnTo>
                    <a:pt x="801" y="2130"/>
                  </a:lnTo>
                  <a:lnTo>
                    <a:pt x="963" y="2008"/>
                  </a:lnTo>
                  <a:cubicBezTo>
                    <a:pt x="1018" y="1967"/>
                    <a:pt x="1058" y="1913"/>
                    <a:pt x="1099" y="1872"/>
                  </a:cubicBezTo>
                  <a:cubicBezTo>
                    <a:pt x="1194" y="1750"/>
                    <a:pt x="1221" y="1614"/>
                    <a:pt x="1194" y="1465"/>
                  </a:cubicBezTo>
                  <a:cubicBezTo>
                    <a:pt x="1175" y="1369"/>
                    <a:pt x="1129" y="1280"/>
                    <a:pt x="1065" y="1203"/>
                  </a:cubicBezTo>
                  <a:lnTo>
                    <a:pt x="1065" y="1203"/>
                  </a:lnTo>
                  <a:cubicBezTo>
                    <a:pt x="1090" y="1210"/>
                    <a:pt x="1115" y="1216"/>
                    <a:pt x="1140" y="1221"/>
                  </a:cubicBezTo>
                  <a:cubicBezTo>
                    <a:pt x="1194" y="1235"/>
                    <a:pt x="1248" y="1241"/>
                    <a:pt x="1302" y="1241"/>
                  </a:cubicBezTo>
                  <a:cubicBezTo>
                    <a:pt x="1357" y="1241"/>
                    <a:pt x="1411" y="1235"/>
                    <a:pt x="1465" y="1221"/>
                  </a:cubicBezTo>
                  <a:cubicBezTo>
                    <a:pt x="1519" y="1208"/>
                    <a:pt x="1574" y="1167"/>
                    <a:pt x="1614" y="1113"/>
                  </a:cubicBezTo>
                  <a:cubicBezTo>
                    <a:pt x="1641" y="1058"/>
                    <a:pt x="1669" y="1004"/>
                    <a:pt x="1669" y="950"/>
                  </a:cubicBezTo>
                  <a:cubicBezTo>
                    <a:pt x="1669" y="760"/>
                    <a:pt x="1587" y="584"/>
                    <a:pt x="1438" y="462"/>
                  </a:cubicBezTo>
                  <a:cubicBezTo>
                    <a:pt x="1316" y="340"/>
                    <a:pt x="1167" y="245"/>
                    <a:pt x="1004" y="190"/>
                  </a:cubicBezTo>
                  <a:cubicBezTo>
                    <a:pt x="679" y="68"/>
                    <a:pt x="339" y="14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45;p51"/>
            <p:cNvSpPr/>
            <p:nvPr/>
          </p:nvSpPr>
          <p:spPr>
            <a:xfrm>
              <a:off x="7330325" y="3024800"/>
              <a:ext cx="27150" cy="9650"/>
            </a:xfrm>
            <a:custGeom>
              <a:avLst/>
              <a:gdLst/>
              <a:ahLst/>
              <a:cxnLst/>
              <a:rect l="l" t="t" r="r" b="b"/>
              <a:pathLst>
                <a:path w="1086" h="386" extrusionOk="0">
                  <a:moveTo>
                    <a:pt x="1086" y="1"/>
                  </a:moveTo>
                  <a:lnTo>
                    <a:pt x="1086" y="1"/>
                  </a:lnTo>
                  <a:cubicBezTo>
                    <a:pt x="1004" y="55"/>
                    <a:pt x="923" y="96"/>
                    <a:pt x="841" y="136"/>
                  </a:cubicBezTo>
                  <a:cubicBezTo>
                    <a:pt x="747" y="164"/>
                    <a:pt x="665" y="191"/>
                    <a:pt x="570" y="218"/>
                  </a:cubicBezTo>
                  <a:cubicBezTo>
                    <a:pt x="394" y="258"/>
                    <a:pt x="204" y="286"/>
                    <a:pt x="1" y="326"/>
                  </a:cubicBezTo>
                  <a:cubicBezTo>
                    <a:pt x="96" y="367"/>
                    <a:pt x="204" y="381"/>
                    <a:pt x="299" y="381"/>
                  </a:cubicBezTo>
                  <a:cubicBezTo>
                    <a:pt x="328" y="384"/>
                    <a:pt x="356" y="386"/>
                    <a:pt x="384" y="386"/>
                  </a:cubicBezTo>
                  <a:cubicBezTo>
                    <a:pt x="458" y="386"/>
                    <a:pt x="528" y="373"/>
                    <a:pt x="597" y="353"/>
                  </a:cubicBezTo>
                  <a:cubicBezTo>
                    <a:pt x="706" y="326"/>
                    <a:pt x="801" y="286"/>
                    <a:pt x="882" y="231"/>
                  </a:cubicBezTo>
                  <a:cubicBezTo>
                    <a:pt x="977" y="177"/>
                    <a:pt x="1045" y="96"/>
                    <a:pt x="1086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46;p51"/>
            <p:cNvSpPr/>
            <p:nvPr/>
          </p:nvSpPr>
          <p:spPr>
            <a:xfrm>
              <a:off x="7350325" y="3046475"/>
              <a:ext cx="13250" cy="6150"/>
            </a:xfrm>
            <a:custGeom>
              <a:avLst/>
              <a:gdLst/>
              <a:ahLst/>
              <a:cxnLst/>
              <a:rect l="l" t="t" r="r" b="b"/>
              <a:pathLst>
                <a:path w="530" h="246" extrusionOk="0">
                  <a:moveTo>
                    <a:pt x="491" y="0"/>
                  </a:moveTo>
                  <a:cubicBezTo>
                    <a:pt x="301" y="0"/>
                    <a:pt x="115" y="93"/>
                    <a:pt x="1" y="246"/>
                  </a:cubicBezTo>
                  <a:cubicBezTo>
                    <a:pt x="109" y="246"/>
                    <a:pt x="204" y="232"/>
                    <a:pt x="299" y="192"/>
                  </a:cubicBezTo>
                  <a:cubicBezTo>
                    <a:pt x="394" y="151"/>
                    <a:pt x="475" y="83"/>
                    <a:pt x="530" y="2"/>
                  </a:cubicBezTo>
                  <a:cubicBezTo>
                    <a:pt x="517" y="1"/>
                    <a:pt x="504" y="0"/>
                    <a:pt x="49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47;p51"/>
            <p:cNvSpPr/>
            <p:nvPr/>
          </p:nvSpPr>
          <p:spPr>
            <a:xfrm>
              <a:off x="7339475" y="3065750"/>
              <a:ext cx="18000" cy="3825"/>
            </a:xfrm>
            <a:custGeom>
              <a:avLst/>
              <a:gdLst/>
              <a:ahLst/>
              <a:cxnLst/>
              <a:rect l="l" t="t" r="r" b="b"/>
              <a:pathLst>
                <a:path w="720" h="153" extrusionOk="0">
                  <a:moveTo>
                    <a:pt x="360" y="0"/>
                  </a:moveTo>
                  <a:cubicBezTo>
                    <a:pt x="238" y="0"/>
                    <a:pt x="116" y="24"/>
                    <a:pt x="1" y="72"/>
                  </a:cubicBezTo>
                  <a:cubicBezTo>
                    <a:pt x="109" y="126"/>
                    <a:pt x="245" y="153"/>
                    <a:pt x="367" y="153"/>
                  </a:cubicBezTo>
                  <a:cubicBezTo>
                    <a:pt x="489" y="153"/>
                    <a:pt x="611" y="126"/>
                    <a:pt x="720" y="72"/>
                  </a:cubicBezTo>
                  <a:cubicBezTo>
                    <a:pt x="604" y="24"/>
                    <a:pt x="482" y="0"/>
                    <a:pt x="36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48;p51"/>
            <p:cNvSpPr/>
            <p:nvPr/>
          </p:nvSpPr>
          <p:spPr>
            <a:xfrm>
              <a:off x="7337450" y="3075325"/>
              <a:ext cx="11200" cy="7150"/>
            </a:xfrm>
            <a:custGeom>
              <a:avLst/>
              <a:gdLst/>
              <a:ahLst/>
              <a:cxnLst/>
              <a:rect l="l" t="t" r="r" b="b"/>
              <a:pathLst>
                <a:path w="448" h="286" extrusionOk="0">
                  <a:moveTo>
                    <a:pt x="0" y="0"/>
                  </a:moveTo>
                  <a:cubicBezTo>
                    <a:pt x="41" y="82"/>
                    <a:pt x="95" y="150"/>
                    <a:pt x="177" y="204"/>
                  </a:cubicBezTo>
                  <a:cubicBezTo>
                    <a:pt x="258" y="258"/>
                    <a:pt x="353" y="285"/>
                    <a:pt x="448" y="285"/>
                  </a:cubicBezTo>
                  <a:cubicBezTo>
                    <a:pt x="407" y="190"/>
                    <a:pt x="339" y="123"/>
                    <a:pt x="258" y="82"/>
                  </a:cubicBezTo>
                  <a:cubicBezTo>
                    <a:pt x="177" y="28"/>
                    <a:pt x="82" y="0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49;p51"/>
            <p:cNvSpPr/>
            <p:nvPr/>
          </p:nvSpPr>
          <p:spPr>
            <a:xfrm>
              <a:off x="5878850" y="1332275"/>
              <a:ext cx="717800" cy="951750"/>
            </a:xfrm>
            <a:custGeom>
              <a:avLst/>
              <a:gdLst/>
              <a:ahLst/>
              <a:cxnLst/>
              <a:rect l="l" t="t" r="r" b="b"/>
              <a:pathLst>
                <a:path w="28712" h="38070" extrusionOk="0">
                  <a:moveTo>
                    <a:pt x="28684" y="1"/>
                  </a:moveTo>
                  <a:lnTo>
                    <a:pt x="3256" y="11135"/>
                  </a:lnTo>
                  <a:lnTo>
                    <a:pt x="1" y="38069"/>
                  </a:lnTo>
                  <a:lnTo>
                    <a:pt x="28712" y="24941"/>
                  </a:lnTo>
                  <a:lnTo>
                    <a:pt x="28684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50;p51"/>
            <p:cNvSpPr/>
            <p:nvPr/>
          </p:nvSpPr>
          <p:spPr>
            <a:xfrm>
              <a:off x="5960225" y="1610650"/>
              <a:ext cx="636425" cy="345175"/>
            </a:xfrm>
            <a:custGeom>
              <a:avLst/>
              <a:gdLst/>
              <a:ahLst/>
              <a:cxnLst/>
              <a:rect l="l" t="t" r="r" b="b"/>
              <a:pathLst>
                <a:path w="25457" h="13807" fill="none" extrusionOk="0">
                  <a:moveTo>
                    <a:pt x="1" y="0"/>
                  </a:moveTo>
                  <a:cubicBezTo>
                    <a:pt x="3039" y="2699"/>
                    <a:pt x="6334" y="5100"/>
                    <a:pt x="9847" y="7174"/>
                  </a:cubicBezTo>
                  <a:cubicBezTo>
                    <a:pt x="14729" y="10063"/>
                    <a:pt x="19978" y="12301"/>
                    <a:pt x="25457" y="13806"/>
                  </a:cubicBezTo>
                </a:path>
              </a:pathLst>
            </a:custGeom>
            <a:noFill/>
            <a:ln w="11875" cap="rnd" cmpd="sng">
              <a:solidFill>
                <a:srgbClr val="BA89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51;p51"/>
            <p:cNvSpPr/>
            <p:nvPr/>
          </p:nvSpPr>
          <p:spPr>
            <a:xfrm>
              <a:off x="5879200" y="1332275"/>
              <a:ext cx="716775" cy="951750"/>
            </a:xfrm>
            <a:custGeom>
              <a:avLst/>
              <a:gdLst/>
              <a:ahLst/>
              <a:cxnLst/>
              <a:rect l="l" t="t" r="r" b="b"/>
              <a:pathLst>
                <a:path w="28671" h="38070" fill="none" extrusionOk="0">
                  <a:moveTo>
                    <a:pt x="1" y="38069"/>
                  </a:moveTo>
                  <a:cubicBezTo>
                    <a:pt x="6592" y="31505"/>
                    <a:pt x="12640" y="24412"/>
                    <a:pt x="18065" y="16845"/>
                  </a:cubicBezTo>
                  <a:cubicBezTo>
                    <a:pt x="21930" y="11447"/>
                    <a:pt x="25470" y="5833"/>
                    <a:pt x="28670" y="1"/>
                  </a:cubicBezTo>
                </a:path>
              </a:pathLst>
            </a:custGeom>
            <a:noFill/>
            <a:ln w="11875" cap="rnd" cmpd="sng">
              <a:solidFill>
                <a:srgbClr val="BA89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52;p51"/>
            <p:cNvSpPr/>
            <p:nvPr/>
          </p:nvSpPr>
          <p:spPr>
            <a:xfrm>
              <a:off x="6106025" y="1725575"/>
              <a:ext cx="397725" cy="459775"/>
            </a:xfrm>
            <a:custGeom>
              <a:avLst/>
              <a:gdLst/>
              <a:ahLst/>
              <a:cxnLst/>
              <a:rect l="l" t="t" r="r" b="b"/>
              <a:pathLst>
                <a:path w="15909" h="18391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099"/>
                    <a:pt x="136" y="2184"/>
                    <a:pt x="339" y="3269"/>
                  </a:cubicBezTo>
                  <a:cubicBezTo>
                    <a:pt x="529" y="4354"/>
                    <a:pt x="814" y="5412"/>
                    <a:pt x="1167" y="6456"/>
                  </a:cubicBezTo>
                  <a:cubicBezTo>
                    <a:pt x="1506" y="7500"/>
                    <a:pt x="1940" y="8518"/>
                    <a:pt x="2442" y="9494"/>
                  </a:cubicBezTo>
                  <a:cubicBezTo>
                    <a:pt x="2957" y="10470"/>
                    <a:pt x="3554" y="11393"/>
                    <a:pt x="4245" y="12261"/>
                  </a:cubicBezTo>
                  <a:cubicBezTo>
                    <a:pt x="4937" y="13129"/>
                    <a:pt x="5710" y="13915"/>
                    <a:pt x="6551" y="14634"/>
                  </a:cubicBezTo>
                  <a:cubicBezTo>
                    <a:pt x="7419" y="15326"/>
                    <a:pt x="8341" y="15936"/>
                    <a:pt x="9317" y="16465"/>
                  </a:cubicBezTo>
                  <a:cubicBezTo>
                    <a:pt x="11298" y="17441"/>
                    <a:pt x="13427" y="18092"/>
                    <a:pt x="15624" y="18350"/>
                  </a:cubicBezTo>
                  <a:lnTo>
                    <a:pt x="15909" y="18391"/>
                  </a:lnTo>
                  <a:lnTo>
                    <a:pt x="15719" y="18174"/>
                  </a:lnTo>
                  <a:cubicBezTo>
                    <a:pt x="15393" y="17807"/>
                    <a:pt x="15108" y="17401"/>
                    <a:pt x="14891" y="16967"/>
                  </a:cubicBezTo>
                  <a:cubicBezTo>
                    <a:pt x="14661" y="16533"/>
                    <a:pt x="14457" y="16072"/>
                    <a:pt x="14295" y="15610"/>
                  </a:cubicBezTo>
                  <a:cubicBezTo>
                    <a:pt x="13956" y="14675"/>
                    <a:pt x="13698" y="13725"/>
                    <a:pt x="13495" y="12749"/>
                  </a:cubicBezTo>
                  <a:cubicBezTo>
                    <a:pt x="13291" y="11786"/>
                    <a:pt x="13115" y="10810"/>
                    <a:pt x="12979" y="9820"/>
                  </a:cubicBezTo>
                  <a:cubicBezTo>
                    <a:pt x="12844" y="8830"/>
                    <a:pt x="12735" y="7839"/>
                    <a:pt x="12667" y="6849"/>
                  </a:cubicBezTo>
                  <a:lnTo>
                    <a:pt x="12667" y="6849"/>
                  </a:lnTo>
                  <a:cubicBezTo>
                    <a:pt x="12708" y="7839"/>
                    <a:pt x="12789" y="8843"/>
                    <a:pt x="12898" y="9833"/>
                  </a:cubicBezTo>
                  <a:cubicBezTo>
                    <a:pt x="13020" y="10823"/>
                    <a:pt x="13156" y="11800"/>
                    <a:pt x="13359" y="12776"/>
                  </a:cubicBezTo>
                  <a:cubicBezTo>
                    <a:pt x="13549" y="13766"/>
                    <a:pt x="13806" y="14729"/>
                    <a:pt x="14132" y="15678"/>
                  </a:cubicBezTo>
                  <a:cubicBezTo>
                    <a:pt x="14295" y="16153"/>
                    <a:pt x="14498" y="16614"/>
                    <a:pt x="14715" y="17062"/>
                  </a:cubicBezTo>
                  <a:cubicBezTo>
                    <a:pt x="14906" y="17432"/>
                    <a:pt x="15134" y="17792"/>
                    <a:pt x="15398" y="18113"/>
                  </a:cubicBezTo>
                  <a:lnTo>
                    <a:pt x="15398" y="18113"/>
                  </a:lnTo>
                  <a:cubicBezTo>
                    <a:pt x="13318" y="17825"/>
                    <a:pt x="11303" y="17199"/>
                    <a:pt x="9426" y="16248"/>
                  </a:cubicBezTo>
                  <a:cubicBezTo>
                    <a:pt x="8463" y="15732"/>
                    <a:pt x="7554" y="15136"/>
                    <a:pt x="6700" y="14458"/>
                  </a:cubicBezTo>
                  <a:cubicBezTo>
                    <a:pt x="5873" y="13752"/>
                    <a:pt x="5100" y="12979"/>
                    <a:pt x="4422" y="12139"/>
                  </a:cubicBezTo>
                  <a:cubicBezTo>
                    <a:pt x="3730" y="11284"/>
                    <a:pt x="3133" y="10362"/>
                    <a:pt x="2618" y="9413"/>
                  </a:cubicBezTo>
                  <a:cubicBezTo>
                    <a:pt x="2103" y="8450"/>
                    <a:pt x="1655" y="7446"/>
                    <a:pt x="1302" y="6416"/>
                  </a:cubicBezTo>
                  <a:cubicBezTo>
                    <a:pt x="570" y="4341"/>
                    <a:pt x="136" y="218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53;p51"/>
            <p:cNvSpPr/>
            <p:nvPr/>
          </p:nvSpPr>
          <p:spPr>
            <a:xfrm>
              <a:off x="5945650" y="1590300"/>
              <a:ext cx="61050" cy="58350"/>
            </a:xfrm>
            <a:custGeom>
              <a:avLst/>
              <a:gdLst/>
              <a:ahLst/>
              <a:cxnLst/>
              <a:rect l="l" t="t" r="r" b="b"/>
              <a:pathLst>
                <a:path w="2442" h="2334" extrusionOk="0">
                  <a:moveTo>
                    <a:pt x="2442" y="1"/>
                  </a:moveTo>
                  <a:lnTo>
                    <a:pt x="1" y="475"/>
                  </a:lnTo>
                  <a:lnTo>
                    <a:pt x="394" y="2333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54;p51"/>
            <p:cNvSpPr/>
            <p:nvPr/>
          </p:nvSpPr>
          <p:spPr>
            <a:xfrm>
              <a:off x="6541700" y="1313650"/>
              <a:ext cx="69200" cy="78325"/>
            </a:xfrm>
            <a:custGeom>
              <a:avLst/>
              <a:gdLst/>
              <a:ahLst/>
              <a:cxnLst/>
              <a:rect l="l" t="t" r="r" b="b"/>
              <a:pathLst>
                <a:path w="2768" h="3133" extrusionOk="0">
                  <a:moveTo>
                    <a:pt x="2767" y="0"/>
                  </a:moveTo>
                  <a:lnTo>
                    <a:pt x="1" y="1695"/>
                  </a:lnTo>
                  <a:lnTo>
                    <a:pt x="2170" y="3133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55;p51"/>
            <p:cNvSpPr/>
            <p:nvPr/>
          </p:nvSpPr>
          <p:spPr>
            <a:xfrm>
              <a:off x="6553225" y="1915450"/>
              <a:ext cx="65125" cy="62750"/>
            </a:xfrm>
            <a:custGeom>
              <a:avLst/>
              <a:gdLst/>
              <a:ahLst/>
              <a:cxnLst/>
              <a:rect l="l" t="t" r="r" b="b"/>
              <a:pathLst>
                <a:path w="2605" h="2510" extrusionOk="0">
                  <a:moveTo>
                    <a:pt x="1737" y="0"/>
                  </a:moveTo>
                  <a:lnTo>
                    <a:pt x="1" y="2414"/>
                  </a:lnTo>
                  <a:lnTo>
                    <a:pt x="2605" y="2509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56;p51"/>
            <p:cNvSpPr/>
            <p:nvPr/>
          </p:nvSpPr>
          <p:spPr>
            <a:xfrm>
              <a:off x="5841225" y="2230075"/>
              <a:ext cx="91575" cy="95975"/>
            </a:xfrm>
            <a:custGeom>
              <a:avLst/>
              <a:gdLst/>
              <a:ahLst/>
              <a:cxnLst/>
              <a:rect l="l" t="t" r="r" b="b"/>
              <a:pathLst>
                <a:path w="3663" h="3839" extrusionOk="0">
                  <a:moveTo>
                    <a:pt x="1764" y="1"/>
                  </a:moveTo>
                  <a:lnTo>
                    <a:pt x="1" y="3839"/>
                  </a:lnTo>
                  <a:lnTo>
                    <a:pt x="3662" y="1167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57;p51"/>
            <p:cNvSpPr/>
            <p:nvPr/>
          </p:nvSpPr>
          <p:spPr>
            <a:xfrm>
              <a:off x="6497275" y="2181950"/>
              <a:ext cx="853750" cy="851350"/>
            </a:xfrm>
            <a:custGeom>
              <a:avLst/>
              <a:gdLst/>
              <a:ahLst/>
              <a:cxnLst/>
              <a:rect l="l" t="t" r="r" b="b"/>
              <a:pathLst>
                <a:path w="34150" h="34054" extrusionOk="0">
                  <a:moveTo>
                    <a:pt x="1" y="0"/>
                  </a:moveTo>
                  <a:cubicBezTo>
                    <a:pt x="1194" y="1844"/>
                    <a:pt x="2727" y="3458"/>
                    <a:pt x="4531" y="4747"/>
                  </a:cubicBezTo>
                  <a:cubicBezTo>
                    <a:pt x="6321" y="6035"/>
                    <a:pt x="8274" y="7066"/>
                    <a:pt x="10281" y="7961"/>
                  </a:cubicBezTo>
                  <a:cubicBezTo>
                    <a:pt x="14295" y="9765"/>
                    <a:pt x="18513" y="11053"/>
                    <a:pt x="22487" y="12897"/>
                  </a:cubicBezTo>
                  <a:cubicBezTo>
                    <a:pt x="24467" y="13806"/>
                    <a:pt x="26406" y="14864"/>
                    <a:pt x="28115" y="16220"/>
                  </a:cubicBezTo>
                  <a:cubicBezTo>
                    <a:pt x="28969" y="16898"/>
                    <a:pt x="29769" y="17658"/>
                    <a:pt x="30475" y="18485"/>
                  </a:cubicBezTo>
                  <a:cubicBezTo>
                    <a:pt x="31166" y="19326"/>
                    <a:pt x="31777" y="20234"/>
                    <a:pt x="32278" y="21197"/>
                  </a:cubicBezTo>
                  <a:cubicBezTo>
                    <a:pt x="33268" y="23150"/>
                    <a:pt x="33784" y="25320"/>
                    <a:pt x="33974" y="27490"/>
                  </a:cubicBezTo>
                  <a:cubicBezTo>
                    <a:pt x="34055" y="28588"/>
                    <a:pt x="34069" y="29687"/>
                    <a:pt x="34014" y="30772"/>
                  </a:cubicBezTo>
                  <a:cubicBezTo>
                    <a:pt x="33974" y="31870"/>
                    <a:pt x="33838" y="32969"/>
                    <a:pt x="33702" y="34054"/>
                  </a:cubicBezTo>
                  <a:cubicBezTo>
                    <a:pt x="33865" y="32969"/>
                    <a:pt x="34014" y="31884"/>
                    <a:pt x="34082" y="30785"/>
                  </a:cubicBezTo>
                  <a:cubicBezTo>
                    <a:pt x="34150" y="29687"/>
                    <a:pt x="34150" y="28575"/>
                    <a:pt x="34082" y="27490"/>
                  </a:cubicBezTo>
                  <a:cubicBezTo>
                    <a:pt x="33933" y="25293"/>
                    <a:pt x="33431" y="23096"/>
                    <a:pt x="32441" y="21116"/>
                  </a:cubicBezTo>
                  <a:cubicBezTo>
                    <a:pt x="31953" y="20126"/>
                    <a:pt x="31343" y="19204"/>
                    <a:pt x="30624" y="18349"/>
                  </a:cubicBezTo>
                  <a:cubicBezTo>
                    <a:pt x="29919" y="17508"/>
                    <a:pt x="29118" y="16735"/>
                    <a:pt x="28250" y="16044"/>
                  </a:cubicBezTo>
                  <a:cubicBezTo>
                    <a:pt x="26528" y="14674"/>
                    <a:pt x="24589" y="13589"/>
                    <a:pt x="22595" y="12667"/>
                  </a:cubicBezTo>
                  <a:cubicBezTo>
                    <a:pt x="18581" y="10836"/>
                    <a:pt x="14377" y="9548"/>
                    <a:pt x="10349" y="7785"/>
                  </a:cubicBezTo>
                  <a:cubicBezTo>
                    <a:pt x="8342" y="6917"/>
                    <a:pt x="6389" y="5913"/>
                    <a:pt x="4598" y="4638"/>
                  </a:cubicBezTo>
                  <a:cubicBezTo>
                    <a:pt x="2781" y="3404"/>
                    <a:pt x="1221" y="18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58;p51"/>
            <p:cNvSpPr/>
            <p:nvPr/>
          </p:nvSpPr>
          <p:spPr>
            <a:xfrm>
              <a:off x="7251325" y="3078725"/>
              <a:ext cx="114300" cy="257350"/>
            </a:xfrm>
            <a:custGeom>
              <a:avLst/>
              <a:gdLst/>
              <a:ahLst/>
              <a:cxnLst/>
              <a:rect l="l" t="t" r="r" b="b"/>
              <a:pathLst>
                <a:path w="4572" h="10294" extrusionOk="0">
                  <a:moveTo>
                    <a:pt x="3323" y="0"/>
                  </a:moveTo>
                  <a:lnTo>
                    <a:pt x="3323" y="0"/>
                  </a:lnTo>
                  <a:cubicBezTo>
                    <a:pt x="3364" y="258"/>
                    <a:pt x="3445" y="502"/>
                    <a:pt x="3567" y="732"/>
                  </a:cubicBezTo>
                  <a:cubicBezTo>
                    <a:pt x="3676" y="977"/>
                    <a:pt x="3798" y="1207"/>
                    <a:pt x="3907" y="1438"/>
                  </a:cubicBezTo>
                  <a:cubicBezTo>
                    <a:pt x="4151" y="1899"/>
                    <a:pt x="4300" y="2387"/>
                    <a:pt x="4354" y="2889"/>
                  </a:cubicBezTo>
                  <a:cubicBezTo>
                    <a:pt x="4381" y="3146"/>
                    <a:pt x="4354" y="3391"/>
                    <a:pt x="4273" y="3621"/>
                  </a:cubicBezTo>
                  <a:cubicBezTo>
                    <a:pt x="4191" y="3865"/>
                    <a:pt x="4083" y="4082"/>
                    <a:pt x="3920" y="4272"/>
                  </a:cubicBezTo>
                  <a:cubicBezTo>
                    <a:pt x="3771" y="4476"/>
                    <a:pt x="3595" y="4652"/>
                    <a:pt x="3391" y="4815"/>
                  </a:cubicBezTo>
                  <a:cubicBezTo>
                    <a:pt x="3201" y="4964"/>
                    <a:pt x="2984" y="5126"/>
                    <a:pt x="2781" y="5289"/>
                  </a:cubicBezTo>
                  <a:cubicBezTo>
                    <a:pt x="1967" y="5940"/>
                    <a:pt x="1167" y="6645"/>
                    <a:pt x="570" y="7513"/>
                  </a:cubicBezTo>
                  <a:cubicBezTo>
                    <a:pt x="272" y="7947"/>
                    <a:pt x="14" y="8436"/>
                    <a:pt x="1" y="8992"/>
                  </a:cubicBezTo>
                  <a:cubicBezTo>
                    <a:pt x="1" y="9263"/>
                    <a:pt x="82" y="9521"/>
                    <a:pt x="218" y="9751"/>
                  </a:cubicBezTo>
                  <a:cubicBezTo>
                    <a:pt x="367" y="9968"/>
                    <a:pt x="557" y="10158"/>
                    <a:pt x="787" y="10294"/>
                  </a:cubicBezTo>
                  <a:cubicBezTo>
                    <a:pt x="584" y="10131"/>
                    <a:pt x="408" y="9941"/>
                    <a:pt x="272" y="9710"/>
                  </a:cubicBezTo>
                  <a:cubicBezTo>
                    <a:pt x="150" y="9493"/>
                    <a:pt x="96" y="9249"/>
                    <a:pt x="109" y="8992"/>
                  </a:cubicBezTo>
                  <a:cubicBezTo>
                    <a:pt x="150" y="8490"/>
                    <a:pt x="408" y="8029"/>
                    <a:pt x="719" y="7622"/>
                  </a:cubicBezTo>
                  <a:cubicBezTo>
                    <a:pt x="1031" y="7215"/>
                    <a:pt x="1370" y="6835"/>
                    <a:pt x="1750" y="6483"/>
                  </a:cubicBezTo>
                  <a:cubicBezTo>
                    <a:pt x="2130" y="6130"/>
                    <a:pt x="2523" y="5791"/>
                    <a:pt x="2930" y="5479"/>
                  </a:cubicBezTo>
                  <a:cubicBezTo>
                    <a:pt x="3133" y="5316"/>
                    <a:pt x="3337" y="5154"/>
                    <a:pt x="3540" y="4991"/>
                  </a:cubicBezTo>
                  <a:cubicBezTo>
                    <a:pt x="3757" y="4828"/>
                    <a:pt x="3934" y="4625"/>
                    <a:pt x="4110" y="4408"/>
                  </a:cubicBezTo>
                  <a:cubicBezTo>
                    <a:pt x="4273" y="4191"/>
                    <a:pt x="4395" y="3947"/>
                    <a:pt x="4476" y="3689"/>
                  </a:cubicBezTo>
                  <a:cubicBezTo>
                    <a:pt x="4557" y="3431"/>
                    <a:pt x="4571" y="3146"/>
                    <a:pt x="4544" y="2875"/>
                  </a:cubicBezTo>
                  <a:cubicBezTo>
                    <a:pt x="4463" y="2360"/>
                    <a:pt x="4273" y="1845"/>
                    <a:pt x="4001" y="1397"/>
                  </a:cubicBezTo>
                  <a:cubicBezTo>
                    <a:pt x="3879" y="1166"/>
                    <a:pt x="3744" y="936"/>
                    <a:pt x="3622" y="719"/>
                  </a:cubicBezTo>
                  <a:cubicBezTo>
                    <a:pt x="3500" y="488"/>
                    <a:pt x="3391" y="244"/>
                    <a:pt x="3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59;p51"/>
            <p:cNvSpPr/>
            <p:nvPr/>
          </p:nvSpPr>
          <p:spPr>
            <a:xfrm>
              <a:off x="7239475" y="3311300"/>
              <a:ext cx="109175" cy="100050"/>
            </a:xfrm>
            <a:custGeom>
              <a:avLst/>
              <a:gdLst/>
              <a:ahLst/>
              <a:cxnLst/>
              <a:rect l="l" t="t" r="r" b="b"/>
              <a:pathLst>
                <a:path w="4367" h="4002" extrusionOk="0">
                  <a:moveTo>
                    <a:pt x="3336" y="1"/>
                  </a:moveTo>
                  <a:cubicBezTo>
                    <a:pt x="393" y="95"/>
                    <a:pt x="0" y="3445"/>
                    <a:pt x="0" y="3445"/>
                  </a:cubicBezTo>
                  <a:cubicBezTo>
                    <a:pt x="285" y="3662"/>
                    <a:pt x="583" y="3852"/>
                    <a:pt x="909" y="4001"/>
                  </a:cubicBezTo>
                  <a:cubicBezTo>
                    <a:pt x="4367" y="2821"/>
                    <a:pt x="4001" y="502"/>
                    <a:pt x="4001" y="502"/>
                  </a:cubicBezTo>
                  <a:lnTo>
                    <a:pt x="3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60;p51"/>
            <p:cNvSpPr/>
            <p:nvPr/>
          </p:nvSpPr>
          <p:spPr>
            <a:xfrm>
              <a:off x="7239475" y="3385075"/>
              <a:ext cx="50200" cy="14750"/>
            </a:xfrm>
            <a:custGeom>
              <a:avLst/>
              <a:gdLst/>
              <a:ahLst/>
              <a:cxnLst/>
              <a:rect l="l" t="t" r="r" b="b"/>
              <a:pathLst>
                <a:path w="2008" h="590" extrusionOk="0">
                  <a:moveTo>
                    <a:pt x="943" y="1"/>
                  </a:moveTo>
                  <a:cubicBezTo>
                    <a:pt x="800" y="1"/>
                    <a:pt x="658" y="16"/>
                    <a:pt x="515" y="47"/>
                  </a:cubicBezTo>
                  <a:cubicBezTo>
                    <a:pt x="339" y="87"/>
                    <a:pt x="163" y="155"/>
                    <a:pt x="0" y="250"/>
                  </a:cubicBezTo>
                  <a:cubicBezTo>
                    <a:pt x="176" y="209"/>
                    <a:pt x="366" y="182"/>
                    <a:pt x="529" y="169"/>
                  </a:cubicBezTo>
                  <a:cubicBezTo>
                    <a:pt x="632" y="153"/>
                    <a:pt x="735" y="146"/>
                    <a:pt x="841" y="146"/>
                  </a:cubicBezTo>
                  <a:cubicBezTo>
                    <a:pt x="916" y="146"/>
                    <a:pt x="993" y="150"/>
                    <a:pt x="1071" y="155"/>
                  </a:cubicBezTo>
                  <a:cubicBezTo>
                    <a:pt x="1234" y="169"/>
                    <a:pt x="1410" y="209"/>
                    <a:pt x="1573" y="277"/>
                  </a:cubicBezTo>
                  <a:cubicBezTo>
                    <a:pt x="1736" y="345"/>
                    <a:pt x="1885" y="454"/>
                    <a:pt x="2007" y="589"/>
                  </a:cubicBezTo>
                  <a:cubicBezTo>
                    <a:pt x="1912" y="413"/>
                    <a:pt x="1790" y="277"/>
                    <a:pt x="1627" y="169"/>
                  </a:cubicBezTo>
                  <a:cubicBezTo>
                    <a:pt x="1451" y="74"/>
                    <a:pt x="1275" y="20"/>
                    <a:pt x="1085" y="6"/>
                  </a:cubicBezTo>
                  <a:cubicBezTo>
                    <a:pt x="1037" y="3"/>
                    <a:pt x="990" y="1"/>
                    <a:pt x="94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61;p51"/>
            <p:cNvSpPr/>
            <p:nvPr/>
          </p:nvSpPr>
          <p:spPr>
            <a:xfrm>
              <a:off x="7264550" y="3380000"/>
              <a:ext cx="44100" cy="6925"/>
            </a:xfrm>
            <a:custGeom>
              <a:avLst/>
              <a:gdLst/>
              <a:ahLst/>
              <a:cxnLst/>
              <a:rect l="l" t="t" r="r" b="b"/>
              <a:pathLst>
                <a:path w="1764" h="277" extrusionOk="0">
                  <a:moveTo>
                    <a:pt x="1004" y="1"/>
                  </a:moveTo>
                  <a:cubicBezTo>
                    <a:pt x="963" y="1"/>
                    <a:pt x="923" y="2"/>
                    <a:pt x="882" y="6"/>
                  </a:cubicBezTo>
                  <a:cubicBezTo>
                    <a:pt x="733" y="19"/>
                    <a:pt x="570" y="46"/>
                    <a:pt x="421" y="87"/>
                  </a:cubicBezTo>
                  <a:cubicBezTo>
                    <a:pt x="272" y="128"/>
                    <a:pt x="136" y="195"/>
                    <a:pt x="1" y="277"/>
                  </a:cubicBezTo>
                  <a:lnTo>
                    <a:pt x="448" y="209"/>
                  </a:lnTo>
                  <a:cubicBezTo>
                    <a:pt x="597" y="182"/>
                    <a:pt x="746" y="155"/>
                    <a:pt x="896" y="155"/>
                  </a:cubicBezTo>
                  <a:cubicBezTo>
                    <a:pt x="970" y="148"/>
                    <a:pt x="1045" y="145"/>
                    <a:pt x="1118" y="145"/>
                  </a:cubicBezTo>
                  <a:cubicBezTo>
                    <a:pt x="1191" y="145"/>
                    <a:pt x="1262" y="148"/>
                    <a:pt x="1330" y="155"/>
                  </a:cubicBezTo>
                  <a:cubicBezTo>
                    <a:pt x="1479" y="182"/>
                    <a:pt x="1628" y="223"/>
                    <a:pt x="1764" y="277"/>
                  </a:cubicBezTo>
                  <a:cubicBezTo>
                    <a:pt x="1655" y="168"/>
                    <a:pt x="1506" y="87"/>
                    <a:pt x="1357" y="46"/>
                  </a:cubicBezTo>
                  <a:cubicBezTo>
                    <a:pt x="1245" y="16"/>
                    <a:pt x="1125" y="1"/>
                    <a:pt x="100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62;p51"/>
            <p:cNvSpPr/>
            <p:nvPr/>
          </p:nvSpPr>
          <p:spPr>
            <a:xfrm>
              <a:off x="7252350" y="3357275"/>
              <a:ext cx="33250" cy="24575"/>
            </a:xfrm>
            <a:custGeom>
              <a:avLst/>
              <a:gdLst/>
              <a:ahLst/>
              <a:cxnLst/>
              <a:rect l="l" t="t" r="r" b="b"/>
              <a:pathLst>
                <a:path w="1330" h="983" extrusionOk="0">
                  <a:moveTo>
                    <a:pt x="106" y="1"/>
                  </a:moveTo>
                  <a:cubicBezTo>
                    <a:pt x="70" y="1"/>
                    <a:pt x="34" y="3"/>
                    <a:pt x="0" y="6"/>
                  </a:cubicBezTo>
                  <a:cubicBezTo>
                    <a:pt x="272" y="74"/>
                    <a:pt x="529" y="196"/>
                    <a:pt x="746" y="372"/>
                  </a:cubicBezTo>
                  <a:cubicBezTo>
                    <a:pt x="868" y="454"/>
                    <a:pt x="963" y="548"/>
                    <a:pt x="1058" y="643"/>
                  </a:cubicBezTo>
                  <a:cubicBezTo>
                    <a:pt x="1153" y="752"/>
                    <a:pt x="1248" y="874"/>
                    <a:pt x="1329" y="982"/>
                  </a:cubicBezTo>
                  <a:cubicBezTo>
                    <a:pt x="1289" y="847"/>
                    <a:pt x="1234" y="698"/>
                    <a:pt x="1153" y="576"/>
                  </a:cubicBezTo>
                  <a:cubicBezTo>
                    <a:pt x="1072" y="454"/>
                    <a:pt x="963" y="345"/>
                    <a:pt x="841" y="250"/>
                  </a:cubicBezTo>
                  <a:cubicBezTo>
                    <a:pt x="719" y="155"/>
                    <a:pt x="584" y="87"/>
                    <a:pt x="434" y="47"/>
                  </a:cubicBezTo>
                  <a:cubicBezTo>
                    <a:pt x="333" y="16"/>
                    <a:pt x="216" y="1"/>
                    <a:pt x="106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63;p51"/>
            <p:cNvSpPr/>
            <p:nvPr/>
          </p:nvSpPr>
          <p:spPr>
            <a:xfrm>
              <a:off x="7269300" y="3353250"/>
              <a:ext cx="56300" cy="16400"/>
            </a:xfrm>
            <a:custGeom>
              <a:avLst/>
              <a:gdLst/>
              <a:ahLst/>
              <a:cxnLst/>
              <a:rect l="l" t="t" r="r" b="b"/>
              <a:pathLst>
                <a:path w="2252" h="656" extrusionOk="0">
                  <a:moveTo>
                    <a:pt x="1088" y="1"/>
                  </a:moveTo>
                  <a:cubicBezTo>
                    <a:pt x="916" y="1"/>
                    <a:pt x="739" y="27"/>
                    <a:pt x="570" y="72"/>
                  </a:cubicBezTo>
                  <a:cubicBezTo>
                    <a:pt x="367" y="113"/>
                    <a:pt x="163" y="208"/>
                    <a:pt x="0" y="316"/>
                  </a:cubicBezTo>
                  <a:cubicBezTo>
                    <a:pt x="317" y="203"/>
                    <a:pt x="643" y="147"/>
                    <a:pt x="978" y="147"/>
                  </a:cubicBezTo>
                  <a:cubicBezTo>
                    <a:pt x="1045" y="147"/>
                    <a:pt x="1113" y="149"/>
                    <a:pt x="1180" y="153"/>
                  </a:cubicBezTo>
                  <a:cubicBezTo>
                    <a:pt x="1384" y="167"/>
                    <a:pt x="1574" y="221"/>
                    <a:pt x="1750" y="303"/>
                  </a:cubicBezTo>
                  <a:cubicBezTo>
                    <a:pt x="1926" y="398"/>
                    <a:pt x="2103" y="520"/>
                    <a:pt x="2252" y="655"/>
                  </a:cubicBezTo>
                  <a:cubicBezTo>
                    <a:pt x="2143" y="479"/>
                    <a:pt x="1980" y="316"/>
                    <a:pt x="1804" y="208"/>
                  </a:cubicBezTo>
                  <a:cubicBezTo>
                    <a:pt x="1614" y="99"/>
                    <a:pt x="1411" y="31"/>
                    <a:pt x="1194" y="4"/>
                  </a:cubicBezTo>
                  <a:cubicBezTo>
                    <a:pt x="1159" y="2"/>
                    <a:pt x="1124" y="1"/>
                    <a:pt x="108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64;p51"/>
            <p:cNvSpPr/>
            <p:nvPr/>
          </p:nvSpPr>
          <p:spPr>
            <a:xfrm>
              <a:off x="7277775" y="3326225"/>
              <a:ext cx="19350" cy="28850"/>
            </a:xfrm>
            <a:custGeom>
              <a:avLst/>
              <a:gdLst/>
              <a:ahLst/>
              <a:cxnLst/>
              <a:rect l="l" t="t" r="r" b="b"/>
              <a:pathLst>
                <a:path w="774" h="1154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0"/>
                    <a:pt x="299" y="366"/>
                    <a:pt x="421" y="556"/>
                  </a:cubicBezTo>
                  <a:cubicBezTo>
                    <a:pt x="489" y="651"/>
                    <a:pt x="543" y="746"/>
                    <a:pt x="597" y="841"/>
                  </a:cubicBezTo>
                  <a:cubicBezTo>
                    <a:pt x="665" y="950"/>
                    <a:pt x="706" y="1045"/>
                    <a:pt x="774" y="1153"/>
                  </a:cubicBezTo>
                  <a:cubicBezTo>
                    <a:pt x="774" y="1031"/>
                    <a:pt x="746" y="909"/>
                    <a:pt x="706" y="800"/>
                  </a:cubicBezTo>
                  <a:cubicBezTo>
                    <a:pt x="665" y="678"/>
                    <a:pt x="597" y="570"/>
                    <a:pt x="529" y="475"/>
                  </a:cubicBezTo>
                  <a:cubicBezTo>
                    <a:pt x="462" y="380"/>
                    <a:pt x="380" y="285"/>
                    <a:pt x="299" y="204"/>
                  </a:cubicBezTo>
                  <a:cubicBezTo>
                    <a:pt x="204" y="122"/>
                    <a:pt x="109" y="55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65;p51"/>
            <p:cNvSpPr/>
            <p:nvPr/>
          </p:nvSpPr>
          <p:spPr>
            <a:xfrm>
              <a:off x="7289650" y="3334575"/>
              <a:ext cx="47825" cy="9975"/>
            </a:xfrm>
            <a:custGeom>
              <a:avLst/>
              <a:gdLst/>
              <a:ahLst/>
              <a:cxnLst/>
              <a:rect l="l" t="t" r="r" b="b"/>
              <a:pathLst>
                <a:path w="1913" h="399" extrusionOk="0">
                  <a:moveTo>
                    <a:pt x="1115" y="0"/>
                  </a:moveTo>
                  <a:cubicBezTo>
                    <a:pt x="1073" y="0"/>
                    <a:pt x="1032" y="2"/>
                    <a:pt x="990" y="5"/>
                  </a:cubicBezTo>
                  <a:cubicBezTo>
                    <a:pt x="814" y="5"/>
                    <a:pt x="651" y="32"/>
                    <a:pt x="488" y="73"/>
                  </a:cubicBezTo>
                  <a:cubicBezTo>
                    <a:pt x="312" y="114"/>
                    <a:pt x="149" y="168"/>
                    <a:pt x="0" y="249"/>
                  </a:cubicBezTo>
                  <a:cubicBezTo>
                    <a:pt x="339" y="209"/>
                    <a:pt x="665" y="155"/>
                    <a:pt x="1004" y="141"/>
                  </a:cubicBezTo>
                  <a:cubicBezTo>
                    <a:pt x="1166" y="141"/>
                    <a:pt x="1329" y="141"/>
                    <a:pt x="1492" y="168"/>
                  </a:cubicBezTo>
                  <a:cubicBezTo>
                    <a:pt x="1655" y="195"/>
                    <a:pt x="1804" y="277"/>
                    <a:pt x="1912" y="399"/>
                  </a:cubicBezTo>
                  <a:cubicBezTo>
                    <a:pt x="1845" y="236"/>
                    <a:pt x="1695" y="100"/>
                    <a:pt x="1519" y="60"/>
                  </a:cubicBezTo>
                  <a:cubicBezTo>
                    <a:pt x="1384" y="18"/>
                    <a:pt x="1250" y="0"/>
                    <a:pt x="111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66;p51"/>
            <p:cNvSpPr/>
            <p:nvPr/>
          </p:nvSpPr>
          <p:spPr>
            <a:xfrm>
              <a:off x="7298425" y="3314700"/>
              <a:ext cx="16550" cy="22125"/>
            </a:xfrm>
            <a:custGeom>
              <a:avLst/>
              <a:gdLst/>
              <a:ahLst/>
              <a:cxnLst/>
              <a:rect l="l" t="t" r="r" b="b"/>
              <a:pathLst>
                <a:path w="662" h="885" extrusionOk="0">
                  <a:moveTo>
                    <a:pt x="97" y="0"/>
                  </a:moveTo>
                  <a:cubicBezTo>
                    <a:pt x="97" y="149"/>
                    <a:pt x="137" y="312"/>
                    <a:pt x="192" y="461"/>
                  </a:cubicBezTo>
                  <a:cubicBezTo>
                    <a:pt x="1" y="605"/>
                    <a:pt x="125" y="885"/>
                    <a:pt x="324" y="885"/>
                  </a:cubicBezTo>
                  <a:cubicBezTo>
                    <a:pt x="351" y="885"/>
                    <a:pt x="379" y="879"/>
                    <a:pt x="409" y="868"/>
                  </a:cubicBezTo>
                  <a:cubicBezTo>
                    <a:pt x="662" y="775"/>
                    <a:pt x="601" y="407"/>
                    <a:pt x="341" y="407"/>
                  </a:cubicBezTo>
                  <a:cubicBezTo>
                    <a:pt x="337" y="407"/>
                    <a:pt x="332" y="407"/>
                    <a:pt x="327" y="407"/>
                  </a:cubicBezTo>
                  <a:cubicBezTo>
                    <a:pt x="273" y="258"/>
                    <a:pt x="192" y="122"/>
                    <a:pt x="9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67;p51"/>
            <p:cNvSpPr/>
            <p:nvPr/>
          </p:nvSpPr>
          <p:spPr>
            <a:xfrm>
              <a:off x="6899400" y="3246875"/>
              <a:ext cx="42075" cy="19350"/>
            </a:xfrm>
            <a:custGeom>
              <a:avLst/>
              <a:gdLst/>
              <a:ahLst/>
              <a:cxnLst/>
              <a:rect l="l" t="t" r="r" b="b"/>
              <a:pathLst>
                <a:path w="1683" h="774" extrusionOk="0">
                  <a:moveTo>
                    <a:pt x="1682" y="1"/>
                  </a:moveTo>
                  <a:cubicBezTo>
                    <a:pt x="1085" y="177"/>
                    <a:pt x="516" y="435"/>
                    <a:pt x="0" y="774"/>
                  </a:cubicBezTo>
                  <a:cubicBezTo>
                    <a:pt x="299" y="692"/>
                    <a:pt x="597" y="584"/>
                    <a:pt x="882" y="462"/>
                  </a:cubicBezTo>
                  <a:cubicBezTo>
                    <a:pt x="1153" y="326"/>
                    <a:pt x="1424" y="177"/>
                    <a:pt x="168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68;p51"/>
            <p:cNvSpPr/>
            <p:nvPr/>
          </p:nvSpPr>
          <p:spPr>
            <a:xfrm>
              <a:off x="6858700" y="3205525"/>
              <a:ext cx="20050" cy="68850"/>
            </a:xfrm>
            <a:custGeom>
              <a:avLst/>
              <a:gdLst/>
              <a:ahLst/>
              <a:cxnLst/>
              <a:rect l="l" t="t" r="r" b="b"/>
              <a:pathLst>
                <a:path w="802" h="2754" extrusionOk="0">
                  <a:moveTo>
                    <a:pt x="1" y="0"/>
                  </a:moveTo>
                  <a:lnTo>
                    <a:pt x="1" y="0"/>
                  </a:lnTo>
                  <a:cubicBezTo>
                    <a:pt x="42" y="231"/>
                    <a:pt x="96" y="461"/>
                    <a:pt x="150" y="705"/>
                  </a:cubicBezTo>
                  <a:cubicBezTo>
                    <a:pt x="204" y="936"/>
                    <a:pt x="272" y="1167"/>
                    <a:pt x="326" y="1397"/>
                  </a:cubicBezTo>
                  <a:cubicBezTo>
                    <a:pt x="462" y="1858"/>
                    <a:pt x="611" y="2306"/>
                    <a:pt x="801" y="2753"/>
                  </a:cubicBezTo>
                  <a:cubicBezTo>
                    <a:pt x="720" y="2279"/>
                    <a:pt x="611" y="1804"/>
                    <a:pt x="476" y="1356"/>
                  </a:cubicBezTo>
                  <a:cubicBezTo>
                    <a:pt x="408" y="1126"/>
                    <a:pt x="340" y="909"/>
                    <a:pt x="259" y="678"/>
                  </a:cubicBezTo>
                  <a:cubicBezTo>
                    <a:pt x="177" y="448"/>
                    <a:pt x="96" y="217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9;p51"/>
            <p:cNvSpPr/>
            <p:nvPr/>
          </p:nvSpPr>
          <p:spPr>
            <a:xfrm>
              <a:off x="6879400" y="3360125"/>
              <a:ext cx="226850" cy="36000"/>
            </a:xfrm>
            <a:custGeom>
              <a:avLst/>
              <a:gdLst/>
              <a:ahLst/>
              <a:cxnLst/>
              <a:rect l="l" t="t" r="r" b="b"/>
              <a:pathLst>
                <a:path w="9074" h="1440" extrusionOk="0">
                  <a:moveTo>
                    <a:pt x="0" y="0"/>
                  </a:moveTo>
                  <a:cubicBezTo>
                    <a:pt x="651" y="462"/>
                    <a:pt x="1384" y="814"/>
                    <a:pt x="2157" y="1058"/>
                  </a:cubicBezTo>
                  <a:cubicBezTo>
                    <a:pt x="2916" y="1302"/>
                    <a:pt x="3730" y="1424"/>
                    <a:pt x="4530" y="1438"/>
                  </a:cubicBezTo>
                  <a:cubicBezTo>
                    <a:pt x="4571" y="1439"/>
                    <a:pt x="4611" y="1439"/>
                    <a:pt x="4652" y="1439"/>
                  </a:cubicBezTo>
                  <a:cubicBezTo>
                    <a:pt x="5425" y="1439"/>
                    <a:pt x="6196" y="1317"/>
                    <a:pt x="6930" y="1072"/>
                  </a:cubicBezTo>
                  <a:cubicBezTo>
                    <a:pt x="7690" y="828"/>
                    <a:pt x="8409" y="462"/>
                    <a:pt x="9073" y="0"/>
                  </a:cubicBezTo>
                  <a:lnTo>
                    <a:pt x="9073" y="0"/>
                  </a:lnTo>
                  <a:cubicBezTo>
                    <a:pt x="8395" y="407"/>
                    <a:pt x="7663" y="733"/>
                    <a:pt x="6890" y="977"/>
                  </a:cubicBezTo>
                  <a:cubicBezTo>
                    <a:pt x="6510" y="1085"/>
                    <a:pt x="6117" y="1167"/>
                    <a:pt x="5723" y="1221"/>
                  </a:cubicBezTo>
                  <a:cubicBezTo>
                    <a:pt x="5330" y="1275"/>
                    <a:pt x="4937" y="1302"/>
                    <a:pt x="4543" y="1302"/>
                  </a:cubicBezTo>
                  <a:cubicBezTo>
                    <a:pt x="3743" y="1289"/>
                    <a:pt x="2943" y="1167"/>
                    <a:pt x="2184" y="950"/>
                  </a:cubicBezTo>
                  <a:cubicBezTo>
                    <a:pt x="1804" y="841"/>
                    <a:pt x="1424" y="706"/>
                    <a:pt x="1058" y="543"/>
                  </a:cubicBezTo>
                  <a:cubicBezTo>
                    <a:pt x="692" y="394"/>
                    <a:pt x="339" y="204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0;p51"/>
            <p:cNvSpPr/>
            <p:nvPr/>
          </p:nvSpPr>
          <p:spPr>
            <a:xfrm>
              <a:off x="7065875" y="3186525"/>
              <a:ext cx="19675" cy="53250"/>
            </a:xfrm>
            <a:custGeom>
              <a:avLst/>
              <a:gdLst/>
              <a:ahLst/>
              <a:cxnLst/>
              <a:rect l="l" t="t" r="r" b="b"/>
              <a:pathLst>
                <a:path w="787" h="2130" extrusionOk="0">
                  <a:moveTo>
                    <a:pt x="0" y="1"/>
                  </a:moveTo>
                  <a:lnTo>
                    <a:pt x="0" y="1"/>
                  </a:lnTo>
                  <a:cubicBezTo>
                    <a:pt x="82" y="367"/>
                    <a:pt x="204" y="733"/>
                    <a:pt x="339" y="1086"/>
                  </a:cubicBezTo>
                  <a:cubicBezTo>
                    <a:pt x="475" y="1438"/>
                    <a:pt x="624" y="1791"/>
                    <a:pt x="787" y="2130"/>
                  </a:cubicBezTo>
                  <a:cubicBezTo>
                    <a:pt x="760" y="1940"/>
                    <a:pt x="719" y="1750"/>
                    <a:pt x="665" y="1574"/>
                  </a:cubicBezTo>
                  <a:cubicBezTo>
                    <a:pt x="611" y="1384"/>
                    <a:pt x="543" y="1208"/>
                    <a:pt x="475" y="1031"/>
                  </a:cubicBezTo>
                  <a:cubicBezTo>
                    <a:pt x="339" y="679"/>
                    <a:pt x="177" y="326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71;p51"/>
            <p:cNvSpPr/>
            <p:nvPr/>
          </p:nvSpPr>
          <p:spPr>
            <a:xfrm>
              <a:off x="7146900" y="3153300"/>
              <a:ext cx="6800" cy="74625"/>
            </a:xfrm>
            <a:custGeom>
              <a:avLst/>
              <a:gdLst/>
              <a:ahLst/>
              <a:cxnLst/>
              <a:rect l="l" t="t" r="r" b="b"/>
              <a:pathLst>
                <a:path w="272" h="2985" extrusionOk="0">
                  <a:moveTo>
                    <a:pt x="14" y="1"/>
                  </a:moveTo>
                  <a:lnTo>
                    <a:pt x="14" y="1"/>
                  </a:lnTo>
                  <a:cubicBezTo>
                    <a:pt x="1" y="245"/>
                    <a:pt x="14" y="489"/>
                    <a:pt x="28" y="747"/>
                  </a:cubicBezTo>
                  <a:cubicBezTo>
                    <a:pt x="28" y="991"/>
                    <a:pt x="55" y="1248"/>
                    <a:pt x="68" y="1493"/>
                  </a:cubicBezTo>
                  <a:cubicBezTo>
                    <a:pt x="109" y="1994"/>
                    <a:pt x="177" y="2483"/>
                    <a:pt x="258" y="2984"/>
                  </a:cubicBezTo>
                  <a:cubicBezTo>
                    <a:pt x="272" y="2483"/>
                    <a:pt x="258" y="1981"/>
                    <a:pt x="218" y="1479"/>
                  </a:cubicBezTo>
                  <a:cubicBezTo>
                    <a:pt x="190" y="1235"/>
                    <a:pt x="163" y="991"/>
                    <a:pt x="136" y="733"/>
                  </a:cubicBezTo>
                  <a:cubicBezTo>
                    <a:pt x="96" y="489"/>
                    <a:pt x="68" y="245"/>
                    <a:pt x="1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72;p51"/>
            <p:cNvSpPr/>
            <p:nvPr/>
          </p:nvSpPr>
          <p:spPr>
            <a:xfrm>
              <a:off x="6949225" y="3173975"/>
              <a:ext cx="88200" cy="44525"/>
            </a:xfrm>
            <a:custGeom>
              <a:avLst/>
              <a:gdLst/>
              <a:ahLst/>
              <a:cxnLst/>
              <a:rect l="l" t="t" r="r" b="b"/>
              <a:pathLst>
                <a:path w="3528" h="1781" extrusionOk="0">
                  <a:moveTo>
                    <a:pt x="3473" y="1"/>
                  </a:moveTo>
                  <a:cubicBezTo>
                    <a:pt x="3459" y="218"/>
                    <a:pt x="3419" y="421"/>
                    <a:pt x="3351" y="625"/>
                  </a:cubicBezTo>
                  <a:cubicBezTo>
                    <a:pt x="3283" y="828"/>
                    <a:pt x="3174" y="1018"/>
                    <a:pt x="3025" y="1167"/>
                  </a:cubicBezTo>
                  <a:cubicBezTo>
                    <a:pt x="2876" y="1316"/>
                    <a:pt x="2700" y="1425"/>
                    <a:pt x="2510" y="1506"/>
                  </a:cubicBezTo>
                  <a:cubicBezTo>
                    <a:pt x="2401" y="1547"/>
                    <a:pt x="2307" y="1574"/>
                    <a:pt x="2198" y="1588"/>
                  </a:cubicBezTo>
                  <a:cubicBezTo>
                    <a:pt x="2090" y="1615"/>
                    <a:pt x="1995" y="1628"/>
                    <a:pt x="1886" y="1628"/>
                  </a:cubicBezTo>
                  <a:cubicBezTo>
                    <a:pt x="1832" y="1635"/>
                    <a:pt x="1778" y="1639"/>
                    <a:pt x="1725" y="1639"/>
                  </a:cubicBezTo>
                  <a:cubicBezTo>
                    <a:pt x="1672" y="1639"/>
                    <a:pt x="1622" y="1635"/>
                    <a:pt x="1574" y="1628"/>
                  </a:cubicBezTo>
                  <a:cubicBezTo>
                    <a:pt x="1520" y="1628"/>
                    <a:pt x="1466" y="1628"/>
                    <a:pt x="1411" y="1615"/>
                  </a:cubicBezTo>
                  <a:lnTo>
                    <a:pt x="1262" y="1574"/>
                  </a:lnTo>
                  <a:cubicBezTo>
                    <a:pt x="1059" y="1520"/>
                    <a:pt x="869" y="1411"/>
                    <a:pt x="706" y="1289"/>
                  </a:cubicBezTo>
                  <a:cubicBezTo>
                    <a:pt x="543" y="1154"/>
                    <a:pt x="394" y="991"/>
                    <a:pt x="286" y="815"/>
                  </a:cubicBezTo>
                  <a:cubicBezTo>
                    <a:pt x="164" y="625"/>
                    <a:pt x="69" y="435"/>
                    <a:pt x="1" y="232"/>
                  </a:cubicBezTo>
                  <a:lnTo>
                    <a:pt x="1" y="232"/>
                  </a:lnTo>
                  <a:cubicBezTo>
                    <a:pt x="82" y="666"/>
                    <a:pt x="299" y="1059"/>
                    <a:pt x="625" y="1371"/>
                  </a:cubicBezTo>
                  <a:cubicBezTo>
                    <a:pt x="948" y="1644"/>
                    <a:pt x="1362" y="1781"/>
                    <a:pt x="1774" y="1781"/>
                  </a:cubicBezTo>
                  <a:cubicBezTo>
                    <a:pt x="1811" y="1781"/>
                    <a:pt x="1849" y="1780"/>
                    <a:pt x="1886" y="1778"/>
                  </a:cubicBezTo>
                  <a:cubicBezTo>
                    <a:pt x="1940" y="1778"/>
                    <a:pt x="2008" y="1764"/>
                    <a:pt x="2062" y="1750"/>
                  </a:cubicBezTo>
                  <a:lnTo>
                    <a:pt x="2225" y="1723"/>
                  </a:lnTo>
                  <a:cubicBezTo>
                    <a:pt x="2334" y="1710"/>
                    <a:pt x="2442" y="1669"/>
                    <a:pt x="2551" y="1628"/>
                  </a:cubicBezTo>
                  <a:cubicBezTo>
                    <a:pt x="2768" y="1547"/>
                    <a:pt x="2957" y="1411"/>
                    <a:pt x="3107" y="1249"/>
                  </a:cubicBezTo>
                  <a:cubicBezTo>
                    <a:pt x="3391" y="896"/>
                    <a:pt x="3527" y="449"/>
                    <a:pt x="347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73;p51"/>
            <p:cNvSpPr/>
            <p:nvPr/>
          </p:nvSpPr>
          <p:spPr>
            <a:xfrm>
              <a:off x="7152875" y="3431675"/>
              <a:ext cx="60850" cy="70225"/>
            </a:xfrm>
            <a:custGeom>
              <a:avLst/>
              <a:gdLst/>
              <a:ahLst/>
              <a:cxnLst/>
              <a:rect l="l" t="t" r="r" b="b"/>
              <a:pathLst>
                <a:path w="2434" h="2809" extrusionOk="0">
                  <a:moveTo>
                    <a:pt x="114" y="0"/>
                  </a:moveTo>
                  <a:lnTo>
                    <a:pt x="114" y="0"/>
                  </a:lnTo>
                  <a:cubicBezTo>
                    <a:pt x="0" y="1062"/>
                    <a:pt x="122" y="2809"/>
                    <a:pt x="1998" y="2809"/>
                  </a:cubicBezTo>
                  <a:cubicBezTo>
                    <a:pt x="2134" y="2809"/>
                    <a:pt x="2279" y="2799"/>
                    <a:pt x="2433" y="2780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74;p51"/>
            <p:cNvSpPr/>
            <p:nvPr/>
          </p:nvSpPr>
          <p:spPr>
            <a:xfrm>
              <a:off x="6871600" y="3511750"/>
              <a:ext cx="87150" cy="46925"/>
            </a:xfrm>
            <a:custGeom>
              <a:avLst/>
              <a:gdLst/>
              <a:ahLst/>
              <a:cxnLst/>
              <a:rect l="l" t="t" r="r" b="b"/>
              <a:pathLst>
                <a:path w="3486" h="1877" extrusionOk="0">
                  <a:moveTo>
                    <a:pt x="2124" y="1"/>
                  </a:moveTo>
                  <a:cubicBezTo>
                    <a:pt x="1012" y="1"/>
                    <a:pt x="340" y="1076"/>
                    <a:pt x="0" y="1856"/>
                  </a:cubicBezTo>
                  <a:cubicBezTo>
                    <a:pt x="139" y="1870"/>
                    <a:pt x="278" y="1877"/>
                    <a:pt x="416" y="1877"/>
                  </a:cubicBezTo>
                  <a:cubicBezTo>
                    <a:pt x="1583" y="1877"/>
                    <a:pt x="2697" y="1370"/>
                    <a:pt x="3486" y="472"/>
                  </a:cubicBezTo>
                  <a:cubicBezTo>
                    <a:pt x="2973" y="137"/>
                    <a:pt x="2520" y="1"/>
                    <a:pt x="212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75;p51"/>
            <p:cNvSpPr/>
            <p:nvPr/>
          </p:nvSpPr>
          <p:spPr>
            <a:xfrm>
              <a:off x="5800900" y="3090925"/>
              <a:ext cx="686250" cy="388500"/>
            </a:xfrm>
            <a:custGeom>
              <a:avLst/>
              <a:gdLst/>
              <a:ahLst/>
              <a:cxnLst/>
              <a:rect l="l" t="t" r="r" b="b"/>
              <a:pathLst>
                <a:path w="27450" h="15540" extrusionOk="0">
                  <a:moveTo>
                    <a:pt x="24642" y="0"/>
                  </a:moveTo>
                  <a:lnTo>
                    <a:pt x="7418" y="1682"/>
                  </a:lnTo>
                  <a:cubicBezTo>
                    <a:pt x="7418" y="1682"/>
                    <a:pt x="7391" y="6605"/>
                    <a:pt x="3661" y="7975"/>
                  </a:cubicBezTo>
                  <a:cubicBezTo>
                    <a:pt x="1" y="9314"/>
                    <a:pt x="283" y="11925"/>
                    <a:pt x="2860" y="11925"/>
                  </a:cubicBezTo>
                  <a:cubicBezTo>
                    <a:pt x="2918" y="11925"/>
                    <a:pt x="2977" y="11924"/>
                    <a:pt x="3038" y="11921"/>
                  </a:cubicBezTo>
                  <a:cubicBezTo>
                    <a:pt x="4419" y="11921"/>
                    <a:pt x="3426" y="15540"/>
                    <a:pt x="5552" y="15540"/>
                  </a:cubicBezTo>
                  <a:cubicBezTo>
                    <a:pt x="5847" y="15540"/>
                    <a:pt x="6202" y="15470"/>
                    <a:pt x="6631" y="15312"/>
                  </a:cubicBezTo>
                  <a:cubicBezTo>
                    <a:pt x="8824" y="14502"/>
                    <a:pt x="9905" y="13751"/>
                    <a:pt x="10627" y="13751"/>
                  </a:cubicBezTo>
                  <a:cubicBezTo>
                    <a:pt x="11067" y="13751"/>
                    <a:pt x="11373" y="14029"/>
                    <a:pt x="11717" y="14742"/>
                  </a:cubicBezTo>
                  <a:cubicBezTo>
                    <a:pt x="12000" y="15328"/>
                    <a:pt x="12840" y="15530"/>
                    <a:pt x="13863" y="15530"/>
                  </a:cubicBezTo>
                  <a:cubicBezTo>
                    <a:pt x="16130" y="15530"/>
                    <a:pt x="19298" y="14539"/>
                    <a:pt x="19298" y="14539"/>
                  </a:cubicBezTo>
                  <a:cubicBezTo>
                    <a:pt x="19298" y="14539"/>
                    <a:pt x="20792" y="15076"/>
                    <a:pt x="22200" y="15076"/>
                  </a:cubicBezTo>
                  <a:cubicBezTo>
                    <a:pt x="23448" y="15076"/>
                    <a:pt x="24629" y="14654"/>
                    <a:pt x="24642" y="13060"/>
                  </a:cubicBezTo>
                  <a:cubicBezTo>
                    <a:pt x="24655" y="9670"/>
                    <a:pt x="27449" y="12776"/>
                    <a:pt x="27069" y="9914"/>
                  </a:cubicBezTo>
                  <a:cubicBezTo>
                    <a:pt x="26703" y="7053"/>
                    <a:pt x="24208" y="5303"/>
                    <a:pt x="24642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76;p51"/>
            <p:cNvSpPr/>
            <p:nvPr/>
          </p:nvSpPr>
          <p:spPr>
            <a:xfrm>
              <a:off x="6486425" y="3388950"/>
              <a:ext cx="125150" cy="141750"/>
            </a:xfrm>
            <a:custGeom>
              <a:avLst/>
              <a:gdLst/>
              <a:ahLst/>
              <a:cxnLst/>
              <a:rect l="l" t="t" r="r" b="b"/>
              <a:pathLst>
                <a:path w="5006" h="5670" extrusionOk="0">
                  <a:moveTo>
                    <a:pt x="4653" y="0"/>
                  </a:moveTo>
                  <a:lnTo>
                    <a:pt x="1" y="5316"/>
                  </a:lnTo>
                  <a:lnTo>
                    <a:pt x="367" y="5669"/>
                  </a:lnTo>
                  <a:lnTo>
                    <a:pt x="5005" y="271"/>
                  </a:lnTo>
                  <a:lnTo>
                    <a:pt x="4653" y="0"/>
                  </a:ln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77;p51"/>
            <p:cNvSpPr/>
            <p:nvPr/>
          </p:nvSpPr>
          <p:spPr>
            <a:xfrm>
              <a:off x="5012600" y="1183100"/>
              <a:ext cx="823575" cy="993100"/>
            </a:xfrm>
            <a:custGeom>
              <a:avLst/>
              <a:gdLst/>
              <a:ahLst/>
              <a:cxnLst/>
              <a:rect l="l" t="t" r="r" b="b"/>
              <a:pathLst>
                <a:path w="32943" h="39724" extrusionOk="0">
                  <a:moveTo>
                    <a:pt x="26690" y="1"/>
                  </a:moveTo>
                  <a:lnTo>
                    <a:pt x="25863" y="3649"/>
                  </a:lnTo>
                  <a:lnTo>
                    <a:pt x="22323" y="2578"/>
                  </a:lnTo>
                  <a:lnTo>
                    <a:pt x="21821" y="5412"/>
                  </a:lnTo>
                  <a:lnTo>
                    <a:pt x="18621" y="3852"/>
                  </a:lnTo>
                  <a:lnTo>
                    <a:pt x="17726" y="7080"/>
                  </a:lnTo>
                  <a:lnTo>
                    <a:pt x="16139" y="5209"/>
                  </a:lnTo>
                  <a:lnTo>
                    <a:pt x="15230" y="8233"/>
                  </a:lnTo>
                  <a:lnTo>
                    <a:pt x="12870" y="7202"/>
                  </a:lnTo>
                  <a:lnTo>
                    <a:pt x="12436" y="9738"/>
                  </a:lnTo>
                  <a:lnTo>
                    <a:pt x="8531" y="8151"/>
                  </a:lnTo>
                  <a:lnTo>
                    <a:pt x="8721" y="10647"/>
                  </a:lnTo>
                  <a:lnTo>
                    <a:pt x="6469" y="9386"/>
                  </a:lnTo>
                  <a:lnTo>
                    <a:pt x="6985" y="12057"/>
                  </a:lnTo>
                  <a:lnTo>
                    <a:pt x="4882" y="14227"/>
                  </a:lnTo>
                  <a:lnTo>
                    <a:pt x="2970" y="14431"/>
                  </a:lnTo>
                  <a:lnTo>
                    <a:pt x="5032" y="16587"/>
                  </a:lnTo>
                  <a:lnTo>
                    <a:pt x="1980" y="17875"/>
                  </a:lnTo>
                  <a:lnTo>
                    <a:pt x="4015" y="19774"/>
                  </a:lnTo>
                  <a:lnTo>
                    <a:pt x="1587" y="21578"/>
                  </a:lnTo>
                  <a:lnTo>
                    <a:pt x="3608" y="23124"/>
                  </a:lnTo>
                  <a:lnTo>
                    <a:pt x="827" y="25429"/>
                  </a:lnTo>
                  <a:lnTo>
                    <a:pt x="3133" y="27138"/>
                  </a:lnTo>
                  <a:lnTo>
                    <a:pt x="570" y="27830"/>
                  </a:lnTo>
                  <a:lnTo>
                    <a:pt x="2821" y="29647"/>
                  </a:lnTo>
                  <a:lnTo>
                    <a:pt x="0" y="31681"/>
                  </a:lnTo>
                  <a:lnTo>
                    <a:pt x="2428" y="32888"/>
                  </a:lnTo>
                  <a:lnTo>
                    <a:pt x="177" y="34882"/>
                  </a:lnTo>
                  <a:lnTo>
                    <a:pt x="2102" y="35614"/>
                  </a:lnTo>
                  <a:lnTo>
                    <a:pt x="109" y="36536"/>
                  </a:lnTo>
                  <a:lnTo>
                    <a:pt x="1953" y="37079"/>
                  </a:lnTo>
                  <a:lnTo>
                    <a:pt x="4137" y="38123"/>
                  </a:lnTo>
                  <a:lnTo>
                    <a:pt x="6103" y="39723"/>
                  </a:lnTo>
                  <a:lnTo>
                    <a:pt x="6822" y="37201"/>
                  </a:lnTo>
                  <a:lnTo>
                    <a:pt x="9534" y="38557"/>
                  </a:lnTo>
                  <a:lnTo>
                    <a:pt x="10443" y="35234"/>
                  </a:lnTo>
                  <a:lnTo>
                    <a:pt x="12911" y="36550"/>
                  </a:lnTo>
                  <a:lnTo>
                    <a:pt x="13820" y="33702"/>
                  </a:lnTo>
                  <a:lnTo>
                    <a:pt x="17400" y="35004"/>
                  </a:lnTo>
                  <a:lnTo>
                    <a:pt x="18472" y="31573"/>
                  </a:lnTo>
                  <a:lnTo>
                    <a:pt x="22025" y="32848"/>
                  </a:lnTo>
                  <a:lnTo>
                    <a:pt x="23028" y="29837"/>
                  </a:lnTo>
                  <a:lnTo>
                    <a:pt x="26460" y="30732"/>
                  </a:lnTo>
                  <a:lnTo>
                    <a:pt x="26880" y="27735"/>
                  </a:lnTo>
                  <a:lnTo>
                    <a:pt x="29470" y="29267"/>
                  </a:lnTo>
                  <a:lnTo>
                    <a:pt x="29172" y="25755"/>
                  </a:lnTo>
                  <a:lnTo>
                    <a:pt x="32942" y="23273"/>
                  </a:lnTo>
                  <a:lnTo>
                    <a:pt x="29904" y="20832"/>
                  </a:lnTo>
                  <a:lnTo>
                    <a:pt x="32888" y="18811"/>
                  </a:lnTo>
                  <a:cubicBezTo>
                    <a:pt x="32888" y="18811"/>
                    <a:pt x="29389" y="17279"/>
                    <a:pt x="29891" y="17102"/>
                  </a:cubicBezTo>
                  <a:cubicBezTo>
                    <a:pt x="30392" y="16926"/>
                    <a:pt x="32481" y="14553"/>
                    <a:pt x="32481" y="14553"/>
                  </a:cubicBezTo>
                  <a:lnTo>
                    <a:pt x="29769" y="13074"/>
                  </a:lnTo>
                  <a:lnTo>
                    <a:pt x="32210" y="11230"/>
                  </a:lnTo>
                  <a:lnTo>
                    <a:pt x="29443" y="9264"/>
                  </a:lnTo>
                  <a:lnTo>
                    <a:pt x="32481" y="7311"/>
                  </a:lnTo>
                  <a:lnTo>
                    <a:pt x="29755" y="5588"/>
                  </a:lnTo>
                  <a:lnTo>
                    <a:pt x="32128" y="3785"/>
                  </a:lnTo>
                  <a:lnTo>
                    <a:pt x="30379" y="3554"/>
                  </a:lnTo>
                  <a:lnTo>
                    <a:pt x="28209" y="2130"/>
                  </a:lnTo>
                  <a:lnTo>
                    <a:pt x="26690" y="1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78;p51"/>
            <p:cNvSpPr/>
            <p:nvPr/>
          </p:nvSpPr>
          <p:spPr>
            <a:xfrm>
              <a:off x="6295900" y="3103625"/>
              <a:ext cx="337025" cy="235175"/>
            </a:xfrm>
            <a:custGeom>
              <a:avLst/>
              <a:gdLst/>
              <a:ahLst/>
              <a:cxnLst/>
              <a:rect l="l" t="t" r="r" b="b"/>
              <a:pathLst>
                <a:path w="13481" h="9407" extrusionOk="0">
                  <a:moveTo>
                    <a:pt x="12132" y="0"/>
                  </a:moveTo>
                  <a:cubicBezTo>
                    <a:pt x="11239" y="0"/>
                    <a:pt x="10224" y="775"/>
                    <a:pt x="10294" y="2028"/>
                  </a:cubicBezTo>
                  <a:cubicBezTo>
                    <a:pt x="9426" y="6151"/>
                    <a:pt x="0" y="6802"/>
                    <a:pt x="0" y="6802"/>
                  </a:cubicBezTo>
                  <a:lnTo>
                    <a:pt x="882" y="9406"/>
                  </a:lnTo>
                  <a:cubicBezTo>
                    <a:pt x="10117" y="8226"/>
                    <a:pt x="11460" y="3303"/>
                    <a:pt x="11460" y="3303"/>
                  </a:cubicBezTo>
                  <a:cubicBezTo>
                    <a:pt x="11460" y="3303"/>
                    <a:pt x="11684" y="3372"/>
                    <a:pt x="11981" y="3372"/>
                  </a:cubicBezTo>
                  <a:cubicBezTo>
                    <a:pt x="12582" y="3372"/>
                    <a:pt x="13481" y="3092"/>
                    <a:pt x="13426" y="1405"/>
                  </a:cubicBezTo>
                  <a:cubicBezTo>
                    <a:pt x="13392" y="428"/>
                    <a:pt x="12796" y="0"/>
                    <a:pt x="12132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79;p51"/>
            <p:cNvSpPr/>
            <p:nvPr/>
          </p:nvSpPr>
          <p:spPr>
            <a:xfrm>
              <a:off x="5933450" y="3518150"/>
              <a:ext cx="116325" cy="141250"/>
            </a:xfrm>
            <a:custGeom>
              <a:avLst/>
              <a:gdLst/>
              <a:ahLst/>
              <a:cxnLst/>
              <a:rect l="l" t="t" r="r" b="b"/>
              <a:pathLst>
                <a:path w="4653" h="5650" extrusionOk="0">
                  <a:moveTo>
                    <a:pt x="2975" y="1"/>
                  </a:moveTo>
                  <a:cubicBezTo>
                    <a:pt x="2791" y="1"/>
                    <a:pt x="2599" y="36"/>
                    <a:pt x="2401" y="121"/>
                  </a:cubicBezTo>
                  <a:cubicBezTo>
                    <a:pt x="1167" y="650"/>
                    <a:pt x="0" y="5438"/>
                    <a:pt x="1831" y="5641"/>
                  </a:cubicBezTo>
                  <a:cubicBezTo>
                    <a:pt x="1880" y="5647"/>
                    <a:pt x="1927" y="5650"/>
                    <a:pt x="1972" y="5650"/>
                  </a:cubicBezTo>
                  <a:cubicBezTo>
                    <a:pt x="3273" y="5650"/>
                    <a:pt x="2962" y="3268"/>
                    <a:pt x="3906" y="3268"/>
                  </a:cubicBezTo>
                  <a:lnTo>
                    <a:pt x="4652" y="976"/>
                  </a:lnTo>
                  <a:cubicBezTo>
                    <a:pt x="4652" y="976"/>
                    <a:pt x="3935" y="1"/>
                    <a:pt x="297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80;p51"/>
            <p:cNvSpPr/>
            <p:nvPr/>
          </p:nvSpPr>
          <p:spPr>
            <a:xfrm>
              <a:off x="6448575" y="3653550"/>
              <a:ext cx="82375" cy="67025"/>
            </a:xfrm>
            <a:custGeom>
              <a:avLst/>
              <a:gdLst/>
              <a:ahLst/>
              <a:cxnLst/>
              <a:rect l="l" t="t" r="r" b="b"/>
              <a:pathLst>
                <a:path w="3295" h="2681" extrusionOk="0">
                  <a:moveTo>
                    <a:pt x="1918" y="0"/>
                  </a:moveTo>
                  <a:cubicBezTo>
                    <a:pt x="1050" y="0"/>
                    <a:pt x="1" y="1024"/>
                    <a:pt x="661" y="2612"/>
                  </a:cubicBezTo>
                  <a:cubicBezTo>
                    <a:pt x="711" y="2659"/>
                    <a:pt x="780" y="2681"/>
                    <a:pt x="864" y="2681"/>
                  </a:cubicBezTo>
                  <a:cubicBezTo>
                    <a:pt x="1574" y="2681"/>
                    <a:pt x="3294" y="1121"/>
                    <a:pt x="2627" y="320"/>
                  </a:cubicBezTo>
                  <a:cubicBezTo>
                    <a:pt x="2448" y="102"/>
                    <a:pt x="2192" y="0"/>
                    <a:pt x="191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81;p51"/>
            <p:cNvSpPr/>
            <p:nvPr/>
          </p:nvSpPr>
          <p:spPr>
            <a:xfrm>
              <a:off x="6440075" y="3644850"/>
              <a:ext cx="76225" cy="80450"/>
            </a:xfrm>
            <a:custGeom>
              <a:avLst/>
              <a:gdLst/>
              <a:ahLst/>
              <a:cxnLst/>
              <a:rect l="l" t="t" r="r" b="b"/>
              <a:pathLst>
                <a:path w="3049" h="3218" extrusionOk="0">
                  <a:moveTo>
                    <a:pt x="1751" y="1"/>
                  </a:moveTo>
                  <a:cubicBezTo>
                    <a:pt x="1004" y="1"/>
                    <a:pt x="1" y="1590"/>
                    <a:pt x="756" y="2173"/>
                  </a:cubicBezTo>
                  <a:cubicBezTo>
                    <a:pt x="756" y="2173"/>
                    <a:pt x="1150" y="2689"/>
                    <a:pt x="1502" y="3218"/>
                  </a:cubicBezTo>
                  <a:cubicBezTo>
                    <a:pt x="1557" y="2784"/>
                    <a:pt x="1841" y="1821"/>
                    <a:pt x="3048" y="1197"/>
                  </a:cubicBezTo>
                  <a:cubicBezTo>
                    <a:pt x="2750" y="926"/>
                    <a:pt x="2438" y="546"/>
                    <a:pt x="2126" y="180"/>
                  </a:cubicBezTo>
                  <a:cubicBezTo>
                    <a:pt x="2018" y="55"/>
                    <a:pt x="1889" y="1"/>
                    <a:pt x="1751" y="1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82;p51"/>
            <p:cNvSpPr/>
            <p:nvPr/>
          </p:nvSpPr>
          <p:spPr>
            <a:xfrm>
              <a:off x="6477625" y="3663675"/>
              <a:ext cx="123525" cy="114525"/>
            </a:xfrm>
            <a:custGeom>
              <a:avLst/>
              <a:gdLst/>
              <a:ahLst/>
              <a:cxnLst/>
              <a:rect l="l" t="t" r="r" b="b"/>
              <a:pathLst>
                <a:path w="4941" h="4581" extrusionOk="0">
                  <a:moveTo>
                    <a:pt x="3835" y="0"/>
                  </a:moveTo>
                  <a:cubicBezTo>
                    <a:pt x="3453" y="0"/>
                    <a:pt x="3026" y="188"/>
                    <a:pt x="2672" y="620"/>
                  </a:cubicBezTo>
                  <a:cubicBezTo>
                    <a:pt x="2539" y="775"/>
                    <a:pt x="2399" y="841"/>
                    <a:pt x="2254" y="841"/>
                  </a:cubicBezTo>
                  <a:cubicBezTo>
                    <a:pt x="2030" y="841"/>
                    <a:pt x="1793" y="683"/>
                    <a:pt x="1546" y="444"/>
                  </a:cubicBezTo>
                  <a:cubicBezTo>
                    <a:pt x="1433" y="294"/>
                    <a:pt x="1280" y="226"/>
                    <a:pt x="1140" y="226"/>
                  </a:cubicBezTo>
                  <a:cubicBezTo>
                    <a:pt x="861" y="226"/>
                    <a:pt x="634" y="494"/>
                    <a:pt x="868" y="919"/>
                  </a:cubicBezTo>
                  <a:cubicBezTo>
                    <a:pt x="366" y="1285"/>
                    <a:pt x="55" y="1854"/>
                    <a:pt x="0" y="2465"/>
                  </a:cubicBezTo>
                  <a:cubicBezTo>
                    <a:pt x="231" y="2777"/>
                    <a:pt x="407" y="3116"/>
                    <a:pt x="556" y="3468"/>
                  </a:cubicBezTo>
                  <a:cubicBezTo>
                    <a:pt x="719" y="4011"/>
                    <a:pt x="1058" y="4580"/>
                    <a:pt x="1845" y="4580"/>
                  </a:cubicBezTo>
                  <a:cubicBezTo>
                    <a:pt x="2781" y="4580"/>
                    <a:pt x="4598" y="2478"/>
                    <a:pt x="4815" y="1230"/>
                  </a:cubicBezTo>
                  <a:cubicBezTo>
                    <a:pt x="4940" y="486"/>
                    <a:pt x="4447" y="0"/>
                    <a:pt x="3835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83;p51"/>
            <p:cNvSpPr/>
            <p:nvPr/>
          </p:nvSpPr>
          <p:spPr>
            <a:xfrm>
              <a:off x="6025675" y="3459800"/>
              <a:ext cx="491650" cy="258725"/>
            </a:xfrm>
            <a:custGeom>
              <a:avLst/>
              <a:gdLst/>
              <a:ahLst/>
              <a:cxnLst/>
              <a:rect l="l" t="t" r="r" b="b"/>
              <a:pathLst>
                <a:path w="19666" h="10349" extrusionOk="0">
                  <a:moveTo>
                    <a:pt x="5018" y="1"/>
                  </a:moveTo>
                  <a:lnTo>
                    <a:pt x="4611" y="3717"/>
                  </a:lnTo>
                  <a:lnTo>
                    <a:pt x="950" y="2794"/>
                  </a:lnTo>
                  <a:cubicBezTo>
                    <a:pt x="692" y="3052"/>
                    <a:pt x="0" y="5493"/>
                    <a:pt x="136" y="5832"/>
                  </a:cubicBezTo>
                  <a:cubicBezTo>
                    <a:pt x="1763" y="6754"/>
                    <a:pt x="2862" y="7283"/>
                    <a:pt x="4177" y="7582"/>
                  </a:cubicBezTo>
                  <a:cubicBezTo>
                    <a:pt x="4410" y="7622"/>
                    <a:pt x="4644" y="7641"/>
                    <a:pt x="4877" y="7641"/>
                  </a:cubicBezTo>
                  <a:cubicBezTo>
                    <a:pt x="6066" y="7641"/>
                    <a:pt x="7219" y="7129"/>
                    <a:pt x="8002" y="6198"/>
                  </a:cubicBezTo>
                  <a:lnTo>
                    <a:pt x="10131" y="3228"/>
                  </a:lnTo>
                  <a:lnTo>
                    <a:pt x="17699" y="10348"/>
                  </a:lnTo>
                  <a:cubicBezTo>
                    <a:pt x="17821" y="7934"/>
                    <a:pt x="19326" y="8192"/>
                    <a:pt x="19665" y="8056"/>
                  </a:cubicBezTo>
                  <a:cubicBezTo>
                    <a:pt x="17563" y="5534"/>
                    <a:pt x="15813" y="2523"/>
                    <a:pt x="13698" y="1"/>
                  </a:cubicBez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84;p51"/>
            <p:cNvSpPr/>
            <p:nvPr/>
          </p:nvSpPr>
          <p:spPr>
            <a:xfrm>
              <a:off x="6170775" y="3545475"/>
              <a:ext cx="93275" cy="95400"/>
            </a:xfrm>
            <a:custGeom>
              <a:avLst/>
              <a:gdLst/>
              <a:ahLst/>
              <a:cxnLst/>
              <a:rect l="l" t="t" r="r" b="b"/>
              <a:pathLst>
                <a:path w="3731" h="3816" extrusionOk="0">
                  <a:moveTo>
                    <a:pt x="2726" y="0"/>
                  </a:moveTo>
                  <a:cubicBezTo>
                    <a:pt x="2205" y="0"/>
                    <a:pt x="2071" y="2216"/>
                    <a:pt x="855" y="2243"/>
                  </a:cubicBezTo>
                  <a:cubicBezTo>
                    <a:pt x="1" y="2256"/>
                    <a:pt x="435" y="3205"/>
                    <a:pt x="855" y="3816"/>
                  </a:cubicBezTo>
                  <a:cubicBezTo>
                    <a:pt x="1371" y="3572"/>
                    <a:pt x="1832" y="3205"/>
                    <a:pt x="2198" y="2771"/>
                  </a:cubicBezTo>
                  <a:lnTo>
                    <a:pt x="3730" y="656"/>
                  </a:lnTo>
                  <a:cubicBezTo>
                    <a:pt x="3391" y="357"/>
                    <a:pt x="3025" y="59"/>
                    <a:pt x="2767" y="5"/>
                  </a:cubicBezTo>
                  <a:cubicBezTo>
                    <a:pt x="2753" y="2"/>
                    <a:pt x="2739" y="0"/>
                    <a:pt x="2726" y="0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85;p51"/>
            <p:cNvSpPr/>
            <p:nvPr/>
          </p:nvSpPr>
          <p:spPr>
            <a:xfrm>
              <a:off x="6071200" y="3520150"/>
              <a:ext cx="103325" cy="64275"/>
            </a:xfrm>
            <a:custGeom>
              <a:avLst/>
              <a:gdLst/>
              <a:ahLst/>
              <a:cxnLst/>
              <a:rect l="l" t="t" r="r" b="b"/>
              <a:pathLst>
                <a:path w="4133" h="2571" extrusionOk="0">
                  <a:moveTo>
                    <a:pt x="2926" y="1"/>
                  </a:moveTo>
                  <a:lnTo>
                    <a:pt x="2790" y="1303"/>
                  </a:lnTo>
                  <a:lnTo>
                    <a:pt x="254" y="665"/>
                  </a:lnTo>
                  <a:lnTo>
                    <a:pt x="254" y="665"/>
                  </a:lnTo>
                  <a:cubicBezTo>
                    <a:pt x="139" y="1124"/>
                    <a:pt x="1" y="2088"/>
                    <a:pt x="549" y="2088"/>
                  </a:cubicBezTo>
                  <a:cubicBezTo>
                    <a:pt x="583" y="2088"/>
                    <a:pt x="621" y="2084"/>
                    <a:pt x="661" y="2076"/>
                  </a:cubicBezTo>
                  <a:cubicBezTo>
                    <a:pt x="737" y="2059"/>
                    <a:pt x="811" y="2052"/>
                    <a:pt x="883" y="2052"/>
                  </a:cubicBezTo>
                  <a:cubicBezTo>
                    <a:pt x="1493" y="2052"/>
                    <a:pt x="2008" y="2570"/>
                    <a:pt x="2474" y="2570"/>
                  </a:cubicBezTo>
                  <a:cubicBezTo>
                    <a:pt x="2591" y="2570"/>
                    <a:pt x="2705" y="2537"/>
                    <a:pt x="2817" y="2455"/>
                  </a:cubicBezTo>
                  <a:cubicBezTo>
                    <a:pt x="3333" y="2076"/>
                    <a:pt x="4133" y="801"/>
                    <a:pt x="2926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6;p51"/>
            <p:cNvSpPr/>
            <p:nvPr/>
          </p:nvSpPr>
          <p:spPr>
            <a:xfrm>
              <a:off x="6051775" y="3589975"/>
              <a:ext cx="110900" cy="60825"/>
            </a:xfrm>
            <a:custGeom>
              <a:avLst/>
              <a:gdLst/>
              <a:ahLst/>
              <a:cxnLst/>
              <a:rect l="l" t="t" r="r" b="b"/>
              <a:pathLst>
                <a:path w="4436" h="2433" extrusionOk="0">
                  <a:moveTo>
                    <a:pt x="1012" y="1"/>
                  </a:moveTo>
                  <a:cubicBezTo>
                    <a:pt x="670" y="1"/>
                    <a:pt x="278" y="608"/>
                    <a:pt x="1" y="1127"/>
                  </a:cubicBezTo>
                  <a:cubicBezTo>
                    <a:pt x="1167" y="1737"/>
                    <a:pt x="2076" y="2131"/>
                    <a:pt x="3133" y="2375"/>
                  </a:cubicBezTo>
                  <a:cubicBezTo>
                    <a:pt x="3364" y="2412"/>
                    <a:pt x="3604" y="2433"/>
                    <a:pt x="3844" y="2433"/>
                  </a:cubicBezTo>
                  <a:cubicBezTo>
                    <a:pt x="4042" y="2433"/>
                    <a:pt x="4240" y="2419"/>
                    <a:pt x="4435" y="2388"/>
                  </a:cubicBezTo>
                  <a:cubicBezTo>
                    <a:pt x="4300" y="2036"/>
                    <a:pt x="4137" y="1629"/>
                    <a:pt x="3974" y="1236"/>
                  </a:cubicBezTo>
                  <a:cubicBezTo>
                    <a:pt x="3853" y="942"/>
                    <a:pt x="3665" y="850"/>
                    <a:pt x="3443" y="850"/>
                  </a:cubicBezTo>
                  <a:cubicBezTo>
                    <a:pt x="3071" y="850"/>
                    <a:pt x="2604" y="1107"/>
                    <a:pt x="2194" y="1107"/>
                  </a:cubicBezTo>
                  <a:cubicBezTo>
                    <a:pt x="1888" y="1107"/>
                    <a:pt x="1615" y="963"/>
                    <a:pt x="1438" y="463"/>
                  </a:cubicBezTo>
                  <a:cubicBezTo>
                    <a:pt x="1318" y="132"/>
                    <a:pt x="1170" y="1"/>
                    <a:pt x="1012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87;p51"/>
            <p:cNvSpPr/>
            <p:nvPr/>
          </p:nvSpPr>
          <p:spPr>
            <a:xfrm>
              <a:off x="6443375" y="3581175"/>
              <a:ext cx="59350" cy="64575"/>
            </a:xfrm>
            <a:custGeom>
              <a:avLst/>
              <a:gdLst/>
              <a:ahLst/>
              <a:cxnLst/>
              <a:rect l="l" t="t" r="r" b="b"/>
              <a:pathLst>
                <a:path w="2374" h="2583" extrusionOk="0">
                  <a:moveTo>
                    <a:pt x="557" y="1"/>
                  </a:moveTo>
                  <a:cubicBezTo>
                    <a:pt x="1" y="991"/>
                    <a:pt x="150" y="1303"/>
                    <a:pt x="814" y="1899"/>
                  </a:cubicBezTo>
                  <a:cubicBezTo>
                    <a:pt x="1220" y="2253"/>
                    <a:pt x="1546" y="2583"/>
                    <a:pt x="1963" y="2583"/>
                  </a:cubicBezTo>
                  <a:cubicBezTo>
                    <a:pt x="2090" y="2583"/>
                    <a:pt x="2225" y="2552"/>
                    <a:pt x="2374" y="2483"/>
                  </a:cubicBezTo>
                  <a:cubicBezTo>
                    <a:pt x="1750" y="1682"/>
                    <a:pt x="1140" y="855"/>
                    <a:pt x="557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88;p51"/>
            <p:cNvSpPr/>
            <p:nvPr/>
          </p:nvSpPr>
          <p:spPr>
            <a:xfrm>
              <a:off x="6153350" y="3459800"/>
              <a:ext cx="129675" cy="73925"/>
            </a:xfrm>
            <a:custGeom>
              <a:avLst/>
              <a:gdLst/>
              <a:ahLst/>
              <a:cxnLst/>
              <a:rect l="l" t="t" r="r" b="b"/>
              <a:pathLst>
                <a:path w="5187" h="2957" extrusionOk="0">
                  <a:moveTo>
                    <a:pt x="399" y="1"/>
                  </a:moveTo>
                  <a:cubicBezTo>
                    <a:pt x="399" y="1"/>
                    <a:pt x="0" y="2033"/>
                    <a:pt x="1103" y="2033"/>
                  </a:cubicBezTo>
                  <a:cubicBezTo>
                    <a:pt x="1151" y="2033"/>
                    <a:pt x="1201" y="2029"/>
                    <a:pt x="1254" y="2021"/>
                  </a:cubicBezTo>
                  <a:cubicBezTo>
                    <a:pt x="1324" y="2012"/>
                    <a:pt x="1391" y="2007"/>
                    <a:pt x="1455" y="2007"/>
                  </a:cubicBezTo>
                  <a:cubicBezTo>
                    <a:pt x="2381" y="2007"/>
                    <a:pt x="2665" y="2956"/>
                    <a:pt x="3343" y="2956"/>
                  </a:cubicBezTo>
                  <a:cubicBezTo>
                    <a:pt x="3475" y="2956"/>
                    <a:pt x="3621" y="2921"/>
                    <a:pt x="3790" y="2835"/>
                  </a:cubicBezTo>
                  <a:cubicBezTo>
                    <a:pt x="4875" y="2279"/>
                    <a:pt x="5187" y="570"/>
                    <a:pt x="5187" y="570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89;p51"/>
            <p:cNvSpPr/>
            <p:nvPr/>
          </p:nvSpPr>
          <p:spPr>
            <a:xfrm>
              <a:off x="6355575" y="3480150"/>
              <a:ext cx="81050" cy="82800"/>
            </a:xfrm>
            <a:custGeom>
              <a:avLst/>
              <a:gdLst/>
              <a:ahLst/>
              <a:cxnLst/>
              <a:rect l="l" t="t" r="r" b="b"/>
              <a:pathLst>
                <a:path w="3242" h="3312" extrusionOk="0">
                  <a:moveTo>
                    <a:pt x="1166" y="0"/>
                  </a:moveTo>
                  <a:cubicBezTo>
                    <a:pt x="570" y="543"/>
                    <a:pt x="0" y="1221"/>
                    <a:pt x="597" y="1519"/>
                  </a:cubicBezTo>
                  <a:cubicBezTo>
                    <a:pt x="1256" y="1854"/>
                    <a:pt x="1835" y="3312"/>
                    <a:pt x="2557" y="3312"/>
                  </a:cubicBezTo>
                  <a:cubicBezTo>
                    <a:pt x="2770" y="3312"/>
                    <a:pt x="2997" y="3184"/>
                    <a:pt x="3241" y="2862"/>
                  </a:cubicBezTo>
                  <a:cubicBezTo>
                    <a:pt x="2563" y="1885"/>
                    <a:pt x="1885" y="923"/>
                    <a:pt x="1166" y="0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90;p51"/>
            <p:cNvSpPr/>
            <p:nvPr/>
          </p:nvSpPr>
          <p:spPr>
            <a:xfrm>
              <a:off x="6298275" y="3547150"/>
              <a:ext cx="142750" cy="108975"/>
            </a:xfrm>
            <a:custGeom>
              <a:avLst/>
              <a:gdLst/>
              <a:ahLst/>
              <a:cxnLst/>
              <a:rect l="l" t="t" r="r" b="b"/>
              <a:pathLst>
                <a:path w="5710" h="4359" extrusionOk="0">
                  <a:moveTo>
                    <a:pt x="1582" y="1"/>
                  </a:moveTo>
                  <a:cubicBezTo>
                    <a:pt x="1013" y="1"/>
                    <a:pt x="363" y="275"/>
                    <a:pt x="0" y="453"/>
                  </a:cubicBezTo>
                  <a:lnTo>
                    <a:pt x="4123" y="4359"/>
                  </a:lnTo>
                  <a:cubicBezTo>
                    <a:pt x="5710" y="2108"/>
                    <a:pt x="3092" y="1931"/>
                    <a:pt x="2577" y="629"/>
                  </a:cubicBezTo>
                  <a:cubicBezTo>
                    <a:pt x="2396" y="157"/>
                    <a:pt x="2012" y="1"/>
                    <a:pt x="1582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91;p51"/>
            <p:cNvSpPr/>
            <p:nvPr/>
          </p:nvSpPr>
          <p:spPr>
            <a:xfrm>
              <a:off x="6141625" y="3257450"/>
              <a:ext cx="228875" cy="240375"/>
            </a:xfrm>
            <a:custGeom>
              <a:avLst/>
              <a:gdLst/>
              <a:ahLst/>
              <a:cxnLst/>
              <a:rect l="l" t="t" r="r" b="b"/>
              <a:pathLst>
                <a:path w="9155" h="9615" extrusionOk="0">
                  <a:moveTo>
                    <a:pt x="4879" y="1"/>
                  </a:moveTo>
                  <a:cubicBezTo>
                    <a:pt x="4778" y="1"/>
                    <a:pt x="4680" y="5"/>
                    <a:pt x="4584" y="12"/>
                  </a:cubicBezTo>
                  <a:cubicBezTo>
                    <a:pt x="2428" y="202"/>
                    <a:pt x="339" y="3443"/>
                    <a:pt x="0" y="8149"/>
                  </a:cubicBezTo>
                  <a:cubicBezTo>
                    <a:pt x="9" y="8158"/>
                    <a:pt x="1774" y="9615"/>
                    <a:pt x="4485" y="9615"/>
                  </a:cubicBezTo>
                  <a:cubicBezTo>
                    <a:pt x="5839" y="9615"/>
                    <a:pt x="7429" y="9251"/>
                    <a:pt x="9155" y="8162"/>
                  </a:cubicBezTo>
                  <a:cubicBezTo>
                    <a:pt x="9155" y="6006"/>
                    <a:pt x="7378" y="4026"/>
                    <a:pt x="6890" y="1300"/>
                  </a:cubicBezTo>
                  <a:cubicBezTo>
                    <a:pt x="6696" y="282"/>
                    <a:pt x="5722" y="1"/>
                    <a:pt x="487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92;p51"/>
            <p:cNvSpPr/>
            <p:nvPr/>
          </p:nvSpPr>
          <p:spPr>
            <a:xfrm>
              <a:off x="6223325" y="3315350"/>
              <a:ext cx="107825" cy="79375"/>
            </a:xfrm>
            <a:custGeom>
              <a:avLst/>
              <a:gdLst/>
              <a:ahLst/>
              <a:cxnLst/>
              <a:rect l="l" t="t" r="r" b="b"/>
              <a:pathLst>
                <a:path w="4313" h="3175" extrusionOk="0">
                  <a:moveTo>
                    <a:pt x="3080" y="0"/>
                  </a:moveTo>
                  <a:cubicBezTo>
                    <a:pt x="3071" y="0"/>
                    <a:pt x="3062" y="1"/>
                    <a:pt x="3052" y="1"/>
                  </a:cubicBezTo>
                  <a:cubicBezTo>
                    <a:pt x="2428" y="42"/>
                    <a:pt x="2428" y="1127"/>
                    <a:pt x="2428" y="1127"/>
                  </a:cubicBezTo>
                  <a:cubicBezTo>
                    <a:pt x="2428" y="1127"/>
                    <a:pt x="2054" y="465"/>
                    <a:pt x="1545" y="465"/>
                  </a:cubicBezTo>
                  <a:cubicBezTo>
                    <a:pt x="1329" y="465"/>
                    <a:pt x="1088" y="584"/>
                    <a:pt x="842" y="924"/>
                  </a:cubicBezTo>
                  <a:cubicBezTo>
                    <a:pt x="1" y="2063"/>
                    <a:pt x="2428" y="3175"/>
                    <a:pt x="2428" y="3175"/>
                  </a:cubicBezTo>
                  <a:cubicBezTo>
                    <a:pt x="4313" y="1785"/>
                    <a:pt x="3708" y="0"/>
                    <a:pt x="3080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93;p51"/>
            <p:cNvSpPr/>
            <p:nvPr/>
          </p:nvSpPr>
          <p:spPr>
            <a:xfrm>
              <a:off x="6027375" y="2860025"/>
              <a:ext cx="457725" cy="408250"/>
            </a:xfrm>
            <a:custGeom>
              <a:avLst/>
              <a:gdLst/>
              <a:ahLst/>
              <a:cxnLst/>
              <a:rect l="l" t="t" r="r" b="b"/>
              <a:pathLst>
                <a:path w="18309" h="16330" extrusionOk="0">
                  <a:moveTo>
                    <a:pt x="9154" y="1"/>
                  </a:moveTo>
                  <a:cubicBezTo>
                    <a:pt x="4096" y="1"/>
                    <a:pt x="0" y="4096"/>
                    <a:pt x="0" y="9155"/>
                  </a:cubicBezTo>
                  <a:cubicBezTo>
                    <a:pt x="0" y="14214"/>
                    <a:pt x="4096" y="16329"/>
                    <a:pt x="9154" y="16329"/>
                  </a:cubicBezTo>
                  <a:cubicBezTo>
                    <a:pt x="14213" y="16329"/>
                    <a:pt x="18309" y="14214"/>
                    <a:pt x="18309" y="9155"/>
                  </a:cubicBezTo>
                  <a:cubicBezTo>
                    <a:pt x="18309" y="4096"/>
                    <a:pt x="14213" y="1"/>
                    <a:pt x="9154" y="1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94;p51"/>
            <p:cNvSpPr/>
            <p:nvPr/>
          </p:nvSpPr>
          <p:spPr>
            <a:xfrm>
              <a:off x="6216550" y="3186525"/>
              <a:ext cx="79375" cy="112925"/>
            </a:xfrm>
            <a:custGeom>
              <a:avLst/>
              <a:gdLst/>
              <a:ahLst/>
              <a:cxnLst/>
              <a:rect l="l" t="t" r="r" b="b"/>
              <a:pathLst>
                <a:path w="3175" h="4517" extrusionOk="0">
                  <a:moveTo>
                    <a:pt x="1587" y="1"/>
                  </a:moveTo>
                  <a:cubicBezTo>
                    <a:pt x="719" y="1"/>
                    <a:pt x="1" y="1154"/>
                    <a:pt x="1" y="2578"/>
                  </a:cubicBezTo>
                  <a:cubicBezTo>
                    <a:pt x="1" y="4015"/>
                    <a:pt x="936" y="4517"/>
                    <a:pt x="1804" y="4517"/>
                  </a:cubicBezTo>
                  <a:cubicBezTo>
                    <a:pt x="2672" y="4517"/>
                    <a:pt x="3174" y="4015"/>
                    <a:pt x="3174" y="2578"/>
                  </a:cubicBezTo>
                  <a:cubicBezTo>
                    <a:pt x="3174" y="1154"/>
                    <a:pt x="2469" y="1"/>
                    <a:pt x="1587" y="1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95;p51"/>
            <p:cNvSpPr/>
            <p:nvPr/>
          </p:nvSpPr>
          <p:spPr>
            <a:xfrm>
              <a:off x="6114850" y="2993125"/>
              <a:ext cx="153275" cy="139675"/>
            </a:xfrm>
            <a:custGeom>
              <a:avLst/>
              <a:gdLst/>
              <a:ahLst/>
              <a:cxnLst/>
              <a:rect l="l" t="t" r="r" b="b"/>
              <a:pathLst>
                <a:path w="6131" h="5587" extrusionOk="0">
                  <a:moveTo>
                    <a:pt x="3054" y="0"/>
                  </a:moveTo>
                  <a:cubicBezTo>
                    <a:pt x="1791" y="0"/>
                    <a:pt x="641" y="872"/>
                    <a:pt x="339" y="2163"/>
                  </a:cubicBezTo>
                  <a:cubicBezTo>
                    <a:pt x="0" y="3668"/>
                    <a:pt x="936" y="5174"/>
                    <a:pt x="2441" y="5513"/>
                  </a:cubicBezTo>
                  <a:cubicBezTo>
                    <a:pt x="2656" y="5563"/>
                    <a:pt x="2870" y="5587"/>
                    <a:pt x="3081" y="5587"/>
                  </a:cubicBezTo>
                  <a:cubicBezTo>
                    <a:pt x="4349" y="5587"/>
                    <a:pt x="5489" y="4715"/>
                    <a:pt x="5791" y="3424"/>
                  </a:cubicBezTo>
                  <a:cubicBezTo>
                    <a:pt x="6130" y="1919"/>
                    <a:pt x="5194" y="413"/>
                    <a:pt x="3689" y="74"/>
                  </a:cubicBezTo>
                  <a:cubicBezTo>
                    <a:pt x="3476" y="24"/>
                    <a:pt x="3263" y="0"/>
                    <a:pt x="3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96;p51"/>
            <p:cNvSpPr/>
            <p:nvPr/>
          </p:nvSpPr>
          <p:spPr>
            <a:xfrm>
              <a:off x="6143650" y="2993275"/>
              <a:ext cx="123775" cy="130225"/>
            </a:xfrm>
            <a:custGeom>
              <a:avLst/>
              <a:gdLst/>
              <a:ahLst/>
              <a:cxnLst/>
              <a:rect l="l" t="t" r="r" b="b"/>
              <a:pathLst>
                <a:path w="4951" h="5209" extrusionOk="0">
                  <a:moveTo>
                    <a:pt x="1927" y="1"/>
                  </a:moveTo>
                  <a:cubicBezTo>
                    <a:pt x="1818" y="1"/>
                    <a:pt x="1710" y="14"/>
                    <a:pt x="1601" y="28"/>
                  </a:cubicBezTo>
                  <a:cubicBezTo>
                    <a:pt x="516" y="665"/>
                    <a:pt x="1" y="1953"/>
                    <a:pt x="340" y="3160"/>
                  </a:cubicBezTo>
                  <a:cubicBezTo>
                    <a:pt x="663" y="4371"/>
                    <a:pt x="1760" y="5208"/>
                    <a:pt x="3009" y="5208"/>
                  </a:cubicBezTo>
                  <a:cubicBezTo>
                    <a:pt x="3019" y="5208"/>
                    <a:pt x="3029" y="5208"/>
                    <a:pt x="3039" y="5208"/>
                  </a:cubicBezTo>
                  <a:cubicBezTo>
                    <a:pt x="3134" y="5208"/>
                    <a:pt x="3242" y="5208"/>
                    <a:pt x="3351" y="5195"/>
                  </a:cubicBezTo>
                  <a:cubicBezTo>
                    <a:pt x="4436" y="4544"/>
                    <a:pt x="4951" y="3269"/>
                    <a:pt x="4625" y="2048"/>
                  </a:cubicBezTo>
                  <a:cubicBezTo>
                    <a:pt x="4286" y="841"/>
                    <a:pt x="3188" y="1"/>
                    <a:pt x="192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97;p51"/>
            <p:cNvSpPr/>
            <p:nvPr/>
          </p:nvSpPr>
          <p:spPr>
            <a:xfrm>
              <a:off x="6339975" y="2993275"/>
              <a:ext cx="153275" cy="139725"/>
            </a:xfrm>
            <a:custGeom>
              <a:avLst/>
              <a:gdLst/>
              <a:ahLst/>
              <a:cxnLst/>
              <a:rect l="l" t="t" r="r" b="b"/>
              <a:pathLst>
                <a:path w="6131" h="5589" extrusionOk="0">
                  <a:moveTo>
                    <a:pt x="3065" y="1"/>
                  </a:moveTo>
                  <a:cubicBezTo>
                    <a:pt x="2350" y="1"/>
                    <a:pt x="1634" y="272"/>
                    <a:pt x="1085" y="814"/>
                  </a:cubicBezTo>
                  <a:cubicBezTo>
                    <a:pt x="0" y="1913"/>
                    <a:pt x="0" y="3676"/>
                    <a:pt x="1085" y="4774"/>
                  </a:cubicBezTo>
                  <a:cubicBezTo>
                    <a:pt x="1634" y="5317"/>
                    <a:pt x="2350" y="5588"/>
                    <a:pt x="3065" y="5588"/>
                  </a:cubicBezTo>
                  <a:cubicBezTo>
                    <a:pt x="3781" y="5588"/>
                    <a:pt x="4496" y="5317"/>
                    <a:pt x="5045" y="4774"/>
                  </a:cubicBezTo>
                  <a:cubicBezTo>
                    <a:pt x="6130" y="3676"/>
                    <a:pt x="6130" y="1913"/>
                    <a:pt x="5045" y="814"/>
                  </a:cubicBezTo>
                  <a:cubicBezTo>
                    <a:pt x="4496" y="272"/>
                    <a:pt x="3781" y="1"/>
                    <a:pt x="3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98;p51"/>
            <p:cNvSpPr/>
            <p:nvPr/>
          </p:nvSpPr>
          <p:spPr>
            <a:xfrm>
              <a:off x="6368775" y="2993275"/>
              <a:ext cx="123450" cy="130225"/>
            </a:xfrm>
            <a:custGeom>
              <a:avLst/>
              <a:gdLst/>
              <a:ahLst/>
              <a:cxnLst/>
              <a:rect l="l" t="t" r="r" b="b"/>
              <a:pathLst>
                <a:path w="4938" h="5209" extrusionOk="0">
                  <a:moveTo>
                    <a:pt x="1913" y="1"/>
                  </a:moveTo>
                  <a:cubicBezTo>
                    <a:pt x="1805" y="1"/>
                    <a:pt x="1696" y="14"/>
                    <a:pt x="1588" y="28"/>
                  </a:cubicBezTo>
                  <a:cubicBezTo>
                    <a:pt x="516" y="665"/>
                    <a:pt x="1" y="1953"/>
                    <a:pt x="326" y="3160"/>
                  </a:cubicBezTo>
                  <a:cubicBezTo>
                    <a:pt x="665" y="4367"/>
                    <a:pt x="1764" y="5208"/>
                    <a:pt x="3025" y="5208"/>
                  </a:cubicBezTo>
                  <a:cubicBezTo>
                    <a:pt x="3134" y="5208"/>
                    <a:pt x="3242" y="5208"/>
                    <a:pt x="3351" y="5195"/>
                  </a:cubicBezTo>
                  <a:cubicBezTo>
                    <a:pt x="4422" y="4544"/>
                    <a:pt x="4937" y="3269"/>
                    <a:pt x="4612" y="2048"/>
                  </a:cubicBezTo>
                  <a:cubicBezTo>
                    <a:pt x="4273" y="841"/>
                    <a:pt x="3174" y="1"/>
                    <a:pt x="191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99;p51"/>
            <p:cNvSpPr/>
            <p:nvPr/>
          </p:nvSpPr>
          <p:spPr>
            <a:xfrm>
              <a:off x="6377950" y="3134325"/>
              <a:ext cx="101725" cy="102400"/>
            </a:xfrm>
            <a:custGeom>
              <a:avLst/>
              <a:gdLst/>
              <a:ahLst/>
              <a:cxnLst/>
              <a:rect l="l" t="t" r="r" b="b"/>
              <a:pathLst>
                <a:path w="4069" h="4096" extrusionOk="0">
                  <a:moveTo>
                    <a:pt x="3499" y="0"/>
                  </a:moveTo>
                  <a:cubicBezTo>
                    <a:pt x="1397" y="0"/>
                    <a:pt x="0" y="2197"/>
                    <a:pt x="909" y="4096"/>
                  </a:cubicBezTo>
                  <a:cubicBezTo>
                    <a:pt x="2482" y="3242"/>
                    <a:pt x="3608" y="1912"/>
                    <a:pt x="4069" y="55"/>
                  </a:cubicBezTo>
                  <a:cubicBezTo>
                    <a:pt x="3879" y="14"/>
                    <a:pt x="3689" y="0"/>
                    <a:pt x="3499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00;p51"/>
            <p:cNvSpPr/>
            <p:nvPr/>
          </p:nvSpPr>
          <p:spPr>
            <a:xfrm>
              <a:off x="6067700" y="3134325"/>
              <a:ext cx="168875" cy="127150"/>
            </a:xfrm>
            <a:custGeom>
              <a:avLst/>
              <a:gdLst/>
              <a:ahLst/>
              <a:cxnLst/>
              <a:rect l="l" t="t" r="r" b="b"/>
              <a:pathLst>
                <a:path w="6755" h="5086" extrusionOk="0">
                  <a:moveTo>
                    <a:pt x="2863" y="0"/>
                  </a:moveTo>
                  <a:cubicBezTo>
                    <a:pt x="1330" y="0"/>
                    <a:pt x="82" y="1194"/>
                    <a:pt x="1" y="2713"/>
                  </a:cubicBezTo>
                  <a:cubicBezTo>
                    <a:pt x="1113" y="3947"/>
                    <a:pt x="2754" y="4720"/>
                    <a:pt x="4666" y="5086"/>
                  </a:cubicBezTo>
                  <a:cubicBezTo>
                    <a:pt x="6755" y="3391"/>
                    <a:pt x="5561" y="0"/>
                    <a:pt x="2863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01;p51"/>
            <p:cNvSpPr/>
            <p:nvPr/>
          </p:nvSpPr>
          <p:spPr>
            <a:xfrm>
              <a:off x="5950400" y="3045150"/>
              <a:ext cx="109200" cy="107850"/>
            </a:xfrm>
            <a:custGeom>
              <a:avLst/>
              <a:gdLst/>
              <a:ahLst/>
              <a:cxnLst/>
              <a:rect l="l" t="t" r="r" b="b"/>
              <a:pathLst>
                <a:path w="4368" h="4314" extrusionOk="0">
                  <a:moveTo>
                    <a:pt x="1696" y="0"/>
                  </a:moveTo>
                  <a:cubicBezTo>
                    <a:pt x="489" y="0"/>
                    <a:pt x="1" y="991"/>
                    <a:pt x="1" y="2184"/>
                  </a:cubicBezTo>
                  <a:cubicBezTo>
                    <a:pt x="41" y="3377"/>
                    <a:pt x="1004" y="4313"/>
                    <a:pt x="2184" y="4313"/>
                  </a:cubicBezTo>
                  <a:cubicBezTo>
                    <a:pt x="3364" y="4313"/>
                    <a:pt x="4340" y="3377"/>
                    <a:pt x="4367" y="2184"/>
                  </a:cubicBezTo>
                  <a:cubicBezTo>
                    <a:pt x="4367" y="991"/>
                    <a:pt x="2916" y="0"/>
                    <a:pt x="1696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02;p51"/>
            <p:cNvSpPr/>
            <p:nvPr/>
          </p:nvSpPr>
          <p:spPr>
            <a:xfrm>
              <a:off x="6295900" y="3066700"/>
              <a:ext cx="43750" cy="47300"/>
            </a:xfrm>
            <a:custGeom>
              <a:avLst/>
              <a:gdLst/>
              <a:ahLst/>
              <a:cxnLst/>
              <a:rect l="l" t="t" r="r" b="b"/>
              <a:pathLst>
                <a:path w="1750" h="1892" extrusionOk="0">
                  <a:moveTo>
                    <a:pt x="1227" y="1"/>
                  </a:moveTo>
                  <a:cubicBezTo>
                    <a:pt x="1054" y="1"/>
                    <a:pt x="887" y="67"/>
                    <a:pt x="760" y="183"/>
                  </a:cubicBezTo>
                  <a:cubicBezTo>
                    <a:pt x="461" y="400"/>
                    <a:pt x="204" y="685"/>
                    <a:pt x="0" y="996"/>
                  </a:cubicBezTo>
                  <a:cubicBezTo>
                    <a:pt x="122" y="861"/>
                    <a:pt x="258" y="725"/>
                    <a:pt x="393" y="603"/>
                  </a:cubicBezTo>
                  <a:cubicBezTo>
                    <a:pt x="515" y="481"/>
                    <a:pt x="665" y="359"/>
                    <a:pt x="814" y="264"/>
                  </a:cubicBezTo>
                  <a:cubicBezTo>
                    <a:pt x="933" y="169"/>
                    <a:pt x="1073" y="126"/>
                    <a:pt x="1224" y="126"/>
                  </a:cubicBezTo>
                  <a:cubicBezTo>
                    <a:pt x="1245" y="126"/>
                    <a:pt x="1267" y="127"/>
                    <a:pt x="1289" y="129"/>
                  </a:cubicBezTo>
                  <a:cubicBezTo>
                    <a:pt x="1424" y="169"/>
                    <a:pt x="1506" y="332"/>
                    <a:pt x="1560" y="508"/>
                  </a:cubicBezTo>
                  <a:cubicBezTo>
                    <a:pt x="1600" y="671"/>
                    <a:pt x="1587" y="834"/>
                    <a:pt x="1492" y="983"/>
                  </a:cubicBezTo>
                  <a:cubicBezTo>
                    <a:pt x="1397" y="1132"/>
                    <a:pt x="1275" y="1254"/>
                    <a:pt x="1139" y="1363"/>
                  </a:cubicBezTo>
                  <a:cubicBezTo>
                    <a:pt x="990" y="1471"/>
                    <a:pt x="841" y="1566"/>
                    <a:pt x="678" y="1647"/>
                  </a:cubicBezTo>
                  <a:cubicBezTo>
                    <a:pt x="515" y="1742"/>
                    <a:pt x="353" y="1824"/>
                    <a:pt x="176" y="1892"/>
                  </a:cubicBezTo>
                  <a:cubicBezTo>
                    <a:pt x="543" y="1810"/>
                    <a:pt x="895" y="1661"/>
                    <a:pt x="1207" y="1458"/>
                  </a:cubicBezTo>
                  <a:cubicBezTo>
                    <a:pt x="1370" y="1349"/>
                    <a:pt x="1506" y="1213"/>
                    <a:pt x="1614" y="1051"/>
                  </a:cubicBezTo>
                  <a:cubicBezTo>
                    <a:pt x="1722" y="874"/>
                    <a:pt x="1750" y="657"/>
                    <a:pt x="1695" y="468"/>
                  </a:cubicBezTo>
                  <a:cubicBezTo>
                    <a:pt x="1668" y="373"/>
                    <a:pt x="1628" y="278"/>
                    <a:pt x="1573" y="196"/>
                  </a:cubicBezTo>
                  <a:cubicBezTo>
                    <a:pt x="1506" y="101"/>
                    <a:pt x="1424" y="34"/>
                    <a:pt x="1316" y="6"/>
                  </a:cubicBezTo>
                  <a:cubicBezTo>
                    <a:pt x="1286" y="2"/>
                    <a:pt x="1256" y="1"/>
                    <a:pt x="122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03;p51"/>
            <p:cNvSpPr/>
            <p:nvPr/>
          </p:nvSpPr>
          <p:spPr>
            <a:xfrm>
              <a:off x="6504750" y="3670450"/>
              <a:ext cx="86825" cy="107750"/>
            </a:xfrm>
            <a:custGeom>
              <a:avLst/>
              <a:gdLst/>
              <a:ahLst/>
              <a:cxnLst/>
              <a:rect l="l" t="t" r="r" b="b"/>
              <a:pathLst>
                <a:path w="3473" h="4310" extrusionOk="0">
                  <a:moveTo>
                    <a:pt x="3247" y="0"/>
                  </a:moveTo>
                  <a:cubicBezTo>
                    <a:pt x="3056" y="0"/>
                    <a:pt x="2864" y="49"/>
                    <a:pt x="2699" y="146"/>
                  </a:cubicBezTo>
                  <a:cubicBezTo>
                    <a:pt x="2469" y="281"/>
                    <a:pt x="2279" y="471"/>
                    <a:pt x="2116" y="702"/>
                  </a:cubicBezTo>
                  <a:cubicBezTo>
                    <a:pt x="1804" y="1122"/>
                    <a:pt x="1601" y="1624"/>
                    <a:pt x="1356" y="2072"/>
                  </a:cubicBezTo>
                  <a:cubicBezTo>
                    <a:pt x="1289" y="2194"/>
                    <a:pt x="1221" y="2302"/>
                    <a:pt x="1153" y="2411"/>
                  </a:cubicBezTo>
                  <a:cubicBezTo>
                    <a:pt x="1072" y="2506"/>
                    <a:pt x="990" y="2587"/>
                    <a:pt x="882" y="2668"/>
                  </a:cubicBezTo>
                  <a:cubicBezTo>
                    <a:pt x="665" y="2831"/>
                    <a:pt x="475" y="3021"/>
                    <a:pt x="312" y="3224"/>
                  </a:cubicBezTo>
                  <a:cubicBezTo>
                    <a:pt x="217" y="3319"/>
                    <a:pt x="149" y="3441"/>
                    <a:pt x="82" y="3563"/>
                  </a:cubicBezTo>
                  <a:cubicBezTo>
                    <a:pt x="14" y="3685"/>
                    <a:pt x="0" y="3835"/>
                    <a:pt x="55" y="3970"/>
                  </a:cubicBezTo>
                  <a:cubicBezTo>
                    <a:pt x="109" y="4106"/>
                    <a:pt x="231" y="4201"/>
                    <a:pt x="366" y="4241"/>
                  </a:cubicBezTo>
                  <a:cubicBezTo>
                    <a:pt x="489" y="4282"/>
                    <a:pt x="611" y="4309"/>
                    <a:pt x="746" y="4309"/>
                  </a:cubicBezTo>
                  <a:cubicBezTo>
                    <a:pt x="624" y="4296"/>
                    <a:pt x="489" y="4255"/>
                    <a:pt x="380" y="4201"/>
                  </a:cubicBezTo>
                  <a:cubicBezTo>
                    <a:pt x="258" y="4160"/>
                    <a:pt x="163" y="4065"/>
                    <a:pt x="122" y="3943"/>
                  </a:cubicBezTo>
                  <a:cubicBezTo>
                    <a:pt x="82" y="3835"/>
                    <a:pt x="109" y="3699"/>
                    <a:pt x="177" y="3604"/>
                  </a:cubicBezTo>
                  <a:cubicBezTo>
                    <a:pt x="231" y="3482"/>
                    <a:pt x="299" y="3387"/>
                    <a:pt x="394" y="3292"/>
                  </a:cubicBezTo>
                  <a:cubicBezTo>
                    <a:pt x="570" y="3102"/>
                    <a:pt x="760" y="2926"/>
                    <a:pt x="963" y="2763"/>
                  </a:cubicBezTo>
                  <a:cubicBezTo>
                    <a:pt x="1017" y="2722"/>
                    <a:pt x="1058" y="2695"/>
                    <a:pt x="1126" y="2641"/>
                  </a:cubicBezTo>
                  <a:cubicBezTo>
                    <a:pt x="1167" y="2587"/>
                    <a:pt x="1221" y="2533"/>
                    <a:pt x="1262" y="2478"/>
                  </a:cubicBezTo>
                  <a:cubicBezTo>
                    <a:pt x="1343" y="2370"/>
                    <a:pt x="1411" y="2261"/>
                    <a:pt x="1479" y="2139"/>
                  </a:cubicBezTo>
                  <a:cubicBezTo>
                    <a:pt x="1696" y="1665"/>
                    <a:pt x="1940" y="1204"/>
                    <a:pt x="2211" y="756"/>
                  </a:cubicBezTo>
                  <a:cubicBezTo>
                    <a:pt x="2347" y="539"/>
                    <a:pt x="2523" y="349"/>
                    <a:pt x="2740" y="200"/>
                  </a:cubicBezTo>
                  <a:cubicBezTo>
                    <a:pt x="2921" y="75"/>
                    <a:pt x="3131" y="17"/>
                    <a:pt x="3345" y="17"/>
                  </a:cubicBezTo>
                  <a:cubicBezTo>
                    <a:pt x="3387" y="17"/>
                    <a:pt x="3430" y="19"/>
                    <a:pt x="3472" y="24"/>
                  </a:cubicBezTo>
                  <a:cubicBezTo>
                    <a:pt x="3399" y="8"/>
                    <a:pt x="3323" y="0"/>
                    <a:pt x="324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04;p51"/>
            <p:cNvSpPr/>
            <p:nvPr/>
          </p:nvSpPr>
          <p:spPr>
            <a:xfrm>
              <a:off x="6540000" y="3679175"/>
              <a:ext cx="7500" cy="28500"/>
            </a:xfrm>
            <a:custGeom>
              <a:avLst/>
              <a:gdLst/>
              <a:ahLst/>
              <a:cxnLst/>
              <a:rect l="l" t="t" r="r" b="b"/>
              <a:pathLst>
                <a:path w="300" h="1140" extrusionOk="0">
                  <a:moveTo>
                    <a:pt x="163" y="0"/>
                  </a:moveTo>
                  <a:cubicBezTo>
                    <a:pt x="55" y="176"/>
                    <a:pt x="1" y="380"/>
                    <a:pt x="28" y="597"/>
                  </a:cubicBezTo>
                  <a:cubicBezTo>
                    <a:pt x="28" y="705"/>
                    <a:pt x="55" y="800"/>
                    <a:pt x="96" y="895"/>
                  </a:cubicBezTo>
                  <a:cubicBezTo>
                    <a:pt x="136" y="1004"/>
                    <a:pt x="204" y="1085"/>
                    <a:pt x="299" y="1139"/>
                  </a:cubicBezTo>
                  <a:cubicBezTo>
                    <a:pt x="258" y="1058"/>
                    <a:pt x="218" y="963"/>
                    <a:pt x="204" y="868"/>
                  </a:cubicBezTo>
                  <a:cubicBezTo>
                    <a:pt x="191" y="773"/>
                    <a:pt x="177" y="678"/>
                    <a:pt x="163" y="583"/>
                  </a:cubicBezTo>
                  <a:cubicBezTo>
                    <a:pt x="150" y="488"/>
                    <a:pt x="150" y="393"/>
                    <a:pt x="150" y="299"/>
                  </a:cubicBezTo>
                  <a:cubicBezTo>
                    <a:pt x="150" y="204"/>
                    <a:pt x="163" y="95"/>
                    <a:pt x="16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05;p51"/>
            <p:cNvSpPr/>
            <p:nvPr/>
          </p:nvSpPr>
          <p:spPr>
            <a:xfrm>
              <a:off x="6498300" y="3684925"/>
              <a:ext cx="43775" cy="13950"/>
            </a:xfrm>
            <a:custGeom>
              <a:avLst/>
              <a:gdLst/>
              <a:ahLst/>
              <a:cxnLst/>
              <a:rect l="l" t="t" r="r" b="b"/>
              <a:pathLst>
                <a:path w="1751" h="558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356"/>
                    <a:pt x="587" y="558"/>
                    <a:pt x="979" y="558"/>
                  </a:cubicBezTo>
                  <a:cubicBezTo>
                    <a:pt x="1096" y="558"/>
                    <a:pt x="1214" y="540"/>
                    <a:pt x="1330" y="503"/>
                  </a:cubicBezTo>
                  <a:cubicBezTo>
                    <a:pt x="1411" y="475"/>
                    <a:pt x="1479" y="435"/>
                    <a:pt x="1560" y="394"/>
                  </a:cubicBezTo>
                  <a:cubicBezTo>
                    <a:pt x="1628" y="353"/>
                    <a:pt x="1696" y="299"/>
                    <a:pt x="1750" y="245"/>
                  </a:cubicBezTo>
                  <a:lnTo>
                    <a:pt x="1750" y="245"/>
                  </a:lnTo>
                  <a:cubicBezTo>
                    <a:pt x="1682" y="272"/>
                    <a:pt x="1601" y="299"/>
                    <a:pt x="1520" y="326"/>
                  </a:cubicBezTo>
                  <a:cubicBezTo>
                    <a:pt x="1452" y="353"/>
                    <a:pt x="1370" y="367"/>
                    <a:pt x="1303" y="394"/>
                  </a:cubicBezTo>
                  <a:cubicBezTo>
                    <a:pt x="1207" y="410"/>
                    <a:pt x="1117" y="416"/>
                    <a:pt x="1028" y="416"/>
                  </a:cubicBezTo>
                  <a:cubicBezTo>
                    <a:pt x="965" y="416"/>
                    <a:pt x="903" y="413"/>
                    <a:pt x="841" y="408"/>
                  </a:cubicBezTo>
                  <a:cubicBezTo>
                    <a:pt x="530" y="353"/>
                    <a:pt x="231" y="218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06;p51"/>
            <p:cNvSpPr/>
            <p:nvPr/>
          </p:nvSpPr>
          <p:spPr>
            <a:xfrm>
              <a:off x="5964650" y="3518125"/>
              <a:ext cx="41375" cy="141400"/>
            </a:xfrm>
            <a:custGeom>
              <a:avLst/>
              <a:gdLst/>
              <a:ahLst/>
              <a:cxnLst/>
              <a:rect l="l" t="t" r="r" b="b"/>
              <a:pathLst>
                <a:path w="1655" h="5656" extrusionOk="0">
                  <a:moveTo>
                    <a:pt x="1655" y="0"/>
                  </a:moveTo>
                  <a:lnTo>
                    <a:pt x="1655" y="0"/>
                  </a:lnTo>
                  <a:cubicBezTo>
                    <a:pt x="1492" y="204"/>
                    <a:pt x="1329" y="394"/>
                    <a:pt x="1166" y="597"/>
                  </a:cubicBezTo>
                  <a:lnTo>
                    <a:pt x="963" y="909"/>
                  </a:lnTo>
                  <a:cubicBezTo>
                    <a:pt x="882" y="1017"/>
                    <a:pt x="814" y="1126"/>
                    <a:pt x="760" y="1234"/>
                  </a:cubicBezTo>
                  <a:cubicBezTo>
                    <a:pt x="624" y="1451"/>
                    <a:pt x="515" y="1696"/>
                    <a:pt x="421" y="1926"/>
                  </a:cubicBezTo>
                  <a:cubicBezTo>
                    <a:pt x="366" y="2048"/>
                    <a:pt x="312" y="2170"/>
                    <a:pt x="271" y="2292"/>
                  </a:cubicBezTo>
                  <a:lnTo>
                    <a:pt x="163" y="2658"/>
                  </a:lnTo>
                  <a:cubicBezTo>
                    <a:pt x="41" y="3160"/>
                    <a:pt x="0" y="3676"/>
                    <a:pt x="27" y="4191"/>
                  </a:cubicBezTo>
                  <a:cubicBezTo>
                    <a:pt x="68" y="4706"/>
                    <a:pt x="204" y="5208"/>
                    <a:pt x="448" y="5656"/>
                  </a:cubicBezTo>
                  <a:cubicBezTo>
                    <a:pt x="258" y="5194"/>
                    <a:pt x="149" y="4693"/>
                    <a:pt x="136" y="4191"/>
                  </a:cubicBezTo>
                  <a:cubicBezTo>
                    <a:pt x="122" y="3676"/>
                    <a:pt x="176" y="3174"/>
                    <a:pt x="298" y="2699"/>
                  </a:cubicBezTo>
                  <a:lnTo>
                    <a:pt x="407" y="2333"/>
                  </a:lnTo>
                  <a:cubicBezTo>
                    <a:pt x="434" y="2211"/>
                    <a:pt x="502" y="2102"/>
                    <a:pt x="543" y="1980"/>
                  </a:cubicBezTo>
                  <a:cubicBezTo>
                    <a:pt x="624" y="1750"/>
                    <a:pt x="732" y="1519"/>
                    <a:pt x="855" y="1302"/>
                  </a:cubicBezTo>
                  <a:cubicBezTo>
                    <a:pt x="909" y="1180"/>
                    <a:pt x="963" y="1072"/>
                    <a:pt x="1031" y="963"/>
                  </a:cubicBezTo>
                  <a:lnTo>
                    <a:pt x="1234" y="638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07;p51"/>
            <p:cNvSpPr/>
            <p:nvPr/>
          </p:nvSpPr>
          <p:spPr>
            <a:xfrm>
              <a:off x="5966675" y="3619375"/>
              <a:ext cx="41400" cy="16750"/>
            </a:xfrm>
            <a:custGeom>
              <a:avLst/>
              <a:gdLst/>
              <a:ahLst/>
              <a:cxnLst/>
              <a:rect l="l" t="t" r="r" b="b"/>
              <a:pathLst>
                <a:path w="1656" h="670" extrusionOk="0">
                  <a:moveTo>
                    <a:pt x="583" y="0"/>
                  </a:moveTo>
                  <a:cubicBezTo>
                    <a:pt x="543" y="0"/>
                    <a:pt x="502" y="2"/>
                    <a:pt x="462" y="5"/>
                  </a:cubicBezTo>
                  <a:cubicBezTo>
                    <a:pt x="299" y="19"/>
                    <a:pt x="150" y="60"/>
                    <a:pt x="0" y="127"/>
                  </a:cubicBezTo>
                  <a:cubicBezTo>
                    <a:pt x="93" y="115"/>
                    <a:pt x="187" y="109"/>
                    <a:pt x="280" y="109"/>
                  </a:cubicBezTo>
                  <a:cubicBezTo>
                    <a:pt x="489" y="109"/>
                    <a:pt x="699" y="139"/>
                    <a:pt x="896" y="195"/>
                  </a:cubicBezTo>
                  <a:cubicBezTo>
                    <a:pt x="1045" y="236"/>
                    <a:pt x="1180" y="290"/>
                    <a:pt x="1302" y="371"/>
                  </a:cubicBezTo>
                  <a:cubicBezTo>
                    <a:pt x="1424" y="466"/>
                    <a:pt x="1547" y="561"/>
                    <a:pt x="1655" y="670"/>
                  </a:cubicBezTo>
                  <a:cubicBezTo>
                    <a:pt x="1587" y="521"/>
                    <a:pt x="1492" y="385"/>
                    <a:pt x="1370" y="290"/>
                  </a:cubicBezTo>
                  <a:cubicBezTo>
                    <a:pt x="1248" y="182"/>
                    <a:pt x="1099" y="100"/>
                    <a:pt x="936" y="46"/>
                  </a:cubicBezTo>
                  <a:cubicBezTo>
                    <a:pt x="824" y="15"/>
                    <a:pt x="705" y="0"/>
                    <a:pt x="58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08;p51"/>
            <p:cNvSpPr/>
            <p:nvPr/>
          </p:nvSpPr>
          <p:spPr>
            <a:xfrm>
              <a:off x="5987350" y="3581325"/>
              <a:ext cx="34625" cy="40575"/>
            </a:xfrm>
            <a:custGeom>
              <a:avLst/>
              <a:gdLst/>
              <a:ahLst/>
              <a:cxnLst/>
              <a:rect l="l" t="t" r="r" b="b"/>
              <a:pathLst>
                <a:path w="1385" h="1623" extrusionOk="0">
                  <a:moveTo>
                    <a:pt x="1261" y="0"/>
                  </a:moveTo>
                  <a:cubicBezTo>
                    <a:pt x="1103" y="0"/>
                    <a:pt x="952" y="41"/>
                    <a:pt x="801" y="117"/>
                  </a:cubicBezTo>
                  <a:cubicBezTo>
                    <a:pt x="625" y="212"/>
                    <a:pt x="475" y="347"/>
                    <a:pt x="353" y="510"/>
                  </a:cubicBezTo>
                  <a:cubicBezTo>
                    <a:pt x="245" y="673"/>
                    <a:pt x="150" y="849"/>
                    <a:pt x="96" y="1039"/>
                  </a:cubicBezTo>
                  <a:cubicBezTo>
                    <a:pt x="28" y="1229"/>
                    <a:pt x="1" y="1419"/>
                    <a:pt x="1" y="1622"/>
                  </a:cubicBezTo>
                  <a:cubicBezTo>
                    <a:pt x="55" y="1432"/>
                    <a:pt x="123" y="1256"/>
                    <a:pt x="204" y="1080"/>
                  </a:cubicBezTo>
                  <a:cubicBezTo>
                    <a:pt x="272" y="903"/>
                    <a:pt x="367" y="741"/>
                    <a:pt x="475" y="592"/>
                  </a:cubicBezTo>
                  <a:cubicBezTo>
                    <a:pt x="679" y="280"/>
                    <a:pt x="1018" y="63"/>
                    <a:pt x="1384" y="8"/>
                  </a:cubicBezTo>
                  <a:cubicBezTo>
                    <a:pt x="1343" y="3"/>
                    <a:pt x="1302" y="0"/>
                    <a:pt x="126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09;p51"/>
            <p:cNvSpPr/>
            <p:nvPr/>
          </p:nvSpPr>
          <p:spPr>
            <a:xfrm>
              <a:off x="6573575" y="3121100"/>
              <a:ext cx="41725" cy="53250"/>
            </a:xfrm>
            <a:custGeom>
              <a:avLst/>
              <a:gdLst/>
              <a:ahLst/>
              <a:cxnLst/>
              <a:rect l="l" t="t" r="r" b="b"/>
              <a:pathLst>
                <a:path w="1669" h="2130" extrusionOk="0">
                  <a:moveTo>
                    <a:pt x="0" y="0"/>
                  </a:moveTo>
                  <a:cubicBezTo>
                    <a:pt x="163" y="27"/>
                    <a:pt x="339" y="55"/>
                    <a:pt x="502" y="95"/>
                  </a:cubicBezTo>
                  <a:cubicBezTo>
                    <a:pt x="665" y="136"/>
                    <a:pt x="814" y="190"/>
                    <a:pt x="963" y="258"/>
                  </a:cubicBezTo>
                  <a:cubicBezTo>
                    <a:pt x="1112" y="326"/>
                    <a:pt x="1248" y="421"/>
                    <a:pt x="1357" y="529"/>
                  </a:cubicBezTo>
                  <a:cubicBezTo>
                    <a:pt x="1465" y="638"/>
                    <a:pt x="1533" y="773"/>
                    <a:pt x="1533" y="923"/>
                  </a:cubicBezTo>
                  <a:cubicBezTo>
                    <a:pt x="1533" y="990"/>
                    <a:pt x="1492" y="1058"/>
                    <a:pt x="1424" y="1085"/>
                  </a:cubicBezTo>
                  <a:cubicBezTo>
                    <a:pt x="1384" y="1092"/>
                    <a:pt x="1340" y="1095"/>
                    <a:pt x="1296" y="1095"/>
                  </a:cubicBezTo>
                  <a:cubicBezTo>
                    <a:pt x="1251" y="1095"/>
                    <a:pt x="1207" y="1092"/>
                    <a:pt x="1167" y="1085"/>
                  </a:cubicBezTo>
                  <a:cubicBezTo>
                    <a:pt x="990" y="1045"/>
                    <a:pt x="814" y="977"/>
                    <a:pt x="651" y="882"/>
                  </a:cubicBezTo>
                  <a:lnTo>
                    <a:pt x="649" y="887"/>
                  </a:lnTo>
                  <a:lnTo>
                    <a:pt x="649" y="887"/>
                  </a:lnTo>
                  <a:cubicBezTo>
                    <a:pt x="645" y="885"/>
                    <a:pt x="641" y="884"/>
                    <a:pt x="638" y="882"/>
                  </a:cubicBezTo>
                  <a:lnTo>
                    <a:pt x="584" y="990"/>
                  </a:lnTo>
                  <a:cubicBezTo>
                    <a:pt x="643" y="1027"/>
                    <a:pt x="705" y="1059"/>
                    <a:pt x="767" y="1088"/>
                  </a:cubicBezTo>
                  <a:lnTo>
                    <a:pt x="767" y="1088"/>
                  </a:lnTo>
                  <a:cubicBezTo>
                    <a:pt x="817" y="1120"/>
                    <a:pt x="864" y="1155"/>
                    <a:pt x="909" y="1194"/>
                  </a:cubicBezTo>
                  <a:cubicBezTo>
                    <a:pt x="1004" y="1275"/>
                    <a:pt x="1072" y="1370"/>
                    <a:pt x="1112" y="1479"/>
                  </a:cubicBezTo>
                  <a:cubicBezTo>
                    <a:pt x="1140" y="1601"/>
                    <a:pt x="1126" y="1736"/>
                    <a:pt x="1058" y="1831"/>
                  </a:cubicBezTo>
                  <a:cubicBezTo>
                    <a:pt x="1018" y="1885"/>
                    <a:pt x="977" y="1940"/>
                    <a:pt x="936" y="1994"/>
                  </a:cubicBezTo>
                  <a:lnTo>
                    <a:pt x="801" y="2130"/>
                  </a:lnTo>
                  <a:lnTo>
                    <a:pt x="963" y="2008"/>
                  </a:lnTo>
                  <a:cubicBezTo>
                    <a:pt x="1004" y="1967"/>
                    <a:pt x="1058" y="1913"/>
                    <a:pt x="1099" y="1858"/>
                  </a:cubicBezTo>
                  <a:cubicBezTo>
                    <a:pt x="1180" y="1750"/>
                    <a:pt x="1221" y="1601"/>
                    <a:pt x="1194" y="1465"/>
                  </a:cubicBezTo>
                  <a:cubicBezTo>
                    <a:pt x="1174" y="1367"/>
                    <a:pt x="1126" y="1276"/>
                    <a:pt x="1060" y="1197"/>
                  </a:cubicBezTo>
                  <a:lnTo>
                    <a:pt x="1060" y="1197"/>
                  </a:lnTo>
                  <a:cubicBezTo>
                    <a:pt x="1087" y="1206"/>
                    <a:pt x="1113" y="1213"/>
                    <a:pt x="1140" y="1221"/>
                  </a:cubicBezTo>
                  <a:cubicBezTo>
                    <a:pt x="1194" y="1234"/>
                    <a:pt x="1248" y="1241"/>
                    <a:pt x="1302" y="1241"/>
                  </a:cubicBezTo>
                  <a:cubicBezTo>
                    <a:pt x="1357" y="1241"/>
                    <a:pt x="1411" y="1234"/>
                    <a:pt x="1465" y="1221"/>
                  </a:cubicBezTo>
                  <a:cubicBezTo>
                    <a:pt x="1519" y="1207"/>
                    <a:pt x="1574" y="1167"/>
                    <a:pt x="1614" y="1112"/>
                  </a:cubicBezTo>
                  <a:cubicBezTo>
                    <a:pt x="1641" y="1058"/>
                    <a:pt x="1655" y="1004"/>
                    <a:pt x="1668" y="936"/>
                  </a:cubicBezTo>
                  <a:cubicBezTo>
                    <a:pt x="1655" y="760"/>
                    <a:pt x="1574" y="584"/>
                    <a:pt x="1438" y="448"/>
                  </a:cubicBezTo>
                  <a:cubicBezTo>
                    <a:pt x="1316" y="326"/>
                    <a:pt x="1153" y="244"/>
                    <a:pt x="990" y="190"/>
                  </a:cubicBezTo>
                  <a:cubicBezTo>
                    <a:pt x="678" y="68"/>
                    <a:pt x="339" y="0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10;p51"/>
            <p:cNvSpPr/>
            <p:nvPr/>
          </p:nvSpPr>
          <p:spPr>
            <a:xfrm>
              <a:off x="6593575" y="3117025"/>
              <a:ext cx="27150" cy="9525"/>
            </a:xfrm>
            <a:custGeom>
              <a:avLst/>
              <a:gdLst/>
              <a:ahLst/>
              <a:cxnLst/>
              <a:rect l="l" t="t" r="r" b="b"/>
              <a:pathLst>
                <a:path w="1086" h="381" extrusionOk="0">
                  <a:moveTo>
                    <a:pt x="1085" y="1"/>
                  </a:moveTo>
                  <a:cubicBezTo>
                    <a:pt x="1004" y="55"/>
                    <a:pt x="923" y="96"/>
                    <a:pt x="828" y="136"/>
                  </a:cubicBezTo>
                  <a:cubicBezTo>
                    <a:pt x="746" y="163"/>
                    <a:pt x="651" y="190"/>
                    <a:pt x="570" y="218"/>
                  </a:cubicBezTo>
                  <a:cubicBezTo>
                    <a:pt x="380" y="258"/>
                    <a:pt x="204" y="285"/>
                    <a:pt x="1" y="326"/>
                  </a:cubicBezTo>
                  <a:cubicBezTo>
                    <a:pt x="95" y="367"/>
                    <a:pt x="190" y="380"/>
                    <a:pt x="299" y="380"/>
                  </a:cubicBezTo>
                  <a:cubicBezTo>
                    <a:pt x="394" y="380"/>
                    <a:pt x="502" y="380"/>
                    <a:pt x="597" y="353"/>
                  </a:cubicBezTo>
                  <a:cubicBezTo>
                    <a:pt x="706" y="326"/>
                    <a:pt x="801" y="285"/>
                    <a:pt x="882" y="231"/>
                  </a:cubicBezTo>
                  <a:cubicBezTo>
                    <a:pt x="977" y="177"/>
                    <a:pt x="1045" y="96"/>
                    <a:pt x="108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11;p51"/>
            <p:cNvSpPr/>
            <p:nvPr/>
          </p:nvSpPr>
          <p:spPr>
            <a:xfrm>
              <a:off x="6613575" y="3138700"/>
              <a:ext cx="13250" cy="5850"/>
            </a:xfrm>
            <a:custGeom>
              <a:avLst/>
              <a:gdLst/>
              <a:ahLst/>
              <a:cxnLst/>
              <a:rect l="l" t="t" r="r" b="b"/>
              <a:pathLst>
                <a:path w="530" h="234" extrusionOk="0">
                  <a:moveTo>
                    <a:pt x="486" y="0"/>
                  </a:moveTo>
                  <a:cubicBezTo>
                    <a:pt x="297" y="0"/>
                    <a:pt x="114" y="81"/>
                    <a:pt x="1" y="232"/>
                  </a:cubicBezTo>
                  <a:cubicBezTo>
                    <a:pt x="15" y="233"/>
                    <a:pt x="30" y="234"/>
                    <a:pt x="44" y="234"/>
                  </a:cubicBezTo>
                  <a:cubicBezTo>
                    <a:pt x="233" y="234"/>
                    <a:pt x="416" y="153"/>
                    <a:pt x="530" y="2"/>
                  </a:cubicBezTo>
                  <a:cubicBezTo>
                    <a:pt x="515" y="1"/>
                    <a:pt x="500" y="0"/>
                    <a:pt x="48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12;p51"/>
            <p:cNvSpPr/>
            <p:nvPr/>
          </p:nvSpPr>
          <p:spPr>
            <a:xfrm>
              <a:off x="6602725" y="3157975"/>
              <a:ext cx="18000" cy="3575"/>
            </a:xfrm>
            <a:custGeom>
              <a:avLst/>
              <a:gdLst/>
              <a:ahLst/>
              <a:cxnLst/>
              <a:rect l="l" t="t" r="r" b="b"/>
              <a:pathLst>
                <a:path w="720" h="143" extrusionOk="0">
                  <a:moveTo>
                    <a:pt x="422" y="0"/>
                  </a:moveTo>
                  <a:cubicBezTo>
                    <a:pt x="399" y="0"/>
                    <a:pt x="377" y="1"/>
                    <a:pt x="353" y="4"/>
                  </a:cubicBezTo>
                  <a:cubicBezTo>
                    <a:pt x="231" y="4"/>
                    <a:pt x="109" y="17"/>
                    <a:pt x="1" y="71"/>
                  </a:cubicBezTo>
                  <a:cubicBezTo>
                    <a:pt x="116" y="119"/>
                    <a:pt x="238" y="143"/>
                    <a:pt x="360" y="143"/>
                  </a:cubicBezTo>
                  <a:cubicBezTo>
                    <a:pt x="482" y="143"/>
                    <a:pt x="604" y="119"/>
                    <a:pt x="719" y="71"/>
                  </a:cubicBezTo>
                  <a:cubicBezTo>
                    <a:pt x="630" y="26"/>
                    <a:pt x="530" y="0"/>
                    <a:pt x="42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13;p51"/>
            <p:cNvSpPr/>
            <p:nvPr/>
          </p:nvSpPr>
          <p:spPr>
            <a:xfrm>
              <a:off x="6600350" y="3167200"/>
              <a:ext cx="11225" cy="7150"/>
            </a:xfrm>
            <a:custGeom>
              <a:avLst/>
              <a:gdLst/>
              <a:ahLst/>
              <a:cxnLst/>
              <a:rect l="l" t="t" r="r" b="b"/>
              <a:pathLst>
                <a:path w="449" h="286" extrusionOk="0">
                  <a:moveTo>
                    <a:pt x="1" y="1"/>
                  </a:moveTo>
                  <a:cubicBezTo>
                    <a:pt x="41" y="82"/>
                    <a:pt x="109" y="150"/>
                    <a:pt x="191" y="204"/>
                  </a:cubicBezTo>
                  <a:cubicBezTo>
                    <a:pt x="272" y="258"/>
                    <a:pt x="353" y="286"/>
                    <a:pt x="448" y="286"/>
                  </a:cubicBezTo>
                  <a:cubicBezTo>
                    <a:pt x="408" y="204"/>
                    <a:pt x="353" y="123"/>
                    <a:pt x="272" y="82"/>
                  </a:cubicBezTo>
                  <a:cubicBezTo>
                    <a:pt x="191" y="28"/>
                    <a:pt x="96" y="1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14;p51"/>
            <p:cNvSpPr/>
            <p:nvPr/>
          </p:nvSpPr>
          <p:spPr>
            <a:xfrm>
              <a:off x="5054975" y="1212600"/>
              <a:ext cx="717800" cy="951400"/>
            </a:xfrm>
            <a:custGeom>
              <a:avLst/>
              <a:gdLst/>
              <a:ahLst/>
              <a:cxnLst/>
              <a:rect l="l" t="t" r="r" b="b"/>
              <a:pathLst>
                <a:path w="28712" h="38056" extrusionOk="0">
                  <a:moveTo>
                    <a:pt x="28670" y="1"/>
                  </a:moveTo>
                  <a:lnTo>
                    <a:pt x="3242" y="11121"/>
                  </a:lnTo>
                  <a:lnTo>
                    <a:pt x="0" y="38055"/>
                  </a:lnTo>
                  <a:lnTo>
                    <a:pt x="28711" y="24927"/>
                  </a:lnTo>
                  <a:lnTo>
                    <a:pt x="28670" y="1"/>
                  </a:ln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15;p51"/>
            <p:cNvSpPr/>
            <p:nvPr/>
          </p:nvSpPr>
          <p:spPr>
            <a:xfrm>
              <a:off x="5136000" y="1490625"/>
              <a:ext cx="636775" cy="345175"/>
            </a:xfrm>
            <a:custGeom>
              <a:avLst/>
              <a:gdLst/>
              <a:ahLst/>
              <a:cxnLst/>
              <a:rect l="l" t="t" r="r" b="b"/>
              <a:pathLst>
                <a:path w="25471" h="13807" fill="none" extrusionOk="0">
                  <a:moveTo>
                    <a:pt x="1" y="0"/>
                  </a:moveTo>
                  <a:cubicBezTo>
                    <a:pt x="3052" y="2699"/>
                    <a:pt x="6348" y="5100"/>
                    <a:pt x="9847" y="7175"/>
                  </a:cubicBezTo>
                  <a:cubicBezTo>
                    <a:pt x="14743" y="10077"/>
                    <a:pt x="19991" y="12301"/>
                    <a:pt x="25470" y="13806"/>
                  </a:cubicBezTo>
                </a:path>
              </a:pathLst>
            </a:custGeom>
            <a:noFill/>
            <a:ln w="11875" cap="rnd" cmpd="sng">
              <a:solidFill>
                <a:srgbClr val="F4BD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16;p51"/>
            <p:cNvSpPr/>
            <p:nvPr/>
          </p:nvSpPr>
          <p:spPr>
            <a:xfrm>
              <a:off x="5054975" y="1212600"/>
              <a:ext cx="716775" cy="951725"/>
            </a:xfrm>
            <a:custGeom>
              <a:avLst/>
              <a:gdLst/>
              <a:ahLst/>
              <a:cxnLst/>
              <a:rect l="l" t="t" r="r" b="b"/>
              <a:pathLst>
                <a:path w="28671" h="38069" fill="none" extrusionOk="0">
                  <a:moveTo>
                    <a:pt x="0" y="38069"/>
                  </a:moveTo>
                  <a:cubicBezTo>
                    <a:pt x="6605" y="31505"/>
                    <a:pt x="12640" y="24412"/>
                    <a:pt x="18065" y="16844"/>
                  </a:cubicBezTo>
                  <a:cubicBezTo>
                    <a:pt x="21930" y="11447"/>
                    <a:pt x="25483" y="5819"/>
                    <a:pt x="28670" y="1"/>
                  </a:cubicBezTo>
                </a:path>
              </a:pathLst>
            </a:custGeom>
            <a:noFill/>
            <a:ln w="11875" cap="rnd" cmpd="sng">
              <a:solidFill>
                <a:srgbClr val="F4BD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17;p51"/>
            <p:cNvSpPr/>
            <p:nvPr/>
          </p:nvSpPr>
          <p:spPr>
            <a:xfrm>
              <a:off x="5277400" y="1605550"/>
              <a:ext cx="356025" cy="489275"/>
            </a:xfrm>
            <a:custGeom>
              <a:avLst/>
              <a:gdLst/>
              <a:ahLst/>
              <a:cxnLst/>
              <a:rect l="l" t="t" r="r" b="b"/>
              <a:pathLst>
                <a:path w="14241" h="19571" extrusionOk="0">
                  <a:moveTo>
                    <a:pt x="176" y="1"/>
                  </a:moveTo>
                  <a:cubicBezTo>
                    <a:pt x="54" y="1099"/>
                    <a:pt x="0" y="2198"/>
                    <a:pt x="41" y="3296"/>
                  </a:cubicBezTo>
                  <a:cubicBezTo>
                    <a:pt x="81" y="4408"/>
                    <a:pt x="190" y="5507"/>
                    <a:pt x="380" y="6592"/>
                  </a:cubicBezTo>
                  <a:cubicBezTo>
                    <a:pt x="760" y="8762"/>
                    <a:pt x="1451" y="10918"/>
                    <a:pt x="2590" y="12817"/>
                  </a:cubicBezTo>
                  <a:cubicBezTo>
                    <a:pt x="4001" y="15244"/>
                    <a:pt x="6144" y="17157"/>
                    <a:pt x="8707" y="18269"/>
                  </a:cubicBezTo>
                  <a:cubicBezTo>
                    <a:pt x="9209" y="18499"/>
                    <a:pt x="9738" y="18703"/>
                    <a:pt x="10266" y="18865"/>
                  </a:cubicBezTo>
                  <a:cubicBezTo>
                    <a:pt x="11324" y="19191"/>
                    <a:pt x="12409" y="19421"/>
                    <a:pt x="13508" y="19557"/>
                  </a:cubicBezTo>
                  <a:lnTo>
                    <a:pt x="13589" y="19571"/>
                  </a:lnTo>
                  <a:lnTo>
                    <a:pt x="13616" y="19489"/>
                  </a:lnTo>
                  <a:cubicBezTo>
                    <a:pt x="13928" y="18459"/>
                    <a:pt x="14118" y="17401"/>
                    <a:pt x="14186" y="16329"/>
                  </a:cubicBezTo>
                  <a:cubicBezTo>
                    <a:pt x="14227" y="15787"/>
                    <a:pt x="14240" y="15258"/>
                    <a:pt x="14240" y="14715"/>
                  </a:cubicBezTo>
                  <a:cubicBezTo>
                    <a:pt x="14240" y="14187"/>
                    <a:pt x="14213" y="13644"/>
                    <a:pt x="14172" y="13115"/>
                  </a:cubicBezTo>
                  <a:cubicBezTo>
                    <a:pt x="14091" y="12044"/>
                    <a:pt x="13928" y="10986"/>
                    <a:pt x="13711" y="9942"/>
                  </a:cubicBezTo>
                  <a:cubicBezTo>
                    <a:pt x="13494" y="8897"/>
                    <a:pt x="13209" y="7867"/>
                    <a:pt x="12857" y="6850"/>
                  </a:cubicBezTo>
                  <a:lnTo>
                    <a:pt x="12857" y="6850"/>
                  </a:lnTo>
                  <a:cubicBezTo>
                    <a:pt x="13182" y="7867"/>
                    <a:pt x="13440" y="8911"/>
                    <a:pt x="13630" y="9955"/>
                  </a:cubicBezTo>
                  <a:cubicBezTo>
                    <a:pt x="13833" y="11000"/>
                    <a:pt x="13969" y="12057"/>
                    <a:pt x="14037" y="13129"/>
                  </a:cubicBezTo>
                  <a:cubicBezTo>
                    <a:pt x="14077" y="13658"/>
                    <a:pt x="14091" y="14187"/>
                    <a:pt x="14091" y="14715"/>
                  </a:cubicBezTo>
                  <a:cubicBezTo>
                    <a:pt x="14091" y="15244"/>
                    <a:pt x="14064" y="15787"/>
                    <a:pt x="14010" y="16302"/>
                  </a:cubicBezTo>
                  <a:cubicBezTo>
                    <a:pt x="13931" y="17328"/>
                    <a:pt x="13737" y="18353"/>
                    <a:pt x="13441" y="19342"/>
                  </a:cubicBezTo>
                  <a:lnTo>
                    <a:pt x="13441" y="19342"/>
                  </a:lnTo>
                  <a:cubicBezTo>
                    <a:pt x="12388" y="19204"/>
                    <a:pt x="11348" y="18965"/>
                    <a:pt x="10334" y="18648"/>
                  </a:cubicBezTo>
                  <a:cubicBezTo>
                    <a:pt x="9805" y="18486"/>
                    <a:pt x="9304" y="18282"/>
                    <a:pt x="8802" y="18065"/>
                  </a:cubicBezTo>
                  <a:cubicBezTo>
                    <a:pt x="8300" y="17848"/>
                    <a:pt x="7812" y="17591"/>
                    <a:pt x="7351" y="17306"/>
                  </a:cubicBezTo>
                  <a:cubicBezTo>
                    <a:pt x="6876" y="17035"/>
                    <a:pt x="6428" y="16723"/>
                    <a:pt x="5994" y="16384"/>
                  </a:cubicBezTo>
                  <a:cubicBezTo>
                    <a:pt x="5560" y="16058"/>
                    <a:pt x="5154" y="15692"/>
                    <a:pt x="4774" y="15299"/>
                  </a:cubicBezTo>
                  <a:cubicBezTo>
                    <a:pt x="4001" y="14526"/>
                    <a:pt x="3336" y="13658"/>
                    <a:pt x="2767" y="12722"/>
                  </a:cubicBezTo>
                  <a:cubicBezTo>
                    <a:pt x="1668" y="10810"/>
                    <a:pt x="909" y="8735"/>
                    <a:pt x="529" y="6565"/>
                  </a:cubicBezTo>
                  <a:cubicBezTo>
                    <a:pt x="136" y="4408"/>
                    <a:pt x="14" y="2198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18;p51"/>
            <p:cNvSpPr/>
            <p:nvPr/>
          </p:nvSpPr>
          <p:spPr>
            <a:xfrm>
              <a:off x="5121425" y="1470275"/>
              <a:ext cx="61050" cy="58350"/>
            </a:xfrm>
            <a:custGeom>
              <a:avLst/>
              <a:gdLst/>
              <a:ahLst/>
              <a:cxnLst/>
              <a:rect l="l" t="t" r="r" b="b"/>
              <a:pathLst>
                <a:path w="2442" h="2334" extrusionOk="0">
                  <a:moveTo>
                    <a:pt x="2442" y="1"/>
                  </a:moveTo>
                  <a:lnTo>
                    <a:pt x="1" y="475"/>
                  </a:lnTo>
                  <a:lnTo>
                    <a:pt x="407" y="2333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19;p51"/>
            <p:cNvSpPr/>
            <p:nvPr/>
          </p:nvSpPr>
          <p:spPr>
            <a:xfrm>
              <a:off x="5717825" y="1193950"/>
              <a:ext cx="69175" cy="78350"/>
            </a:xfrm>
            <a:custGeom>
              <a:avLst/>
              <a:gdLst/>
              <a:ahLst/>
              <a:cxnLst/>
              <a:rect l="l" t="t" r="r" b="b"/>
              <a:pathLst>
                <a:path w="2767" h="3134" extrusionOk="0">
                  <a:moveTo>
                    <a:pt x="2767" y="1"/>
                  </a:moveTo>
                  <a:lnTo>
                    <a:pt x="0" y="1696"/>
                  </a:lnTo>
                  <a:lnTo>
                    <a:pt x="2170" y="3134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20;p51"/>
            <p:cNvSpPr/>
            <p:nvPr/>
          </p:nvSpPr>
          <p:spPr>
            <a:xfrm>
              <a:off x="5729350" y="1795425"/>
              <a:ext cx="64775" cy="62750"/>
            </a:xfrm>
            <a:custGeom>
              <a:avLst/>
              <a:gdLst/>
              <a:ahLst/>
              <a:cxnLst/>
              <a:rect l="l" t="t" r="r" b="b"/>
              <a:pathLst>
                <a:path w="2591" h="2510" extrusionOk="0">
                  <a:moveTo>
                    <a:pt x="1736" y="0"/>
                  </a:moveTo>
                  <a:lnTo>
                    <a:pt x="0" y="2414"/>
                  </a:lnTo>
                  <a:lnTo>
                    <a:pt x="2590" y="2509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21;p51"/>
            <p:cNvSpPr/>
            <p:nvPr/>
          </p:nvSpPr>
          <p:spPr>
            <a:xfrm>
              <a:off x="5017000" y="2110050"/>
              <a:ext cx="91900" cy="95975"/>
            </a:xfrm>
            <a:custGeom>
              <a:avLst/>
              <a:gdLst/>
              <a:ahLst/>
              <a:cxnLst/>
              <a:rect l="l" t="t" r="r" b="b"/>
              <a:pathLst>
                <a:path w="3676" h="3839" extrusionOk="0">
                  <a:moveTo>
                    <a:pt x="1777" y="1"/>
                  </a:moveTo>
                  <a:lnTo>
                    <a:pt x="1" y="3839"/>
                  </a:lnTo>
                  <a:lnTo>
                    <a:pt x="3676" y="1167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22;p51"/>
            <p:cNvSpPr/>
            <p:nvPr/>
          </p:nvSpPr>
          <p:spPr>
            <a:xfrm>
              <a:off x="5615425" y="2092100"/>
              <a:ext cx="987325" cy="1033425"/>
            </a:xfrm>
            <a:custGeom>
              <a:avLst/>
              <a:gdLst/>
              <a:ahLst/>
              <a:cxnLst/>
              <a:rect l="l" t="t" r="r" b="b"/>
              <a:pathLst>
                <a:path w="39493" h="41337" extrusionOk="0">
                  <a:moveTo>
                    <a:pt x="0" y="0"/>
                  </a:moveTo>
                  <a:cubicBezTo>
                    <a:pt x="597" y="2468"/>
                    <a:pt x="1533" y="4869"/>
                    <a:pt x="2916" y="7025"/>
                  </a:cubicBezTo>
                  <a:cubicBezTo>
                    <a:pt x="4313" y="9168"/>
                    <a:pt x="6103" y="11039"/>
                    <a:pt x="8178" y="12531"/>
                  </a:cubicBezTo>
                  <a:cubicBezTo>
                    <a:pt x="10240" y="14050"/>
                    <a:pt x="12518" y="15230"/>
                    <a:pt x="14837" y="16274"/>
                  </a:cubicBezTo>
                  <a:cubicBezTo>
                    <a:pt x="17170" y="17319"/>
                    <a:pt x="19557" y="18227"/>
                    <a:pt x="21903" y="19177"/>
                  </a:cubicBezTo>
                  <a:cubicBezTo>
                    <a:pt x="24263" y="20139"/>
                    <a:pt x="26595" y="21143"/>
                    <a:pt x="28792" y="22418"/>
                  </a:cubicBezTo>
                  <a:cubicBezTo>
                    <a:pt x="30976" y="23693"/>
                    <a:pt x="33010" y="25252"/>
                    <a:pt x="34651" y="27192"/>
                  </a:cubicBezTo>
                  <a:cubicBezTo>
                    <a:pt x="35478" y="28155"/>
                    <a:pt x="36184" y="29212"/>
                    <a:pt x="36794" y="30324"/>
                  </a:cubicBezTo>
                  <a:cubicBezTo>
                    <a:pt x="37391" y="31450"/>
                    <a:pt x="37879" y="32616"/>
                    <a:pt x="38245" y="33837"/>
                  </a:cubicBezTo>
                  <a:cubicBezTo>
                    <a:pt x="38625" y="35044"/>
                    <a:pt x="38923" y="36278"/>
                    <a:pt x="39113" y="37539"/>
                  </a:cubicBezTo>
                  <a:cubicBezTo>
                    <a:pt x="39303" y="38801"/>
                    <a:pt x="39438" y="40062"/>
                    <a:pt x="39493" y="41337"/>
                  </a:cubicBezTo>
                  <a:cubicBezTo>
                    <a:pt x="39452" y="40062"/>
                    <a:pt x="39344" y="38787"/>
                    <a:pt x="39181" y="37526"/>
                  </a:cubicBezTo>
                  <a:cubicBezTo>
                    <a:pt x="38991" y="36265"/>
                    <a:pt x="38720" y="35017"/>
                    <a:pt x="38367" y="33796"/>
                  </a:cubicBezTo>
                  <a:cubicBezTo>
                    <a:pt x="38001" y="32576"/>
                    <a:pt x="37513" y="31396"/>
                    <a:pt x="36929" y="30257"/>
                  </a:cubicBezTo>
                  <a:cubicBezTo>
                    <a:pt x="36333" y="29131"/>
                    <a:pt x="35614" y="28060"/>
                    <a:pt x="34800" y="27083"/>
                  </a:cubicBezTo>
                  <a:cubicBezTo>
                    <a:pt x="33159" y="25103"/>
                    <a:pt x="31111" y="23516"/>
                    <a:pt x="28901" y="22228"/>
                  </a:cubicBezTo>
                  <a:cubicBezTo>
                    <a:pt x="26690" y="20940"/>
                    <a:pt x="24358" y="19909"/>
                    <a:pt x="21998" y="18960"/>
                  </a:cubicBezTo>
                  <a:cubicBezTo>
                    <a:pt x="19638" y="18010"/>
                    <a:pt x="17251" y="17102"/>
                    <a:pt x="14932" y="16071"/>
                  </a:cubicBezTo>
                  <a:cubicBezTo>
                    <a:pt x="12613" y="15054"/>
                    <a:pt x="10348" y="13874"/>
                    <a:pt x="8287" y="12382"/>
                  </a:cubicBezTo>
                  <a:cubicBezTo>
                    <a:pt x="6212" y="10917"/>
                    <a:pt x="4422" y="9073"/>
                    <a:pt x="3011" y="6957"/>
                  </a:cubicBezTo>
                  <a:cubicBezTo>
                    <a:pt x="1601" y="4855"/>
                    <a:pt x="638" y="246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23;p51"/>
            <p:cNvSpPr/>
            <p:nvPr/>
          </p:nvSpPr>
          <p:spPr>
            <a:xfrm>
              <a:off x="6514575" y="3170925"/>
              <a:ext cx="114275" cy="257375"/>
            </a:xfrm>
            <a:custGeom>
              <a:avLst/>
              <a:gdLst/>
              <a:ahLst/>
              <a:cxnLst/>
              <a:rect l="l" t="t" r="r" b="b"/>
              <a:pathLst>
                <a:path w="4571" h="10295" extrusionOk="0">
                  <a:moveTo>
                    <a:pt x="3323" y="1"/>
                  </a:moveTo>
                  <a:cubicBezTo>
                    <a:pt x="3378" y="245"/>
                    <a:pt x="3459" y="503"/>
                    <a:pt x="3567" y="733"/>
                  </a:cubicBezTo>
                  <a:cubicBezTo>
                    <a:pt x="3689" y="964"/>
                    <a:pt x="3798" y="1208"/>
                    <a:pt x="3906" y="1438"/>
                  </a:cubicBezTo>
                  <a:cubicBezTo>
                    <a:pt x="4151" y="1886"/>
                    <a:pt x="4313" y="2388"/>
                    <a:pt x="4368" y="2890"/>
                  </a:cubicBezTo>
                  <a:cubicBezTo>
                    <a:pt x="4381" y="3134"/>
                    <a:pt x="4354" y="3391"/>
                    <a:pt x="4286" y="3622"/>
                  </a:cubicBezTo>
                  <a:cubicBezTo>
                    <a:pt x="4205" y="3853"/>
                    <a:pt x="4083" y="4083"/>
                    <a:pt x="3934" y="4273"/>
                  </a:cubicBezTo>
                  <a:cubicBezTo>
                    <a:pt x="3771" y="4476"/>
                    <a:pt x="3594" y="4653"/>
                    <a:pt x="3405" y="4802"/>
                  </a:cubicBezTo>
                  <a:cubicBezTo>
                    <a:pt x="3215" y="4965"/>
                    <a:pt x="2998" y="5127"/>
                    <a:pt x="2794" y="5277"/>
                  </a:cubicBezTo>
                  <a:cubicBezTo>
                    <a:pt x="1981" y="5941"/>
                    <a:pt x="1180" y="6633"/>
                    <a:pt x="570" y="7501"/>
                  </a:cubicBezTo>
                  <a:cubicBezTo>
                    <a:pt x="285" y="7935"/>
                    <a:pt x="14" y="8436"/>
                    <a:pt x="1" y="8979"/>
                  </a:cubicBezTo>
                  <a:cubicBezTo>
                    <a:pt x="1" y="9250"/>
                    <a:pt x="82" y="9521"/>
                    <a:pt x="231" y="9738"/>
                  </a:cubicBezTo>
                  <a:cubicBezTo>
                    <a:pt x="380" y="9969"/>
                    <a:pt x="570" y="10145"/>
                    <a:pt x="787" y="10294"/>
                  </a:cubicBezTo>
                  <a:cubicBezTo>
                    <a:pt x="584" y="10132"/>
                    <a:pt x="407" y="9942"/>
                    <a:pt x="285" y="9711"/>
                  </a:cubicBezTo>
                  <a:cubicBezTo>
                    <a:pt x="150" y="9494"/>
                    <a:pt x="96" y="9237"/>
                    <a:pt x="109" y="8979"/>
                  </a:cubicBezTo>
                  <a:cubicBezTo>
                    <a:pt x="150" y="8477"/>
                    <a:pt x="407" y="8016"/>
                    <a:pt x="706" y="7609"/>
                  </a:cubicBezTo>
                  <a:cubicBezTo>
                    <a:pt x="1018" y="7202"/>
                    <a:pt x="1370" y="6823"/>
                    <a:pt x="1750" y="6484"/>
                  </a:cubicBezTo>
                  <a:cubicBezTo>
                    <a:pt x="2130" y="6131"/>
                    <a:pt x="2523" y="5792"/>
                    <a:pt x="2930" y="5466"/>
                  </a:cubicBezTo>
                  <a:cubicBezTo>
                    <a:pt x="3133" y="5304"/>
                    <a:pt x="3337" y="5154"/>
                    <a:pt x="3540" y="4992"/>
                  </a:cubicBezTo>
                  <a:cubicBezTo>
                    <a:pt x="3744" y="4815"/>
                    <a:pt x="3934" y="4626"/>
                    <a:pt x="4096" y="4409"/>
                  </a:cubicBezTo>
                  <a:cubicBezTo>
                    <a:pt x="4259" y="4192"/>
                    <a:pt x="4395" y="3947"/>
                    <a:pt x="4476" y="3690"/>
                  </a:cubicBezTo>
                  <a:cubicBezTo>
                    <a:pt x="4544" y="3419"/>
                    <a:pt x="4571" y="3147"/>
                    <a:pt x="4544" y="2876"/>
                  </a:cubicBezTo>
                  <a:cubicBezTo>
                    <a:pt x="4449" y="2347"/>
                    <a:pt x="4273" y="1845"/>
                    <a:pt x="4001" y="1384"/>
                  </a:cubicBezTo>
                  <a:cubicBezTo>
                    <a:pt x="3879" y="1167"/>
                    <a:pt x="3744" y="937"/>
                    <a:pt x="3622" y="706"/>
                  </a:cubicBezTo>
                  <a:cubicBezTo>
                    <a:pt x="3500" y="489"/>
                    <a:pt x="3391" y="245"/>
                    <a:pt x="3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24;p51"/>
            <p:cNvSpPr/>
            <p:nvPr/>
          </p:nvSpPr>
          <p:spPr>
            <a:xfrm>
              <a:off x="6502700" y="3403175"/>
              <a:ext cx="109200" cy="100400"/>
            </a:xfrm>
            <a:custGeom>
              <a:avLst/>
              <a:gdLst/>
              <a:ahLst/>
              <a:cxnLst/>
              <a:rect l="l" t="t" r="r" b="b"/>
              <a:pathLst>
                <a:path w="4368" h="4016" extrusionOk="0">
                  <a:moveTo>
                    <a:pt x="3324" y="1"/>
                  </a:moveTo>
                  <a:cubicBezTo>
                    <a:pt x="394" y="96"/>
                    <a:pt x="1" y="3446"/>
                    <a:pt x="1" y="3446"/>
                  </a:cubicBezTo>
                  <a:cubicBezTo>
                    <a:pt x="272" y="3663"/>
                    <a:pt x="584" y="3852"/>
                    <a:pt x="910" y="4015"/>
                  </a:cubicBezTo>
                  <a:cubicBezTo>
                    <a:pt x="4368" y="2822"/>
                    <a:pt x="4002" y="503"/>
                    <a:pt x="4002" y="503"/>
                  </a:cubicBezTo>
                  <a:lnTo>
                    <a:pt x="3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25;p51"/>
            <p:cNvSpPr/>
            <p:nvPr/>
          </p:nvSpPr>
          <p:spPr>
            <a:xfrm>
              <a:off x="6502700" y="3477300"/>
              <a:ext cx="49875" cy="14750"/>
            </a:xfrm>
            <a:custGeom>
              <a:avLst/>
              <a:gdLst/>
              <a:ahLst/>
              <a:cxnLst/>
              <a:rect l="l" t="t" r="r" b="b"/>
              <a:pathLst>
                <a:path w="1995" h="590" extrusionOk="0">
                  <a:moveTo>
                    <a:pt x="932" y="1"/>
                  </a:moveTo>
                  <a:cubicBezTo>
                    <a:pt x="793" y="1"/>
                    <a:pt x="659" y="16"/>
                    <a:pt x="516" y="47"/>
                  </a:cubicBezTo>
                  <a:cubicBezTo>
                    <a:pt x="340" y="87"/>
                    <a:pt x="164" y="155"/>
                    <a:pt x="1" y="250"/>
                  </a:cubicBezTo>
                  <a:cubicBezTo>
                    <a:pt x="177" y="209"/>
                    <a:pt x="354" y="182"/>
                    <a:pt x="530" y="169"/>
                  </a:cubicBezTo>
                  <a:cubicBezTo>
                    <a:pt x="633" y="153"/>
                    <a:pt x="736" y="146"/>
                    <a:pt x="840" y="146"/>
                  </a:cubicBezTo>
                  <a:cubicBezTo>
                    <a:pt x="913" y="146"/>
                    <a:pt x="986" y="149"/>
                    <a:pt x="1059" y="155"/>
                  </a:cubicBezTo>
                  <a:cubicBezTo>
                    <a:pt x="1235" y="169"/>
                    <a:pt x="1411" y="209"/>
                    <a:pt x="1574" y="264"/>
                  </a:cubicBezTo>
                  <a:cubicBezTo>
                    <a:pt x="1737" y="345"/>
                    <a:pt x="1872" y="453"/>
                    <a:pt x="1995" y="589"/>
                  </a:cubicBezTo>
                  <a:cubicBezTo>
                    <a:pt x="1913" y="413"/>
                    <a:pt x="1791" y="264"/>
                    <a:pt x="1628" y="169"/>
                  </a:cubicBezTo>
                  <a:cubicBezTo>
                    <a:pt x="1452" y="74"/>
                    <a:pt x="1276" y="19"/>
                    <a:pt x="1072" y="6"/>
                  </a:cubicBezTo>
                  <a:cubicBezTo>
                    <a:pt x="1025" y="2"/>
                    <a:pt x="978" y="1"/>
                    <a:pt x="93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26;p51"/>
            <p:cNvSpPr/>
            <p:nvPr/>
          </p:nvSpPr>
          <p:spPr>
            <a:xfrm>
              <a:off x="6527800" y="3472225"/>
              <a:ext cx="44100" cy="6925"/>
            </a:xfrm>
            <a:custGeom>
              <a:avLst/>
              <a:gdLst/>
              <a:ahLst/>
              <a:cxnLst/>
              <a:rect l="l" t="t" r="r" b="b"/>
              <a:pathLst>
                <a:path w="1764" h="277" extrusionOk="0">
                  <a:moveTo>
                    <a:pt x="1002" y="0"/>
                  </a:moveTo>
                  <a:cubicBezTo>
                    <a:pt x="963" y="0"/>
                    <a:pt x="923" y="2"/>
                    <a:pt x="882" y="5"/>
                  </a:cubicBezTo>
                  <a:cubicBezTo>
                    <a:pt x="719" y="5"/>
                    <a:pt x="570" y="33"/>
                    <a:pt x="421" y="87"/>
                  </a:cubicBezTo>
                  <a:cubicBezTo>
                    <a:pt x="272" y="127"/>
                    <a:pt x="123" y="195"/>
                    <a:pt x="0" y="277"/>
                  </a:cubicBezTo>
                  <a:lnTo>
                    <a:pt x="448" y="195"/>
                  </a:lnTo>
                  <a:cubicBezTo>
                    <a:pt x="597" y="168"/>
                    <a:pt x="746" y="155"/>
                    <a:pt x="896" y="141"/>
                  </a:cubicBezTo>
                  <a:cubicBezTo>
                    <a:pt x="935" y="137"/>
                    <a:pt x="976" y="135"/>
                    <a:pt x="1018" y="135"/>
                  </a:cubicBezTo>
                  <a:cubicBezTo>
                    <a:pt x="1119" y="135"/>
                    <a:pt x="1224" y="145"/>
                    <a:pt x="1330" y="155"/>
                  </a:cubicBezTo>
                  <a:cubicBezTo>
                    <a:pt x="1479" y="168"/>
                    <a:pt x="1628" y="209"/>
                    <a:pt x="1764" y="263"/>
                  </a:cubicBezTo>
                  <a:cubicBezTo>
                    <a:pt x="1641" y="155"/>
                    <a:pt x="1506" y="87"/>
                    <a:pt x="1357" y="46"/>
                  </a:cubicBezTo>
                  <a:cubicBezTo>
                    <a:pt x="1235" y="16"/>
                    <a:pt x="1120" y="0"/>
                    <a:pt x="100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27;p51"/>
            <p:cNvSpPr/>
            <p:nvPr/>
          </p:nvSpPr>
          <p:spPr>
            <a:xfrm>
              <a:off x="6515600" y="3449300"/>
              <a:ext cx="33250" cy="24775"/>
            </a:xfrm>
            <a:custGeom>
              <a:avLst/>
              <a:gdLst/>
              <a:ahLst/>
              <a:cxnLst/>
              <a:rect l="l" t="t" r="r" b="b"/>
              <a:pathLst>
                <a:path w="1330" h="991" extrusionOk="0">
                  <a:moveTo>
                    <a:pt x="149" y="0"/>
                  </a:moveTo>
                  <a:cubicBezTo>
                    <a:pt x="100" y="0"/>
                    <a:pt x="50" y="5"/>
                    <a:pt x="0" y="14"/>
                  </a:cubicBezTo>
                  <a:cubicBezTo>
                    <a:pt x="271" y="82"/>
                    <a:pt x="529" y="204"/>
                    <a:pt x="760" y="366"/>
                  </a:cubicBezTo>
                  <a:cubicBezTo>
                    <a:pt x="868" y="448"/>
                    <a:pt x="977" y="543"/>
                    <a:pt x="1058" y="651"/>
                  </a:cubicBezTo>
                  <a:cubicBezTo>
                    <a:pt x="1153" y="746"/>
                    <a:pt x="1248" y="868"/>
                    <a:pt x="1329" y="990"/>
                  </a:cubicBezTo>
                  <a:cubicBezTo>
                    <a:pt x="1302" y="841"/>
                    <a:pt x="1234" y="705"/>
                    <a:pt x="1153" y="570"/>
                  </a:cubicBezTo>
                  <a:cubicBezTo>
                    <a:pt x="1072" y="448"/>
                    <a:pt x="963" y="339"/>
                    <a:pt x="841" y="244"/>
                  </a:cubicBezTo>
                  <a:cubicBezTo>
                    <a:pt x="719" y="163"/>
                    <a:pt x="583" y="95"/>
                    <a:pt x="434" y="54"/>
                  </a:cubicBezTo>
                  <a:cubicBezTo>
                    <a:pt x="344" y="18"/>
                    <a:pt x="247" y="0"/>
                    <a:pt x="14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28;p51"/>
            <p:cNvSpPr/>
            <p:nvPr/>
          </p:nvSpPr>
          <p:spPr>
            <a:xfrm>
              <a:off x="6532200" y="3445450"/>
              <a:ext cx="56325" cy="16425"/>
            </a:xfrm>
            <a:custGeom>
              <a:avLst/>
              <a:gdLst/>
              <a:ahLst/>
              <a:cxnLst/>
              <a:rect l="l" t="t" r="r" b="b"/>
              <a:pathLst>
                <a:path w="2253" h="657" extrusionOk="0">
                  <a:moveTo>
                    <a:pt x="1054" y="0"/>
                  </a:moveTo>
                  <a:cubicBezTo>
                    <a:pt x="889" y="0"/>
                    <a:pt x="726" y="18"/>
                    <a:pt x="570" y="59"/>
                  </a:cubicBezTo>
                  <a:cubicBezTo>
                    <a:pt x="367" y="114"/>
                    <a:pt x="177" y="195"/>
                    <a:pt x="1" y="317"/>
                  </a:cubicBezTo>
                  <a:cubicBezTo>
                    <a:pt x="317" y="204"/>
                    <a:pt x="653" y="147"/>
                    <a:pt x="991" y="147"/>
                  </a:cubicBezTo>
                  <a:cubicBezTo>
                    <a:pt x="1059" y="147"/>
                    <a:pt x="1126" y="150"/>
                    <a:pt x="1194" y="154"/>
                  </a:cubicBezTo>
                  <a:cubicBezTo>
                    <a:pt x="1384" y="168"/>
                    <a:pt x="1574" y="222"/>
                    <a:pt x="1750" y="317"/>
                  </a:cubicBezTo>
                  <a:cubicBezTo>
                    <a:pt x="1940" y="398"/>
                    <a:pt x="2103" y="520"/>
                    <a:pt x="2252" y="656"/>
                  </a:cubicBezTo>
                  <a:cubicBezTo>
                    <a:pt x="2144" y="466"/>
                    <a:pt x="1994" y="317"/>
                    <a:pt x="1805" y="208"/>
                  </a:cubicBezTo>
                  <a:cubicBezTo>
                    <a:pt x="1628" y="86"/>
                    <a:pt x="1425" y="19"/>
                    <a:pt x="1208" y="5"/>
                  </a:cubicBezTo>
                  <a:cubicBezTo>
                    <a:pt x="1157" y="2"/>
                    <a:pt x="1105" y="0"/>
                    <a:pt x="105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29;p51"/>
            <p:cNvSpPr/>
            <p:nvPr/>
          </p:nvSpPr>
          <p:spPr>
            <a:xfrm>
              <a:off x="6541025" y="3418775"/>
              <a:ext cx="19350" cy="28500"/>
            </a:xfrm>
            <a:custGeom>
              <a:avLst/>
              <a:gdLst/>
              <a:ahLst/>
              <a:cxnLst/>
              <a:rect l="l" t="t" r="r" b="b"/>
              <a:pathLst>
                <a:path w="774" h="1140" extrusionOk="0">
                  <a:moveTo>
                    <a:pt x="0" y="1"/>
                  </a:moveTo>
                  <a:lnTo>
                    <a:pt x="0" y="1"/>
                  </a:lnTo>
                  <a:cubicBezTo>
                    <a:pt x="150" y="177"/>
                    <a:pt x="285" y="353"/>
                    <a:pt x="421" y="543"/>
                  </a:cubicBezTo>
                  <a:cubicBezTo>
                    <a:pt x="489" y="638"/>
                    <a:pt x="543" y="733"/>
                    <a:pt x="611" y="828"/>
                  </a:cubicBezTo>
                  <a:cubicBezTo>
                    <a:pt x="665" y="936"/>
                    <a:pt x="719" y="1031"/>
                    <a:pt x="773" y="1140"/>
                  </a:cubicBezTo>
                  <a:cubicBezTo>
                    <a:pt x="773" y="1018"/>
                    <a:pt x="746" y="896"/>
                    <a:pt x="706" y="787"/>
                  </a:cubicBezTo>
                  <a:cubicBezTo>
                    <a:pt x="665" y="679"/>
                    <a:pt x="611" y="570"/>
                    <a:pt x="543" y="462"/>
                  </a:cubicBezTo>
                  <a:cubicBezTo>
                    <a:pt x="462" y="367"/>
                    <a:pt x="380" y="272"/>
                    <a:pt x="299" y="191"/>
                  </a:cubicBezTo>
                  <a:cubicBezTo>
                    <a:pt x="204" y="109"/>
                    <a:pt x="109" y="41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30;p51"/>
            <p:cNvSpPr/>
            <p:nvPr/>
          </p:nvSpPr>
          <p:spPr>
            <a:xfrm>
              <a:off x="6552900" y="3426500"/>
              <a:ext cx="47825" cy="10275"/>
            </a:xfrm>
            <a:custGeom>
              <a:avLst/>
              <a:gdLst/>
              <a:ahLst/>
              <a:cxnLst/>
              <a:rect l="l" t="t" r="r" b="b"/>
              <a:pathLst>
                <a:path w="1913" h="411" extrusionOk="0">
                  <a:moveTo>
                    <a:pt x="1094" y="0"/>
                  </a:moveTo>
                  <a:cubicBezTo>
                    <a:pt x="1064" y="0"/>
                    <a:pt x="1034" y="1"/>
                    <a:pt x="1004" y="4"/>
                  </a:cubicBezTo>
                  <a:cubicBezTo>
                    <a:pt x="827" y="17"/>
                    <a:pt x="651" y="44"/>
                    <a:pt x="488" y="85"/>
                  </a:cubicBezTo>
                  <a:cubicBezTo>
                    <a:pt x="326" y="126"/>
                    <a:pt x="163" y="180"/>
                    <a:pt x="0" y="248"/>
                  </a:cubicBezTo>
                  <a:cubicBezTo>
                    <a:pt x="339" y="221"/>
                    <a:pt x="665" y="166"/>
                    <a:pt x="1004" y="153"/>
                  </a:cubicBezTo>
                  <a:cubicBezTo>
                    <a:pt x="1047" y="149"/>
                    <a:pt x="1091" y="147"/>
                    <a:pt x="1134" y="147"/>
                  </a:cubicBezTo>
                  <a:cubicBezTo>
                    <a:pt x="1254" y="147"/>
                    <a:pt x="1373" y="160"/>
                    <a:pt x="1492" y="180"/>
                  </a:cubicBezTo>
                  <a:cubicBezTo>
                    <a:pt x="1655" y="193"/>
                    <a:pt x="1804" y="275"/>
                    <a:pt x="1912" y="410"/>
                  </a:cubicBezTo>
                  <a:cubicBezTo>
                    <a:pt x="1845" y="234"/>
                    <a:pt x="1695" y="112"/>
                    <a:pt x="1519" y="71"/>
                  </a:cubicBezTo>
                  <a:cubicBezTo>
                    <a:pt x="1384" y="26"/>
                    <a:pt x="1240" y="0"/>
                    <a:pt x="109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31;p51"/>
            <p:cNvSpPr/>
            <p:nvPr/>
          </p:nvSpPr>
          <p:spPr>
            <a:xfrm>
              <a:off x="6561675" y="3406575"/>
              <a:ext cx="16550" cy="22125"/>
            </a:xfrm>
            <a:custGeom>
              <a:avLst/>
              <a:gdLst/>
              <a:ahLst/>
              <a:cxnLst/>
              <a:rect l="l" t="t" r="r" b="b"/>
              <a:pathLst>
                <a:path w="662" h="885" extrusionOk="0">
                  <a:moveTo>
                    <a:pt x="97" y="0"/>
                  </a:moveTo>
                  <a:cubicBezTo>
                    <a:pt x="97" y="163"/>
                    <a:pt x="124" y="312"/>
                    <a:pt x="192" y="462"/>
                  </a:cubicBezTo>
                  <a:cubicBezTo>
                    <a:pt x="0" y="605"/>
                    <a:pt x="114" y="885"/>
                    <a:pt x="320" y="885"/>
                  </a:cubicBezTo>
                  <a:cubicBezTo>
                    <a:pt x="348" y="885"/>
                    <a:pt x="378" y="880"/>
                    <a:pt x="409" y="868"/>
                  </a:cubicBezTo>
                  <a:cubicBezTo>
                    <a:pt x="662" y="788"/>
                    <a:pt x="588" y="420"/>
                    <a:pt x="341" y="420"/>
                  </a:cubicBezTo>
                  <a:cubicBezTo>
                    <a:pt x="336" y="420"/>
                    <a:pt x="332" y="421"/>
                    <a:pt x="327" y="421"/>
                  </a:cubicBezTo>
                  <a:cubicBezTo>
                    <a:pt x="273" y="272"/>
                    <a:pt x="192" y="122"/>
                    <a:pt x="9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32;p51"/>
            <p:cNvSpPr/>
            <p:nvPr/>
          </p:nvSpPr>
          <p:spPr>
            <a:xfrm>
              <a:off x="5901550" y="3283500"/>
              <a:ext cx="324175" cy="149175"/>
            </a:xfrm>
            <a:custGeom>
              <a:avLst/>
              <a:gdLst/>
              <a:ahLst/>
              <a:cxnLst/>
              <a:rect l="l" t="t" r="r" b="b"/>
              <a:pathLst>
                <a:path w="12967" h="5967" extrusionOk="0">
                  <a:moveTo>
                    <a:pt x="12234" y="0"/>
                  </a:moveTo>
                  <a:lnTo>
                    <a:pt x="2809" y="3445"/>
                  </a:lnTo>
                  <a:cubicBezTo>
                    <a:pt x="2344" y="2873"/>
                    <a:pt x="1869" y="2655"/>
                    <a:pt x="1611" y="2655"/>
                  </a:cubicBezTo>
                  <a:cubicBezTo>
                    <a:pt x="1282" y="2655"/>
                    <a:pt x="1306" y="3012"/>
                    <a:pt x="2158" y="3445"/>
                  </a:cubicBezTo>
                  <a:cubicBezTo>
                    <a:pt x="0" y="3726"/>
                    <a:pt x="249" y="4286"/>
                    <a:pt x="970" y="4286"/>
                  </a:cubicBezTo>
                  <a:cubicBezTo>
                    <a:pt x="1328" y="4286"/>
                    <a:pt x="1803" y="4148"/>
                    <a:pt x="2158" y="3771"/>
                  </a:cubicBezTo>
                  <a:lnTo>
                    <a:pt x="2158" y="3771"/>
                  </a:lnTo>
                  <a:cubicBezTo>
                    <a:pt x="1547" y="4835"/>
                    <a:pt x="1633" y="5530"/>
                    <a:pt x="1903" y="5530"/>
                  </a:cubicBezTo>
                  <a:cubicBezTo>
                    <a:pt x="2100" y="5530"/>
                    <a:pt x="2397" y="5157"/>
                    <a:pt x="2592" y="4286"/>
                  </a:cubicBezTo>
                  <a:cubicBezTo>
                    <a:pt x="2599" y="5422"/>
                    <a:pt x="2913" y="5967"/>
                    <a:pt x="3171" y="5967"/>
                  </a:cubicBezTo>
                  <a:cubicBezTo>
                    <a:pt x="3418" y="5967"/>
                    <a:pt x="3612" y="5466"/>
                    <a:pt x="3433" y="4503"/>
                  </a:cubicBezTo>
                  <a:cubicBezTo>
                    <a:pt x="7271" y="3323"/>
                    <a:pt x="12234" y="2631"/>
                    <a:pt x="12234" y="2631"/>
                  </a:cubicBezTo>
                  <a:cubicBezTo>
                    <a:pt x="12302" y="2550"/>
                    <a:pt x="12967" y="1764"/>
                    <a:pt x="12723" y="828"/>
                  </a:cubicBezTo>
                  <a:cubicBezTo>
                    <a:pt x="12628" y="502"/>
                    <a:pt x="12465" y="217"/>
                    <a:pt x="12234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33;p51"/>
            <p:cNvSpPr/>
            <p:nvPr/>
          </p:nvSpPr>
          <p:spPr>
            <a:xfrm>
              <a:off x="6261650" y="3144825"/>
              <a:ext cx="42750" cy="26825"/>
            </a:xfrm>
            <a:custGeom>
              <a:avLst/>
              <a:gdLst/>
              <a:ahLst/>
              <a:cxnLst/>
              <a:rect l="l" t="t" r="r" b="b"/>
              <a:pathLst>
                <a:path w="1710" h="1073" extrusionOk="0">
                  <a:moveTo>
                    <a:pt x="1709" y="1"/>
                  </a:moveTo>
                  <a:cubicBezTo>
                    <a:pt x="1628" y="204"/>
                    <a:pt x="1506" y="394"/>
                    <a:pt x="1357" y="570"/>
                  </a:cubicBezTo>
                  <a:cubicBezTo>
                    <a:pt x="1221" y="733"/>
                    <a:pt x="1031" y="855"/>
                    <a:pt x="828" y="909"/>
                  </a:cubicBezTo>
                  <a:cubicBezTo>
                    <a:pt x="785" y="921"/>
                    <a:pt x="742" y="926"/>
                    <a:pt x="699" y="926"/>
                  </a:cubicBezTo>
                  <a:cubicBezTo>
                    <a:pt x="537" y="926"/>
                    <a:pt x="379" y="848"/>
                    <a:pt x="272" y="719"/>
                  </a:cubicBezTo>
                  <a:cubicBezTo>
                    <a:pt x="136" y="543"/>
                    <a:pt x="41" y="340"/>
                    <a:pt x="0" y="109"/>
                  </a:cubicBezTo>
                  <a:lnTo>
                    <a:pt x="0" y="109"/>
                  </a:lnTo>
                  <a:cubicBezTo>
                    <a:pt x="0" y="353"/>
                    <a:pt x="55" y="584"/>
                    <a:pt x="190" y="801"/>
                  </a:cubicBezTo>
                  <a:cubicBezTo>
                    <a:pt x="217" y="842"/>
                    <a:pt x="258" y="896"/>
                    <a:pt x="312" y="936"/>
                  </a:cubicBezTo>
                  <a:cubicBezTo>
                    <a:pt x="339" y="950"/>
                    <a:pt x="367" y="977"/>
                    <a:pt x="394" y="991"/>
                  </a:cubicBezTo>
                  <a:lnTo>
                    <a:pt x="475" y="1031"/>
                  </a:lnTo>
                  <a:cubicBezTo>
                    <a:pt x="543" y="1059"/>
                    <a:pt x="597" y="1072"/>
                    <a:pt x="665" y="1072"/>
                  </a:cubicBezTo>
                  <a:cubicBezTo>
                    <a:pt x="733" y="1072"/>
                    <a:pt x="787" y="1072"/>
                    <a:pt x="855" y="1059"/>
                  </a:cubicBezTo>
                  <a:cubicBezTo>
                    <a:pt x="1099" y="991"/>
                    <a:pt x="1302" y="842"/>
                    <a:pt x="1451" y="638"/>
                  </a:cubicBezTo>
                  <a:cubicBezTo>
                    <a:pt x="1587" y="448"/>
                    <a:pt x="1682" y="231"/>
                    <a:pt x="170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34;p51"/>
            <p:cNvSpPr/>
            <p:nvPr/>
          </p:nvSpPr>
          <p:spPr>
            <a:xfrm>
              <a:off x="5991075" y="2828325"/>
              <a:ext cx="514075" cy="394300"/>
            </a:xfrm>
            <a:custGeom>
              <a:avLst/>
              <a:gdLst/>
              <a:ahLst/>
              <a:cxnLst/>
              <a:rect l="l" t="t" r="r" b="b"/>
              <a:pathLst>
                <a:path w="20563" h="15772" extrusionOk="0">
                  <a:moveTo>
                    <a:pt x="12586" y="0"/>
                  </a:moveTo>
                  <a:cubicBezTo>
                    <a:pt x="10005" y="0"/>
                    <a:pt x="7063" y="960"/>
                    <a:pt x="4192" y="3154"/>
                  </a:cubicBezTo>
                  <a:cubicBezTo>
                    <a:pt x="4097" y="3114"/>
                    <a:pt x="3996" y="3095"/>
                    <a:pt x="3889" y="3095"/>
                  </a:cubicBezTo>
                  <a:cubicBezTo>
                    <a:pt x="2690" y="3095"/>
                    <a:pt x="798" y="5538"/>
                    <a:pt x="462" y="8714"/>
                  </a:cubicBezTo>
                  <a:lnTo>
                    <a:pt x="1547" y="9107"/>
                  </a:lnTo>
                  <a:cubicBezTo>
                    <a:pt x="1547" y="9107"/>
                    <a:pt x="1" y="14939"/>
                    <a:pt x="1235" y="15726"/>
                  </a:cubicBezTo>
                  <a:cubicBezTo>
                    <a:pt x="1284" y="15757"/>
                    <a:pt x="1334" y="15772"/>
                    <a:pt x="1384" y="15772"/>
                  </a:cubicBezTo>
                  <a:cubicBezTo>
                    <a:pt x="2597" y="15772"/>
                    <a:pt x="4110" y="7005"/>
                    <a:pt x="4110" y="7005"/>
                  </a:cubicBezTo>
                  <a:cubicBezTo>
                    <a:pt x="4110" y="7005"/>
                    <a:pt x="8782" y="5983"/>
                    <a:pt x="11718" y="5983"/>
                  </a:cubicBezTo>
                  <a:cubicBezTo>
                    <a:pt x="12009" y="5983"/>
                    <a:pt x="12282" y="5993"/>
                    <a:pt x="12532" y="6015"/>
                  </a:cubicBezTo>
                  <a:lnTo>
                    <a:pt x="13115" y="4293"/>
                  </a:lnTo>
                  <a:lnTo>
                    <a:pt x="13115" y="6015"/>
                  </a:lnTo>
                  <a:cubicBezTo>
                    <a:pt x="13115" y="6015"/>
                    <a:pt x="17726" y="6232"/>
                    <a:pt x="20493" y="7439"/>
                  </a:cubicBezTo>
                  <a:cubicBezTo>
                    <a:pt x="20562" y="2983"/>
                    <a:pt x="17136" y="0"/>
                    <a:pt x="12586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35;p51"/>
            <p:cNvSpPr/>
            <p:nvPr/>
          </p:nvSpPr>
          <p:spPr>
            <a:xfrm>
              <a:off x="6059575" y="2939375"/>
              <a:ext cx="55975" cy="75625"/>
            </a:xfrm>
            <a:custGeom>
              <a:avLst/>
              <a:gdLst/>
              <a:ahLst/>
              <a:cxnLst/>
              <a:rect l="l" t="t" r="r" b="b"/>
              <a:pathLst>
                <a:path w="2239" h="3025" extrusionOk="0">
                  <a:moveTo>
                    <a:pt x="1275" y="0"/>
                  </a:moveTo>
                  <a:lnTo>
                    <a:pt x="0" y="733"/>
                  </a:lnTo>
                  <a:lnTo>
                    <a:pt x="1275" y="3024"/>
                  </a:lnTo>
                  <a:lnTo>
                    <a:pt x="2238" y="238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36;p51"/>
            <p:cNvSpPr/>
            <p:nvPr/>
          </p:nvSpPr>
          <p:spPr>
            <a:xfrm>
              <a:off x="6330475" y="2860375"/>
              <a:ext cx="16625" cy="117000"/>
            </a:xfrm>
            <a:custGeom>
              <a:avLst/>
              <a:gdLst/>
              <a:ahLst/>
              <a:cxnLst/>
              <a:rect l="l" t="t" r="r" b="b"/>
              <a:pathLst>
                <a:path w="665" h="4680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163"/>
                    <a:pt x="163" y="353"/>
                    <a:pt x="190" y="543"/>
                  </a:cubicBezTo>
                  <a:cubicBezTo>
                    <a:pt x="245" y="733"/>
                    <a:pt x="272" y="936"/>
                    <a:pt x="312" y="1126"/>
                  </a:cubicBezTo>
                  <a:cubicBezTo>
                    <a:pt x="367" y="1519"/>
                    <a:pt x="407" y="1899"/>
                    <a:pt x="462" y="2306"/>
                  </a:cubicBezTo>
                  <a:cubicBezTo>
                    <a:pt x="502" y="2699"/>
                    <a:pt x="529" y="3092"/>
                    <a:pt x="556" y="3486"/>
                  </a:cubicBezTo>
                  <a:cubicBezTo>
                    <a:pt x="584" y="3879"/>
                    <a:pt x="611" y="4272"/>
                    <a:pt x="651" y="4679"/>
                  </a:cubicBezTo>
                  <a:cubicBezTo>
                    <a:pt x="665" y="4476"/>
                    <a:pt x="665" y="4082"/>
                    <a:pt x="665" y="4082"/>
                  </a:cubicBezTo>
                  <a:lnTo>
                    <a:pt x="665" y="3486"/>
                  </a:lnTo>
                  <a:cubicBezTo>
                    <a:pt x="665" y="3092"/>
                    <a:pt x="651" y="2699"/>
                    <a:pt x="597" y="2292"/>
                  </a:cubicBezTo>
                  <a:cubicBezTo>
                    <a:pt x="556" y="1899"/>
                    <a:pt x="502" y="1506"/>
                    <a:pt x="421" y="1112"/>
                  </a:cubicBezTo>
                  <a:cubicBezTo>
                    <a:pt x="380" y="922"/>
                    <a:pt x="326" y="719"/>
                    <a:pt x="272" y="529"/>
                  </a:cubicBezTo>
                  <a:cubicBezTo>
                    <a:pt x="204" y="339"/>
                    <a:pt x="123" y="163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637;p51"/>
            <p:cNvSpPr/>
            <p:nvPr/>
          </p:nvSpPr>
          <p:spPr>
            <a:xfrm>
              <a:off x="6362675" y="2860375"/>
              <a:ext cx="54275" cy="109875"/>
            </a:xfrm>
            <a:custGeom>
              <a:avLst/>
              <a:gdLst/>
              <a:ahLst/>
              <a:cxnLst/>
              <a:rect l="l" t="t" r="r" b="b"/>
              <a:pathLst>
                <a:path w="2171" h="4395" extrusionOk="0">
                  <a:moveTo>
                    <a:pt x="1" y="0"/>
                  </a:moveTo>
                  <a:lnTo>
                    <a:pt x="1" y="0"/>
                  </a:lnTo>
                  <a:cubicBezTo>
                    <a:pt x="286" y="299"/>
                    <a:pt x="530" y="638"/>
                    <a:pt x="760" y="977"/>
                  </a:cubicBezTo>
                  <a:cubicBezTo>
                    <a:pt x="991" y="1316"/>
                    <a:pt x="1194" y="1682"/>
                    <a:pt x="1371" y="2048"/>
                  </a:cubicBezTo>
                  <a:cubicBezTo>
                    <a:pt x="1560" y="2414"/>
                    <a:pt x="1723" y="2794"/>
                    <a:pt x="1845" y="3187"/>
                  </a:cubicBezTo>
                  <a:cubicBezTo>
                    <a:pt x="1981" y="3581"/>
                    <a:pt x="2076" y="3987"/>
                    <a:pt x="2171" y="4394"/>
                  </a:cubicBezTo>
                  <a:cubicBezTo>
                    <a:pt x="2144" y="4191"/>
                    <a:pt x="2130" y="3974"/>
                    <a:pt x="2089" y="3770"/>
                  </a:cubicBezTo>
                  <a:cubicBezTo>
                    <a:pt x="2049" y="3567"/>
                    <a:pt x="2008" y="3364"/>
                    <a:pt x="1954" y="3160"/>
                  </a:cubicBezTo>
                  <a:cubicBezTo>
                    <a:pt x="1832" y="2753"/>
                    <a:pt x="1696" y="2360"/>
                    <a:pt x="1506" y="1994"/>
                  </a:cubicBezTo>
                  <a:cubicBezTo>
                    <a:pt x="1316" y="1614"/>
                    <a:pt x="1099" y="1248"/>
                    <a:pt x="855" y="922"/>
                  </a:cubicBezTo>
                  <a:cubicBezTo>
                    <a:pt x="611" y="570"/>
                    <a:pt x="326" y="272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638;p51"/>
            <p:cNvSpPr/>
            <p:nvPr/>
          </p:nvSpPr>
          <p:spPr>
            <a:xfrm>
              <a:off x="6423025" y="2876650"/>
              <a:ext cx="56325" cy="100725"/>
            </a:xfrm>
            <a:custGeom>
              <a:avLst/>
              <a:gdLst/>
              <a:ahLst/>
              <a:cxnLst/>
              <a:rect l="l" t="t" r="r" b="b"/>
              <a:pathLst>
                <a:path w="2253" h="4029" extrusionOk="0">
                  <a:moveTo>
                    <a:pt x="1" y="0"/>
                  </a:moveTo>
                  <a:lnTo>
                    <a:pt x="1" y="0"/>
                  </a:lnTo>
                  <a:cubicBezTo>
                    <a:pt x="123" y="149"/>
                    <a:pt x="245" y="299"/>
                    <a:pt x="381" y="448"/>
                  </a:cubicBezTo>
                  <a:cubicBezTo>
                    <a:pt x="503" y="597"/>
                    <a:pt x="625" y="746"/>
                    <a:pt x="747" y="895"/>
                  </a:cubicBezTo>
                  <a:cubicBezTo>
                    <a:pt x="991" y="1207"/>
                    <a:pt x="1208" y="1533"/>
                    <a:pt x="1425" y="1858"/>
                  </a:cubicBezTo>
                  <a:cubicBezTo>
                    <a:pt x="1642" y="2184"/>
                    <a:pt x="1818" y="2523"/>
                    <a:pt x="1967" y="2889"/>
                  </a:cubicBezTo>
                  <a:cubicBezTo>
                    <a:pt x="2008" y="2984"/>
                    <a:pt x="2035" y="3065"/>
                    <a:pt x="2062" y="3160"/>
                  </a:cubicBezTo>
                  <a:cubicBezTo>
                    <a:pt x="2089" y="3255"/>
                    <a:pt x="2117" y="3350"/>
                    <a:pt x="2144" y="3445"/>
                  </a:cubicBezTo>
                  <a:cubicBezTo>
                    <a:pt x="2157" y="3540"/>
                    <a:pt x="2184" y="3635"/>
                    <a:pt x="2198" y="3730"/>
                  </a:cubicBezTo>
                  <a:cubicBezTo>
                    <a:pt x="2198" y="3825"/>
                    <a:pt x="2211" y="3933"/>
                    <a:pt x="2211" y="4028"/>
                  </a:cubicBezTo>
                  <a:cubicBezTo>
                    <a:pt x="2252" y="3621"/>
                    <a:pt x="2211" y="3228"/>
                    <a:pt x="2062" y="2848"/>
                  </a:cubicBezTo>
                  <a:cubicBezTo>
                    <a:pt x="1940" y="2482"/>
                    <a:pt x="1764" y="2116"/>
                    <a:pt x="1547" y="1777"/>
                  </a:cubicBezTo>
                  <a:cubicBezTo>
                    <a:pt x="1330" y="1451"/>
                    <a:pt x="1099" y="1126"/>
                    <a:pt x="828" y="828"/>
                  </a:cubicBezTo>
                  <a:cubicBezTo>
                    <a:pt x="570" y="529"/>
                    <a:pt x="299" y="244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639;p51"/>
            <p:cNvSpPr/>
            <p:nvPr/>
          </p:nvSpPr>
          <p:spPr>
            <a:xfrm>
              <a:off x="6283000" y="2853600"/>
              <a:ext cx="16975" cy="123775"/>
            </a:xfrm>
            <a:custGeom>
              <a:avLst/>
              <a:gdLst/>
              <a:ahLst/>
              <a:cxnLst/>
              <a:rect l="l" t="t" r="r" b="b"/>
              <a:pathLst>
                <a:path w="679" h="4951" extrusionOk="0">
                  <a:moveTo>
                    <a:pt x="516" y="0"/>
                  </a:moveTo>
                  <a:lnTo>
                    <a:pt x="516" y="0"/>
                  </a:lnTo>
                  <a:cubicBezTo>
                    <a:pt x="530" y="420"/>
                    <a:pt x="543" y="841"/>
                    <a:pt x="543" y="1261"/>
                  </a:cubicBezTo>
                  <a:cubicBezTo>
                    <a:pt x="543" y="1668"/>
                    <a:pt x="543" y="2089"/>
                    <a:pt x="516" y="2509"/>
                  </a:cubicBezTo>
                  <a:cubicBezTo>
                    <a:pt x="503" y="2726"/>
                    <a:pt x="489" y="2929"/>
                    <a:pt x="462" y="3133"/>
                  </a:cubicBezTo>
                  <a:cubicBezTo>
                    <a:pt x="435" y="3336"/>
                    <a:pt x="408" y="3553"/>
                    <a:pt x="367" y="3757"/>
                  </a:cubicBezTo>
                  <a:cubicBezTo>
                    <a:pt x="353" y="3852"/>
                    <a:pt x="340" y="3960"/>
                    <a:pt x="313" y="4055"/>
                  </a:cubicBezTo>
                  <a:cubicBezTo>
                    <a:pt x="286" y="4164"/>
                    <a:pt x="258" y="4258"/>
                    <a:pt x="231" y="4367"/>
                  </a:cubicBezTo>
                  <a:cubicBezTo>
                    <a:pt x="204" y="4462"/>
                    <a:pt x="177" y="4570"/>
                    <a:pt x="136" y="4665"/>
                  </a:cubicBezTo>
                  <a:cubicBezTo>
                    <a:pt x="82" y="4760"/>
                    <a:pt x="41" y="4855"/>
                    <a:pt x="1" y="4950"/>
                  </a:cubicBezTo>
                  <a:cubicBezTo>
                    <a:pt x="231" y="4584"/>
                    <a:pt x="394" y="4191"/>
                    <a:pt x="489" y="3784"/>
                  </a:cubicBezTo>
                  <a:cubicBezTo>
                    <a:pt x="570" y="3363"/>
                    <a:pt x="625" y="2943"/>
                    <a:pt x="652" y="2523"/>
                  </a:cubicBezTo>
                  <a:cubicBezTo>
                    <a:pt x="679" y="2102"/>
                    <a:pt x="679" y="1668"/>
                    <a:pt x="652" y="1248"/>
                  </a:cubicBezTo>
                  <a:cubicBezTo>
                    <a:pt x="625" y="827"/>
                    <a:pt x="584" y="407"/>
                    <a:pt x="5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640;p51"/>
            <p:cNvSpPr/>
            <p:nvPr/>
          </p:nvSpPr>
          <p:spPr>
            <a:xfrm>
              <a:off x="6238925" y="2860375"/>
              <a:ext cx="17325" cy="103775"/>
            </a:xfrm>
            <a:custGeom>
              <a:avLst/>
              <a:gdLst/>
              <a:ahLst/>
              <a:cxnLst/>
              <a:rect l="l" t="t" r="r" b="b"/>
              <a:pathLst>
                <a:path w="693" h="4151" extrusionOk="0">
                  <a:moveTo>
                    <a:pt x="692" y="0"/>
                  </a:moveTo>
                  <a:lnTo>
                    <a:pt x="692" y="0"/>
                  </a:lnTo>
                  <a:cubicBezTo>
                    <a:pt x="584" y="326"/>
                    <a:pt x="503" y="678"/>
                    <a:pt x="421" y="1017"/>
                  </a:cubicBezTo>
                  <a:cubicBezTo>
                    <a:pt x="340" y="1356"/>
                    <a:pt x="258" y="1696"/>
                    <a:pt x="204" y="2048"/>
                  </a:cubicBezTo>
                  <a:cubicBezTo>
                    <a:pt x="136" y="2387"/>
                    <a:pt x="82" y="2740"/>
                    <a:pt x="55" y="3092"/>
                  </a:cubicBezTo>
                  <a:cubicBezTo>
                    <a:pt x="14" y="3431"/>
                    <a:pt x="1" y="3798"/>
                    <a:pt x="41" y="4150"/>
                  </a:cubicBezTo>
                  <a:cubicBezTo>
                    <a:pt x="55" y="3798"/>
                    <a:pt x="96" y="3445"/>
                    <a:pt x="163" y="3106"/>
                  </a:cubicBezTo>
                  <a:lnTo>
                    <a:pt x="340" y="2075"/>
                  </a:lnTo>
                  <a:lnTo>
                    <a:pt x="530" y="1031"/>
                  </a:lnTo>
                  <a:cubicBezTo>
                    <a:pt x="584" y="692"/>
                    <a:pt x="652" y="339"/>
                    <a:pt x="69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641;p51"/>
            <p:cNvSpPr/>
            <p:nvPr/>
          </p:nvSpPr>
          <p:spPr>
            <a:xfrm>
              <a:off x="6203325" y="2876650"/>
              <a:ext cx="15975" cy="87500"/>
            </a:xfrm>
            <a:custGeom>
              <a:avLst/>
              <a:gdLst/>
              <a:ahLst/>
              <a:cxnLst/>
              <a:rect l="l" t="t" r="r" b="b"/>
              <a:pathLst>
                <a:path w="639" h="3500" extrusionOk="0">
                  <a:moveTo>
                    <a:pt x="530" y="0"/>
                  </a:moveTo>
                  <a:cubicBezTo>
                    <a:pt x="530" y="149"/>
                    <a:pt x="530" y="299"/>
                    <a:pt x="530" y="448"/>
                  </a:cubicBezTo>
                  <a:cubicBezTo>
                    <a:pt x="530" y="597"/>
                    <a:pt x="516" y="746"/>
                    <a:pt x="516" y="895"/>
                  </a:cubicBezTo>
                  <a:cubicBezTo>
                    <a:pt x="503" y="1194"/>
                    <a:pt x="475" y="1478"/>
                    <a:pt x="448" y="1777"/>
                  </a:cubicBezTo>
                  <a:cubicBezTo>
                    <a:pt x="408" y="2075"/>
                    <a:pt x="367" y="2360"/>
                    <a:pt x="299" y="2658"/>
                  </a:cubicBezTo>
                  <a:cubicBezTo>
                    <a:pt x="231" y="2943"/>
                    <a:pt x="123" y="3228"/>
                    <a:pt x="1" y="3499"/>
                  </a:cubicBezTo>
                  <a:cubicBezTo>
                    <a:pt x="177" y="3255"/>
                    <a:pt x="313" y="2970"/>
                    <a:pt x="408" y="2685"/>
                  </a:cubicBezTo>
                  <a:cubicBezTo>
                    <a:pt x="489" y="2401"/>
                    <a:pt x="557" y="2102"/>
                    <a:pt x="584" y="1790"/>
                  </a:cubicBezTo>
                  <a:cubicBezTo>
                    <a:pt x="625" y="1492"/>
                    <a:pt x="638" y="1194"/>
                    <a:pt x="625" y="895"/>
                  </a:cubicBezTo>
                  <a:cubicBezTo>
                    <a:pt x="611" y="597"/>
                    <a:pt x="584" y="285"/>
                    <a:pt x="53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642;p51"/>
            <p:cNvSpPr/>
            <p:nvPr/>
          </p:nvSpPr>
          <p:spPr>
            <a:xfrm>
              <a:off x="6163325" y="2876650"/>
              <a:ext cx="21725" cy="93600"/>
            </a:xfrm>
            <a:custGeom>
              <a:avLst/>
              <a:gdLst/>
              <a:ahLst/>
              <a:cxnLst/>
              <a:rect l="l" t="t" r="r" b="b"/>
              <a:pathLst>
                <a:path w="869" h="3744" extrusionOk="0">
                  <a:moveTo>
                    <a:pt x="855" y="0"/>
                  </a:moveTo>
                  <a:lnTo>
                    <a:pt x="719" y="963"/>
                  </a:lnTo>
                  <a:cubicBezTo>
                    <a:pt x="665" y="1275"/>
                    <a:pt x="624" y="1601"/>
                    <a:pt x="570" y="1912"/>
                  </a:cubicBezTo>
                  <a:cubicBezTo>
                    <a:pt x="516" y="2238"/>
                    <a:pt x="462" y="2550"/>
                    <a:pt x="380" y="2862"/>
                  </a:cubicBezTo>
                  <a:cubicBezTo>
                    <a:pt x="339" y="3025"/>
                    <a:pt x="299" y="3174"/>
                    <a:pt x="245" y="3323"/>
                  </a:cubicBezTo>
                  <a:cubicBezTo>
                    <a:pt x="190" y="3486"/>
                    <a:pt x="109" y="3621"/>
                    <a:pt x="0" y="3743"/>
                  </a:cubicBezTo>
                  <a:cubicBezTo>
                    <a:pt x="136" y="3635"/>
                    <a:pt x="231" y="3513"/>
                    <a:pt x="312" y="3350"/>
                  </a:cubicBezTo>
                  <a:cubicBezTo>
                    <a:pt x="380" y="3214"/>
                    <a:pt x="434" y="3052"/>
                    <a:pt x="489" y="2902"/>
                  </a:cubicBezTo>
                  <a:cubicBezTo>
                    <a:pt x="584" y="2591"/>
                    <a:pt x="665" y="2265"/>
                    <a:pt x="719" y="1940"/>
                  </a:cubicBezTo>
                  <a:cubicBezTo>
                    <a:pt x="760" y="1614"/>
                    <a:pt x="801" y="1302"/>
                    <a:pt x="828" y="977"/>
                  </a:cubicBezTo>
                  <a:cubicBezTo>
                    <a:pt x="855" y="651"/>
                    <a:pt x="868" y="326"/>
                    <a:pt x="85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643;p51"/>
            <p:cNvSpPr/>
            <p:nvPr/>
          </p:nvSpPr>
          <p:spPr>
            <a:xfrm>
              <a:off x="6027375" y="3039050"/>
              <a:ext cx="32225" cy="110550"/>
            </a:xfrm>
            <a:custGeom>
              <a:avLst/>
              <a:gdLst/>
              <a:ahLst/>
              <a:cxnLst/>
              <a:rect l="l" t="t" r="r" b="b"/>
              <a:pathLst>
                <a:path w="1289" h="4422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153" y="367"/>
                    <a:pt x="1031" y="733"/>
                    <a:pt x="922" y="1099"/>
                  </a:cubicBezTo>
                  <a:cubicBezTo>
                    <a:pt x="800" y="1465"/>
                    <a:pt x="678" y="1831"/>
                    <a:pt x="583" y="2197"/>
                  </a:cubicBezTo>
                  <a:cubicBezTo>
                    <a:pt x="475" y="2564"/>
                    <a:pt x="366" y="2930"/>
                    <a:pt x="271" y="3309"/>
                  </a:cubicBezTo>
                  <a:cubicBezTo>
                    <a:pt x="176" y="3676"/>
                    <a:pt x="81" y="4042"/>
                    <a:pt x="0" y="4422"/>
                  </a:cubicBezTo>
                  <a:cubicBezTo>
                    <a:pt x="136" y="4069"/>
                    <a:pt x="258" y="3703"/>
                    <a:pt x="380" y="3337"/>
                  </a:cubicBezTo>
                  <a:cubicBezTo>
                    <a:pt x="502" y="2970"/>
                    <a:pt x="624" y="2604"/>
                    <a:pt x="719" y="2238"/>
                  </a:cubicBezTo>
                  <a:cubicBezTo>
                    <a:pt x="814" y="1872"/>
                    <a:pt x="922" y="1492"/>
                    <a:pt x="1017" y="1126"/>
                  </a:cubicBezTo>
                  <a:cubicBezTo>
                    <a:pt x="1126" y="760"/>
                    <a:pt x="1207" y="380"/>
                    <a:pt x="128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644;p51"/>
            <p:cNvSpPr/>
            <p:nvPr/>
          </p:nvSpPr>
          <p:spPr>
            <a:xfrm>
              <a:off x="5923950" y="3222475"/>
              <a:ext cx="63425" cy="83775"/>
            </a:xfrm>
            <a:custGeom>
              <a:avLst/>
              <a:gdLst/>
              <a:ahLst/>
              <a:cxnLst/>
              <a:rect l="l" t="t" r="r" b="b"/>
              <a:pathLst>
                <a:path w="2537" h="3351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2469" y="163"/>
                    <a:pt x="2401" y="339"/>
                    <a:pt x="2333" y="502"/>
                  </a:cubicBezTo>
                  <a:cubicBezTo>
                    <a:pt x="2252" y="665"/>
                    <a:pt x="2184" y="828"/>
                    <a:pt x="2089" y="990"/>
                  </a:cubicBezTo>
                  <a:cubicBezTo>
                    <a:pt x="1940" y="1302"/>
                    <a:pt x="1750" y="1614"/>
                    <a:pt x="1547" y="1913"/>
                  </a:cubicBezTo>
                  <a:cubicBezTo>
                    <a:pt x="1357" y="2211"/>
                    <a:pt x="1126" y="2482"/>
                    <a:pt x="869" y="2740"/>
                  </a:cubicBezTo>
                  <a:cubicBezTo>
                    <a:pt x="611" y="2984"/>
                    <a:pt x="313" y="3187"/>
                    <a:pt x="1" y="3350"/>
                  </a:cubicBezTo>
                  <a:cubicBezTo>
                    <a:pt x="353" y="3242"/>
                    <a:pt x="665" y="3052"/>
                    <a:pt x="950" y="2821"/>
                  </a:cubicBezTo>
                  <a:cubicBezTo>
                    <a:pt x="1221" y="2577"/>
                    <a:pt x="1465" y="2292"/>
                    <a:pt x="1669" y="1994"/>
                  </a:cubicBezTo>
                  <a:cubicBezTo>
                    <a:pt x="1872" y="1696"/>
                    <a:pt x="2049" y="1370"/>
                    <a:pt x="2198" y="1031"/>
                  </a:cubicBezTo>
                  <a:cubicBezTo>
                    <a:pt x="2347" y="706"/>
                    <a:pt x="2455" y="353"/>
                    <a:pt x="253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645;p51"/>
            <p:cNvSpPr/>
            <p:nvPr/>
          </p:nvSpPr>
          <p:spPr>
            <a:xfrm>
              <a:off x="5977525" y="3242825"/>
              <a:ext cx="66150" cy="77325"/>
            </a:xfrm>
            <a:custGeom>
              <a:avLst/>
              <a:gdLst/>
              <a:ahLst/>
              <a:cxnLst/>
              <a:rect l="l" t="t" r="r" b="b"/>
              <a:pathLst>
                <a:path w="2646" h="3093" extrusionOk="0">
                  <a:moveTo>
                    <a:pt x="2645" y="0"/>
                  </a:moveTo>
                  <a:lnTo>
                    <a:pt x="2645" y="0"/>
                  </a:lnTo>
                  <a:cubicBezTo>
                    <a:pt x="2604" y="176"/>
                    <a:pt x="2537" y="339"/>
                    <a:pt x="2442" y="488"/>
                  </a:cubicBezTo>
                  <a:cubicBezTo>
                    <a:pt x="2374" y="651"/>
                    <a:pt x="2279" y="787"/>
                    <a:pt x="2184" y="936"/>
                  </a:cubicBezTo>
                  <a:cubicBezTo>
                    <a:pt x="1994" y="1234"/>
                    <a:pt x="1791" y="1505"/>
                    <a:pt x="1574" y="1763"/>
                  </a:cubicBezTo>
                  <a:cubicBezTo>
                    <a:pt x="1343" y="2034"/>
                    <a:pt x="1113" y="2278"/>
                    <a:pt x="841" y="2509"/>
                  </a:cubicBezTo>
                  <a:cubicBezTo>
                    <a:pt x="584" y="2726"/>
                    <a:pt x="299" y="2929"/>
                    <a:pt x="0" y="3092"/>
                  </a:cubicBezTo>
                  <a:cubicBezTo>
                    <a:pt x="326" y="2970"/>
                    <a:pt x="638" y="2794"/>
                    <a:pt x="923" y="2590"/>
                  </a:cubicBezTo>
                  <a:cubicBezTo>
                    <a:pt x="1207" y="2373"/>
                    <a:pt x="1452" y="2129"/>
                    <a:pt x="1682" y="1858"/>
                  </a:cubicBezTo>
                  <a:cubicBezTo>
                    <a:pt x="1913" y="1587"/>
                    <a:pt x="2116" y="1302"/>
                    <a:pt x="2292" y="990"/>
                  </a:cubicBezTo>
                  <a:cubicBezTo>
                    <a:pt x="2374" y="841"/>
                    <a:pt x="2442" y="678"/>
                    <a:pt x="2509" y="515"/>
                  </a:cubicBezTo>
                  <a:cubicBezTo>
                    <a:pt x="2577" y="353"/>
                    <a:pt x="2631" y="176"/>
                    <a:pt x="264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646;p51"/>
            <p:cNvSpPr/>
            <p:nvPr/>
          </p:nvSpPr>
          <p:spPr>
            <a:xfrm>
              <a:off x="6043650" y="3264525"/>
              <a:ext cx="35275" cy="55625"/>
            </a:xfrm>
            <a:custGeom>
              <a:avLst/>
              <a:gdLst/>
              <a:ahLst/>
              <a:cxnLst/>
              <a:rect l="l" t="t" r="r" b="b"/>
              <a:pathLst>
                <a:path w="1411" h="2225" extrusionOk="0">
                  <a:moveTo>
                    <a:pt x="1410" y="0"/>
                  </a:moveTo>
                  <a:cubicBezTo>
                    <a:pt x="1343" y="217"/>
                    <a:pt x="1261" y="434"/>
                    <a:pt x="1180" y="651"/>
                  </a:cubicBezTo>
                  <a:cubicBezTo>
                    <a:pt x="1099" y="854"/>
                    <a:pt x="1004" y="1058"/>
                    <a:pt x="895" y="1261"/>
                  </a:cubicBezTo>
                  <a:cubicBezTo>
                    <a:pt x="800" y="1465"/>
                    <a:pt x="665" y="1641"/>
                    <a:pt x="529" y="1817"/>
                  </a:cubicBezTo>
                  <a:cubicBezTo>
                    <a:pt x="380" y="1980"/>
                    <a:pt x="203" y="2129"/>
                    <a:pt x="0" y="2224"/>
                  </a:cubicBezTo>
                  <a:cubicBezTo>
                    <a:pt x="231" y="2170"/>
                    <a:pt x="434" y="2048"/>
                    <a:pt x="610" y="1885"/>
                  </a:cubicBezTo>
                  <a:cubicBezTo>
                    <a:pt x="773" y="1722"/>
                    <a:pt x="922" y="1533"/>
                    <a:pt x="1031" y="1329"/>
                  </a:cubicBezTo>
                  <a:cubicBezTo>
                    <a:pt x="1248" y="909"/>
                    <a:pt x="1370" y="461"/>
                    <a:pt x="141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647;p51"/>
            <p:cNvSpPr/>
            <p:nvPr/>
          </p:nvSpPr>
          <p:spPr>
            <a:xfrm>
              <a:off x="5950400" y="3125175"/>
              <a:ext cx="34600" cy="346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692" y="0"/>
                  </a:moveTo>
                  <a:cubicBezTo>
                    <a:pt x="312" y="0"/>
                    <a:pt x="1" y="312"/>
                    <a:pt x="1" y="692"/>
                  </a:cubicBezTo>
                  <a:cubicBezTo>
                    <a:pt x="1" y="1071"/>
                    <a:pt x="312" y="1383"/>
                    <a:pt x="692" y="1383"/>
                  </a:cubicBezTo>
                  <a:cubicBezTo>
                    <a:pt x="1072" y="1383"/>
                    <a:pt x="1384" y="1071"/>
                    <a:pt x="1384" y="692"/>
                  </a:cubicBezTo>
                  <a:cubicBezTo>
                    <a:pt x="1384" y="312"/>
                    <a:pt x="1072" y="0"/>
                    <a:pt x="69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648;p51"/>
            <p:cNvSpPr/>
            <p:nvPr/>
          </p:nvSpPr>
          <p:spPr>
            <a:xfrm>
              <a:off x="6142300" y="3447250"/>
              <a:ext cx="227200" cy="35300"/>
            </a:xfrm>
            <a:custGeom>
              <a:avLst/>
              <a:gdLst/>
              <a:ahLst/>
              <a:cxnLst/>
              <a:rect l="l" t="t" r="r" b="b"/>
              <a:pathLst>
                <a:path w="9088" h="1412" extrusionOk="0">
                  <a:moveTo>
                    <a:pt x="9087" y="1"/>
                  </a:moveTo>
                  <a:cubicBezTo>
                    <a:pt x="8748" y="218"/>
                    <a:pt x="8395" y="394"/>
                    <a:pt x="8043" y="557"/>
                  </a:cubicBezTo>
                  <a:cubicBezTo>
                    <a:pt x="7866" y="652"/>
                    <a:pt x="7677" y="733"/>
                    <a:pt x="7500" y="787"/>
                  </a:cubicBezTo>
                  <a:cubicBezTo>
                    <a:pt x="7310" y="842"/>
                    <a:pt x="7121" y="910"/>
                    <a:pt x="6931" y="964"/>
                  </a:cubicBezTo>
                  <a:cubicBezTo>
                    <a:pt x="6214" y="1156"/>
                    <a:pt x="5473" y="1263"/>
                    <a:pt x="4730" y="1263"/>
                  </a:cubicBezTo>
                  <a:cubicBezTo>
                    <a:pt x="4686" y="1263"/>
                    <a:pt x="4642" y="1263"/>
                    <a:pt x="4598" y="1262"/>
                  </a:cubicBezTo>
                  <a:cubicBezTo>
                    <a:pt x="3798" y="1262"/>
                    <a:pt x="3011" y="1167"/>
                    <a:pt x="2252" y="991"/>
                  </a:cubicBezTo>
                  <a:cubicBezTo>
                    <a:pt x="1859" y="910"/>
                    <a:pt x="1479" y="801"/>
                    <a:pt x="1113" y="679"/>
                  </a:cubicBezTo>
                  <a:cubicBezTo>
                    <a:pt x="733" y="557"/>
                    <a:pt x="367" y="408"/>
                    <a:pt x="1" y="245"/>
                  </a:cubicBezTo>
                  <a:lnTo>
                    <a:pt x="1" y="245"/>
                  </a:lnTo>
                  <a:cubicBezTo>
                    <a:pt x="706" y="625"/>
                    <a:pt x="1452" y="910"/>
                    <a:pt x="2225" y="1099"/>
                  </a:cubicBezTo>
                  <a:cubicBezTo>
                    <a:pt x="2998" y="1303"/>
                    <a:pt x="3798" y="1411"/>
                    <a:pt x="4598" y="1411"/>
                  </a:cubicBezTo>
                  <a:cubicBezTo>
                    <a:pt x="5398" y="1411"/>
                    <a:pt x="6198" y="1303"/>
                    <a:pt x="6958" y="1072"/>
                  </a:cubicBezTo>
                  <a:cubicBezTo>
                    <a:pt x="7717" y="842"/>
                    <a:pt x="8436" y="476"/>
                    <a:pt x="908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649;p51"/>
            <p:cNvSpPr/>
            <p:nvPr/>
          </p:nvSpPr>
          <p:spPr>
            <a:xfrm>
              <a:off x="6177900" y="3382150"/>
              <a:ext cx="51550" cy="67500"/>
            </a:xfrm>
            <a:custGeom>
              <a:avLst/>
              <a:gdLst/>
              <a:ahLst/>
              <a:cxnLst/>
              <a:rect l="l" t="t" r="r" b="b"/>
              <a:pathLst>
                <a:path w="2062" h="2700" extrusionOk="0">
                  <a:moveTo>
                    <a:pt x="1" y="1"/>
                  </a:moveTo>
                  <a:cubicBezTo>
                    <a:pt x="68" y="286"/>
                    <a:pt x="177" y="557"/>
                    <a:pt x="299" y="828"/>
                  </a:cubicBezTo>
                  <a:cubicBezTo>
                    <a:pt x="421" y="1086"/>
                    <a:pt x="557" y="1344"/>
                    <a:pt x="719" y="1588"/>
                  </a:cubicBezTo>
                  <a:cubicBezTo>
                    <a:pt x="896" y="1832"/>
                    <a:pt x="1086" y="2062"/>
                    <a:pt x="1303" y="2252"/>
                  </a:cubicBezTo>
                  <a:cubicBezTo>
                    <a:pt x="1520" y="2456"/>
                    <a:pt x="1777" y="2605"/>
                    <a:pt x="2062" y="2700"/>
                  </a:cubicBezTo>
                  <a:cubicBezTo>
                    <a:pt x="1804" y="2551"/>
                    <a:pt x="1574" y="2374"/>
                    <a:pt x="1384" y="2171"/>
                  </a:cubicBezTo>
                  <a:cubicBezTo>
                    <a:pt x="1180" y="1967"/>
                    <a:pt x="1004" y="1750"/>
                    <a:pt x="841" y="1506"/>
                  </a:cubicBezTo>
                  <a:cubicBezTo>
                    <a:pt x="679" y="1276"/>
                    <a:pt x="529" y="1018"/>
                    <a:pt x="394" y="774"/>
                  </a:cubicBezTo>
                  <a:cubicBezTo>
                    <a:pt x="326" y="652"/>
                    <a:pt x="258" y="516"/>
                    <a:pt x="190" y="394"/>
                  </a:cubicBezTo>
                  <a:cubicBezTo>
                    <a:pt x="123" y="272"/>
                    <a:pt x="68" y="137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650;p51"/>
            <p:cNvSpPr/>
            <p:nvPr/>
          </p:nvSpPr>
          <p:spPr>
            <a:xfrm>
              <a:off x="6199950" y="3388950"/>
              <a:ext cx="67150" cy="23075"/>
            </a:xfrm>
            <a:custGeom>
              <a:avLst/>
              <a:gdLst/>
              <a:ahLst/>
              <a:cxnLst/>
              <a:rect l="l" t="t" r="r" b="b"/>
              <a:pathLst>
                <a:path w="2686" h="923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231"/>
                    <a:pt x="285" y="421"/>
                    <a:pt x="502" y="556"/>
                  </a:cubicBezTo>
                  <a:cubicBezTo>
                    <a:pt x="719" y="692"/>
                    <a:pt x="949" y="787"/>
                    <a:pt x="1207" y="841"/>
                  </a:cubicBezTo>
                  <a:cubicBezTo>
                    <a:pt x="1451" y="895"/>
                    <a:pt x="1695" y="922"/>
                    <a:pt x="1953" y="922"/>
                  </a:cubicBezTo>
                  <a:cubicBezTo>
                    <a:pt x="2075" y="922"/>
                    <a:pt x="2197" y="922"/>
                    <a:pt x="2319" y="895"/>
                  </a:cubicBezTo>
                  <a:cubicBezTo>
                    <a:pt x="2441" y="882"/>
                    <a:pt x="2563" y="855"/>
                    <a:pt x="2685" y="827"/>
                  </a:cubicBezTo>
                  <a:lnTo>
                    <a:pt x="2319" y="827"/>
                  </a:lnTo>
                  <a:lnTo>
                    <a:pt x="1953" y="814"/>
                  </a:lnTo>
                  <a:cubicBezTo>
                    <a:pt x="1709" y="800"/>
                    <a:pt x="1465" y="760"/>
                    <a:pt x="1234" y="705"/>
                  </a:cubicBezTo>
                  <a:cubicBezTo>
                    <a:pt x="1004" y="651"/>
                    <a:pt x="773" y="570"/>
                    <a:pt x="556" y="461"/>
                  </a:cubicBezTo>
                  <a:cubicBezTo>
                    <a:pt x="448" y="407"/>
                    <a:pt x="353" y="339"/>
                    <a:pt x="258" y="258"/>
                  </a:cubicBezTo>
                  <a:cubicBezTo>
                    <a:pt x="163" y="190"/>
                    <a:pt x="81" y="95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651;p51"/>
            <p:cNvSpPr/>
            <p:nvPr/>
          </p:nvSpPr>
          <p:spPr>
            <a:xfrm>
              <a:off x="6955200" y="3229925"/>
              <a:ext cx="149350" cy="77600"/>
            </a:xfrm>
            <a:custGeom>
              <a:avLst/>
              <a:gdLst/>
              <a:ahLst/>
              <a:cxnLst/>
              <a:rect l="l" t="t" r="r" b="b"/>
              <a:pathLst>
                <a:path w="5974" h="3104" extrusionOk="0">
                  <a:moveTo>
                    <a:pt x="3668" y="1"/>
                  </a:moveTo>
                  <a:lnTo>
                    <a:pt x="3288" y="584"/>
                  </a:lnTo>
                  <a:lnTo>
                    <a:pt x="1471" y="923"/>
                  </a:lnTo>
                  <a:lnTo>
                    <a:pt x="1037" y="530"/>
                  </a:lnTo>
                  <a:lnTo>
                    <a:pt x="1037" y="530"/>
                  </a:lnTo>
                  <a:cubicBezTo>
                    <a:pt x="1037" y="530"/>
                    <a:pt x="1" y="3103"/>
                    <a:pt x="2287" y="3103"/>
                  </a:cubicBezTo>
                  <a:cubicBezTo>
                    <a:pt x="2468" y="3103"/>
                    <a:pt x="2670" y="3087"/>
                    <a:pt x="2895" y="3052"/>
                  </a:cubicBezTo>
                  <a:cubicBezTo>
                    <a:pt x="5973" y="2591"/>
                    <a:pt x="3668" y="1"/>
                    <a:pt x="3668" y="1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652;p51"/>
            <p:cNvSpPr/>
            <p:nvPr/>
          </p:nvSpPr>
          <p:spPr>
            <a:xfrm>
              <a:off x="6993325" y="3266525"/>
              <a:ext cx="22400" cy="22100"/>
            </a:xfrm>
            <a:custGeom>
              <a:avLst/>
              <a:gdLst/>
              <a:ahLst/>
              <a:cxnLst/>
              <a:rect l="l" t="t" r="r" b="b"/>
              <a:pathLst>
                <a:path w="896" h="884" extrusionOk="0">
                  <a:moveTo>
                    <a:pt x="433" y="1"/>
                  </a:moveTo>
                  <a:cubicBezTo>
                    <a:pt x="425" y="1"/>
                    <a:pt x="416" y="1"/>
                    <a:pt x="407" y="1"/>
                  </a:cubicBezTo>
                  <a:cubicBezTo>
                    <a:pt x="176" y="29"/>
                    <a:pt x="0" y="245"/>
                    <a:pt x="14" y="476"/>
                  </a:cubicBezTo>
                  <a:cubicBezTo>
                    <a:pt x="40" y="711"/>
                    <a:pt x="230" y="884"/>
                    <a:pt x="462" y="884"/>
                  </a:cubicBezTo>
                  <a:cubicBezTo>
                    <a:pt x="471" y="884"/>
                    <a:pt x="479" y="883"/>
                    <a:pt x="488" y="883"/>
                  </a:cubicBezTo>
                  <a:cubicBezTo>
                    <a:pt x="719" y="856"/>
                    <a:pt x="895" y="639"/>
                    <a:pt x="868" y="395"/>
                  </a:cubicBezTo>
                  <a:cubicBezTo>
                    <a:pt x="855" y="172"/>
                    <a:pt x="665" y="1"/>
                    <a:pt x="43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653;p51"/>
            <p:cNvSpPr/>
            <p:nvPr/>
          </p:nvSpPr>
          <p:spPr>
            <a:xfrm>
              <a:off x="7038400" y="3256225"/>
              <a:ext cx="23075" cy="21950"/>
            </a:xfrm>
            <a:custGeom>
              <a:avLst/>
              <a:gdLst/>
              <a:ahLst/>
              <a:cxnLst/>
              <a:rect l="l" t="t" r="r" b="b"/>
              <a:pathLst>
                <a:path w="923" h="878" extrusionOk="0">
                  <a:moveTo>
                    <a:pt x="455" y="0"/>
                  </a:moveTo>
                  <a:cubicBezTo>
                    <a:pt x="243" y="0"/>
                    <a:pt x="66" y="154"/>
                    <a:pt x="41" y="373"/>
                  </a:cubicBezTo>
                  <a:cubicBezTo>
                    <a:pt x="1" y="617"/>
                    <a:pt x="164" y="834"/>
                    <a:pt x="394" y="874"/>
                  </a:cubicBezTo>
                  <a:cubicBezTo>
                    <a:pt x="412" y="876"/>
                    <a:pt x="430" y="877"/>
                    <a:pt x="447" y="877"/>
                  </a:cubicBezTo>
                  <a:cubicBezTo>
                    <a:pt x="669" y="877"/>
                    <a:pt x="857" y="721"/>
                    <a:pt x="882" y="495"/>
                  </a:cubicBezTo>
                  <a:cubicBezTo>
                    <a:pt x="923" y="264"/>
                    <a:pt x="760" y="34"/>
                    <a:pt x="530" y="7"/>
                  </a:cubicBezTo>
                  <a:cubicBezTo>
                    <a:pt x="504" y="2"/>
                    <a:pt x="480" y="0"/>
                    <a:pt x="45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654;p51"/>
            <p:cNvSpPr/>
            <p:nvPr/>
          </p:nvSpPr>
          <p:spPr>
            <a:xfrm>
              <a:off x="7021450" y="3274675"/>
              <a:ext cx="13250" cy="8500"/>
            </a:xfrm>
            <a:custGeom>
              <a:avLst/>
              <a:gdLst/>
              <a:ahLst/>
              <a:cxnLst/>
              <a:rect l="l" t="t" r="r" b="b"/>
              <a:pathLst>
                <a:path w="530" h="340" extrusionOk="0">
                  <a:moveTo>
                    <a:pt x="530" y="1"/>
                  </a:moveTo>
                  <a:cubicBezTo>
                    <a:pt x="475" y="55"/>
                    <a:pt x="448" y="96"/>
                    <a:pt x="408" y="136"/>
                  </a:cubicBezTo>
                  <a:cubicBezTo>
                    <a:pt x="380" y="164"/>
                    <a:pt x="340" y="191"/>
                    <a:pt x="299" y="191"/>
                  </a:cubicBezTo>
                  <a:cubicBezTo>
                    <a:pt x="191" y="191"/>
                    <a:pt x="96" y="164"/>
                    <a:pt x="1" y="123"/>
                  </a:cubicBezTo>
                  <a:lnTo>
                    <a:pt x="1" y="123"/>
                  </a:lnTo>
                  <a:cubicBezTo>
                    <a:pt x="28" y="177"/>
                    <a:pt x="68" y="231"/>
                    <a:pt x="123" y="272"/>
                  </a:cubicBezTo>
                  <a:cubicBezTo>
                    <a:pt x="177" y="326"/>
                    <a:pt x="258" y="340"/>
                    <a:pt x="326" y="340"/>
                  </a:cubicBezTo>
                  <a:cubicBezTo>
                    <a:pt x="408" y="313"/>
                    <a:pt x="462" y="272"/>
                    <a:pt x="502" y="191"/>
                  </a:cubicBezTo>
                  <a:cubicBezTo>
                    <a:pt x="530" y="136"/>
                    <a:pt x="530" y="69"/>
                    <a:pt x="53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529;p34"/>
          <p:cNvSpPr txBox="1">
            <a:spLocks noGrp="1"/>
          </p:cNvSpPr>
          <p:nvPr>
            <p:ph type="subTitle" idx="1"/>
          </p:nvPr>
        </p:nvSpPr>
        <p:spPr>
          <a:xfrm>
            <a:off x="3029880" y="515107"/>
            <a:ext cx="2619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400" dirty="0" err="1">
                <a:latin typeface="#9Slide04 Philosopher Bold" panose="00000800000000000000" pitchFamily="2" charset="0"/>
              </a:rPr>
              <a:t>Tình</a:t>
            </a:r>
            <a:r>
              <a:rPr lang="en-US" sz="2400" dirty="0">
                <a:latin typeface="#9Slide04 Philosopher Bold" panose="00000800000000000000" pitchFamily="2" charset="0"/>
              </a:rPr>
              <a:t> </a:t>
            </a:r>
            <a:r>
              <a:rPr lang="en-US" sz="2400" dirty="0" err="1">
                <a:latin typeface="#9Slide04 Philosopher Bold" panose="00000800000000000000" pitchFamily="2" charset="0"/>
              </a:rPr>
              <a:t>bạn</a:t>
            </a:r>
            <a:r>
              <a:rPr lang="en-US" sz="2400" dirty="0">
                <a:latin typeface="#9Slide04 Philosopher Bold" panose="00000800000000000000" pitchFamily="2" charset="0"/>
              </a:rPr>
              <a:t> </a:t>
            </a:r>
            <a:r>
              <a:rPr lang="en-US" sz="2400" dirty="0" err="1">
                <a:latin typeface="#9Slide04 Philosopher Bold" panose="00000800000000000000" pitchFamily="2" charset="0"/>
              </a:rPr>
              <a:t>là</a:t>
            </a:r>
            <a:r>
              <a:rPr lang="en-US" sz="2400" dirty="0">
                <a:latin typeface="#9Slide04 Philosopher Bold" panose="00000800000000000000" pitchFamily="2" charset="0"/>
              </a:rPr>
              <a:t> </a:t>
            </a:r>
            <a:r>
              <a:rPr lang="en-US" sz="2400" dirty="0" err="1">
                <a:latin typeface="#9Slide04 Philosopher Bold" panose="00000800000000000000" pitchFamily="2" charset="0"/>
              </a:rPr>
              <a:t>gì</a:t>
            </a:r>
            <a:r>
              <a:rPr lang="en-US" sz="2400" dirty="0">
                <a:latin typeface="#9Slide04 Philosopher Bold" panose="00000800000000000000" pitchFamily="2" charset="0"/>
              </a:rPr>
              <a:t>?</a:t>
            </a:r>
          </a:p>
        </p:txBody>
      </p:sp>
      <p:sp>
        <p:nvSpPr>
          <p:cNvPr id="228" name="Subtitle 4"/>
          <p:cNvSpPr>
            <a:spLocks noGrp="1"/>
          </p:cNvSpPr>
          <p:nvPr>
            <p:ph type="subTitle" idx="2"/>
          </p:nvPr>
        </p:nvSpPr>
        <p:spPr>
          <a:xfrm>
            <a:off x="3150258" y="1318505"/>
            <a:ext cx="2502300" cy="1112400"/>
          </a:xfrm>
        </p:spPr>
        <p:txBody>
          <a:bodyPr/>
          <a:lstStyle/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Tình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bạn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bài</a:t>
            </a:r>
            <a:r>
              <a:rPr lang="en-US" sz="1600" dirty="0" smtClean="0">
                <a:latin typeface="#9Slide04 Philosopher Bold" panose="00000800000000000000" pitchFamily="2" charset="0"/>
              </a:rPr>
              <a:t> ca</a:t>
            </a: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Cùng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sẻ</a:t>
            </a:r>
            <a:r>
              <a:rPr lang="en-US" sz="1600" dirty="0" smtClean="0">
                <a:latin typeface="#9Slide04 Philosopher Bold" panose="00000800000000000000" pitchFamily="2" charset="0"/>
              </a:rPr>
              <a:t> chia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vui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buồn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Có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giận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hờn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cãi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vã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Cũng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sẽ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làm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ngay</a:t>
            </a:r>
            <a:endParaRPr lang="en-US" sz="1600" dirty="0">
              <a:latin typeface="#9Slide04 Philosopher Bold" panose="00000800000000000000" pitchFamily="2" charset="0"/>
            </a:endParaRPr>
          </a:p>
        </p:txBody>
      </p:sp>
      <p:sp>
        <p:nvSpPr>
          <p:cNvPr id="229" name="Subtitle 4"/>
          <p:cNvSpPr txBox="1">
            <a:spLocks/>
          </p:cNvSpPr>
          <p:nvPr/>
        </p:nvSpPr>
        <p:spPr>
          <a:xfrm>
            <a:off x="3138962" y="2662381"/>
            <a:ext cx="2908973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Karla"/>
              <a:buNone/>
              <a:defRPr sz="1000" b="0" i="0" u="none" strike="noStrike" cap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Tình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bạn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là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bông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hoa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Cùng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đồng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hành</a:t>
            </a:r>
            <a:r>
              <a:rPr lang="en-US" sz="1600" dirty="0" smtClean="0">
                <a:latin typeface="#9Slide04 Philosopher Bold" panose="00000800000000000000" pitchFamily="2" charset="0"/>
              </a:rPr>
              <a:t>,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gắn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bó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Dẫu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việc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lớn</a:t>
            </a:r>
            <a:r>
              <a:rPr lang="en-US" sz="1600" dirty="0" smtClean="0">
                <a:latin typeface="#9Slide04 Philosopher Bold" panose="00000800000000000000" pitchFamily="2" charset="0"/>
              </a:rPr>
              <a:t>,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việc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nhỏ</a:t>
            </a:r>
            <a:endParaRPr lang="en-US" sz="1600" dirty="0" smtClean="0">
              <a:latin typeface="#9Slide04 Philosopher Bold" panose="00000800000000000000" pitchFamily="2" charset="0"/>
            </a:endParaRPr>
          </a:p>
          <a:p>
            <a:pPr algn="l"/>
            <a:r>
              <a:rPr lang="en-US" sz="1600" dirty="0" err="1" smtClean="0">
                <a:latin typeface="#9Slide04 Philosopher Bold" panose="00000800000000000000" pitchFamily="2" charset="0"/>
              </a:rPr>
              <a:t>Cũng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sẽ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hoàn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thành</a:t>
            </a:r>
            <a:r>
              <a:rPr lang="en-US" sz="1600" dirty="0" smtClean="0">
                <a:latin typeface="#9Slide04 Philosopher Bold" panose="00000800000000000000" pitchFamily="2" charset="0"/>
              </a:rPr>
              <a:t> </a:t>
            </a:r>
            <a:r>
              <a:rPr lang="en-US" sz="1600" dirty="0" err="1" smtClean="0">
                <a:latin typeface="#9Slide04 Philosopher Bold" panose="00000800000000000000" pitchFamily="2" charset="0"/>
              </a:rPr>
              <a:t>ngay</a:t>
            </a:r>
            <a:endParaRPr lang="en-US" sz="1600" dirty="0">
              <a:latin typeface="#9Slide04 Philosopher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uild="p"/>
      <p:bldP spid="228" grpId="0" build="p"/>
      <p:bldP spid="22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5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5748" b="21888"/>
          <a:stretch/>
        </p:blipFill>
        <p:spPr>
          <a:xfrm>
            <a:off x="1086927" y="362310"/>
            <a:ext cx="3278039" cy="36921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340768" y="4353838"/>
            <a:ext cx="2701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Thảo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My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88" y="1248529"/>
            <a:ext cx="3178349" cy="2805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08240" y="4353838"/>
            <a:ext cx="2701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Lê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Hương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Linh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7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10" b="25256"/>
          <a:stretch/>
        </p:blipFill>
        <p:spPr>
          <a:xfrm>
            <a:off x="1124719" y="697833"/>
            <a:ext cx="3029732" cy="28058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1591" y="3892173"/>
            <a:ext cx="3215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Thanh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Phương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bright="1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-1389" r="9779" b="38044"/>
          <a:stretch/>
        </p:blipFill>
        <p:spPr>
          <a:xfrm>
            <a:off x="4596063" y="825430"/>
            <a:ext cx="3633537" cy="818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1909" y="1869943"/>
            <a:ext cx="2701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Hoàng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Thanh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Bình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4000"/>
                    </a14:imgEffect>
                    <a14:imgEffect>
                      <a14:brightnessContrast bright="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8" r="1947" b="7285"/>
          <a:stretch/>
        </p:blipFill>
        <p:spPr>
          <a:xfrm rot="16200000">
            <a:off x="5833674" y="1268628"/>
            <a:ext cx="1158317" cy="36335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61909" y="3858608"/>
            <a:ext cx="2701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Đoàn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Từ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3835" y="4123004"/>
            <a:ext cx="3038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Hà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06122" y="4123005"/>
            <a:ext cx="2701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Lê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Khánh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Huyền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34211"/>
          <a:stretch/>
        </p:blipFill>
        <p:spPr>
          <a:xfrm>
            <a:off x="1106904" y="740504"/>
            <a:ext cx="3272591" cy="3143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" t="9715" b="30402"/>
          <a:stretch/>
        </p:blipFill>
        <p:spPr>
          <a:xfrm>
            <a:off x="4808240" y="733175"/>
            <a:ext cx="3497608" cy="31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44551" y="3992099"/>
            <a:ext cx="3038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Đoàn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Từ</a:t>
            </a:r>
            <a:endParaRPr lang="en-US" sz="2400" b="1" dirty="0" smtClean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5846" y="3992099"/>
            <a:ext cx="2701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Lê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Khánh</a:t>
            </a:r>
            <a:r>
              <a:rPr lang="en-US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Huyền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2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22"/>
          <a:stretch/>
        </p:blipFill>
        <p:spPr>
          <a:xfrm>
            <a:off x="1070975" y="1180010"/>
            <a:ext cx="3191586" cy="2467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39" r="14771" b="8675"/>
          <a:stretch/>
        </p:blipFill>
        <p:spPr>
          <a:xfrm rot="16200000">
            <a:off x="5029834" y="899168"/>
            <a:ext cx="2068159" cy="34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ÌNH BẠN DIỆU KỲ - AMEE x RICKY STAR x LĂNG LD - Special M-V (Officia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6740275" y="-1168436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8"/>
          <p:cNvSpPr txBox="1">
            <a:spLocks noGrp="1"/>
          </p:cNvSpPr>
          <p:nvPr>
            <p:ph type="ctrTitle"/>
          </p:nvPr>
        </p:nvSpPr>
        <p:spPr>
          <a:xfrm>
            <a:off x="2216100" y="1585116"/>
            <a:ext cx="4711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Cadena" panose="02000503000000020004" pitchFamily="2" charset="0"/>
              </a:rPr>
              <a:t>NHỮNG NGƯỜI BẠN TỐT</a:t>
            </a:r>
            <a:endParaRPr dirty="0">
              <a:latin typeface="#9Slide07 Cadena" panose="02000503000000020004" pitchFamily="2" charset="0"/>
            </a:endParaRPr>
          </a:p>
        </p:txBody>
      </p:sp>
      <p:sp>
        <p:nvSpPr>
          <p:cNvPr id="292" name="Google Shape;292;p28"/>
          <p:cNvSpPr txBox="1">
            <a:spLocks noGrp="1"/>
          </p:cNvSpPr>
          <p:nvPr>
            <p:ph type="subTitle" idx="1"/>
          </p:nvPr>
        </p:nvSpPr>
        <p:spPr>
          <a:xfrm>
            <a:off x="1352500" y="563827"/>
            <a:ext cx="4133715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iCiel Cadena" panose="02000503000000020004" pitchFamily="50" charset="0"/>
              </a:rPr>
              <a:t>Chủ đề 2 - Tuần 2</a:t>
            </a:r>
            <a:endParaRPr sz="2400" dirty="0">
              <a:latin typeface="iCiel Cadena" panose="02000503000000020004" pitchFamily="50" charset="0"/>
            </a:endParaRPr>
          </a:p>
        </p:txBody>
      </p:sp>
      <p:grpSp>
        <p:nvGrpSpPr>
          <p:cNvPr id="293" name="Google Shape;293;p28"/>
          <p:cNvGrpSpPr/>
          <p:nvPr/>
        </p:nvGrpSpPr>
        <p:grpSpPr>
          <a:xfrm>
            <a:off x="-794964" y="1261436"/>
            <a:ext cx="3327894" cy="2411038"/>
            <a:chOff x="238125" y="2199250"/>
            <a:chExt cx="1963475" cy="1422525"/>
          </a:xfrm>
        </p:grpSpPr>
        <p:sp>
          <p:nvSpPr>
            <p:cNvPr id="294" name="Google Shape;294;p28"/>
            <p:cNvSpPr/>
            <p:nvPr/>
          </p:nvSpPr>
          <p:spPr>
            <a:xfrm>
              <a:off x="238125" y="2586250"/>
              <a:ext cx="798975" cy="648025"/>
            </a:xfrm>
            <a:custGeom>
              <a:avLst/>
              <a:gdLst/>
              <a:ahLst/>
              <a:cxnLst/>
              <a:rect l="l" t="t" r="r" b="b"/>
              <a:pathLst>
                <a:path w="31959" h="25921" extrusionOk="0">
                  <a:moveTo>
                    <a:pt x="11370" y="0"/>
                  </a:moveTo>
                  <a:cubicBezTo>
                    <a:pt x="2545" y="0"/>
                    <a:pt x="0" y="5796"/>
                    <a:pt x="0" y="12955"/>
                  </a:cubicBezTo>
                  <a:cubicBezTo>
                    <a:pt x="0" y="20114"/>
                    <a:pt x="2545" y="25921"/>
                    <a:pt x="11370" y="25921"/>
                  </a:cubicBezTo>
                  <a:cubicBezTo>
                    <a:pt x="20195" y="25921"/>
                    <a:pt x="31959" y="20104"/>
                    <a:pt x="31959" y="12955"/>
                  </a:cubicBezTo>
                  <a:cubicBezTo>
                    <a:pt x="31959" y="5806"/>
                    <a:pt x="20195" y="0"/>
                    <a:pt x="11370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941650" y="2378475"/>
              <a:ext cx="948950" cy="1064325"/>
            </a:xfrm>
            <a:custGeom>
              <a:avLst/>
              <a:gdLst/>
              <a:ahLst/>
              <a:cxnLst/>
              <a:rect l="l" t="t" r="r" b="b"/>
              <a:pathLst>
                <a:path w="37958" h="42573" extrusionOk="0">
                  <a:moveTo>
                    <a:pt x="16672" y="1"/>
                  </a:moveTo>
                  <a:cubicBezTo>
                    <a:pt x="4918" y="1"/>
                    <a:pt x="1" y="9533"/>
                    <a:pt x="1" y="21287"/>
                  </a:cubicBezTo>
                  <a:cubicBezTo>
                    <a:pt x="1" y="33040"/>
                    <a:pt x="4918" y="42572"/>
                    <a:pt x="16672" y="42572"/>
                  </a:cubicBezTo>
                  <a:cubicBezTo>
                    <a:pt x="28435" y="42572"/>
                    <a:pt x="37957" y="33040"/>
                    <a:pt x="37957" y="21287"/>
                  </a:cubicBezTo>
                  <a:cubicBezTo>
                    <a:pt x="37957" y="9523"/>
                    <a:pt x="28435" y="1"/>
                    <a:pt x="16672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27050" y="2744775"/>
              <a:ext cx="483950" cy="331725"/>
            </a:xfrm>
            <a:custGeom>
              <a:avLst/>
              <a:gdLst/>
              <a:ahLst/>
              <a:cxnLst/>
              <a:rect l="l" t="t" r="r" b="b"/>
              <a:pathLst>
                <a:path w="19358" h="13269" extrusionOk="0">
                  <a:moveTo>
                    <a:pt x="8503" y="0"/>
                  </a:moveTo>
                  <a:cubicBezTo>
                    <a:pt x="2515" y="0"/>
                    <a:pt x="1" y="2959"/>
                    <a:pt x="1" y="6635"/>
                  </a:cubicBezTo>
                  <a:cubicBezTo>
                    <a:pt x="1" y="10300"/>
                    <a:pt x="2505" y="13269"/>
                    <a:pt x="8503" y="13269"/>
                  </a:cubicBezTo>
                  <a:cubicBezTo>
                    <a:pt x="14501" y="13269"/>
                    <a:pt x="19358" y="10310"/>
                    <a:pt x="19358" y="6635"/>
                  </a:cubicBezTo>
                  <a:cubicBezTo>
                    <a:pt x="19358" y="2969"/>
                    <a:pt x="14490" y="0"/>
                    <a:pt x="8503" y="0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229175" y="2491125"/>
              <a:ext cx="350175" cy="325125"/>
            </a:xfrm>
            <a:custGeom>
              <a:avLst/>
              <a:gdLst/>
              <a:ahLst/>
              <a:cxnLst/>
              <a:rect l="l" t="t" r="r" b="b"/>
              <a:pathLst>
                <a:path w="14007" h="13005" extrusionOk="0">
                  <a:moveTo>
                    <a:pt x="7008" y="1"/>
                  </a:moveTo>
                  <a:cubicBezTo>
                    <a:pt x="3891" y="1"/>
                    <a:pt x="1132" y="2247"/>
                    <a:pt x="597" y="5421"/>
                  </a:cubicBezTo>
                  <a:cubicBezTo>
                    <a:pt x="1" y="8965"/>
                    <a:pt x="2384" y="12317"/>
                    <a:pt x="5928" y="12913"/>
                  </a:cubicBezTo>
                  <a:cubicBezTo>
                    <a:pt x="6292" y="12975"/>
                    <a:pt x="6654" y="13004"/>
                    <a:pt x="7011" y="13004"/>
                  </a:cubicBezTo>
                  <a:cubicBezTo>
                    <a:pt x="10123" y="13004"/>
                    <a:pt x="12876" y="10752"/>
                    <a:pt x="13410" y="7582"/>
                  </a:cubicBezTo>
                  <a:cubicBezTo>
                    <a:pt x="14006" y="4037"/>
                    <a:pt x="11623" y="685"/>
                    <a:pt x="8079" y="89"/>
                  </a:cubicBezTo>
                  <a:cubicBezTo>
                    <a:pt x="7719" y="30"/>
                    <a:pt x="7361" y="1"/>
                    <a:pt x="7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229175" y="3014125"/>
              <a:ext cx="350175" cy="325175"/>
            </a:xfrm>
            <a:custGeom>
              <a:avLst/>
              <a:gdLst/>
              <a:ahLst/>
              <a:cxnLst/>
              <a:rect l="l" t="t" r="r" b="b"/>
              <a:pathLst>
                <a:path w="14007" h="13007" extrusionOk="0">
                  <a:moveTo>
                    <a:pt x="6996" y="0"/>
                  </a:moveTo>
                  <a:cubicBezTo>
                    <a:pt x="3884" y="0"/>
                    <a:pt x="1131" y="2253"/>
                    <a:pt x="597" y="5423"/>
                  </a:cubicBezTo>
                  <a:cubicBezTo>
                    <a:pt x="1" y="8967"/>
                    <a:pt x="2384" y="12319"/>
                    <a:pt x="5928" y="12915"/>
                  </a:cubicBezTo>
                  <a:cubicBezTo>
                    <a:pt x="6292" y="12977"/>
                    <a:pt x="6654" y="13006"/>
                    <a:pt x="7011" y="13006"/>
                  </a:cubicBezTo>
                  <a:cubicBezTo>
                    <a:pt x="10123" y="13006"/>
                    <a:pt x="12876" y="10754"/>
                    <a:pt x="13410" y="7584"/>
                  </a:cubicBezTo>
                  <a:cubicBezTo>
                    <a:pt x="14006" y="4040"/>
                    <a:pt x="11623" y="687"/>
                    <a:pt x="8079" y="91"/>
                  </a:cubicBezTo>
                  <a:cubicBezTo>
                    <a:pt x="7715" y="30"/>
                    <a:pt x="7353" y="0"/>
                    <a:pt x="6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299375" y="2493850"/>
              <a:ext cx="267350" cy="319600"/>
            </a:xfrm>
            <a:custGeom>
              <a:avLst/>
              <a:gdLst/>
              <a:ahLst/>
              <a:cxnLst/>
              <a:rect l="l" t="t" r="r" b="b"/>
              <a:pathLst>
                <a:path w="10694" h="12784" extrusionOk="0">
                  <a:moveTo>
                    <a:pt x="5342" y="1"/>
                  </a:moveTo>
                  <a:cubicBezTo>
                    <a:pt x="2393" y="1"/>
                    <a:pt x="0" y="2858"/>
                    <a:pt x="0" y="6392"/>
                  </a:cubicBezTo>
                  <a:cubicBezTo>
                    <a:pt x="0" y="9926"/>
                    <a:pt x="2393" y="12784"/>
                    <a:pt x="5342" y="12784"/>
                  </a:cubicBezTo>
                  <a:cubicBezTo>
                    <a:pt x="8300" y="12784"/>
                    <a:pt x="10693" y="9926"/>
                    <a:pt x="10693" y="6392"/>
                  </a:cubicBezTo>
                  <a:cubicBezTo>
                    <a:pt x="10693" y="2858"/>
                    <a:pt x="8300" y="1"/>
                    <a:pt x="534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299375" y="3016650"/>
              <a:ext cx="267350" cy="319875"/>
            </a:xfrm>
            <a:custGeom>
              <a:avLst/>
              <a:gdLst/>
              <a:ahLst/>
              <a:cxnLst/>
              <a:rect l="l" t="t" r="r" b="b"/>
              <a:pathLst>
                <a:path w="10694" h="12795" extrusionOk="0">
                  <a:moveTo>
                    <a:pt x="5342" y="0"/>
                  </a:moveTo>
                  <a:cubicBezTo>
                    <a:pt x="2393" y="0"/>
                    <a:pt x="0" y="2868"/>
                    <a:pt x="0" y="6402"/>
                  </a:cubicBezTo>
                  <a:cubicBezTo>
                    <a:pt x="0" y="9926"/>
                    <a:pt x="2393" y="12794"/>
                    <a:pt x="5342" y="12794"/>
                  </a:cubicBezTo>
                  <a:cubicBezTo>
                    <a:pt x="8300" y="12794"/>
                    <a:pt x="10693" y="9926"/>
                    <a:pt x="10693" y="6402"/>
                  </a:cubicBezTo>
                  <a:cubicBezTo>
                    <a:pt x="10693" y="2868"/>
                    <a:pt x="8300" y="0"/>
                    <a:pt x="534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291300" y="2860900"/>
              <a:ext cx="91900" cy="120075"/>
            </a:xfrm>
            <a:custGeom>
              <a:avLst/>
              <a:gdLst/>
              <a:ahLst/>
              <a:cxnLst/>
              <a:rect l="l" t="t" r="r" b="b"/>
              <a:pathLst>
                <a:path w="3676" h="4803" extrusionOk="0">
                  <a:moveTo>
                    <a:pt x="432" y="0"/>
                  </a:moveTo>
                  <a:cubicBezTo>
                    <a:pt x="369" y="0"/>
                    <a:pt x="306" y="14"/>
                    <a:pt x="252" y="41"/>
                  </a:cubicBezTo>
                  <a:cubicBezTo>
                    <a:pt x="161" y="91"/>
                    <a:pt x="91" y="172"/>
                    <a:pt x="60" y="263"/>
                  </a:cubicBezTo>
                  <a:cubicBezTo>
                    <a:pt x="30" y="354"/>
                    <a:pt x="10" y="445"/>
                    <a:pt x="10" y="546"/>
                  </a:cubicBezTo>
                  <a:cubicBezTo>
                    <a:pt x="10" y="737"/>
                    <a:pt x="30" y="919"/>
                    <a:pt x="71" y="1101"/>
                  </a:cubicBezTo>
                  <a:cubicBezTo>
                    <a:pt x="110" y="1276"/>
                    <a:pt x="158" y="1452"/>
                    <a:pt x="216" y="1627"/>
                  </a:cubicBezTo>
                  <a:lnTo>
                    <a:pt x="216" y="1627"/>
                  </a:lnTo>
                  <a:cubicBezTo>
                    <a:pt x="49" y="2196"/>
                    <a:pt x="1" y="2785"/>
                    <a:pt x="81" y="3373"/>
                  </a:cubicBezTo>
                  <a:cubicBezTo>
                    <a:pt x="121" y="3676"/>
                    <a:pt x="242" y="3969"/>
                    <a:pt x="414" y="4221"/>
                  </a:cubicBezTo>
                  <a:cubicBezTo>
                    <a:pt x="606" y="4463"/>
                    <a:pt x="868" y="4645"/>
                    <a:pt x="1171" y="4736"/>
                  </a:cubicBezTo>
                  <a:cubicBezTo>
                    <a:pt x="1345" y="4781"/>
                    <a:pt x="1523" y="4803"/>
                    <a:pt x="1700" y="4803"/>
                  </a:cubicBezTo>
                  <a:cubicBezTo>
                    <a:pt x="2119" y="4803"/>
                    <a:pt x="2536" y="4681"/>
                    <a:pt x="2898" y="4453"/>
                  </a:cubicBezTo>
                  <a:cubicBezTo>
                    <a:pt x="3150" y="4302"/>
                    <a:pt x="3372" y="4080"/>
                    <a:pt x="3524" y="3817"/>
                  </a:cubicBezTo>
                  <a:cubicBezTo>
                    <a:pt x="3595" y="3686"/>
                    <a:pt x="3645" y="3545"/>
                    <a:pt x="3655" y="3393"/>
                  </a:cubicBezTo>
                  <a:cubicBezTo>
                    <a:pt x="3665" y="3252"/>
                    <a:pt x="3645" y="3100"/>
                    <a:pt x="3595" y="2969"/>
                  </a:cubicBezTo>
                  <a:lnTo>
                    <a:pt x="3595" y="2969"/>
                  </a:lnTo>
                  <a:cubicBezTo>
                    <a:pt x="3675" y="3242"/>
                    <a:pt x="3635" y="3534"/>
                    <a:pt x="3473" y="3777"/>
                  </a:cubicBezTo>
                  <a:cubicBezTo>
                    <a:pt x="3312" y="4009"/>
                    <a:pt x="3090" y="4201"/>
                    <a:pt x="2837" y="4342"/>
                  </a:cubicBezTo>
                  <a:cubicBezTo>
                    <a:pt x="2595" y="4474"/>
                    <a:pt x="2322" y="4574"/>
                    <a:pt x="2040" y="4615"/>
                  </a:cubicBezTo>
                  <a:cubicBezTo>
                    <a:pt x="1938" y="4630"/>
                    <a:pt x="1835" y="4638"/>
                    <a:pt x="1732" y="4638"/>
                  </a:cubicBezTo>
                  <a:cubicBezTo>
                    <a:pt x="1558" y="4638"/>
                    <a:pt x="1383" y="4615"/>
                    <a:pt x="1212" y="4564"/>
                  </a:cubicBezTo>
                  <a:cubicBezTo>
                    <a:pt x="949" y="4484"/>
                    <a:pt x="717" y="4322"/>
                    <a:pt x="555" y="4100"/>
                  </a:cubicBezTo>
                  <a:cubicBezTo>
                    <a:pt x="394" y="3878"/>
                    <a:pt x="293" y="3615"/>
                    <a:pt x="242" y="3343"/>
                  </a:cubicBezTo>
                  <a:cubicBezTo>
                    <a:pt x="202" y="3060"/>
                    <a:pt x="192" y="2777"/>
                    <a:pt x="212" y="2494"/>
                  </a:cubicBezTo>
                  <a:cubicBezTo>
                    <a:pt x="232" y="2202"/>
                    <a:pt x="283" y="1919"/>
                    <a:pt x="343" y="1636"/>
                  </a:cubicBezTo>
                  <a:lnTo>
                    <a:pt x="343" y="1616"/>
                  </a:lnTo>
                  <a:lnTo>
                    <a:pt x="333" y="1606"/>
                  </a:lnTo>
                  <a:cubicBezTo>
                    <a:pt x="262" y="1434"/>
                    <a:pt x="212" y="1263"/>
                    <a:pt x="172" y="1081"/>
                  </a:cubicBezTo>
                  <a:cubicBezTo>
                    <a:pt x="121" y="909"/>
                    <a:pt x="91" y="727"/>
                    <a:pt x="81" y="546"/>
                  </a:cubicBezTo>
                  <a:cubicBezTo>
                    <a:pt x="81" y="465"/>
                    <a:pt x="91" y="374"/>
                    <a:pt x="111" y="283"/>
                  </a:cubicBezTo>
                  <a:cubicBezTo>
                    <a:pt x="141" y="202"/>
                    <a:pt x="192" y="132"/>
                    <a:pt x="262" y="81"/>
                  </a:cubicBezTo>
                  <a:cubicBezTo>
                    <a:pt x="332" y="42"/>
                    <a:pt x="410" y="27"/>
                    <a:pt x="489" y="27"/>
                  </a:cubicBezTo>
                  <a:cubicBezTo>
                    <a:pt x="593" y="27"/>
                    <a:pt x="700" y="52"/>
                    <a:pt x="798" y="81"/>
                  </a:cubicBezTo>
                  <a:cubicBezTo>
                    <a:pt x="707" y="51"/>
                    <a:pt x="616" y="21"/>
                    <a:pt x="525" y="10"/>
                  </a:cubicBezTo>
                  <a:cubicBezTo>
                    <a:pt x="495" y="4"/>
                    <a:pt x="463" y="0"/>
                    <a:pt x="43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145625" y="2816025"/>
              <a:ext cx="60625" cy="94125"/>
            </a:xfrm>
            <a:custGeom>
              <a:avLst/>
              <a:gdLst/>
              <a:ahLst/>
              <a:cxnLst/>
              <a:rect l="l" t="t" r="r" b="b"/>
              <a:pathLst>
                <a:path w="2425" h="3765" extrusionOk="0">
                  <a:moveTo>
                    <a:pt x="2179" y="1"/>
                  </a:moveTo>
                  <a:cubicBezTo>
                    <a:pt x="1767" y="1"/>
                    <a:pt x="1358" y="65"/>
                    <a:pt x="970" y="200"/>
                  </a:cubicBezTo>
                  <a:cubicBezTo>
                    <a:pt x="728" y="281"/>
                    <a:pt x="516" y="412"/>
                    <a:pt x="324" y="594"/>
                  </a:cubicBezTo>
                  <a:cubicBezTo>
                    <a:pt x="132" y="775"/>
                    <a:pt x="21" y="1028"/>
                    <a:pt x="11" y="1290"/>
                  </a:cubicBezTo>
                  <a:cubicBezTo>
                    <a:pt x="1" y="1553"/>
                    <a:pt x="51" y="1805"/>
                    <a:pt x="152" y="2038"/>
                  </a:cubicBezTo>
                  <a:cubicBezTo>
                    <a:pt x="253" y="2270"/>
                    <a:pt x="374" y="2482"/>
                    <a:pt x="526" y="2684"/>
                  </a:cubicBezTo>
                  <a:cubicBezTo>
                    <a:pt x="808" y="3078"/>
                    <a:pt x="1142" y="3441"/>
                    <a:pt x="1515" y="3764"/>
                  </a:cubicBezTo>
                  <a:cubicBezTo>
                    <a:pt x="1192" y="3401"/>
                    <a:pt x="909" y="3007"/>
                    <a:pt x="647" y="2603"/>
                  </a:cubicBezTo>
                  <a:cubicBezTo>
                    <a:pt x="516" y="2411"/>
                    <a:pt x="405" y="2199"/>
                    <a:pt x="314" y="1977"/>
                  </a:cubicBezTo>
                  <a:cubicBezTo>
                    <a:pt x="223" y="1765"/>
                    <a:pt x="182" y="1533"/>
                    <a:pt x="192" y="1301"/>
                  </a:cubicBezTo>
                  <a:cubicBezTo>
                    <a:pt x="192" y="1078"/>
                    <a:pt x="293" y="866"/>
                    <a:pt x="445" y="705"/>
                  </a:cubicBezTo>
                  <a:cubicBezTo>
                    <a:pt x="617" y="543"/>
                    <a:pt x="808" y="412"/>
                    <a:pt x="1020" y="331"/>
                  </a:cubicBezTo>
                  <a:cubicBezTo>
                    <a:pt x="1243" y="240"/>
                    <a:pt x="1475" y="170"/>
                    <a:pt x="1707" y="119"/>
                  </a:cubicBezTo>
                  <a:cubicBezTo>
                    <a:pt x="1939" y="69"/>
                    <a:pt x="2182" y="28"/>
                    <a:pt x="2424" y="8"/>
                  </a:cubicBezTo>
                  <a:cubicBezTo>
                    <a:pt x="2342" y="3"/>
                    <a:pt x="2261" y="1"/>
                    <a:pt x="217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975725" y="2411550"/>
              <a:ext cx="279475" cy="286050"/>
            </a:xfrm>
            <a:custGeom>
              <a:avLst/>
              <a:gdLst/>
              <a:ahLst/>
              <a:cxnLst/>
              <a:rect l="l" t="t" r="r" b="b"/>
              <a:pathLst>
                <a:path w="11179" h="11442" extrusionOk="0">
                  <a:moveTo>
                    <a:pt x="8493" y="1"/>
                  </a:moveTo>
                  <a:cubicBezTo>
                    <a:pt x="4252" y="1849"/>
                    <a:pt x="1495" y="5534"/>
                    <a:pt x="1" y="10230"/>
                  </a:cubicBezTo>
                  <a:cubicBezTo>
                    <a:pt x="1160" y="11046"/>
                    <a:pt x="2497" y="11441"/>
                    <a:pt x="3825" y="11441"/>
                  </a:cubicBezTo>
                  <a:cubicBezTo>
                    <a:pt x="5749" y="11441"/>
                    <a:pt x="7653" y="10611"/>
                    <a:pt x="8968" y="9028"/>
                  </a:cubicBezTo>
                  <a:cubicBezTo>
                    <a:pt x="11179" y="6352"/>
                    <a:pt x="10977" y="2424"/>
                    <a:pt x="8493" y="1"/>
                  </a:cubicBezTo>
                  <a:close/>
                </a:path>
              </a:pathLst>
            </a:custGeom>
            <a:solidFill>
              <a:srgbClr val="E24645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975725" y="3123300"/>
              <a:ext cx="262825" cy="286425"/>
            </a:xfrm>
            <a:custGeom>
              <a:avLst/>
              <a:gdLst/>
              <a:ahLst/>
              <a:cxnLst/>
              <a:rect l="l" t="t" r="r" b="b"/>
              <a:pathLst>
                <a:path w="10513" h="11457" extrusionOk="0">
                  <a:moveTo>
                    <a:pt x="3841" y="1"/>
                  </a:moveTo>
                  <a:cubicBezTo>
                    <a:pt x="2488" y="1"/>
                    <a:pt x="1142" y="411"/>
                    <a:pt x="1" y="1217"/>
                  </a:cubicBezTo>
                  <a:cubicBezTo>
                    <a:pt x="1495" y="5923"/>
                    <a:pt x="4252" y="9598"/>
                    <a:pt x="8493" y="11456"/>
                  </a:cubicBezTo>
                  <a:cubicBezTo>
                    <a:pt x="9785" y="10204"/>
                    <a:pt x="10513" y="8478"/>
                    <a:pt x="10513" y="6670"/>
                  </a:cubicBezTo>
                  <a:cubicBezTo>
                    <a:pt x="10513" y="4176"/>
                    <a:pt x="9129" y="1894"/>
                    <a:pt x="6918" y="753"/>
                  </a:cubicBezTo>
                  <a:cubicBezTo>
                    <a:pt x="5950" y="249"/>
                    <a:pt x="4893" y="1"/>
                    <a:pt x="3841" y="1"/>
                  </a:cubicBezTo>
                  <a:close/>
                </a:path>
              </a:pathLst>
            </a:custGeom>
            <a:solidFill>
              <a:srgbClr val="E24645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206225" y="2199250"/>
              <a:ext cx="253725" cy="253975"/>
            </a:xfrm>
            <a:custGeom>
              <a:avLst/>
              <a:gdLst/>
              <a:ahLst/>
              <a:cxnLst/>
              <a:rect l="l" t="t" r="r" b="b"/>
              <a:pathLst>
                <a:path w="10149" h="10159" extrusionOk="0">
                  <a:moveTo>
                    <a:pt x="5079" y="1"/>
                  </a:moveTo>
                  <a:cubicBezTo>
                    <a:pt x="2272" y="1"/>
                    <a:pt x="0" y="2283"/>
                    <a:pt x="0" y="5080"/>
                  </a:cubicBezTo>
                  <a:cubicBezTo>
                    <a:pt x="0" y="7887"/>
                    <a:pt x="2272" y="10159"/>
                    <a:pt x="5079" y="10159"/>
                  </a:cubicBezTo>
                  <a:cubicBezTo>
                    <a:pt x="7886" y="10159"/>
                    <a:pt x="10148" y="6736"/>
                    <a:pt x="10148" y="3929"/>
                  </a:cubicBezTo>
                  <a:cubicBezTo>
                    <a:pt x="10148" y="1132"/>
                    <a:pt x="7876" y="1"/>
                    <a:pt x="5079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1208225" y="3367800"/>
              <a:ext cx="251725" cy="253975"/>
            </a:xfrm>
            <a:custGeom>
              <a:avLst/>
              <a:gdLst/>
              <a:ahLst/>
              <a:cxnLst/>
              <a:rect l="l" t="t" r="r" b="b"/>
              <a:pathLst>
                <a:path w="10069" h="10159" extrusionOk="0">
                  <a:moveTo>
                    <a:pt x="4999" y="0"/>
                  </a:moveTo>
                  <a:cubicBezTo>
                    <a:pt x="2222" y="41"/>
                    <a:pt x="1" y="2302"/>
                    <a:pt x="1" y="5079"/>
                  </a:cubicBezTo>
                  <a:cubicBezTo>
                    <a:pt x="1" y="7856"/>
                    <a:pt x="2222" y="10108"/>
                    <a:pt x="4999" y="10158"/>
                  </a:cubicBezTo>
                  <a:cubicBezTo>
                    <a:pt x="7796" y="10158"/>
                    <a:pt x="10068" y="9037"/>
                    <a:pt x="10068" y="6230"/>
                  </a:cubicBezTo>
                  <a:cubicBezTo>
                    <a:pt x="10068" y="3423"/>
                    <a:pt x="7806" y="0"/>
                    <a:pt x="4999" y="0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936850" y="2744775"/>
              <a:ext cx="21250" cy="340575"/>
            </a:xfrm>
            <a:custGeom>
              <a:avLst/>
              <a:gdLst/>
              <a:ahLst/>
              <a:cxnLst/>
              <a:rect l="l" t="t" r="r" b="b"/>
              <a:pathLst>
                <a:path w="850" h="13623" extrusionOk="0">
                  <a:moveTo>
                    <a:pt x="778" y="0"/>
                  </a:moveTo>
                  <a:lnTo>
                    <a:pt x="778" y="0"/>
                  </a:lnTo>
                  <a:cubicBezTo>
                    <a:pt x="516" y="1111"/>
                    <a:pt x="324" y="2242"/>
                    <a:pt x="203" y="3373"/>
                  </a:cubicBezTo>
                  <a:cubicBezTo>
                    <a:pt x="82" y="4514"/>
                    <a:pt x="21" y="5665"/>
                    <a:pt x="11" y="6806"/>
                  </a:cubicBezTo>
                  <a:cubicBezTo>
                    <a:pt x="1" y="7957"/>
                    <a:pt x="62" y="9108"/>
                    <a:pt x="203" y="10249"/>
                  </a:cubicBezTo>
                  <a:cubicBezTo>
                    <a:pt x="334" y="11390"/>
                    <a:pt x="546" y="12521"/>
                    <a:pt x="849" y="13622"/>
                  </a:cubicBezTo>
                  <a:cubicBezTo>
                    <a:pt x="799" y="13339"/>
                    <a:pt x="748" y="13067"/>
                    <a:pt x="688" y="12784"/>
                  </a:cubicBezTo>
                  <a:lnTo>
                    <a:pt x="607" y="12360"/>
                  </a:lnTo>
                  <a:lnTo>
                    <a:pt x="546" y="11936"/>
                  </a:lnTo>
                  <a:lnTo>
                    <a:pt x="425" y="11088"/>
                  </a:lnTo>
                  <a:lnTo>
                    <a:pt x="334" y="10239"/>
                  </a:lnTo>
                  <a:cubicBezTo>
                    <a:pt x="304" y="9957"/>
                    <a:pt x="284" y="9674"/>
                    <a:pt x="264" y="9381"/>
                  </a:cubicBezTo>
                  <a:cubicBezTo>
                    <a:pt x="253" y="9098"/>
                    <a:pt x="213" y="8816"/>
                    <a:pt x="213" y="8533"/>
                  </a:cubicBezTo>
                  <a:lnTo>
                    <a:pt x="193" y="7675"/>
                  </a:lnTo>
                  <a:cubicBezTo>
                    <a:pt x="183" y="7392"/>
                    <a:pt x="193" y="7099"/>
                    <a:pt x="193" y="6816"/>
                  </a:cubicBezTo>
                  <a:cubicBezTo>
                    <a:pt x="183" y="5675"/>
                    <a:pt x="243" y="4534"/>
                    <a:pt x="344" y="3393"/>
                  </a:cubicBezTo>
                  <a:lnTo>
                    <a:pt x="425" y="2545"/>
                  </a:lnTo>
                  <a:cubicBezTo>
                    <a:pt x="465" y="2262"/>
                    <a:pt x="496" y="1980"/>
                    <a:pt x="526" y="1697"/>
                  </a:cubicBezTo>
                  <a:cubicBezTo>
                    <a:pt x="597" y="1121"/>
                    <a:pt x="677" y="556"/>
                    <a:pt x="77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1281450" y="2271500"/>
              <a:ext cx="920150" cy="1267375"/>
            </a:xfrm>
            <a:custGeom>
              <a:avLst/>
              <a:gdLst/>
              <a:ahLst/>
              <a:cxnLst/>
              <a:rect l="l" t="t" r="r" b="b"/>
              <a:pathLst>
                <a:path w="36806" h="50695" extrusionOk="0">
                  <a:moveTo>
                    <a:pt x="13357" y="0"/>
                  </a:moveTo>
                  <a:cubicBezTo>
                    <a:pt x="11260" y="0"/>
                    <a:pt x="9067" y="762"/>
                    <a:pt x="6927" y="2634"/>
                  </a:cubicBezTo>
                  <a:cubicBezTo>
                    <a:pt x="6927" y="2634"/>
                    <a:pt x="6299" y="2575"/>
                    <a:pt x="5434" y="2575"/>
                  </a:cubicBezTo>
                  <a:cubicBezTo>
                    <a:pt x="3610" y="2575"/>
                    <a:pt x="729" y="2836"/>
                    <a:pt x="434" y="4452"/>
                  </a:cubicBezTo>
                  <a:cubicBezTo>
                    <a:pt x="0" y="6835"/>
                    <a:pt x="10502" y="7269"/>
                    <a:pt x="10502" y="7269"/>
                  </a:cubicBezTo>
                  <a:cubicBezTo>
                    <a:pt x="10502" y="7269"/>
                    <a:pt x="12430" y="14832"/>
                    <a:pt x="17196" y="15286"/>
                  </a:cubicBezTo>
                  <a:cubicBezTo>
                    <a:pt x="13743" y="21476"/>
                    <a:pt x="6432" y="28686"/>
                    <a:pt x="8674" y="36309"/>
                  </a:cubicBezTo>
                  <a:cubicBezTo>
                    <a:pt x="9282" y="38385"/>
                    <a:pt x="10192" y="39140"/>
                    <a:pt x="11194" y="39140"/>
                  </a:cubicBezTo>
                  <a:cubicBezTo>
                    <a:pt x="13121" y="39140"/>
                    <a:pt x="15388" y="36347"/>
                    <a:pt x="16504" y="34788"/>
                  </a:cubicBezTo>
                  <a:lnTo>
                    <a:pt x="16504" y="34788"/>
                  </a:lnTo>
                  <a:cubicBezTo>
                    <a:pt x="15553" y="36381"/>
                    <a:pt x="14127" y="39595"/>
                    <a:pt x="15702" y="42701"/>
                  </a:cubicBezTo>
                  <a:cubicBezTo>
                    <a:pt x="10189" y="42802"/>
                    <a:pt x="7654" y="44428"/>
                    <a:pt x="7654" y="44428"/>
                  </a:cubicBezTo>
                  <a:cubicBezTo>
                    <a:pt x="7654" y="44428"/>
                    <a:pt x="6443" y="44325"/>
                    <a:pt x="5014" y="44325"/>
                  </a:cubicBezTo>
                  <a:cubicBezTo>
                    <a:pt x="2976" y="44325"/>
                    <a:pt x="494" y="44534"/>
                    <a:pt x="434" y="45549"/>
                  </a:cubicBezTo>
                  <a:cubicBezTo>
                    <a:pt x="358" y="47002"/>
                    <a:pt x="2384" y="48448"/>
                    <a:pt x="5196" y="48448"/>
                  </a:cubicBezTo>
                  <a:cubicBezTo>
                    <a:pt x="5724" y="48448"/>
                    <a:pt x="6281" y="48397"/>
                    <a:pt x="6856" y="48285"/>
                  </a:cubicBezTo>
                  <a:cubicBezTo>
                    <a:pt x="8720" y="49863"/>
                    <a:pt x="10944" y="50694"/>
                    <a:pt x="12927" y="50694"/>
                  </a:cubicBezTo>
                  <a:cubicBezTo>
                    <a:pt x="15792" y="50694"/>
                    <a:pt x="18156" y="48962"/>
                    <a:pt x="18216" y="45246"/>
                  </a:cubicBezTo>
                  <a:cubicBezTo>
                    <a:pt x="18790" y="45406"/>
                    <a:pt x="19370" y="45482"/>
                    <a:pt x="19951" y="45482"/>
                  </a:cubicBezTo>
                  <a:cubicBezTo>
                    <a:pt x="27081" y="45482"/>
                    <a:pt x="34258" y="33957"/>
                    <a:pt x="30505" y="25030"/>
                  </a:cubicBezTo>
                  <a:cubicBezTo>
                    <a:pt x="36806" y="24122"/>
                    <a:pt x="30202" y="12035"/>
                    <a:pt x="25638" y="11934"/>
                  </a:cubicBezTo>
                  <a:cubicBezTo>
                    <a:pt x="25707" y="7687"/>
                    <a:pt x="20017" y="0"/>
                    <a:pt x="1335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505850" y="2586250"/>
              <a:ext cx="304725" cy="241825"/>
            </a:xfrm>
            <a:custGeom>
              <a:avLst/>
              <a:gdLst/>
              <a:ahLst/>
              <a:cxnLst/>
              <a:rect l="l" t="t" r="r" b="b"/>
              <a:pathLst>
                <a:path w="12189" h="9673" extrusionOk="0">
                  <a:moveTo>
                    <a:pt x="8836" y="0"/>
                  </a:moveTo>
                  <a:cubicBezTo>
                    <a:pt x="8836" y="0"/>
                    <a:pt x="1" y="4423"/>
                    <a:pt x="809" y="8280"/>
                  </a:cubicBezTo>
                  <a:cubicBezTo>
                    <a:pt x="1024" y="9298"/>
                    <a:pt x="1918" y="9672"/>
                    <a:pt x="3118" y="9672"/>
                  </a:cubicBezTo>
                  <a:cubicBezTo>
                    <a:pt x="6464" y="9672"/>
                    <a:pt x="12189" y="6755"/>
                    <a:pt x="12189" y="6755"/>
                  </a:cubicBezTo>
                  <a:lnTo>
                    <a:pt x="8836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1592200" y="2770525"/>
              <a:ext cx="232775" cy="291850"/>
            </a:xfrm>
            <a:custGeom>
              <a:avLst/>
              <a:gdLst/>
              <a:ahLst/>
              <a:cxnLst/>
              <a:rect l="l" t="t" r="r" b="b"/>
              <a:pathLst>
                <a:path w="9311" h="11674" extrusionOk="0">
                  <a:moveTo>
                    <a:pt x="9310" y="0"/>
                  </a:moveTo>
                  <a:lnTo>
                    <a:pt x="9310" y="0"/>
                  </a:lnTo>
                  <a:cubicBezTo>
                    <a:pt x="8856" y="465"/>
                    <a:pt x="8391" y="919"/>
                    <a:pt x="7937" y="1384"/>
                  </a:cubicBezTo>
                  <a:cubicBezTo>
                    <a:pt x="7482" y="1848"/>
                    <a:pt x="7018" y="2303"/>
                    <a:pt x="6553" y="2747"/>
                  </a:cubicBezTo>
                  <a:cubicBezTo>
                    <a:pt x="6079" y="3191"/>
                    <a:pt x="5604" y="3636"/>
                    <a:pt x="5120" y="4060"/>
                  </a:cubicBezTo>
                  <a:cubicBezTo>
                    <a:pt x="4635" y="4494"/>
                    <a:pt x="4120" y="4888"/>
                    <a:pt x="3575" y="5231"/>
                  </a:cubicBezTo>
                  <a:cubicBezTo>
                    <a:pt x="3514" y="5271"/>
                    <a:pt x="3443" y="5312"/>
                    <a:pt x="3373" y="5352"/>
                  </a:cubicBezTo>
                  <a:cubicBezTo>
                    <a:pt x="3302" y="5382"/>
                    <a:pt x="3231" y="5423"/>
                    <a:pt x="3161" y="5443"/>
                  </a:cubicBezTo>
                  <a:cubicBezTo>
                    <a:pt x="3120" y="5463"/>
                    <a:pt x="3090" y="5473"/>
                    <a:pt x="3050" y="5483"/>
                  </a:cubicBezTo>
                  <a:lnTo>
                    <a:pt x="2928" y="5514"/>
                  </a:lnTo>
                  <a:cubicBezTo>
                    <a:pt x="2848" y="5544"/>
                    <a:pt x="2757" y="5584"/>
                    <a:pt x="2686" y="5645"/>
                  </a:cubicBezTo>
                  <a:cubicBezTo>
                    <a:pt x="2555" y="5756"/>
                    <a:pt x="2444" y="5887"/>
                    <a:pt x="2363" y="6049"/>
                  </a:cubicBezTo>
                  <a:cubicBezTo>
                    <a:pt x="2292" y="6200"/>
                    <a:pt x="2232" y="6362"/>
                    <a:pt x="2181" y="6523"/>
                  </a:cubicBezTo>
                  <a:cubicBezTo>
                    <a:pt x="2100" y="6836"/>
                    <a:pt x="2030" y="7160"/>
                    <a:pt x="1969" y="7483"/>
                  </a:cubicBezTo>
                  <a:lnTo>
                    <a:pt x="1808" y="8442"/>
                  </a:lnTo>
                  <a:cubicBezTo>
                    <a:pt x="1717" y="9078"/>
                    <a:pt x="1545" y="9704"/>
                    <a:pt x="1293" y="10300"/>
                  </a:cubicBezTo>
                  <a:cubicBezTo>
                    <a:pt x="1161" y="10603"/>
                    <a:pt x="990" y="10875"/>
                    <a:pt x="778" y="11108"/>
                  </a:cubicBezTo>
                  <a:cubicBezTo>
                    <a:pt x="556" y="11350"/>
                    <a:pt x="293" y="11542"/>
                    <a:pt x="0" y="11673"/>
                  </a:cubicBezTo>
                  <a:cubicBezTo>
                    <a:pt x="303" y="11562"/>
                    <a:pt x="586" y="11380"/>
                    <a:pt x="808" y="11148"/>
                  </a:cubicBezTo>
                  <a:cubicBezTo>
                    <a:pt x="1040" y="10906"/>
                    <a:pt x="1232" y="10633"/>
                    <a:pt x="1373" y="10340"/>
                  </a:cubicBezTo>
                  <a:cubicBezTo>
                    <a:pt x="1646" y="9745"/>
                    <a:pt x="1838" y="9118"/>
                    <a:pt x="1949" y="8472"/>
                  </a:cubicBezTo>
                  <a:cubicBezTo>
                    <a:pt x="2080" y="7836"/>
                    <a:pt x="2161" y="7190"/>
                    <a:pt x="2343" y="6574"/>
                  </a:cubicBezTo>
                  <a:cubicBezTo>
                    <a:pt x="2383" y="6422"/>
                    <a:pt x="2444" y="6271"/>
                    <a:pt x="2514" y="6130"/>
                  </a:cubicBezTo>
                  <a:cubicBezTo>
                    <a:pt x="2575" y="5998"/>
                    <a:pt x="2676" y="5877"/>
                    <a:pt x="2787" y="5786"/>
                  </a:cubicBezTo>
                  <a:cubicBezTo>
                    <a:pt x="2848" y="5746"/>
                    <a:pt x="2908" y="5716"/>
                    <a:pt x="2979" y="5695"/>
                  </a:cubicBezTo>
                  <a:lnTo>
                    <a:pt x="3029" y="5675"/>
                  </a:lnTo>
                  <a:lnTo>
                    <a:pt x="3100" y="5655"/>
                  </a:lnTo>
                  <a:cubicBezTo>
                    <a:pt x="3140" y="5645"/>
                    <a:pt x="3181" y="5635"/>
                    <a:pt x="3221" y="5625"/>
                  </a:cubicBezTo>
                  <a:cubicBezTo>
                    <a:pt x="3302" y="5594"/>
                    <a:pt x="3373" y="5554"/>
                    <a:pt x="3454" y="5514"/>
                  </a:cubicBezTo>
                  <a:cubicBezTo>
                    <a:pt x="3524" y="5473"/>
                    <a:pt x="3605" y="5433"/>
                    <a:pt x="3676" y="5392"/>
                  </a:cubicBezTo>
                  <a:cubicBezTo>
                    <a:pt x="4221" y="5029"/>
                    <a:pt x="4736" y="4635"/>
                    <a:pt x="5221" y="4191"/>
                  </a:cubicBezTo>
                  <a:cubicBezTo>
                    <a:pt x="5715" y="3757"/>
                    <a:pt x="6190" y="3312"/>
                    <a:pt x="6644" y="2848"/>
                  </a:cubicBezTo>
                  <a:cubicBezTo>
                    <a:pt x="7109" y="2394"/>
                    <a:pt x="7563" y="1929"/>
                    <a:pt x="8007" y="1444"/>
                  </a:cubicBezTo>
                  <a:cubicBezTo>
                    <a:pt x="8442" y="970"/>
                    <a:pt x="8886" y="485"/>
                    <a:pt x="931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645450" y="2729875"/>
              <a:ext cx="245150" cy="380950"/>
            </a:xfrm>
            <a:custGeom>
              <a:avLst/>
              <a:gdLst/>
              <a:ahLst/>
              <a:cxnLst/>
              <a:rect l="l" t="t" r="r" b="b"/>
              <a:pathLst>
                <a:path w="9806" h="15238" extrusionOk="0">
                  <a:moveTo>
                    <a:pt x="9805" y="1"/>
                  </a:moveTo>
                  <a:lnTo>
                    <a:pt x="9805" y="1"/>
                  </a:lnTo>
                  <a:cubicBezTo>
                    <a:pt x="9553" y="748"/>
                    <a:pt x="9290" y="1485"/>
                    <a:pt x="9018" y="2232"/>
                  </a:cubicBezTo>
                  <a:cubicBezTo>
                    <a:pt x="8745" y="2969"/>
                    <a:pt x="8462" y="3706"/>
                    <a:pt x="8160" y="4434"/>
                  </a:cubicBezTo>
                  <a:cubicBezTo>
                    <a:pt x="7554" y="5888"/>
                    <a:pt x="6918" y="7342"/>
                    <a:pt x="6059" y="8654"/>
                  </a:cubicBezTo>
                  <a:cubicBezTo>
                    <a:pt x="5857" y="8988"/>
                    <a:pt x="5625" y="9301"/>
                    <a:pt x="5363" y="9593"/>
                  </a:cubicBezTo>
                  <a:cubicBezTo>
                    <a:pt x="5120" y="9886"/>
                    <a:pt x="4817" y="10129"/>
                    <a:pt x="4474" y="10300"/>
                  </a:cubicBezTo>
                  <a:cubicBezTo>
                    <a:pt x="4383" y="10330"/>
                    <a:pt x="4302" y="10361"/>
                    <a:pt x="4211" y="10371"/>
                  </a:cubicBezTo>
                  <a:cubicBezTo>
                    <a:pt x="4121" y="10381"/>
                    <a:pt x="4009" y="10401"/>
                    <a:pt x="3908" y="10411"/>
                  </a:cubicBezTo>
                  <a:cubicBezTo>
                    <a:pt x="3707" y="10462"/>
                    <a:pt x="3515" y="10532"/>
                    <a:pt x="3333" y="10633"/>
                  </a:cubicBezTo>
                  <a:cubicBezTo>
                    <a:pt x="3161" y="10744"/>
                    <a:pt x="3000" y="10876"/>
                    <a:pt x="2868" y="11037"/>
                  </a:cubicBezTo>
                  <a:cubicBezTo>
                    <a:pt x="2737" y="11189"/>
                    <a:pt x="2616" y="11350"/>
                    <a:pt x="2525" y="11532"/>
                  </a:cubicBezTo>
                  <a:cubicBezTo>
                    <a:pt x="2131" y="12239"/>
                    <a:pt x="1929" y="13006"/>
                    <a:pt x="1626" y="13733"/>
                  </a:cubicBezTo>
                  <a:cubicBezTo>
                    <a:pt x="1485" y="14097"/>
                    <a:pt x="1283" y="14440"/>
                    <a:pt x="1031" y="14743"/>
                  </a:cubicBezTo>
                  <a:cubicBezTo>
                    <a:pt x="768" y="15036"/>
                    <a:pt x="395" y="15218"/>
                    <a:pt x="1" y="15238"/>
                  </a:cubicBezTo>
                  <a:cubicBezTo>
                    <a:pt x="203" y="15228"/>
                    <a:pt x="395" y="15187"/>
                    <a:pt x="576" y="15107"/>
                  </a:cubicBezTo>
                  <a:cubicBezTo>
                    <a:pt x="758" y="15026"/>
                    <a:pt x="930" y="14905"/>
                    <a:pt x="1071" y="14763"/>
                  </a:cubicBezTo>
                  <a:cubicBezTo>
                    <a:pt x="1334" y="14470"/>
                    <a:pt x="1556" y="14137"/>
                    <a:pt x="1707" y="13764"/>
                  </a:cubicBezTo>
                  <a:cubicBezTo>
                    <a:pt x="2030" y="13037"/>
                    <a:pt x="2252" y="12269"/>
                    <a:pt x="2646" y="11603"/>
                  </a:cubicBezTo>
                  <a:cubicBezTo>
                    <a:pt x="2828" y="11259"/>
                    <a:pt x="3091" y="10977"/>
                    <a:pt x="3414" y="10765"/>
                  </a:cubicBezTo>
                  <a:cubicBezTo>
                    <a:pt x="3575" y="10674"/>
                    <a:pt x="3757" y="10603"/>
                    <a:pt x="3939" y="10563"/>
                  </a:cubicBezTo>
                  <a:lnTo>
                    <a:pt x="4232" y="10532"/>
                  </a:lnTo>
                  <a:cubicBezTo>
                    <a:pt x="4333" y="10512"/>
                    <a:pt x="4434" y="10492"/>
                    <a:pt x="4535" y="10452"/>
                  </a:cubicBezTo>
                  <a:cubicBezTo>
                    <a:pt x="4898" y="10270"/>
                    <a:pt x="5231" y="10017"/>
                    <a:pt x="5494" y="9704"/>
                  </a:cubicBezTo>
                  <a:cubicBezTo>
                    <a:pt x="5756" y="9412"/>
                    <a:pt x="5999" y="9088"/>
                    <a:pt x="6211" y="8755"/>
                  </a:cubicBezTo>
                  <a:cubicBezTo>
                    <a:pt x="6635" y="8079"/>
                    <a:pt x="7019" y="7382"/>
                    <a:pt x="7352" y="6665"/>
                  </a:cubicBezTo>
                  <a:cubicBezTo>
                    <a:pt x="7685" y="5948"/>
                    <a:pt x="7998" y="5221"/>
                    <a:pt x="8291" y="4484"/>
                  </a:cubicBezTo>
                  <a:cubicBezTo>
                    <a:pt x="8866" y="3010"/>
                    <a:pt x="9371" y="1515"/>
                    <a:pt x="980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758300" y="2816225"/>
              <a:ext cx="147200" cy="459450"/>
            </a:xfrm>
            <a:custGeom>
              <a:avLst/>
              <a:gdLst/>
              <a:ahLst/>
              <a:cxnLst/>
              <a:rect l="l" t="t" r="r" b="b"/>
              <a:pathLst>
                <a:path w="5888" h="18378" extrusionOk="0">
                  <a:moveTo>
                    <a:pt x="5887" y="0"/>
                  </a:moveTo>
                  <a:cubicBezTo>
                    <a:pt x="5756" y="808"/>
                    <a:pt x="5604" y="1626"/>
                    <a:pt x="5453" y="2434"/>
                  </a:cubicBezTo>
                  <a:cubicBezTo>
                    <a:pt x="5302" y="3241"/>
                    <a:pt x="5140" y="4059"/>
                    <a:pt x="4948" y="4857"/>
                  </a:cubicBezTo>
                  <a:cubicBezTo>
                    <a:pt x="4756" y="5655"/>
                    <a:pt x="4564" y="6452"/>
                    <a:pt x="4312" y="7240"/>
                  </a:cubicBezTo>
                  <a:cubicBezTo>
                    <a:pt x="4080" y="8017"/>
                    <a:pt x="3767" y="8775"/>
                    <a:pt x="3373" y="9492"/>
                  </a:cubicBezTo>
                  <a:cubicBezTo>
                    <a:pt x="3171" y="9835"/>
                    <a:pt x="2929" y="10168"/>
                    <a:pt x="2585" y="10360"/>
                  </a:cubicBezTo>
                  <a:cubicBezTo>
                    <a:pt x="2404" y="10471"/>
                    <a:pt x="2242" y="10623"/>
                    <a:pt x="2111" y="10794"/>
                  </a:cubicBezTo>
                  <a:cubicBezTo>
                    <a:pt x="1979" y="10966"/>
                    <a:pt x="1878" y="11158"/>
                    <a:pt x="1798" y="11350"/>
                  </a:cubicBezTo>
                  <a:cubicBezTo>
                    <a:pt x="1636" y="11743"/>
                    <a:pt x="1525" y="12147"/>
                    <a:pt x="1454" y="12551"/>
                  </a:cubicBezTo>
                  <a:cubicBezTo>
                    <a:pt x="1374" y="12965"/>
                    <a:pt x="1313" y="13369"/>
                    <a:pt x="1273" y="13783"/>
                  </a:cubicBezTo>
                  <a:cubicBezTo>
                    <a:pt x="1172" y="14601"/>
                    <a:pt x="1121" y="15429"/>
                    <a:pt x="1000" y="16237"/>
                  </a:cubicBezTo>
                  <a:cubicBezTo>
                    <a:pt x="949" y="16641"/>
                    <a:pt x="859" y="17045"/>
                    <a:pt x="737" y="17438"/>
                  </a:cubicBezTo>
                  <a:cubicBezTo>
                    <a:pt x="677" y="17630"/>
                    <a:pt x="586" y="17822"/>
                    <a:pt x="465" y="17984"/>
                  </a:cubicBezTo>
                  <a:cubicBezTo>
                    <a:pt x="354" y="18166"/>
                    <a:pt x="192" y="18297"/>
                    <a:pt x="0" y="18378"/>
                  </a:cubicBezTo>
                  <a:cubicBezTo>
                    <a:pt x="202" y="18307"/>
                    <a:pt x="364" y="18176"/>
                    <a:pt x="485" y="18004"/>
                  </a:cubicBezTo>
                  <a:cubicBezTo>
                    <a:pt x="616" y="17832"/>
                    <a:pt x="707" y="17651"/>
                    <a:pt x="778" y="17459"/>
                  </a:cubicBezTo>
                  <a:cubicBezTo>
                    <a:pt x="919" y="17065"/>
                    <a:pt x="1020" y="16661"/>
                    <a:pt x="1081" y="16247"/>
                  </a:cubicBezTo>
                  <a:cubicBezTo>
                    <a:pt x="1222" y="15439"/>
                    <a:pt x="1293" y="14611"/>
                    <a:pt x="1404" y="13803"/>
                  </a:cubicBezTo>
                  <a:cubicBezTo>
                    <a:pt x="1464" y="13389"/>
                    <a:pt x="1525" y="12985"/>
                    <a:pt x="1606" y="12582"/>
                  </a:cubicBezTo>
                  <a:cubicBezTo>
                    <a:pt x="1677" y="12188"/>
                    <a:pt x="1798" y="11794"/>
                    <a:pt x="1949" y="11420"/>
                  </a:cubicBezTo>
                  <a:cubicBezTo>
                    <a:pt x="2030" y="11239"/>
                    <a:pt x="2121" y="11057"/>
                    <a:pt x="2242" y="10895"/>
                  </a:cubicBezTo>
                  <a:cubicBezTo>
                    <a:pt x="2363" y="10744"/>
                    <a:pt x="2505" y="10613"/>
                    <a:pt x="2676" y="10512"/>
                  </a:cubicBezTo>
                  <a:cubicBezTo>
                    <a:pt x="2858" y="10401"/>
                    <a:pt x="3030" y="10269"/>
                    <a:pt x="3171" y="10098"/>
                  </a:cubicBezTo>
                  <a:cubicBezTo>
                    <a:pt x="3302" y="9936"/>
                    <a:pt x="3423" y="9764"/>
                    <a:pt x="3534" y="9583"/>
                  </a:cubicBezTo>
                  <a:cubicBezTo>
                    <a:pt x="3928" y="8845"/>
                    <a:pt x="4241" y="8078"/>
                    <a:pt x="4463" y="7280"/>
                  </a:cubicBezTo>
                  <a:cubicBezTo>
                    <a:pt x="4706" y="6483"/>
                    <a:pt x="4908" y="5685"/>
                    <a:pt x="5079" y="4877"/>
                  </a:cubicBezTo>
                  <a:cubicBezTo>
                    <a:pt x="5433" y="3262"/>
                    <a:pt x="5695" y="1636"/>
                    <a:pt x="588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858775" y="2863175"/>
              <a:ext cx="95950" cy="465775"/>
            </a:xfrm>
            <a:custGeom>
              <a:avLst/>
              <a:gdLst/>
              <a:ahLst/>
              <a:cxnLst/>
              <a:rect l="l" t="t" r="r" b="b"/>
              <a:pathLst>
                <a:path w="3838" h="18631" extrusionOk="0">
                  <a:moveTo>
                    <a:pt x="3554" y="0"/>
                  </a:moveTo>
                  <a:lnTo>
                    <a:pt x="3554" y="0"/>
                  </a:lnTo>
                  <a:cubicBezTo>
                    <a:pt x="3615" y="818"/>
                    <a:pt x="3655" y="1636"/>
                    <a:pt x="3676" y="2454"/>
                  </a:cubicBezTo>
                  <a:cubicBezTo>
                    <a:pt x="3696" y="3262"/>
                    <a:pt x="3696" y="4080"/>
                    <a:pt x="3645" y="4897"/>
                  </a:cubicBezTo>
                  <a:cubicBezTo>
                    <a:pt x="3615" y="5715"/>
                    <a:pt x="3504" y="6523"/>
                    <a:pt x="3322" y="7311"/>
                  </a:cubicBezTo>
                  <a:cubicBezTo>
                    <a:pt x="3231" y="7705"/>
                    <a:pt x="3080" y="8078"/>
                    <a:pt x="2888" y="8432"/>
                  </a:cubicBezTo>
                  <a:cubicBezTo>
                    <a:pt x="2838" y="8512"/>
                    <a:pt x="2777" y="8593"/>
                    <a:pt x="2716" y="8674"/>
                  </a:cubicBezTo>
                  <a:lnTo>
                    <a:pt x="2514" y="8896"/>
                  </a:lnTo>
                  <a:cubicBezTo>
                    <a:pt x="2373" y="9048"/>
                    <a:pt x="2252" y="9229"/>
                    <a:pt x="2171" y="9431"/>
                  </a:cubicBezTo>
                  <a:cubicBezTo>
                    <a:pt x="2020" y="9825"/>
                    <a:pt x="1919" y="10229"/>
                    <a:pt x="1878" y="10643"/>
                  </a:cubicBezTo>
                  <a:cubicBezTo>
                    <a:pt x="1838" y="11057"/>
                    <a:pt x="1818" y="11471"/>
                    <a:pt x="1808" y="11885"/>
                  </a:cubicBezTo>
                  <a:cubicBezTo>
                    <a:pt x="1787" y="12703"/>
                    <a:pt x="1798" y="13521"/>
                    <a:pt x="1767" y="14329"/>
                  </a:cubicBezTo>
                  <a:cubicBezTo>
                    <a:pt x="1757" y="15146"/>
                    <a:pt x="1646" y="15954"/>
                    <a:pt x="1434" y="16742"/>
                  </a:cubicBezTo>
                  <a:cubicBezTo>
                    <a:pt x="1323" y="17136"/>
                    <a:pt x="1151" y="17509"/>
                    <a:pt x="919" y="17843"/>
                  </a:cubicBezTo>
                  <a:cubicBezTo>
                    <a:pt x="677" y="18176"/>
                    <a:pt x="364" y="18438"/>
                    <a:pt x="0" y="18630"/>
                  </a:cubicBezTo>
                  <a:cubicBezTo>
                    <a:pt x="374" y="18458"/>
                    <a:pt x="707" y="18196"/>
                    <a:pt x="959" y="17873"/>
                  </a:cubicBezTo>
                  <a:cubicBezTo>
                    <a:pt x="1202" y="17540"/>
                    <a:pt x="1394" y="17166"/>
                    <a:pt x="1525" y="16772"/>
                  </a:cubicBezTo>
                  <a:cubicBezTo>
                    <a:pt x="1747" y="15985"/>
                    <a:pt x="1878" y="15167"/>
                    <a:pt x="1898" y="14349"/>
                  </a:cubicBezTo>
                  <a:cubicBezTo>
                    <a:pt x="1949" y="13531"/>
                    <a:pt x="1939" y="12703"/>
                    <a:pt x="1959" y="11885"/>
                  </a:cubicBezTo>
                  <a:cubicBezTo>
                    <a:pt x="1979" y="11481"/>
                    <a:pt x="1999" y="11077"/>
                    <a:pt x="2050" y="10673"/>
                  </a:cubicBezTo>
                  <a:cubicBezTo>
                    <a:pt x="2090" y="10269"/>
                    <a:pt x="2181" y="9886"/>
                    <a:pt x="2333" y="9512"/>
                  </a:cubicBezTo>
                  <a:cubicBezTo>
                    <a:pt x="2403" y="9330"/>
                    <a:pt x="2504" y="9159"/>
                    <a:pt x="2636" y="9017"/>
                  </a:cubicBezTo>
                  <a:lnTo>
                    <a:pt x="2848" y="8785"/>
                  </a:lnTo>
                  <a:cubicBezTo>
                    <a:pt x="2908" y="8694"/>
                    <a:pt x="2969" y="8603"/>
                    <a:pt x="3029" y="8523"/>
                  </a:cubicBezTo>
                  <a:cubicBezTo>
                    <a:pt x="3231" y="8149"/>
                    <a:pt x="3383" y="7755"/>
                    <a:pt x="3474" y="7351"/>
                  </a:cubicBezTo>
                  <a:cubicBezTo>
                    <a:pt x="3655" y="6543"/>
                    <a:pt x="3756" y="5725"/>
                    <a:pt x="3777" y="4908"/>
                  </a:cubicBezTo>
                  <a:cubicBezTo>
                    <a:pt x="3837" y="3262"/>
                    <a:pt x="3756" y="1626"/>
                    <a:pt x="355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747200" y="3189325"/>
              <a:ext cx="96200" cy="178500"/>
            </a:xfrm>
            <a:custGeom>
              <a:avLst/>
              <a:gdLst/>
              <a:ahLst/>
              <a:cxnLst/>
              <a:rect l="l" t="t" r="r" b="b"/>
              <a:pathLst>
                <a:path w="3848" h="7140" extrusionOk="0">
                  <a:moveTo>
                    <a:pt x="3847" y="0"/>
                  </a:moveTo>
                  <a:lnTo>
                    <a:pt x="3847" y="0"/>
                  </a:lnTo>
                  <a:cubicBezTo>
                    <a:pt x="3787" y="354"/>
                    <a:pt x="3706" y="687"/>
                    <a:pt x="3615" y="1040"/>
                  </a:cubicBezTo>
                  <a:cubicBezTo>
                    <a:pt x="3524" y="1384"/>
                    <a:pt x="3433" y="1727"/>
                    <a:pt x="3322" y="2070"/>
                  </a:cubicBezTo>
                  <a:cubicBezTo>
                    <a:pt x="3120" y="2757"/>
                    <a:pt x="2898" y="3433"/>
                    <a:pt x="2635" y="4090"/>
                  </a:cubicBezTo>
                  <a:cubicBezTo>
                    <a:pt x="2504" y="4413"/>
                    <a:pt x="2353" y="4736"/>
                    <a:pt x="2201" y="5059"/>
                  </a:cubicBezTo>
                  <a:cubicBezTo>
                    <a:pt x="2040" y="5372"/>
                    <a:pt x="1858" y="5675"/>
                    <a:pt x="1666" y="5968"/>
                  </a:cubicBezTo>
                  <a:cubicBezTo>
                    <a:pt x="1474" y="6261"/>
                    <a:pt x="1232" y="6523"/>
                    <a:pt x="959" y="6745"/>
                  </a:cubicBezTo>
                  <a:cubicBezTo>
                    <a:pt x="687" y="6978"/>
                    <a:pt x="353" y="7119"/>
                    <a:pt x="0" y="7139"/>
                  </a:cubicBezTo>
                  <a:cubicBezTo>
                    <a:pt x="15" y="7140"/>
                    <a:pt x="30" y="7140"/>
                    <a:pt x="45" y="7140"/>
                  </a:cubicBezTo>
                  <a:cubicBezTo>
                    <a:pt x="393" y="7140"/>
                    <a:pt x="729" y="7029"/>
                    <a:pt x="1010" y="6816"/>
                  </a:cubicBezTo>
                  <a:cubicBezTo>
                    <a:pt x="1303" y="6604"/>
                    <a:pt x="1555" y="6341"/>
                    <a:pt x="1767" y="6049"/>
                  </a:cubicBezTo>
                  <a:cubicBezTo>
                    <a:pt x="1989" y="5766"/>
                    <a:pt x="2181" y="5453"/>
                    <a:pt x="2343" y="5130"/>
                  </a:cubicBezTo>
                  <a:cubicBezTo>
                    <a:pt x="2504" y="4817"/>
                    <a:pt x="2656" y="4494"/>
                    <a:pt x="2787" y="4150"/>
                  </a:cubicBezTo>
                  <a:cubicBezTo>
                    <a:pt x="3060" y="3484"/>
                    <a:pt x="3272" y="2807"/>
                    <a:pt x="3453" y="2111"/>
                  </a:cubicBezTo>
                  <a:cubicBezTo>
                    <a:pt x="3635" y="1414"/>
                    <a:pt x="3766" y="707"/>
                    <a:pt x="384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632825" y="2691750"/>
              <a:ext cx="177750" cy="124500"/>
            </a:xfrm>
            <a:custGeom>
              <a:avLst/>
              <a:gdLst/>
              <a:ahLst/>
              <a:cxnLst/>
              <a:rect l="l" t="t" r="r" b="b"/>
              <a:pathLst>
                <a:path w="7110" h="4980" extrusionOk="0">
                  <a:moveTo>
                    <a:pt x="7110" y="1"/>
                  </a:moveTo>
                  <a:lnTo>
                    <a:pt x="7110" y="1"/>
                  </a:lnTo>
                  <a:cubicBezTo>
                    <a:pt x="6857" y="274"/>
                    <a:pt x="6595" y="526"/>
                    <a:pt x="6332" y="789"/>
                  </a:cubicBezTo>
                  <a:cubicBezTo>
                    <a:pt x="6080" y="1051"/>
                    <a:pt x="5817" y="1304"/>
                    <a:pt x="5544" y="1556"/>
                  </a:cubicBezTo>
                  <a:cubicBezTo>
                    <a:pt x="5009" y="2061"/>
                    <a:pt x="4454" y="2546"/>
                    <a:pt x="3878" y="3000"/>
                  </a:cubicBezTo>
                  <a:cubicBezTo>
                    <a:pt x="3303" y="3454"/>
                    <a:pt x="2697" y="3868"/>
                    <a:pt x="2061" y="4232"/>
                  </a:cubicBezTo>
                  <a:cubicBezTo>
                    <a:pt x="1738" y="4414"/>
                    <a:pt x="1404" y="4565"/>
                    <a:pt x="1061" y="4696"/>
                  </a:cubicBezTo>
                  <a:cubicBezTo>
                    <a:pt x="718" y="4828"/>
                    <a:pt x="364" y="4918"/>
                    <a:pt x="1" y="4979"/>
                  </a:cubicBezTo>
                  <a:cubicBezTo>
                    <a:pt x="738" y="4939"/>
                    <a:pt x="1455" y="4686"/>
                    <a:pt x="2121" y="4353"/>
                  </a:cubicBezTo>
                  <a:cubicBezTo>
                    <a:pt x="2778" y="4010"/>
                    <a:pt x="3404" y="3606"/>
                    <a:pt x="3989" y="3141"/>
                  </a:cubicBezTo>
                  <a:cubicBezTo>
                    <a:pt x="4575" y="2687"/>
                    <a:pt x="5120" y="2192"/>
                    <a:pt x="5645" y="1667"/>
                  </a:cubicBezTo>
                  <a:cubicBezTo>
                    <a:pt x="5898" y="1394"/>
                    <a:pt x="6160" y="1132"/>
                    <a:pt x="6403" y="859"/>
                  </a:cubicBezTo>
                  <a:cubicBezTo>
                    <a:pt x="6645" y="577"/>
                    <a:pt x="6887" y="294"/>
                    <a:pt x="711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520750" y="2979025"/>
              <a:ext cx="71475" cy="162100"/>
            </a:xfrm>
            <a:custGeom>
              <a:avLst/>
              <a:gdLst/>
              <a:ahLst/>
              <a:cxnLst/>
              <a:rect l="l" t="t" r="r" b="b"/>
              <a:pathLst>
                <a:path w="2859" h="6484" extrusionOk="0">
                  <a:moveTo>
                    <a:pt x="2858" y="1"/>
                  </a:moveTo>
                  <a:lnTo>
                    <a:pt x="2858" y="1"/>
                  </a:lnTo>
                  <a:cubicBezTo>
                    <a:pt x="2343" y="354"/>
                    <a:pt x="1889" y="768"/>
                    <a:pt x="1505" y="1253"/>
                  </a:cubicBezTo>
                  <a:cubicBezTo>
                    <a:pt x="1111" y="1738"/>
                    <a:pt x="788" y="2263"/>
                    <a:pt x="536" y="2838"/>
                  </a:cubicBezTo>
                  <a:cubicBezTo>
                    <a:pt x="415" y="3121"/>
                    <a:pt x="314" y="3424"/>
                    <a:pt x="233" y="3717"/>
                  </a:cubicBezTo>
                  <a:cubicBezTo>
                    <a:pt x="152" y="4020"/>
                    <a:pt x="102" y="4323"/>
                    <a:pt x="71" y="4636"/>
                  </a:cubicBezTo>
                  <a:cubicBezTo>
                    <a:pt x="1" y="5252"/>
                    <a:pt x="31" y="5878"/>
                    <a:pt x="162" y="6484"/>
                  </a:cubicBezTo>
                  <a:cubicBezTo>
                    <a:pt x="132" y="6181"/>
                    <a:pt x="122" y="5868"/>
                    <a:pt x="132" y="5565"/>
                  </a:cubicBezTo>
                  <a:cubicBezTo>
                    <a:pt x="132" y="5262"/>
                    <a:pt x="152" y="4959"/>
                    <a:pt x="203" y="4656"/>
                  </a:cubicBezTo>
                  <a:cubicBezTo>
                    <a:pt x="293" y="4060"/>
                    <a:pt x="455" y="3475"/>
                    <a:pt x="697" y="2909"/>
                  </a:cubicBezTo>
                  <a:cubicBezTo>
                    <a:pt x="940" y="2354"/>
                    <a:pt x="1253" y="1829"/>
                    <a:pt x="1606" y="1344"/>
                  </a:cubicBezTo>
                  <a:cubicBezTo>
                    <a:pt x="1788" y="1102"/>
                    <a:pt x="1990" y="859"/>
                    <a:pt x="2192" y="637"/>
                  </a:cubicBezTo>
                  <a:cubicBezTo>
                    <a:pt x="2404" y="415"/>
                    <a:pt x="2616" y="203"/>
                    <a:pt x="285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566700" y="3045925"/>
              <a:ext cx="88875" cy="120450"/>
            </a:xfrm>
            <a:custGeom>
              <a:avLst/>
              <a:gdLst/>
              <a:ahLst/>
              <a:cxnLst/>
              <a:rect l="l" t="t" r="r" b="b"/>
              <a:pathLst>
                <a:path w="3555" h="4818" extrusionOk="0">
                  <a:moveTo>
                    <a:pt x="3555" y="1"/>
                  </a:moveTo>
                  <a:lnTo>
                    <a:pt x="3555" y="1"/>
                  </a:lnTo>
                  <a:cubicBezTo>
                    <a:pt x="3312" y="445"/>
                    <a:pt x="3060" y="879"/>
                    <a:pt x="2797" y="1313"/>
                  </a:cubicBezTo>
                  <a:cubicBezTo>
                    <a:pt x="2545" y="1748"/>
                    <a:pt x="2282" y="2172"/>
                    <a:pt x="2000" y="2586"/>
                  </a:cubicBezTo>
                  <a:cubicBezTo>
                    <a:pt x="1717" y="3010"/>
                    <a:pt x="1414" y="3414"/>
                    <a:pt x="1091" y="3797"/>
                  </a:cubicBezTo>
                  <a:lnTo>
                    <a:pt x="970" y="3939"/>
                  </a:lnTo>
                  <a:cubicBezTo>
                    <a:pt x="929" y="3989"/>
                    <a:pt x="889" y="4030"/>
                    <a:pt x="838" y="4070"/>
                  </a:cubicBezTo>
                  <a:cubicBezTo>
                    <a:pt x="758" y="4161"/>
                    <a:pt x="677" y="4262"/>
                    <a:pt x="576" y="4343"/>
                  </a:cubicBezTo>
                  <a:cubicBezTo>
                    <a:pt x="485" y="4424"/>
                    <a:pt x="404" y="4524"/>
                    <a:pt x="303" y="4595"/>
                  </a:cubicBezTo>
                  <a:cubicBezTo>
                    <a:pt x="202" y="4666"/>
                    <a:pt x="101" y="4747"/>
                    <a:pt x="0" y="4817"/>
                  </a:cubicBezTo>
                  <a:cubicBezTo>
                    <a:pt x="455" y="4585"/>
                    <a:pt x="859" y="4272"/>
                    <a:pt x="1202" y="3888"/>
                  </a:cubicBezTo>
                  <a:cubicBezTo>
                    <a:pt x="1374" y="3707"/>
                    <a:pt x="1545" y="3515"/>
                    <a:pt x="1697" y="3313"/>
                  </a:cubicBezTo>
                  <a:cubicBezTo>
                    <a:pt x="1848" y="3101"/>
                    <a:pt x="2000" y="2899"/>
                    <a:pt x="2141" y="2687"/>
                  </a:cubicBezTo>
                  <a:cubicBezTo>
                    <a:pt x="2424" y="2263"/>
                    <a:pt x="2686" y="1828"/>
                    <a:pt x="2929" y="1384"/>
                  </a:cubicBezTo>
                  <a:cubicBezTo>
                    <a:pt x="3161" y="930"/>
                    <a:pt x="3373" y="465"/>
                    <a:pt x="355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632825" y="2602900"/>
              <a:ext cx="177750" cy="104275"/>
            </a:xfrm>
            <a:custGeom>
              <a:avLst/>
              <a:gdLst/>
              <a:ahLst/>
              <a:cxnLst/>
              <a:rect l="l" t="t" r="r" b="b"/>
              <a:pathLst>
                <a:path w="7110" h="4171" extrusionOk="0">
                  <a:moveTo>
                    <a:pt x="7110" y="1"/>
                  </a:moveTo>
                  <a:lnTo>
                    <a:pt x="7110" y="1"/>
                  </a:lnTo>
                  <a:cubicBezTo>
                    <a:pt x="5696" y="182"/>
                    <a:pt x="4323" y="617"/>
                    <a:pt x="3050" y="1263"/>
                  </a:cubicBezTo>
                  <a:cubicBezTo>
                    <a:pt x="2727" y="1424"/>
                    <a:pt x="2424" y="1606"/>
                    <a:pt x="2121" y="1808"/>
                  </a:cubicBezTo>
                  <a:cubicBezTo>
                    <a:pt x="1829" y="2010"/>
                    <a:pt x="1546" y="2232"/>
                    <a:pt x="1283" y="2464"/>
                  </a:cubicBezTo>
                  <a:cubicBezTo>
                    <a:pt x="1021" y="2707"/>
                    <a:pt x="768" y="2979"/>
                    <a:pt x="556" y="3252"/>
                  </a:cubicBezTo>
                  <a:cubicBezTo>
                    <a:pt x="334" y="3545"/>
                    <a:pt x="152" y="3848"/>
                    <a:pt x="1" y="4171"/>
                  </a:cubicBezTo>
                  <a:cubicBezTo>
                    <a:pt x="364" y="3565"/>
                    <a:pt x="819" y="3020"/>
                    <a:pt x="1364" y="2576"/>
                  </a:cubicBezTo>
                  <a:cubicBezTo>
                    <a:pt x="1909" y="2121"/>
                    <a:pt x="2495" y="1737"/>
                    <a:pt x="3121" y="1424"/>
                  </a:cubicBezTo>
                  <a:cubicBezTo>
                    <a:pt x="3747" y="1101"/>
                    <a:pt x="4403" y="819"/>
                    <a:pt x="5070" y="586"/>
                  </a:cubicBezTo>
                  <a:cubicBezTo>
                    <a:pt x="5403" y="465"/>
                    <a:pt x="5736" y="364"/>
                    <a:pt x="6080" y="263"/>
                  </a:cubicBezTo>
                  <a:cubicBezTo>
                    <a:pt x="6413" y="162"/>
                    <a:pt x="6756" y="81"/>
                    <a:pt x="711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1566700" y="2691750"/>
              <a:ext cx="180250" cy="85875"/>
            </a:xfrm>
            <a:custGeom>
              <a:avLst/>
              <a:gdLst/>
              <a:ahLst/>
              <a:cxnLst/>
              <a:rect l="l" t="t" r="r" b="b"/>
              <a:pathLst>
                <a:path w="7210" h="3435" extrusionOk="0">
                  <a:moveTo>
                    <a:pt x="7210" y="1"/>
                  </a:moveTo>
                  <a:cubicBezTo>
                    <a:pt x="6927" y="173"/>
                    <a:pt x="6634" y="354"/>
                    <a:pt x="6352" y="506"/>
                  </a:cubicBezTo>
                  <a:cubicBezTo>
                    <a:pt x="6059" y="688"/>
                    <a:pt x="5766" y="849"/>
                    <a:pt x="5483" y="1011"/>
                  </a:cubicBezTo>
                  <a:cubicBezTo>
                    <a:pt x="4898" y="1334"/>
                    <a:pt x="4312" y="1657"/>
                    <a:pt x="3716" y="1950"/>
                  </a:cubicBezTo>
                  <a:cubicBezTo>
                    <a:pt x="3120" y="2253"/>
                    <a:pt x="2515" y="2525"/>
                    <a:pt x="1899" y="2788"/>
                  </a:cubicBezTo>
                  <a:cubicBezTo>
                    <a:pt x="1737" y="2848"/>
                    <a:pt x="1586" y="2909"/>
                    <a:pt x="1434" y="2970"/>
                  </a:cubicBezTo>
                  <a:cubicBezTo>
                    <a:pt x="1273" y="3030"/>
                    <a:pt x="1111" y="3091"/>
                    <a:pt x="960" y="3141"/>
                  </a:cubicBezTo>
                  <a:cubicBezTo>
                    <a:pt x="798" y="3192"/>
                    <a:pt x="647" y="3252"/>
                    <a:pt x="485" y="3293"/>
                  </a:cubicBezTo>
                  <a:cubicBezTo>
                    <a:pt x="323" y="3343"/>
                    <a:pt x="162" y="3394"/>
                    <a:pt x="0" y="3434"/>
                  </a:cubicBezTo>
                  <a:cubicBezTo>
                    <a:pt x="334" y="3384"/>
                    <a:pt x="657" y="3313"/>
                    <a:pt x="980" y="3222"/>
                  </a:cubicBezTo>
                  <a:cubicBezTo>
                    <a:pt x="1151" y="3182"/>
                    <a:pt x="1303" y="3131"/>
                    <a:pt x="1464" y="3081"/>
                  </a:cubicBezTo>
                  <a:cubicBezTo>
                    <a:pt x="1626" y="3020"/>
                    <a:pt x="1788" y="2970"/>
                    <a:pt x="1949" y="2919"/>
                  </a:cubicBezTo>
                  <a:cubicBezTo>
                    <a:pt x="2575" y="2687"/>
                    <a:pt x="3191" y="2414"/>
                    <a:pt x="3797" y="2111"/>
                  </a:cubicBezTo>
                  <a:cubicBezTo>
                    <a:pt x="4393" y="1808"/>
                    <a:pt x="4978" y="1485"/>
                    <a:pt x="5554" y="1132"/>
                  </a:cubicBezTo>
                  <a:cubicBezTo>
                    <a:pt x="5837" y="950"/>
                    <a:pt x="6119" y="778"/>
                    <a:pt x="6392" y="587"/>
                  </a:cubicBezTo>
                  <a:cubicBezTo>
                    <a:pt x="6675" y="395"/>
                    <a:pt x="6947" y="203"/>
                    <a:pt x="721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1522775" y="3384100"/>
              <a:ext cx="160825" cy="32700"/>
            </a:xfrm>
            <a:custGeom>
              <a:avLst/>
              <a:gdLst/>
              <a:ahLst/>
              <a:cxnLst/>
              <a:rect l="l" t="t" r="r" b="b"/>
              <a:pathLst>
                <a:path w="6433" h="1308" extrusionOk="0">
                  <a:moveTo>
                    <a:pt x="5500" y="1"/>
                  </a:moveTo>
                  <a:cubicBezTo>
                    <a:pt x="5247" y="1"/>
                    <a:pt x="4996" y="6"/>
                    <a:pt x="4746" y="15"/>
                  </a:cubicBezTo>
                  <a:cubicBezTo>
                    <a:pt x="4181" y="35"/>
                    <a:pt x="3625" y="75"/>
                    <a:pt x="3060" y="136"/>
                  </a:cubicBezTo>
                  <a:cubicBezTo>
                    <a:pt x="2505" y="196"/>
                    <a:pt x="1949" y="297"/>
                    <a:pt x="1404" y="439"/>
                  </a:cubicBezTo>
                  <a:cubicBezTo>
                    <a:pt x="1121" y="509"/>
                    <a:pt x="859" y="610"/>
                    <a:pt x="606" y="732"/>
                  </a:cubicBezTo>
                  <a:cubicBezTo>
                    <a:pt x="475" y="792"/>
                    <a:pt x="354" y="873"/>
                    <a:pt x="243" y="964"/>
                  </a:cubicBezTo>
                  <a:cubicBezTo>
                    <a:pt x="132" y="1045"/>
                    <a:pt x="41" y="1166"/>
                    <a:pt x="0" y="1307"/>
                  </a:cubicBezTo>
                  <a:cubicBezTo>
                    <a:pt x="61" y="1176"/>
                    <a:pt x="152" y="1075"/>
                    <a:pt x="273" y="994"/>
                  </a:cubicBezTo>
                  <a:cubicBezTo>
                    <a:pt x="384" y="923"/>
                    <a:pt x="505" y="863"/>
                    <a:pt x="636" y="812"/>
                  </a:cubicBezTo>
                  <a:cubicBezTo>
                    <a:pt x="899" y="711"/>
                    <a:pt x="1162" y="631"/>
                    <a:pt x="1434" y="580"/>
                  </a:cubicBezTo>
                  <a:cubicBezTo>
                    <a:pt x="1979" y="459"/>
                    <a:pt x="2535" y="378"/>
                    <a:pt x="3080" y="318"/>
                  </a:cubicBezTo>
                  <a:cubicBezTo>
                    <a:pt x="3635" y="247"/>
                    <a:pt x="4191" y="196"/>
                    <a:pt x="4756" y="156"/>
                  </a:cubicBezTo>
                  <a:lnTo>
                    <a:pt x="6432" y="25"/>
                  </a:lnTo>
                  <a:cubicBezTo>
                    <a:pt x="6121" y="8"/>
                    <a:pt x="5810" y="1"/>
                    <a:pt x="550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1472800" y="3432925"/>
              <a:ext cx="138350" cy="13700"/>
            </a:xfrm>
            <a:custGeom>
              <a:avLst/>
              <a:gdLst/>
              <a:ahLst/>
              <a:cxnLst/>
              <a:rect l="l" t="t" r="r" b="b"/>
              <a:pathLst>
                <a:path w="5534" h="548" extrusionOk="0">
                  <a:moveTo>
                    <a:pt x="5533" y="0"/>
                  </a:moveTo>
                  <a:lnTo>
                    <a:pt x="5533" y="0"/>
                  </a:lnTo>
                  <a:cubicBezTo>
                    <a:pt x="5079" y="101"/>
                    <a:pt x="4604" y="182"/>
                    <a:pt x="4140" y="243"/>
                  </a:cubicBezTo>
                  <a:cubicBezTo>
                    <a:pt x="3686" y="303"/>
                    <a:pt x="3221" y="344"/>
                    <a:pt x="2757" y="364"/>
                  </a:cubicBezTo>
                  <a:cubicBezTo>
                    <a:pt x="2677" y="366"/>
                    <a:pt x="2597" y="366"/>
                    <a:pt x="2518" y="366"/>
                  </a:cubicBezTo>
                  <a:cubicBezTo>
                    <a:pt x="2133" y="366"/>
                    <a:pt x="1748" y="347"/>
                    <a:pt x="1363" y="313"/>
                  </a:cubicBezTo>
                  <a:cubicBezTo>
                    <a:pt x="899" y="253"/>
                    <a:pt x="444" y="152"/>
                    <a:pt x="0" y="10"/>
                  </a:cubicBezTo>
                  <a:lnTo>
                    <a:pt x="0" y="10"/>
                  </a:lnTo>
                  <a:cubicBezTo>
                    <a:pt x="424" y="212"/>
                    <a:pt x="879" y="364"/>
                    <a:pt x="1343" y="445"/>
                  </a:cubicBezTo>
                  <a:cubicBezTo>
                    <a:pt x="1750" y="515"/>
                    <a:pt x="2165" y="547"/>
                    <a:pt x="2588" y="547"/>
                  </a:cubicBezTo>
                  <a:cubicBezTo>
                    <a:pt x="2648" y="547"/>
                    <a:pt x="2707" y="547"/>
                    <a:pt x="2767" y="546"/>
                  </a:cubicBezTo>
                  <a:cubicBezTo>
                    <a:pt x="3231" y="525"/>
                    <a:pt x="3706" y="475"/>
                    <a:pt x="4170" y="384"/>
                  </a:cubicBezTo>
                  <a:cubicBezTo>
                    <a:pt x="4635" y="293"/>
                    <a:pt x="5089" y="172"/>
                    <a:pt x="553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1611125" y="2442100"/>
              <a:ext cx="135825" cy="132800"/>
            </a:xfrm>
            <a:custGeom>
              <a:avLst/>
              <a:gdLst/>
              <a:ahLst/>
              <a:cxnLst/>
              <a:rect l="l" t="t" r="r" b="b"/>
              <a:pathLst>
                <a:path w="5433" h="5312" extrusionOk="0">
                  <a:moveTo>
                    <a:pt x="0" y="1"/>
                  </a:moveTo>
                  <a:lnTo>
                    <a:pt x="0" y="1"/>
                  </a:lnTo>
                  <a:cubicBezTo>
                    <a:pt x="81" y="324"/>
                    <a:pt x="192" y="627"/>
                    <a:pt x="324" y="930"/>
                  </a:cubicBezTo>
                  <a:cubicBezTo>
                    <a:pt x="455" y="1232"/>
                    <a:pt x="616" y="1515"/>
                    <a:pt x="798" y="1798"/>
                  </a:cubicBezTo>
                  <a:cubicBezTo>
                    <a:pt x="970" y="2071"/>
                    <a:pt x="1172" y="2333"/>
                    <a:pt x="1384" y="2585"/>
                  </a:cubicBezTo>
                  <a:cubicBezTo>
                    <a:pt x="1606" y="2838"/>
                    <a:pt x="1838" y="3070"/>
                    <a:pt x="2081" y="3292"/>
                  </a:cubicBezTo>
                  <a:cubicBezTo>
                    <a:pt x="2565" y="3737"/>
                    <a:pt x="3090" y="4130"/>
                    <a:pt x="3656" y="4474"/>
                  </a:cubicBezTo>
                  <a:cubicBezTo>
                    <a:pt x="4221" y="4817"/>
                    <a:pt x="4817" y="5100"/>
                    <a:pt x="5433" y="5312"/>
                  </a:cubicBezTo>
                  <a:cubicBezTo>
                    <a:pt x="5140" y="5181"/>
                    <a:pt x="4847" y="5029"/>
                    <a:pt x="4565" y="4857"/>
                  </a:cubicBezTo>
                  <a:cubicBezTo>
                    <a:pt x="4282" y="4706"/>
                    <a:pt x="3999" y="4534"/>
                    <a:pt x="3737" y="4353"/>
                  </a:cubicBezTo>
                  <a:cubicBezTo>
                    <a:pt x="3191" y="3999"/>
                    <a:pt x="2676" y="3595"/>
                    <a:pt x="2202" y="3161"/>
                  </a:cubicBezTo>
                  <a:cubicBezTo>
                    <a:pt x="1717" y="2727"/>
                    <a:pt x="1283" y="2242"/>
                    <a:pt x="909" y="1717"/>
                  </a:cubicBezTo>
                  <a:cubicBezTo>
                    <a:pt x="536" y="1192"/>
                    <a:pt x="223" y="606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1700475" y="2450900"/>
              <a:ext cx="131550" cy="88675"/>
            </a:xfrm>
            <a:custGeom>
              <a:avLst/>
              <a:gdLst/>
              <a:ahLst/>
              <a:cxnLst/>
              <a:rect l="l" t="t" r="r" b="b"/>
              <a:pathLst>
                <a:path w="5262" h="3547" extrusionOk="0">
                  <a:moveTo>
                    <a:pt x="614" y="1"/>
                  </a:moveTo>
                  <a:cubicBezTo>
                    <a:pt x="407" y="1"/>
                    <a:pt x="204" y="33"/>
                    <a:pt x="1" y="93"/>
                  </a:cubicBezTo>
                  <a:cubicBezTo>
                    <a:pt x="131" y="74"/>
                    <a:pt x="261" y="64"/>
                    <a:pt x="391" y="64"/>
                  </a:cubicBezTo>
                  <a:cubicBezTo>
                    <a:pt x="804" y="64"/>
                    <a:pt x="1210" y="161"/>
                    <a:pt x="1586" y="345"/>
                  </a:cubicBezTo>
                  <a:cubicBezTo>
                    <a:pt x="2071" y="578"/>
                    <a:pt x="2535" y="870"/>
                    <a:pt x="2949" y="1224"/>
                  </a:cubicBezTo>
                  <a:cubicBezTo>
                    <a:pt x="3374" y="1567"/>
                    <a:pt x="3777" y="1931"/>
                    <a:pt x="4151" y="2324"/>
                  </a:cubicBezTo>
                  <a:cubicBezTo>
                    <a:pt x="4535" y="2718"/>
                    <a:pt x="4908" y="3122"/>
                    <a:pt x="5262" y="3546"/>
                  </a:cubicBezTo>
                  <a:cubicBezTo>
                    <a:pt x="4959" y="3082"/>
                    <a:pt x="4626" y="2637"/>
                    <a:pt x="4262" y="2223"/>
                  </a:cubicBezTo>
                  <a:cubicBezTo>
                    <a:pt x="3899" y="1799"/>
                    <a:pt x="3495" y="1416"/>
                    <a:pt x="3071" y="1072"/>
                  </a:cubicBezTo>
                  <a:cubicBezTo>
                    <a:pt x="2636" y="709"/>
                    <a:pt x="2152" y="426"/>
                    <a:pt x="1637" y="214"/>
                  </a:cubicBezTo>
                  <a:cubicBezTo>
                    <a:pt x="1374" y="103"/>
                    <a:pt x="1102" y="42"/>
                    <a:pt x="829" y="12"/>
                  </a:cubicBezTo>
                  <a:cubicBezTo>
                    <a:pt x="757" y="4"/>
                    <a:pt x="685" y="1"/>
                    <a:pt x="61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1611125" y="2368125"/>
              <a:ext cx="199450" cy="57075"/>
            </a:xfrm>
            <a:custGeom>
              <a:avLst/>
              <a:gdLst/>
              <a:ahLst/>
              <a:cxnLst/>
              <a:rect l="l" t="t" r="r" b="b"/>
              <a:pathLst>
                <a:path w="7978" h="2283" extrusionOk="0">
                  <a:moveTo>
                    <a:pt x="2081" y="1"/>
                  </a:moveTo>
                  <a:cubicBezTo>
                    <a:pt x="1727" y="1"/>
                    <a:pt x="1374" y="31"/>
                    <a:pt x="1020" y="92"/>
                  </a:cubicBezTo>
                  <a:cubicBezTo>
                    <a:pt x="667" y="152"/>
                    <a:pt x="324" y="263"/>
                    <a:pt x="0" y="405"/>
                  </a:cubicBezTo>
                  <a:cubicBezTo>
                    <a:pt x="566" y="219"/>
                    <a:pt x="1145" y="132"/>
                    <a:pt x="1733" y="132"/>
                  </a:cubicBezTo>
                  <a:cubicBezTo>
                    <a:pt x="1848" y="132"/>
                    <a:pt x="1964" y="136"/>
                    <a:pt x="2081" y="142"/>
                  </a:cubicBezTo>
                  <a:cubicBezTo>
                    <a:pt x="2777" y="183"/>
                    <a:pt x="3474" y="314"/>
                    <a:pt x="4140" y="516"/>
                  </a:cubicBezTo>
                  <a:cubicBezTo>
                    <a:pt x="4817" y="728"/>
                    <a:pt x="5473" y="980"/>
                    <a:pt x="6109" y="1273"/>
                  </a:cubicBezTo>
                  <a:cubicBezTo>
                    <a:pt x="6433" y="1425"/>
                    <a:pt x="6746" y="1586"/>
                    <a:pt x="7059" y="1748"/>
                  </a:cubicBezTo>
                  <a:cubicBezTo>
                    <a:pt x="7362" y="1919"/>
                    <a:pt x="7675" y="2091"/>
                    <a:pt x="7978" y="2283"/>
                  </a:cubicBezTo>
                  <a:cubicBezTo>
                    <a:pt x="7412" y="1849"/>
                    <a:pt x="6806" y="1475"/>
                    <a:pt x="6170" y="1152"/>
                  </a:cubicBezTo>
                  <a:cubicBezTo>
                    <a:pt x="5534" y="819"/>
                    <a:pt x="4878" y="546"/>
                    <a:pt x="4191" y="344"/>
                  </a:cubicBezTo>
                  <a:cubicBezTo>
                    <a:pt x="3514" y="132"/>
                    <a:pt x="2797" y="21"/>
                    <a:pt x="208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1952175" y="2744775"/>
              <a:ext cx="67175" cy="301175"/>
            </a:xfrm>
            <a:custGeom>
              <a:avLst/>
              <a:gdLst/>
              <a:ahLst/>
              <a:cxnLst/>
              <a:rect l="l" t="t" r="r" b="b"/>
              <a:pathLst>
                <a:path w="2687" h="12047" extrusionOk="0">
                  <a:moveTo>
                    <a:pt x="0" y="0"/>
                  </a:moveTo>
                  <a:lnTo>
                    <a:pt x="0" y="0"/>
                  </a:lnTo>
                  <a:cubicBezTo>
                    <a:pt x="232" y="455"/>
                    <a:pt x="445" y="940"/>
                    <a:pt x="646" y="1414"/>
                  </a:cubicBezTo>
                  <a:cubicBezTo>
                    <a:pt x="848" y="1899"/>
                    <a:pt x="1040" y="2383"/>
                    <a:pt x="1212" y="2878"/>
                  </a:cubicBezTo>
                  <a:cubicBezTo>
                    <a:pt x="1565" y="3848"/>
                    <a:pt x="1868" y="4847"/>
                    <a:pt x="2101" y="5867"/>
                  </a:cubicBezTo>
                  <a:cubicBezTo>
                    <a:pt x="2212" y="6372"/>
                    <a:pt x="2313" y="6887"/>
                    <a:pt x="2383" y="7392"/>
                  </a:cubicBezTo>
                  <a:cubicBezTo>
                    <a:pt x="2454" y="7907"/>
                    <a:pt x="2504" y="8432"/>
                    <a:pt x="2535" y="8947"/>
                  </a:cubicBezTo>
                  <a:cubicBezTo>
                    <a:pt x="2555" y="9462"/>
                    <a:pt x="2545" y="9987"/>
                    <a:pt x="2504" y="10502"/>
                  </a:cubicBezTo>
                  <a:cubicBezTo>
                    <a:pt x="2454" y="11027"/>
                    <a:pt x="2373" y="11532"/>
                    <a:pt x="2252" y="12047"/>
                  </a:cubicBezTo>
                  <a:cubicBezTo>
                    <a:pt x="2403" y="11542"/>
                    <a:pt x="2525" y="11037"/>
                    <a:pt x="2595" y="10522"/>
                  </a:cubicBezTo>
                  <a:cubicBezTo>
                    <a:pt x="2656" y="9997"/>
                    <a:pt x="2686" y="9472"/>
                    <a:pt x="2676" y="8947"/>
                  </a:cubicBezTo>
                  <a:cubicBezTo>
                    <a:pt x="2646" y="7897"/>
                    <a:pt x="2515" y="6847"/>
                    <a:pt x="2272" y="5827"/>
                  </a:cubicBezTo>
                  <a:cubicBezTo>
                    <a:pt x="2161" y="5322"/>
                    <a:pt x="2020" y="4817"/>
                    <a:pt x="1858" y="4312"/>
                  </a:cubicBezTo>
                  <a:cubicBezTo>
                    <a:pt x="1707" y="3817"/>
                    <a:pt x="1535" y="3323"/>
                    <a:pt x="1343" y="2828"/>
                  </a:cubicBezTo>
                  <a:cubicBezTo>
                    <a:pt x="970" y="1858"/>
                    <a:pt x="515" y="909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1965300" y="2691750"/>
              <a:ext cx="94425" cy="136350"/>
            </a:xfrm>
            <a:custGeom>
              <a:avLst/>
              <a:gdLst/>
              <a:ahLst/>
              <a:cxnLst/>
              <a:rect l="l" t="t" r="r" b="b"/>
              <a:pathLst>
                <a:path w="3777" h="5454" extrusionOk="0">
                  <a:moveTo>
                    <a:pt x="0" y="1"/>
                  </a:moveTo>
                  <a:lnTo>
                    <a:pt x="0" y="1"/>
                  </a:lnTo>
                  <a:cubicBezTo>
                    <a:pt x="465" y="354"/>
                    <a:pt x="889" y="718"/>
                    <a:pt x="1313" y="1112"/>
                  </a:cubicBezTo>
                  <a:cubicBezTo>
                    <a:pt x="1727" y="1495"/>
                    <a:pt x="2121" y="1909"/>
                    <a:pt x="2484" y="2354"/>
                  </a:cubicBezTo>
                  <a:cubicBezTo>
                    <a:pt x="2848" y="2798"/>
                    <a:pt x="3151" y="3273"/>
                    <a:pt x="3383" y="3798"/>
                  </a:cubicBezTo>
                  <a:cubicBezTo>
                    <a:pt x="3615" y="4313"/>
                    <a:pt x="3706" y="4888"/>
                    <a:pt x="3656" y="5454"/>
                  </a:cubicBezTo>
                  <a:cubicBezTo>
                    <a:pt x="3777" y="4888"/>
                    <a:pt x="3726" y="4282"/>
                    <a:pt x="3504" y="3747"/>
                  </a:cubicBezTo>
                  <a:cubicBezTo>
                    <a:pt x="3292" y="3202"/>
                    <a:pt x="2999" y="2697"/>
                    <a:pt x="2626" y="2243"/>
                  </a:cubicBezTo>
                  <a:cubicBezTo>
                    <a:pt x="2262" y="1798"/>
                    <a:pt x="1848" y="1384"/>
                    <a:pt x="1404" y="1011"/>
                  </a:cubicBezTo>
                  <a:cubicBezTo>
                    <a:pt x="970" y="627"/>
                    <a:pt x="495" y="294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1952175" y="3085325"/>
              <a:ext cx="21475" cy="159800"/>
            </a:xfrm>
            <a:custGeom>
              <a:avLst/>
              <a:gdLst/>
              <a:ahLst/>
              <a:cxnLst/>
              <a:rect l="l" t="t" r="r" b="b"/>
              <a:pathLst>
                <a:path w="859" h="6392" extrusionOk="0">
                  <a:moveTo>
                    <a:pt x="525" y="0"/>
                  </a:moveTo>
                  <a:cubicBezTo>
                    <a:pt x="596" y="535"/>
                    <a:pt x="636" y="1080"/>
                    <a:pt x="657" y="1616"/>
                  </a:cubicBezTo>
                  <a:cubicBezTo>
                    <a:pt x="677" y="2161"/>
                    <a:pt x="677" y="2696"/>
                    <a:pt x="657" y="3241"/>
                  </a:cubicBezTo>
                  <a:cubicBezTo>
                    <a:pt x="626" y="3776"/>
                    <a:pt x="566" y="4312"/>
                    <a:pt x="465" y="4847"/>
                  </a:cubicBezTo>
                  <a:cubicBezTo>
                    <a:pt x="364" y="5372"/>
                    <a:pt x="202" y="5897"/>
                    <a:pt x="0" y="6392"/>
                  </a:cubicBezTo>
                  <a:cubicBezTo>
                    <a:pt x="273" y="5917"/>
                    <a:pt x="475" y="5402"/>
                    <a:pt x="606" y="4877"/>
                  </a:cubicBezTo>
                  <a:cubicBezTo>
                    <a:pt x="727" y="4342"/>
                    <a:pt x="808" y="3797"/>
                    <a:pt x="838" y="3251"/>
                  </a:cubicBezTo>
                  <a:cubicBezTo>
                    <a:pt x="859" y="2706"/>
                    <a:pt x="848" y="2151"/>
                    <a:pt x="798" y="1606"/>
                  </a:cubicBezTo>
                  <a:cubicBezTo>
                    <a:pt x="747" y="1060"/>
                    <a:pt x="657" y="525"/>
                    <a:pt x="52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28"/>
          <p:cNvGrpSpPr/>
          <p:nvPr/>
        </p:nvGrpSpPr>
        <p:grpSpPr>
          <a:xfrm rot="-2700000">
            <a:off x="5729297" y="3039342"/>
            <a:ext cx="2798817" cy="2678941"/>
            <a:chOff x="1553575" y="3460325"/>
            <a:chExt cx="1802425" cy="1725225"/>
          </a:xfrm>
        </p:grpSpPr>
        <p:sp>
          <p:nvSpPr>
            <p:cNvPr id="329" name="Google Shape;329;p28"/>
            <p:cNvSpPr/>
            <p:nvPr/>
          </p:nvSpPr>
          <p:spPr>
            <a:xfrm>
              <a:off x="1553575" y="3694450"/>
              <a:ext cx="1645400" cy="1368025"/>
            </a:xfrm>
            <a:custGeom>
              <a:avLst/>
              <a:gdLst/>
              <a:ahLst/>
              <a:cxnLst/>
              <a:rect l="l" t="t" r="r" b="b"/>
              <a:pathLst>
                <a:path w="65816" h="54721" extrusionOk="0">
                  <a:moveTo>
                    <a:pt x="25264" y="0"/>
                  </a:moveTo>
                  <a:cubicBezTo>
                    <a:pt x="25264" y="0"/>
                    <a:pt x="0" y="19347"/>
                    <a:pt x="10502" y="25567"/>
                  </a:cubicBezTo>
                  <a:cubicBezTo>
                    <a:pt x="3273" y="30481"/>
                    <a:pt x="8678" y="33849"/>
                    <a:pt x="13176" y="33849"/>
                  </a:cubicBezTo>
                  <a:cubicBezTo>
                    <a:pt x="14094" y="33849"/>
                    <a:pt x="14974" y="33709"/>
                    <a:pt x="15702" y="33413"/>
                  </a:cubicBezTo>
                  <a:lnTo>
                    <a:pt x="15702" y="33413"/>
                  </a:lnTo>
                  <a:cubicBezTo>
                    <a:pt x="9683" y="39638"/>
                    <a:pt x="16334" y="43594"/>
                    <a:pt x="21396" y="43594"/>
                  </a:cubicBezTo>
                  <a:cubicBezTo>
                    <a:pt x="22533" y="43594"/>
                    <a:pt x="23591" y="43394"/>
                    <a:pt x="24406" y="42975"/>
                  </a:cubicBezTo>
                  <a:lnTo>
                    <a:pt x="24406" y="42975"/>
                  </a:lnTo>
                  <a:cubicBezTo>
                    <a:pt x="24082" y="48399"/>
                    <a:pt x="27695" y="51020"/>
                    <a:pt x="30927" y="51020"/>
                  </a:cubicBezTo>
                  <a:cubicBezTo>
                    <a:pt x="32731" y="51020"/>
                    <a:pt x="34416" y="50202"/>
                    <a:pt x="35231" y="48600"/>
                  </a:cubicBezTo>
                  <a:cubicBezTo>
                    <a:pt x="35834" y="52992"/>
                    <a:pt x="37913" y="54721"/>
                    <a:pt x="40032" y="54721"/>
                  </a:cubicBezTo>
                  <a:cubicBezTo>
                    <a:pt x="42663" y="54721"/>
                    <a:pt x="45357" y="52055"/>
                    <a:pt x="45368" y="48509"/>
                  </a:cubicBezTo>
                  <a:cubicBezTo>
                    <a:pt x="47515" y="50658"/>
                    <a:pt x="49438" y="51488"/>
                    <a:pt x="51045" y="51488"/>
                  </a:cubicBezTo>
                  <a:cubicBezTo>
                    <a:pt x="54964" y="51488"/>
                    <a:pt x="57007" y="46552"/>
                    <a:pt x="55840" y="43773"/>
                  </a:cubicBezTo>
                  <a:lnTo>
                    <a:pt x="55840" y="43773"/>
                  </a:lnTo>
                  <a:cubicBezTo>
                    <a:pt x="56568" y="44338"/>
                    <a:pt x="57244" y="44597"/>
                    <a:pt x="57872" y="44597"/>
                  </a:cubicBezTo>
                  <a:cubicBezTo>
                    <a:pt x="64698" y="44597"/>
                    <a:pt x="65816" y="14036"/>
                    <a:pt x="65816" y="14036"/>
                  </a:cubicBezTo>
                  <a:lnTo>
                    <a:pt x="25264" y="0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1786825" y="4405625"/>
              <a:ext cx="803275" cy="779925"/>
            </a:xfrm>
            <a:custGeom>
              <a:avLst/>
              <a:gdLst/>
              <a:ahLst/>
              <a:cxnLst/>
              <a:rect l="l" t="t" r="r" b="b"/>
              <a:pathLst>
                <a:path w="32131" h="31197" extrusionOk="0">
                  <a:moveTo>
                    <a:pt x="22182" y="1"/>
                  </a:moveTo>
                  <a:cubicBezTo>
                    <a:pt x="16008" y="1"/>
                    <a:pt x="8030" y="6022"/>
                    <a:pt x="4413" y="12287"/>
                  </a:cubicBezTo>
                  <a:cubicBezTo>
                    <a:pt x="0" y="19931"/>
                    <a:pt x="3747" y="25040"/>
                    <a:pt x="9957" y="28614"/>
                  </a:cubicBezTo>
                  <a:cubicBezTo>
                    <a:pt x="12675" y="30182"/>
                    <a:pt x="15414" y="31196"/>
                    <a:pt x="18004" y="31196"/>
                  </a:cubicBezTo>
                  <a:cubicBezTo>
                    <a:pt x="21319" y="31196"/>
                    <a:pt x="24392" y="29534"/>
                    <a:pt x="26870" y="25242"/>
                  </a:cubicBezTo>
                  <a:cubicBezTo>
                    <a:pt x="31282" y="17608"/>
                    <a:pt x="32131" y="4522"/>
                    <a:pt x="25931" y="937"/>
                  </a:cubicBezTo>
                  <a:cubicBezTo>
                    <a:pt x="24813" y="292"/>
                    <a:pt x="23541" y="1"/>
                    <a:pt x="22182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1988525" y="3618750"/>
              <a:ext cx="1215500" cy="998025"/>
            </a:xfrm>
            <a:custGeom>
              <a:avLst/>
              <a:gdLst/>
              <a:ahLst/>
              <a:cxnLst/>
              <a:rect l="l" t="t" r="r" b="b"/>
              <a:pathLst>
                <a:path w="48620" h="39921" extrusionOk="0">
                  <a:moveTo>
                    <a:pt x="24324" y="1"/>
                  </a:moveTo>
                  <a:cubicBezTo>
                    <a:pt x="16970" y="1"/>
                    <a:pt x="9818" y="3816"/>
                    <a:pt x="5877" y="10642"/>
                  </a:cubicBezTo>
                  <a:cubicBezTo>
                    <a:pt x="0" y="20830"/>
                    <a:pt x="5796" y="29857"/>
                    <a:pt x="15975" y="35734"/>
                  </a:cubicBezTo>
                  <a:cubicBezTo>
                    <a:pt x="20533" y="38366"/>
                    <a:pt x="25198" y="39921"/>
                    <a:pt x="29489" y="39921"/>
                  </a:cubicBezTo>
                  <a:cubicBezTo>
                    <a:pt x="34779" y="39921"/>
                    <a:pt x="39498" y="37558"/>
                    <a:pt x="42743" y="31938"/>
                  </a:cubicBezTo>
                  <a:cubicBezTo>
                    <a:pt x="48620" y="21749"/>
                    <a:pt x="45136" y="8733"/>
                    <a:pt x="34948" y="2857"/>
                  </a:cubicBezTo>
                  <a:cubicBezTo>
                    <a:pt x="31595" y="921"/>
                    <a:pt x="27935" y="1"/>
                    <a:pt x="24324" y="1"/>
                  </a:cubicBezTo>
                  <a:close/>
                </a:path>
              </a:pathLst>
            </a:custGeom>
            <a:solidFill>
              <a:srgbClr val="FFD8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2218250" y="4177525"/>
              <a:ext cx="437500" cy="456650"/>
            </a:xfrm>
            <a:custGeom>
              <a:avLst/>
              <a:gdLst/>
              <a:ahLst/>
              <a:cxnLst/>
              <a:rect l="l" t="t" r="r" b="b"/>
              <a:pathLst>
                <a:path w="17500" h="18266" extrusionOk="0">
                  <a:moveTo>
                    <a:pt x="11952" y="0"/>
                  </a:moveTo>
                  <a:cubicBezTo>
                    <a:pt x="8970" y="0"/>
                    <a:pt x="5356" y="2555"/>
                    <a:pt x="2999" y="6648"/>
                  </a:cubicBezTo>
                  <a:cubicBezTo>
                    <a:pt x="0" y="11838"/>
                    <a:pt x="1313" y="15494"/>
                    <a:pt x="4493" y="17341"/>
                  </a:cubicBezTo>
                  <a:cubicBezTo>
                    <a:pt x="5521" y="17935"/>
                    <a:pt x="6616" y="18265"/>
                    <a:pt x="7729" y="18265"/>
                  </a:cubicBezTo>
                  <a:cubicBezTo>
                    <a:pt x="10061" y="18265"/>
                    <a:pt x="12470" y="16816"/>
                    <a:pt x="14500" y="13302"/>
                  </a:cubicBezTo>
                  <a:cubicBezTo>
                    <a:pt x="17499" y="8102"/>
                    <a:pt x="17348" y="2407"/>
                    <a:pt x="14177" y="569"/>
                  </a:cubicBezTo>
                  <a:cubicBezTo>
                    <a:pt x="13505" y="183"/>
                    <a:pt x="12751" y="0"/>
                    <a:pt x="11952" y="0"/>
                  </a:cubicBezTo>
                  <a:close/>
                </a:path>
              </a:pathLst>
            </a:custGeom>
            <a:solidFill>
              <a:srgbClr val="FFD8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2211425" y="3820025"/>
              <a:ext cx="370600" cy="325000"/>
            </a:xfrm>
            <a:custGeom>
              <a:avLst/>
              <a:gdLst/>
              <a:ahLst/>
              <a:cxnLst/>
              <a:rect l="l" t="t" r="r" b="b"/>
              <a:pathLst>
                <a:path w="14824" h="13000" extrusionOk="0">
                  <a:moveTo>
                    <a:pt x="7405" y="0"/>
                  </a:moveTo>
                  <a:cubicBezTo>
                    <a:pt x="6226" y="0"/>
                    <a:pt x="5032" y="322"/>
                    <a:pt x="3959" y="995"/>
                  </a:cubicBezTo>
                  <a:cubicBezTo>
                    <a:pt x="919" y="2914"/>
                    <a:pt x="0" y="6923"/>
                    <a:pt x="1909" y="9962"/>
                  </a:cubicBezTo>
                  <a:cubicBezTo>
                    <a:pt x="3148" y="11926"/>
                    <a:pt x="5260" y="13000"/>
                    <a:pt x="7419" y="13000"/>
                  </a:cubicBezTo>
                  <a:cubicBezTo>
                    <a:pt x="8602" y="13000"/>
                    <a:pt x="9800" y="12677"/>
                    <a:pt x="10875" y="12002"/>
                  </a:cubicBezTo>
                  <a:cubicBezTo>
                    <a:pt x="13915" y="10093"/>
                    <a:pt x="14824" y="6085"/>
                    <a:pt x="12915" y="3045"/>
                  </a:cubicBezTo>
                  <a:cubicBezTo>
                    <a:pt x="11681" y="1079"/>
                    <a:pt x="9567" y="0"/>
                    <a:pt x="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246000" y="3820325"/>
              <a:ext cx="330225" cy="275125"/>
            </a:xfrm>
            <a:custGeom>
              <a:avLst/>
              <a:gdLst/>
              <a:ahLst/>
              <a:cxnLst/>
              <a:rect l="l" t="t" r="r" b="b"/>
              <a:pathLst>
                <a:path w="13209" h="11005" extrusionOk="0">
                  <a:moveTo>
                    <a:pt x="6031" y="0"/>
                  </a:moveTo>
                  <a:cubicBezTo>
                    <a:pt x="4168" y="0"/>
                    <a:pt x="2333" y="800"/>
                    <a:pt x="1061" y="2306"/>
                  </a:cubicBezTo>
                  <a:cubicBezTo>
                    <a:pt x="1" y="5265"/>
                    <a:pt x="1202" y="8557"/>
                    <a:pt x="3929" y="10132"/>
                  </a:cubicBezTo>
                  <a:cubicBezTo>
                    <a:pt x="4947" y="10720"/>
                    <a:pt x="6066" y="11004"/>
                    <a:pt x="7175" y="11004"/>
                  </a:cubicBezTo>
                  <a:cubicBezTo>
                    <a:pt x="9035" y="11004"/>
                    <a:pt x="10866" y="10204"/>
                    <a:pt x="12138" y="8698"/>
                  </a:cubicBezTo>
                  <a:cubicBezTo>
                    <a:pt x="13208" y="5739"/>
                    <a:pt x="11997" y="2448"/>
                    <a:pt x="9280" y="872"/>
                  </a:cubicBezTo>
                  <a:cubicBezTo>
                    <a:pt x="8262" y="284"/>
                    <a:pt x="7142" y="0"/>
                    <a:pt x="603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668850" y="4087625"/>
              <a:ext cx="346875" cy="324900"/>
            </a:xfrm>
            <a:custGeom>
              <a:avLst/>
              <a:gdLst/>
              <a:ahLst/>
              <a:cxnLst/>
              <a:rect l="l" t="t" r="r" b="b"/>
              <a:pathLst>
                <a:path w="13875" h="12996" extrusionOk="0">
                  <a:moveTo>
                    <a:pt x="6950" y="0"/>
                  </a:moveTo>
                  <a:cubicBezTo>
                    <a:pt x="6646" y="0"/>
                    <a:pt x="6338" y="22"/>
                    <a:pt x="6028" y="66"/>
                  </a:cubicBezTo>
                  <a:cubicBezTo>
                    <a:pt x="2474" y="571"/>
                    <a:pt x="0" y="3852"/>
                    <a:pt x="505" y="7407"/>
                  </a:cubicBezTo>
                  <a:cubicBezTo>
                    <a:pt x="966" y="10651"/>
                    <a:pt x="3749" y="12995"/>
                    <a:pt x="6927" y="12995"/>
                  </a:cubicBezTo>
                  <a:cubicBezTo>
                    <a:pt x="7230" y="12995"/>
                    <a:pt x="7537" y="12974"/>
                    <a:pt x="7846" y="12930"/>
                  </a:cubicBezTo>
                  <a:cubicBezTo>
                    <a:pt x="11400" y="12435"/>
                    <a:pt x="13874" y="9144"/>
                    <a:pt x="13379" y="5589"/>
                  </a:cubicBezTo>
                  <a:cubicBezTo>
                    <a:pt x="12918" y="2345"/>
                    <a:pt x="10135" y="0"/>
                    <a:pt x="6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701400" y="4081800"/>
              <a:ext cx="327450" cy="271850"/>
            </a:xfrm>
            <a:custGeom>
              <a:avLst/>
              <a:gdLst/>
              <a:ahLst/>
              <a:cxnLst/>
              <a:rect l="l" t="t" r="r" b="b"/>
              <a:pathLst>
                <a:path w="13098" h="10874" extrusionOk="0">
                  <a:moveTo>
                    <a:pt x="5933" y="1"/>
                  </a:moveTo>
                  <a:cubicBezTo>
                    <a:pt x="4111" y="1"/>
                    <a:pt x="2314" y="768"/>
                    <a:pt x="1041" y="2217"/>
                  </a:cubicBezTo>
                  <a:cubicBezTo>
                    <a:pt x="1" y="5146"/>
                    <a:pt x="1202" y="8407"/>
                    <a:pt x="3888" y="9982"/>
                  </a:cubicBezTo>
                  <a:cubicBezTo>
                    <a:pt x="4913" y="10583"/>
                    <a:pt x="6044" y="10874"/>
                    <a:pt x="7167" y="10874"/>
                  </a:cubicBezTo>
                  <a:cubicBezTo>
                    <a:pt x="8987" y="10874"/>
                    <a:pt x="10783" y="10109"/>
                    <a:pt x="12057" y="8660"/>
                  </a:cubicBezTo>
                  <a:cubicBezTo>
                    <a:pt x="13097" y="5711"/>
                    <a:pt x="11885" y="2440"/>
                    <a:pt x="9179" y="874"/>
                  </a:cubicBezTo>
                  <a:cubicBezTo>
                    <a:pt x="8162" y="286"/>
                    <a:pt x="7043" y="1"/>
                    <a:pt x="593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572650" y="4136025"/>
              <a:ext cx="74000" cy="87300"/>
            </a:xfrm>
            <a:custGeom>
              <a:avLst/>
              <a:gdLst/>
              <a:ahLst/>
              <a:cxnLst/>
              <a:rect l="l" t="t" r="r" b="b"/>
              <a:pathLst>
                <a:path w="2960" h="3492" extrusionOk="0">
                  <a:moveTo>
                    <a:pt x="1753" y="0"/>
                  </a:moveTo>
                  <a:cubicBezTo>
                    <a:pt x="1568" y="0"/>
                    <a:pt x="1386" y="43"/>
                    <a:pt x="1213" y="119"/>
                  </a:cubicBezTo>
                  <a:cubicBezTo>
                    <a:pt x="1343" y="77"/>
                    <a:pt x="1476" y="57"/>
                    <a:pt x="1609" y="57"/>
                  </a:cubicBezTo>
                  <a:cubicBezTo>
                    <a:pt x="1734" y="57"/>
                    <a:pt x="1858" y="75"/>
                    <a:pt x="1980" y="109"/>
                  </a:cubicBezTo>
                  <a:cubicBezTo>
                    <a:pt x="2222" y="200"/>
                    <a:pt x="2424" y="351"/>
                    <a:pt x="2566" y="563"/>
                  </a:cubicBezTo>
                  <a:cubicBezTo>
                    <a:pt x="2838" y="998"/>
                    <a:pt x="2859" y="1543"/>
                    <a:pt x="2606" y="1987"/>
                  </a:cubicBezTo>
                  <a:cubicBezTo>
                    <a:pt x="2485" y="2209"/>
                    <a:pt x="2323" y="2401"/>
                    <a:pt x="2132" y="2563"/>
                  </a:cubicBezTo>
                  <a:cubicBezTo>
                    <a:pt x="2031" y="2654"/>
                    <a:pt x="1930" y="2724"/>
                    <a:pt x="1819" y="2795"/>
                  </a:cubicBezTo>
                  <a:cubicBezTo>
                    <a:pt x="1707" y="2866"/>
                    <a:pt x="1596" y="2926"/>
                    <a:pt x="1485" y="2987"/>
                  </a:cubicBezTo>
                  <a:cubicBezTo>
                    <a:pt x="1011" y="3209"/>
                    <a:pt x="506" y="3381"/>
                    <a:pt x="1" y="3492"/>
                  </a:cubicBezTo>
                  <a:cubicBezTo>
                    <a:pt x="526" y="3451"/>
                    <a:pt x="1051" y="3320"/>
                    <a:pt x="1546" y="3108"/>
                  </a:cubicBezTo>
                  <a:cubicBezTo>
                    <a:pt x="2061" y="2906"/>
                    <a:pt x="2485" y="2542"/>
                    <a:pt x="2768" y="2068"/>
                  </a:cubicBezTo>
                  <a:cubicBezTo>
                    <a:pt x="2899" y="1826"/>
                    <a:pt x="2960" y="1543"/>
                    <a:pt x="2949" y="1260"/>
                  </a:cubicBezTo>
                  <a:cubicBezTo>
                    <a:pt x="2939" y="977"/>
                    <a:pt x="2848" y="715"/>
                    <a:pt x="2677" y="483"/>
                  </a:cubicBezTo>
                  <a:cubicBezTo>
                    <a:pt x="2515" y="260"/>
                    <a:pt x="2273" y="99"/>
                    <a:pt x="2010" y="28"/>
                  </a:cubicBezTo>
                  <a:cubicBezTo>
                    <a:pt x="1925" y="9"/>
                    <a:pt x="1839" y="0"/>
                    <a:pt x="175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298275" y="4207650"/>
              <a:ext cx="373125" cy="226125"/>
            </a:xfrm>
            <a:custGeom>
              <a:avLst/>
              <a:gdLst/>
              <a:ahLst/>
              <a:cxnLst/>
              <a:rect l="l" t="t" r="r" b="b"/>
              <a:pathLst>
                <a:path w="14925" h="9045" extrusionOk="0">
                  <a:moveTo>
                    <a:pt x="3665" y="1"/>
                  </a:moveTo>
                  <a:cubicBezTo>
                    <a:pt x="3665" y="1"/>
                    <a:pt x="0" y="3898"/>
                    <a:pt x="6200" y="7634"/>
                  </a:cubicBezTo>
                  <a:cubicBezTo>
                    <a:pt x="7917" y="8671"/>
                    <a:pt x="9352" y="9045"/>
                    <a:pt x="10531" y="9045"/>
                  </a:cubicBezTo>
                  <a:cubicBezTo>
                    <a:pt x="13601" y="9045"/>
                    <a:pt x="14924" y="6503"/>
                    <a:pt x="14924" y="6503"/>
                  </a:cubicBezTo>
                  <a:lnTo>
                    <a:pt x="3665" y="1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2377525" y="4327775"/>
              <a:ext cx="197950" cy="106025"/>
            </a:xfrm>
            <a:custGeom>
              <a:avLst/>
              <a:gdLst/>
              <a:ahLst/>
              <a:cxnLst/>
              <a:rect l="l" t="t" r="r" b="b"/>
              <a:pathLst>
                <a:path w="7918" h="4241" extrusionOk="0">
                  <a:moveTo>
                    <a:pt x="578" y="1"/>
                  </a:moveTo>
                  <a:cubicBezTo>
                    <a:pt x="378" y="1"/>
                    <a:pt x="186" y="12"/>
                    <a:pt x="1" y="32"/>
                  </a:cubicBezTo>
                  <a:cubicBezTo>
                    <a:pt x="526" y="931"/>
                    <a:pt x="1455" y="1890"/>
                    <a:pt x="3030" y="2829"/>
                  </a:cubicBezTo>
                  <a:cubicBezTo>
                    <a:pt x="4748" y="3871"/>
                    <a:pt x="6184" y="4241"/>
                    <a:pt x="7361" y="4241"/>
                  </a:cubicBezTo>
                  <a:cubicBezTo>
                    <a:pt x="7553" y="4241"/>
                    <a:pt x="7738" y="4231"/>
                    <a:pt x="7917" y="4213"/>
                  </a:cubicBezTo>
                  <a:cubicBezTo>
                    <a:pt x="7392" y="3314"/>
                    <a:pt x="6463" y="2355"/>
                    <a:pt x="4888" y="1406"/>
                  </a:cubicBezTo>
                  <a:cubicBezTo>
                    <a:pt x="3179" y="379"/>
                    <a:pt x="1751" y="1"/>
                    <a:pt x="578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383075" y="4207650"/>
              <a:ext cx="288325" cy="164875"/>
            </a:xfrm>
            <a:custGeom>
              <a:avLst/>
              <a:gdLst/>
              <a:ahLst/>
              <a:cxnLst/>
              <a:rect l="l" t="t" r="r" b="b"/>
              <a:pathLst>
                <a:path w="11533" h="6595" extrusionOk="0">
                  <a:moveTo>
                    <a:pt x="273" y="1"/>
                  </a:moveTo>
                  <a:cubicBezTo>
                    <a:pt x="172" y="112"/>
                    <a:pt x="81" y="233"/>
                    <a:pt x="1" y="354"/>
                  </a:cubicBezTo>
                  <a:cubicBezTo>
                    <a:pt x="930" y="1445"/>
                    <a:pt x="2384" y="2666"/>
                    <a:pt x="4646" y="4009"/>
                  </a:cubicBezTo>
                  <a:cubicBezTo>
                    <a:pt x="7544" y="5736"/>
                    <a:pt x="9775" y="6443"/>
                    <a:pt x="11482" y="6594"/>
                  </a:cubicBezTo>
                  <a:cubicBezTo>
                    <a:pt x="11512" y="6534"/>
                    <a:pt x="11532" y="6503"/>
                    <a:pt x="11532" y="6503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534125" y="4308875"/>
              <a:ext cx="65325" cy="57325"/>
            </a:xfrm>
            <a:custGeom>
              <a:avLst/>
              <a:gdLst/>
              <a:ahLst/>
              <a:cxnLst/>
              <a:rect l="l" t="t" r="r" b="b"/>
              <a:pathLst>
                <a:path w="2613" h="2293" extrusionOk="0">
                  <a:moveTo>
                    <a:pt x="1249" y="1"/>
                  </a:moveTo>
                  <a:cubicBezTo>
                    <a:pt x="845" y="395"/>
                    <a:pt x="371" y="849"/>
                    <a:pt x="179" y="1283"/>
                  </a:cubicBezTo>
                  <a:cubicBezTo>
                    <a:pt x="0" y="1695"/>
                    <a:pt x="820" y="2292"/>
                    <a:pt x="1291" y="2292"/>
                  </a:cubicBezTo>
                  <a:cubicBezTo>
                    <a:pt x="1431" y="2292"/>
                    <a:pt x="1540" y="2239"/>
                    <a:pt x="1582" y="2111"/>
                  </a:cubicBezTo>
                  <a:cubicBezTo>
                    <a:pt x="1704" y="1717"/>
                    <a:pt x="2249" y="1243"/>
                    <a:pt x="2612" y="788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613050" y="4434675"/>
              <a:ext cx="325925" cy="181850"/>
            </a:xfrm>
            <a:custGeom>
              <a:avLst/>
              <a:gdLst/>
              <a:ahLst/>
              <a:cxnLst/>
              <a:rect l="l" t="t" r="r" b="b"/>
              <a:pathLst>
                <a:path w="13037" h="7274" extrusionOk="0">
                  <a:moveTo>
                    <a:pt x="6750" y="0"/>
                  </a:moveTo>
                  <a:cubicBezTo>
                    <a:pt x="6355" y="0"/>
                    <a:pt x="5955" y="36"/>
                    <a:pt x="5554" y="108"/>
                  </a:cubicBezTo>
                  <a:cubicBezTo>
                    <a:pt x="2323" y="694"/>
                    <a:pt x="1" y="3542"/>
                    <a:pt x="71" y="6813"/>
                  </a:cubicBezTo>
                  <a:cubicBezTo>
                    <a:pt x="1499" y="7115"/>
                    <a:pt x="2904" y="7273"/>
                    <a:pt x="4270" y="7273"/>
                  </a:cubicBezTo>
                  <a:cubicBezTo>
                    <a:pt x="7472" y="7273"/>
                    <a:pt x="10460" y="6403"/>
                    <a:pt x="13036" y="4470"/>
                  </a:cubicBezTo>
                  <a:cubicBezTo>
                    <a:pt x="12090" y="1755"/>
                    <a:pt x="9540" y="0"/>
                    <a:pt x="6750" y="0"/>
                  </a:cubicBezTo>
                  <a:close/>
                </a:path>
              </a:pathLst>
            </a:custGeom>
            <a:solidFill>
              <a:srgbClr val="E24645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063250" y="4055225"/>
              <a:ext cx="229725" cy="316275"/>
            </a:xfrm>
            <a:custGeom>
              <a:avLst/>
              <a:gdLst/>
              <a:ahLst/>
              <a:cxnLst/>
              <a:rect l="l" t="t" r="r" b="b"/>
              <a:pathLst>
                <a:path w="9189" h="12651" extrusionOk="0">
                  <a:moveTo>
                    <a:pt x="2443" y="1"/>
                  </a:moveTo>
                  <a:cubicBezTo>
                    <a:pt x="1727" y="1"/>
                    <a:pt x="1007" y="117"/>
                    <a:pt x="313" y="352"/>
                  </a:cubicBezTo>
                  <a:cubicBezTo>
                    <a:pt x="0" y="4896"/>
                    <a:pt x="1959" y="9076"/>
                    <a:pt x="5392" y="12651"/>
                  </a:cubicBezTo>
                  <a:cubicBezTo>
                    <a:pt x="7593" y="11560"/>
                    <a:pt x="9027" y="9349"/>
                    <a:pt x="9108" y="6885"/>
                  </a:cubicBezTo>
                  <a:cubicBezTo>
                    <a:pt x="9189" y="4432"/>
                    <a:pt x="7907" y="2119"/>
                    <a:pt x="5766" y="897"/>
                  </a:cubicBezTo>
                  <a:lnTo>
                    <a:pt x="5776" y="897"/>
                  </a:lnTo>
                  <a:cubicBezTo>
                    <a:pt x="4752" y="305"/>
                    <a:pt x="3602" y="1"/>
                    <a:pt x="2443" y="1"/>
                  </a:cubicBezTo>
                  <a:close/>
                </a:path>
              </a:pathLst>
            </a:custGeom>
            <a:solidFill>
              <a:srgbClr val="E24645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1932975" y="3742500"/>
              <a:ext cx="289575" cy="264900"/>
            </a:xfrm>
            <a:custGeom>
              <a:avLst/>
              <a:gdLst/>
              <a:ahLst/>
              <a:cxnLst/>
              <a:rect l="l" t="t" r="r" b="b"/>
              <a:pathLst>
                <a:path w="11583" h="10596" extrusionOk="0">
                  <a:moveTo>
                    <a:pt x="5417" y="0"/>
                  </a:moveTo>
                  <a:cubicBezTo>
                    <a:pt x="3800" y="0"/>
                    <a:pt x="2408" y="1223"/>
                    <a:pt x="1394" y="2986"/>
                  </a:cubicBezTo>
                  <a:cubicBezTo>
                    <a:pt x="1" y="5419"/>
                    <a:pt x="829" y="8509"/>
                    <a:pt x="3252" y="9913"/>
                  </a:cubicBezTo>
                  <a:cubicBezTo>
                    <a:pt x="4052" y="10376"/>
                    <a:pt x="4925" y="10596"/>
                    <a:pt x="5788" y="10596"/>
                  </a:cubicBezTo>
                  <a:cubicBezTo>
                    <a:pt x="7538" y="10596"/>
                    <a:pt x="9242" y="9688"/>
                    <a:pt x="10189" y="8065"/>
                  </a:cubicBezTo>
                  <a:cubicBezTo>
                    <a:pt x="11583" y="5641"/>
                    <a:pt x="9745" y="1956"/>
                    <a:pt x="7322" y="552"/>
                  </a:cubicBezTo>
                  <a:cubicBezTo>
                    <a:pt x="6661" y="172"/>
                    <a:pt x="6023" y="0"/>
                    <a:pt x="5417" y="0"/>
                  </a:cubicBezTo>
                  <a:close/>
                </a:path>
              </a:pathLst>
            </a:custGeom>
            <a:solidFill>
              <a:srgbClr val="FFD8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944500" y="4348075"/>
              <a:ext cx="294125" cy="243800"/>
            </a:xfrm>
            <a:custGeom>
              <a:avLst/>
              <a:gdLst/>
              <a:ahLst/>
              <a:cxnLst/>
              <a:rect l="l" t="t" r="r" b="b"/>
              <a:pathLst>
                <a:path w="11765" h="9752" extrusionOk="0">
                  <a:moveTo>
                    <a:pt x="5913" y="0"/>
                  </a:moveTo>
                  <a:cubicBezTo>
                    <a:pt x="4068" y="0"/>
                    <a:pt x="2248" y="675"/>
                    <a:pt x="1404" y="2138"/>
                  </a:cubicBezTo>
                  <a:cubicBezTo>
                    <a:pt x="1" y="4562"/>
                    <a:pt x="839" y="7672"/>
                    <a:pt x="3262" y="9075"/>
                  </a:cubicBezTo>
                  <a:cubicBezTo>
                    <a:pt x="4062" y="9534"/>
                    <a:pt x="4935" y="9752"/>
                    <a:pt x="5795" y="9752"/>
                  </a:cubicBezTo>
                  <a:cubicBezTo>
                    <a:pt x="7551" y="9752"/>
                    <a:pt x="9257" y="8844"/>
                    <a:pt x="10199" y="7218"/>
                  </a:cubicBezTo>
                  <a:cubicBezTo>
                    <a:pt x="11603" y="4784"/>
                    <a:pt x="11764" y="2260"/>
                    <a:pt x="9341" y="856"/>
                  </a:cubicBezTo>
                  <a:cubicBezTo>
                    <a:pt x="8371" y="297"/>
                    <a:pt x="7136" y="0"/>
                    <a:pt x="5913" y="0"/>
                  </a:cubicBezTo>
                  <a:close/>
                </a:path>
              </a:pathLst>
            </a:custGeom>
            <a:solidFill>
              <a:srgbClr val="FFD8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51300" y="4416175"/>
              <a:ext cx="296150" cy="168900"/>
            </a:xfrm>
            <a:custGeom>
              <a:avLst/>
              <a:gdLst/>
              <a:ahLst/>
              <a:cxnLst/>
              <a:rect l="l" t="t" r="r" b="b"/>
              <a:pathLst>
                <a:path w="11846" h="6756" extrusionOk="0">
                  <a:moveTo>
                    <a:pt x="1" y="0"/>
                  </a:moveTo>
                  <a:lnTo>
                    <a:pt x="1" y="0"/>
                  </a:lnTo>
                  <a:cubicBezTo>
                    <a:pt x="839" y="778"/>
                    <a:pt x="1717" y="1515"/>
                    <a:pt x="2646" y="2181"/>
                  </a:cubicBezTo>
                  <a:cubicBezTo>
                    <a:pt x="3575" y="2868"/>
                    <a:pt x="4535" y="3494"/>
                    <a:pt x="5524" y="4080"/>
                  </a:cubicBezTo>
                  <a:cubicBezTo>
                    <a:pt x="6514" y="4655"/>
                    <a:pt x="7544" y="5170"/>
                    <a:pt x="8594" y="5635"/>
                  </a:cubicBezTo>
                  <a:cubicBezTo>
                    <a:pt x="9644" y="6089"/>
                    <a:pt x="10734" y="6463"/>
                    <a:pt x="11845" y="6755"/>
                  </a:cubicBezTo>
                  <a:cubicBezTo>
                    <a:pt x="11573" y="6654"/>
                    <a:pt x="11300" y="6564"/>
                    <a:pt x="11027" y="6473"/>
                  </a:cubicBezTo>
                  <a:lnTo>
                    <a:pt x="10623" y="6331"/>
                  </a:lnTo>
                  <a:lnTo>
                    <a:pt x="10230" y="6170"/>
                  </a:lnTo>
                  <a:lnTo>
                    <a:pt x="9432" y="5857"/>
                  </a:lnTo>
                  <a:lnTo>
                    <a:pt x="8654" y="5503"/>
                  </a:lnTo>
                  <a:cubicBezTo>
                    <a:pt x="8392" y="5392"/>
                    <a:pt x="8139" y="5261"/>
                    <a:pt x="7877" y="5140"/>
                  </a:cubicBezTo>
                  <a:cubicBezTo>
                    <a:pt x="7614" y="5009"/>
                    <a:pt x="7362" y="4897"/>
                    <a:pt x="7109" y="4756"/>
                  </a:cubicBezTo>
                  <a:lnTo>
                    <a:pt x="6352" y="4352"/>
                  </a:lnTo>
                  <a:cubicBezTo>
                    <a:pt x="6100" y="4221"/>
                    <a:pt x="5867" y="4069"/>
                    <a:pt x="5615" y="3928"/>
                  </a:cubicBezTo>
                  <a:cubicBezTo>
                    <a:pt x="4615" y="3353"/>
                    <a:pt x="3656" y="2737"/>
                    <a:pt x="2727" y="2080"/>
                  </a:cubicBezTo>
                  <a:lnTo>
                    <a:pt x="2030" y="1585"/>
                  </a:lnTo>
                  <a:cubicBezTo>
                    <a:pt x="1798" y="1414"/>
                    <a:pt x="1566" y="1242"/>
                    <a:pt x="1344" y="1070"/>
                  </a:cubicBezTo>
                  <a:cubicBezTo>
                    <a:pt x="889" y="727"/>
                    <a:pt x="445" y="364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874675" y="3460325"/>
              <a:ext cx="1481325" cy="1264625"/>
            </a:xfrm>
            <a:custGeom>
              <a:avLst/>
              <a:gdLst/>
              <a:ahLst/>
              <a:cxnLst/>
              <a:rect l="l" t="t" r="r" b="b"/>
              <a:pathLst>
                <a:path w="59253" h="50585" extrusionOk="0">
                  <a:moveTo>
                    <a:pt x="33960" y="0"/>
                  </a:moveTo>
                  <a:cubicBezTo>
                    <a:pt x="30621" y="0"/>
                    <a:pt x="27663" y="1014"/>
                    <a:pt x="26375" y="3196"/>
                  </a:cubicBezTo>
                  <a:cubicBezTo>
                    <a:pt x="24515" y="1969"/>
                    <a:pt x="22659" y="1456"/>
                    <a:pt x="20906" y="1456"/>
                  </a:cubicBezTo>
                  <a:cubicBezTo>
                    <a:pt x="13769" y="1456"/>
                    <a:pt x="8348" y="9955"/>
                    <a:pt x="11421" y="13384"/>
                  </a:cubicBezTo>
                  <a:cubicBezTo>
                    <a:pt x="11421" y="13384"/>
                    <a:pt x="0" y="28551"/>
                    <a:pt x="2989" y="31327"/>
                  </a:cubicBezTo>
                  <a:cubicBezTo>
                    <a:pt x="3170" y="31496"/>
                    <a:pt x="3379" y="31575"/>
                    <a:pt x="3611" y="31575"/>
                  </a:cubicBezTo>
                  <a:cubicBezTo>
                    <a:pt x="7205" y="31575"/>
                    <a:pt x="16409" y="12607"/>
                    <a:pt x="16409" y="12607"/>
                  </a:cubicBezTo>
                  <a:cubicBezTo>
                    <a:pt x="16409" y="12607"/>
                    <a:pt x="17105" y="12731"/>
                    <a:pt x="18159" y="12731"/>
                  </a:cubicBezTo>
                  <a:cubicBezTo>
                    <a:pt x="20390" y="12731"/>
                    <a:pt x="24224" y="12173"/>
                    <a:pt x="26446" y="8689"/>
                  </a:cubicBezTo>
                  <a:cubicBezTo>
                    <a:pt x="31696" y="13940"/>
                    <a:pt x="39058" y="14424"/>
                    <a:pt x="39058" y="14424"/>
                  </a:cubicBezTo>
                  <a:cubicBezTo>
                    <a:pt x="39058" y="14424"/>
                    <a:pt x="36988" y="25895"/>
                    <a:pt x="47721" y="33034"/>
                  </a:cubicBezTo>
                  <a:cubicBezTo>
                    <a:pt x="40067" y="46292"/>
                    <a:pt x="38442" y="49442"/>
                    <a:pt x="40219" y="50533"/>
                  </a:cubicBezTo>
                  <a:cubicBezTo>
                    <a:pt x="40276" y="50568"/>
                    <a:pt x="40341" y="50585"/>
                    <a:pt x="40413" y="50585"/>
                  </a:cubicBezTo>
                  <a:cubicBezTo>
                    <a:pt x="42550" y="50585"/>
                    <a:pt x="50670" y="35518"/>
                    <a:pt x="50670" y="35518"/>
                  </a:cubicBezTo>
                  <a:cubicBezTo>
                    <a:pt x="59253" y="30934"/>
                    <a:pt x="59010" y="12657"/>
                    <a:pt x="48226" y="9406"/>
                  </a:cubicBezTo>
                  <a:cubicBezTo>
                    <a:pt x="47591" y="3458"/>
                    <a:pt x="40127" y="0"/>
                    <a:pt x="33960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595875" y="3637650"/>
              <a:ext cx="297400" cy="113625"/>
            </a:xfrm>
            <a:custGeom>
              <a:avLst/>
              <a:gdLst/>
              <a:ahLst/>
              <a:cxnLst/>
              <a:rect l="l" t="t" r="r" b="b"/>
              <a:pathLst>
                <a:path w="11896" h="4545" extrusionOk="0">
                  <a:moveTo>
                    <a:pt x="1" y="0"/>
                  </a:moveTo>
                  <a:cubicBezTo>
                    <a:pt x="789" y="748"/>
                    <a:pt x="1647" y="1424"/>
                    <a:pt x="2566" y="2010"/>
                  </a:cubicBezTo>
                  <a:cubicBezTo>
                    <a:pt x="3485" y="2606"/>
                    <a:pt x="4454" y="3121"/>
                    <a:pt x="5474" y="3545"/>
                  </a:cubicBezTo>
                  <a:cubicBezTo>
                    <a:pt x="5979" y="3747"/>
                    <a:pt x="6494" y="3928"/>
                    <a:pt x="7019" y="4070"/>
                  </a:cubicBezTo>
                  <a:cubicBezTo>
                    <a:pt x="7544" y="4221"/>
                    <a:pt x="8089" y="4342"/>
                    <a:pt x="8624" y="4423"/>
                  </a:cubicBezTo>
                  <a:cubicBezTo>
                    <a:pt x="9169" y="4504"/>
                    <a:pt x="9715" y="4544"/>
                    <a:pt x="10270" y="4544"/>
                  </a:cubicBezTo>
                  <a:lnTo>
                    <a:pt x="10674" y="4534"/>
                  </a:lnTo>
                  <a:cubicBezTo>
                    <a:pt x="10815" y="4534"/>
                    <a:pt x="10947" y="4514"/>
                    <a:pt x="11088" y="4504"/>
                  </a:cubicBezTo>
                  <a:cubicBezTo>
                    <a:pt x="11361" y="4494"/>
                    <a:pt x="11633" y="4443"/>
                    <a:pt x="11896" y="4403"/>
                  </a:cubicBezTo>
                  <a:lnTo>
                    <a:pt x="11896" y="4403"/>
                  </a:lnTo>
                  <a:cubicBezTo>
                    <a:pt x="11495" y="4444"/>
                    <a:pt x="11092" y="4465"/>
                    <a:pt x="10690" y="4465"/>
                  </a:cubicBezTo>
                  <a:cubicBezTo>
                    <a:pt x="10008" y="4465"/>
                    <a:pt x="9327" y="4406"/>
                    <a:pt x="8655" y="4292"/>
                  </a:cubicBezTo>
                  <a:cubicBezTo>
                    <a:pt x="7584" y="4100"/>
                    <a:pt x="6544" y="3797"/>
                    <a:pt x="5544" y="3383"/>
                  </a:cubicBezTo>
                  <a:cubicBezTo>
                    <a:pt x="5040" y="3181"/>
                    <a:pt x="4545" y="2949"/>
                    <a:pt x="4070" y="2707"/>
                  </a:cubicBezTo>
                  <a:cubicBezTo>
                    <a:pt x="3586" y="2454"/>
                    <a:pt x="3111" y="2181"/>
                    <a:pt x="2646" y="1899"/>
                  </a:cubicBezTo>
                  <a:cubicBezTo>
                    <a:pt x="2182" y="1616"/>
                    <a:pt x="1738" y="1323"/>
                    <a:pt x="1293" y="1000"/>
                  </a:cubicBezTo>
                  <a:cubicBezTo>
                    <a:pt x="849" y="687"/>
                    <a:pt x="415" y="354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81450" y="3625525"/>
              <a:ext cx="302700" cy="108325"/>
            </a:xfrm>
            <a:custGeom>
              <a:avLst/>
              <a:gdLst/>
              <a:ahLst/>
              <a:cxnLst/>
              <a:rect l="l" t="t" r="r" b="b"/>
              <a:pathLst>
                <a:path w="12108" h="4333" extrusionOk="0">
                  <a:moveTo>
                    <a:pt x="1" y="1"/>
                  </a:moveTo>
                  <a:cubicBezTo>
                    <a:pt x="546" y="71"/>
                    <a:pt x="1092" y="152"/>
                    <a:pt x="1637" y="243"/>
                  </a:cubicBezTo>
                  <a:cubicBezTo>
                    <a:pt x="2172" y="334"/>
                    <a:pt x="2707" y="435"/>
                    <a:pt x="3242" y="536"/>
                  </a:cubicBezTo>
                  <a:cubicBezTo>
                    <a:pt x="4323" y="748"/>
                    <a:pt x="5383" y="980"/>
                    <a:pt x="6433" y="1293"/>
                  </a:cubicBezTo>
                  <a:cubicBezTo>
                    <a:pt x="7483" y="1586"/>
                    <a:pt x="8503" y="1960"/>
                    <a:pt x="9493" y="2414"/>
                  </a:cubicBezTo>
                  <a:cubicBezTo>
                    <a:pt x="9987" y="2646"/>
                    <a:pt x="10462" y="2919"/>
                    <a:pt x="10906" y="3232"/>
                  </a:cubicBezTo>
                  <a:cubicBezTo>
                    <a:pt x="11361" y="3525"/>
                    <a:pt x="11775" y="3898"/>
                    <a:pt x="12108" y="4333"/>
                  </a:cubicBezTo>
                  <a:cubicBezTo>
                    <a:pt x="11795" y="3878"/>
                    <a:pt x="11411" y="3484"/>
                    <a:pt x="10967" y="3161"/>
                  </a:cubicBezTo>
                  <a:cubicBezTo>
                    <a:pt x="10523" y="2828"/>
                    <a:pt x="10048" y="2545"/>
                    <a:pt x="9553" y="2293"/>
                  </a:cubicBezTo>
                  <a:cubicBezTo>
                    <a:pt x="9069" y="2051"/>
                    <a:pt x="8564" y="1828"/>
                    <a:pt x="8039" y="1637"/>
                  </a:cubicBezTo>
                  <a:cubicBezTo>
                    <a:pt x="7534" y="1445"/>
                    <a:pt x="7009" y="1273"/>
                    <a:pt x="6484" y="1122"/>
                  </a:cubicBezTo>
                  <a:cubicBezTo>
                    <a:pt x="5948" y="970"/>
                    <a:pt x="5423" y="839"/>
                    <a:pt x="4888" y="718"/>
                  </a:cubicBezTo>
                  <a:cubicBezTo>
                    <a:pt x="4353" y="596"/>
                    <a:pt x="3808" y="485"/>
                    <a:pt x="3273" y="395"/>
                  </a:cubicBezTo>
                  <a:cubicBezTo>
                    <a:pt x="2727" y="304"/>
                    <a:pt x="2192" y="223"/>
                    <a:pt x="1647" y="152"/>
                  </a:cubicBezTo>
                  <a:cubicBezTo>
                    <a:pt x="1092" y="92"/>
                    <a:pt x="556" y="31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26925" y="3548650"/>
              <a:ext cx="391325" cy="126375"/>
            </a:xfrm>
            <a:custGeom>
              <a:avLst/>
              <a:gdLst/>
              <a:ahLst/>
              <a:cxnLst/>
              <a:rect l="l" t="t" r="r" b="b"/>
              <a:pathLst>
                <a:path w="15653" h="5055" extrusionOk="0">
                  <a:moveTo>
                    <a:pt x="3389" y="0"/>
                  </a:moveTo>
                  <a:cubicBezTo>
                    <a:pt x="2257" y="0"/>
                    <a:pt x="1123" y="73"/>
                    <a:pt x="1" y="208"/>
                  </a:cubicBezTo>
                  <a:cubicBezTo>
                    <a:pt x="708" y="158"/>
                    <a:pt x="1445" y="127"/>
                    <a:pt x="2152" y="117"/>
                  </a:cubicBezTo>
                  <a:cubicBezTo>
                    <a:pt x="2321" y="115"/>
                    <a:pt x="2490" y="114"/>
                    <a:pt x="2659" y="114"/>
                  </a:cubicBezTo>
                  <a:cubicBezTo>
                    <a:pt x="3207" y="114"/>
                    <a:pt x="3755" y="127"/>
                    <a:pt x="4302" y="158"/>
                  </a:cubicBezTo>
                  <a:cubicBezTo>
                    <a:pt x="5019" y="198"/>
                    <a:pt x="5736" y="248"/>
                    <a:pt x="6443" y="329"/>
                  </a:cubicBezTo>
                  <a:cubicBezTo>
                    <a:pt x="7160" y="420"/>
                    <a:pt x="7867" y="531"/>
                    <a:pt x="8564" y="683"/>
                  </a:cubicBezTo>
                  <a:cubicBezTo>
                    <a:pt x="9957" y="986"/>
                    <a:pt x="11340" y="1430"/>
                    <a:pt x="12582" y="2127"/>
                  </a:cubicBezTo>
                  <a:cubicBezTo>
                    <a:pt x="12895" y="2298"/>
                    <a:pt x="13198" y="2490"/>
                    <a:pt x="13491" y="2702"/>
                  </a:cubicBezTo>
                  <a:lnTo>
                    <a:pt x="13915" y="3025"/>
                  </a:lnTo>
                  <a:cubicBezTo>
                    <a:pt x="14057" y="3136"/>
                    <a:pt x="14178" y="3268"/>
                    <a:pt x="14319" y="3379"/>
                  </a:cubicBezTo>
                  <a:cubicBezTo>
                    <a:pt x="14834" y="3873"/>
                    <a:pt x="15289" y="4439"/>
                    <a:pt x="15652" y="5055"/>
                  </a:cubicBezTo>
                  <a:cubicBezTo>
                    <a:pt x="15309" y="4419"/>
                    <a:pt x="14885" y="3833"/>
                    <a:pt x="14370" y="3318"/>
                  </a:cubicBezTo>
                  <a:cubicBezTo>
                    <a:pt x="14238" y="3197"/>
                    <a:pt x="14117" y="3066"/>
                    <a:pt x="13976" y="2944"/>
                  </a:cubicBezTo>
                  <a:lnTo>
                    <a:pt x="13552" y="2611"/>
                  </a:lnTo>
                  <a:cubicBezTo>
                    <a:pt x="13259" y="2389"/>
                    <a:pt x="12966" y="2187"/>
                    <a:pt x="12653" y="2005"/>
                  </a:cubicBezTo>
                  <a:cubicBezTo>
                    <a:pt x="11401" y="1268"/>
                    <a:pt x="10008" y="824"/>
                    <a:pt x="8594" y="511"/>
                  </a:cubicBezTo>
                  <a:cubicBezTo>
                    <a:pt x="7180" y="218"/>
                    <a:pt x="5746" y="57"/>
                    <a:pt x="4302" y="16"/>
                  </a:cubicBezTo>
                  <a:cubicBezTo>
                    <a:pt x="3998" y="5"/>
                    <a:pt x="3694" y="0"/>
                    <a:pt x="338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2905375" y="3838600"/>
              <a:ext cx="147950" cy="377400"/>
            </a:xfrm>
            <a:custGeom>
              <a:avLst/>
              <a:gdLst/>
              <a:ahLst/>
              <a:cxnLst/>
              <a:rect l="l" t="t" r="r" b="b"/>
              <a:pathLst>
                <a:path w="5918" h="15096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88" y="61"/>
                    <a:pt x="818" y="152"/>
                    <a:pt x="818" y="242"/>
                  </a:cubicBezTo>
                  <a:cubicBezTo>
                    <a:pt x="829" y="323"/>
                    <a:pt x="818" y="414"/>
                    <a:pt x="808" y="505"/>
                  </a:cubicBezTo>
                  <a:cubicBezTo>
                    <a:pt x="788" y="677"/>
                    <a:pt x="748" y="858"/>
                    <a:pt x="707" y="1030"/>
                  </a:cubicBezTo>
                  <a:lnTo>
                    <a:pt x="455" y="2070"/>
                  </a:lnTo>
                  <a:cubicBezTo>
                    <a:pt x="293" y="2767"/>
                    <a:pt x="182" y="3484"/>
                    <a:pt x="122" y="4190"/>
                  </a:cubicBezTo>
                  <a:cubicBezTo>
                    <a:pt x="1" y="5634"/>
                    <a:pt x="182" y="7088"/>
                    <a:pt x="647" y="8452"/>
                  </a:cubicBezTo>
                  <a:cubicBezTo>
                    <a:pt x="1131" y="9805"/>
                    <a:pt x="1858" y="11067"/>
                    <a:pt x="2787" y="12178"/>
                  </a:cubicBezTo>
                  <a:cubicBezTo>
                    <a:pt x="3242" y="12723"/>
                    <a:pt x="3737" y="13248"/>
                    <a:pt x="4262" y="13733"/>
                  </a:cubicBezTo>
                  <a:cubicBezTo>
                    <a:pt x="4797" y="14217"/>
                    <a:pt x="5342" y="14672"/>
                    <a:pt x="5918" y="15096"/>
                  </a:cubicBezTo>
                  <a:cubicBezTo>
                    <a:pt x="5372" y="14641"/>
                    <a:pt x="4827" y="14177"/>
                    <a:pt x="4322" y="13672"/>
                  </a:cubicBezTo>
                  <a:cubicBezTo>
                    <a:pt x="3817" y="13177"/>
                    <a:pt x="3333" y="12652"/>
                    <a:pt x="2888" y="12097"/>
                  </a:cubicBezTo>
                  <a:cubicBezTo>
                    <a:pt x="2444" y="11541"/>
                    <a:pt x="2050" y="10946"/>
                    <a:pt x="1687" y="10330"/>
                  </a:cubicBezTo>
                  <a:cubicBezTo>
                    <a:pt x="1343" y="9714"/>
                    <a:pt x="1051" y="9068"/>
                    <a:pt x="818" y="8401"/>
                  </a:cubicBezTo>
                  <a:cubicBezTo>
                    <a:pt x="586" y="7725"/>
                    <a:pt x="415" y="7038"/>
                    <a:pt x="324" y="6331"/>
                  </a:cubicBezTo>
                  <a:cubicBezTo>
                    <a:pt x="233" y="5624"/>
                    <a:pt x="213" y="4918"/>
                    <a:pt x="253" y="4211"/>
                  </a:cubicBezTo>
                  <a:cubicBezTo>
                    <a:pt x="293" y="3494"/>
                    <a:pt x="394" y="2787"/>
                    <a:pt x="536" y="2090"/>
                  </a:cubicBezTo>
                  <a:lnTo>
                    <a:pt x="748" y="1040"/>
                  </a:lnTo>
                  <a:cubicBezTo>
                    <a:pt x="778" y="868"/>
                    <a:pt x="808" y="687"/>
                    <a:pt x="829" y="505"/>
                  </a:cubicBezTo>
                  <a:cubicBezTo>
                    <a:pt x="839" y="414"/>
                    <a:pt x="839" y="333"/>
                    <a:pt x="829" y="242"/>
                  </a:cubicBezTo>
                  <a:cubicBezTo>
                    <a:pt x="829" y="152"/>
                    <a:pt x="788" y="61"/>
                    <a:pt x="72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2980850" y="3834300"/>
              <a:ext cx="100000" cy="334500"/>
            </a:xfrm>
            <a:custGeom>
              <a:avLst/>
              <a:gdLst/>
              <a:ahLst/>
              <a:cxnLst/>
              <a:rect l="l" t="t" r="r" b="b"/>
              <a:pathLst>
                <a:path w="4000" h="13380" extrusionOk="0">
                  <a:moveTo>
                    <a:pt x="1" y="0"/>
                  </a:moveTo>
                  <a:cubicBezTo>
                    <a:pt x="233" y="536"/>
                    <a:pt x="465" y="1071"/>
                    <a:pt x="687" y="1616"/>
                  </a:cubicBezTo>
                  <a:cubicBezTo>
                    <a:pt x="798" y="1879"/>
                    <a:pt x="909" y="2151"/>
                    <a:pt x="1021" y="2424"/>
                  </a:cubicBezTo>
                  <a:cubicBezTo>
                    <a:pt x="1132" y="2696"/>
                    <a:pt x="1243" y="2969"/>
                    <a:pt x="1344" y="3242"/>
                  </a:cubicBezTo>
                  <a:cubicBezTo>
                    <a:pt x="1768" y="4332"/>
                    <a:pt x="2182" y="5423"/>
                    <a:pt x="2535" y="6544"/>
                  </a:cubicBezTo>
                  <a:cubicBezTo>
                    <a:pt x="2626" y="6816"/>
                    <a:pt x="2707" y="7099"/>
                    <a:pt x="2798" y="7372"/>
                  </a:cubicBezTo>
                  <a:cubicBezTo>
                    <a:pt x="2889" y="7654"/>
                    <a:pt x="2979" y="7927"/>
                    <a:pt x="3050" y="8210"/>
                  </a:cubicBezTo>
                  <a:lnTo>
                    <a:pt x="3282" y="9058"/>
                  </a:lnTo>
                  <a:cubicBezTo>
                    <a:pt x="3353" y="9341"/>
                    <a:pt x="3414" y="9623"/>
                    <a:pt x="3484" y="9906"/>
                  </a:cubicBezTo>
                  <a:cubicBezTo>
                    <a:pt x="3565" y="10189"/>
                    <a:pt x="3605" y="10482"/>
                    <a:pt x="3666" y="10764"/>
                  </a:cubicBezTo>
                  <a:lnTo>
                    <a:pt x="3747" y="11199"/>
                  </a:lnTo>
                  <a:cubicBezTo>
                    <a:pt x="3777" y="11340"/>
                    <a:pt x="3797" y="11491"/>
                    <a:pt x="3818" y="11633"/>
                  </a:cubicBezTo>
                  <a:lnTo>
                    <a:pt x="3878" y="12067"/>
                  </a:lnTo>
                  <a:cubicBezTo>
                    <a:pt x="3898" y="12208"/>
                    <a:pt x="3929" y="12350"/>
                    <a:pt x="3929" y="12501"/>
                  </a:cubicBezTo>
                  <a:lnTo>
                    <a:pt x="3999" y="13380"/>
                  </a:lnTo>
                  <a:cubicBezTo>
                    <a:pt x="3999" y="12198"/>
                    <a:pt x="3868" y="11027"/>
                    <a:pt x="3616" y="9886"/>
                  </a:cubicBezTo>
                  <a:cubicBezTo>
                    <a:pt x="3555" y="9593"/>
                    <a:pt x="3494" y="9310"/>
                    <a:pt x="3434" y="9028"/>
                  </a:cubicBezTo>
                  <a:lnTo>
                    <a:pt x="3212" y="8169"/>
                  </a:lnTo>
                  <a:cubicBezTo>
                    <a:pt x="3141" y="7887"/>
                    <a:pt x="3050" y="7604"/>
                    <a:pt x="2969" y="7321"/>
                  </a:cubicBezTo>
                  <a:cubicBezTo>
                    <a:pt x="2878" y="7048"/>
                    <a:pt x="2798" y="6766"/>
                    <a:pt x="2707" y="6483"/>
                  </a:cubicBezTo>
                  <a:lnTo>
                    <a:pt x="2424" y="5655"/>
                  </a:lnTo>
                  <a:lnTo>
                    <a:pt x="2121" y="4827"/>
                  </a:lnTo>
                  <a:cubicBezTo>
                    <a:pt x="2020" y="4544"/>
                    <a:pt x="1909" y="4282"/>
                    <a:pt x="1808" y="4009"/>
                  </a:cubicBezTo>
                  <a:cubicBezTo>
                    <a:pt x="1697" y="3726"/>
                    <a:pt x="1586" y="3464"/>
                    <a:pt x="1475" y="3191"/>
                  </a:cubicBezTo>
                  <a:cubicBezTo>
                    <a:pt x="1021" y="2111"/>
                    <a:pt x="536" y="1040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3060375" y="3777750"/>
              <a:ext cx="103525" cy="452650"/>
            </a:xfrm>
            <a:custGeom>
              <a:avLst/>
              <a:gdLst/>
              <a:ahLst/>
              <a:cxnLst/>
              <a:rect l="l" t="t" r="r" b="b"/>
              <a:pathLst>
                <a:path w="4141" h="18106" extrusionOk="0">
                  <a:moveTo>
                    <a:pt x="0" y="1"/>
                  </a:moveTo>
                  <a:cubicBezTo>
                    <a:pt x="354" y="697"/>
                    <a:pt x="677" y="1414"/>
                    <a:pt x="980" y="2131"/>
                  </a:cubicBezTo>
                  <a:cubicBezTo>
                    <a:pt x="1303" y="2858"/>
                    <a:pt x="1596" y="3585"/>
                    <a:pt x="1868" y="4312"/>
                  </a:cubicBezTo>
                  <a:cubicBezTo>
                    <a:pt x="2424" y="5786"/>
                    <a:pt x="2888" y="7281"/>
                    <a:pt x="3252" y="8806"/>
                  </a:cubicBezTo>
                  <a:cubicBezTo>
                    <a:pt x="3444" y="9563"/>
                    <a:pt x="3605" y="10330"/>
                    <a:pt x="3726" y="11108"/>
                  </a:cubicBezTo>
                  <a:cubicBezTo>
                    <a:pt x="3837" y="11885"/>
                    <a:pt x="3928" y="12663"/>
                    <a:pt x="3979" y="13440"/>
                  </a:cubicBezTo>
                  <a:cubicBezTo>
                    <a:pt x="4019" y="14218"/>
                    <a:pt x="4019" y="15005"/>
                    <a:pt x="3969" y="15783"/>
                  </a:cubicBezTo>
                  <a:cubicBezTo>
                    <a:pt x="3908" y="16571"/>
                    <a:pt x="3787" y="17348"/>
                    <a:pt x="3615" y="18105"/>
                  </a:cubicBezTo>
                  <a:cubicBezTo>
                    <a:pt x="3827" y="17348"/>
                    <a:pt x="3969" y="16581"/>
                    <a:pt x="4049" y="15793"/>
                  </a:cubicBezTo>
                  <a:cubicBezTo>
                    <a:pt x="4120" y="15005"/>
                    <a:pt x="4140" y="14218"/>
                    <a:pt x="4110" y="13430"/>
                  </a:cubicBezTo>
                  <a:cubicBezTo>
                    <a:pt x="4029" y="11855"/>
                    <a:pt x="3807" y="10300"/>
                    <a:pt x="3423" y="8765"/>
                  </a:cubicBezTo>
                  <a:cubicBezTo>
                    <a:pt x="3242" y="7998"/>
                    <a:pt x="3020" y="7240"/>
                    <a:pt x="2787" y="6493"/>
                  </a:cubicBezTo>
                  <a:cubicBezTo>
                    <a:pt x="2545" y="5746"/>
                    <a:pt x="2293" y="4999"/>
                    <a:pt x="2000" y="4272"/>
                  </a:cubicBezTo>
                  <a:cubicBezTo>
                    <a:pt x="1424" y="2798"/>
                    <a:pt x="758" y="1374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3174725" y="3843625"/>
              <a:ext cx="87375" cy="376675"/>
            </a:xfrm>
            <a:custGeom>
              <a:avLst/>
              <a:gdLst/>
              <a:ahLst/>
              <a:cxnLst/>
              <a:rect l="l" t="t" r="r" b="b"/>
              <a:pathLst>
                <a:path w="3495" h="15067" extrusionOk="0">
                  <a:moveTo>
                    <a:pt x="1" y="1"/>
                  </a:moveTo>
                  <a:cubicBezTo>
                    <a:pt x="364" y="556"/>
                    <a:pt x="707" y="1122"/>
                    <a:pt x="1020" y="1707"/>
                  </a:cubicBezTo>
                  <a:cubicBezTo>
                    <a:pt x="1333" y="2293"/>
                    <a:pt x="1626" y="2899"/>
                    <a:pt x="1879" y="3505"/>
                  </a:cubicBezTo>
                  <a:cubicBezTo>
                    <a:pt x="2131" y="4121"/>
                    <a:pt x="2373" y="4737"/>
                    <a:pt x="2575" y="5373"/>
                  </a:cubicBezTo>
                  <a:cubicBezTo>
                    <a:pt x="2767" y="5999"/>
                    <a:pt x="2939" y="6645"/>
                    <a:pt x="3060" y="7301"/>
                  </a:cubicBezTo>
                  <a:cubicBezTo>
                    <a:pt x="3191" y="7948"/>
                    <a:pt x="3282" y="8604"/>
                    <a:pt x="3313" y="9260"/>
                  </a:cubicBezTo>
                  <a:cubicBezTo>
                    <a:pt x="3333" y="9594"/>
                    <a:pt x="3333" y="9927"/>
                    <a:pt x="3333" y="10250"/>
                  </a:cubicBezTo>
                  <a:cubicBezTo>
                    <a:pt x="3333" y="10422"/>
                    <a:pt x="3313" y="10583"/>
                    <a:pt x="3313" y="10745"/>
                  </a:cubicBezTo>
                  <a:cubicBezTo>
                    <a:pt x="3313" y="10916"/>
                    <a:pt x="3292" y="11078"/>
                    <a:pt x="3272" y="11240"/>
                  </a:cubicBezTo>
                  <a:cubicBezTo>
                    <a:pt x="3262" y="11411"/>
                    <a:pt x="3252" y="11573"/>
                    <a:pt x="3222" y="11734"/>
                  </a:cubicBezTo>
                  <a:lnTo>
                    <a:pt x="3141" y="12229"/>
                  </a:lnTo>
                  <a:cubicBezTo>
                    <a:pt x="3121" y="12391"/>
                    <a:pt x="3070" y="12552"/>
                    <a:pt x="3040" y="12714"/>
                  </a:cubicBezTo>
                  <a:lnTo>
                    <a:pt x="2989" y="12956"/>
                  </a:lnTo>
                  <a:cubicBezTo>
                    <a:pt x="2969" y="13037"/>
                    <a:pt x="2939" y="13118"/>
                    <a:pt x="2919" y="13198"/>
                  </a:cubicBezTo>
                  <a:lnTo>
                    <a:pt x="2787" y="13673"/>
                  </a:lnTo>
                  <a:lnTo>
                    <a:pt x="2626" y="14148"/>
                  </a:lnTo>
                  <a:lnTo>
                    <a:pt x="2545" y="14380"/>
                  </a:lnTo>
                  <a:lnTo>
                    <a:pt x="2444" y="14612"/>
                  </a:lnTo>
                  <a:lnTo>
                    <a:pt x="2242" y="15066"/>
                  </a:lnTo>
                  <a:lnTo>
                    <a:pt x="2464" y="14622"/>
                  </a:lnTo>
                  <a:lnTo>
                    <a:pt x="2575" y="14390"/>
                  </a:lnTo>
                  <a:lnTo>
                    <a:pt x="2666" y="14158"/>
                  </a:lnTo>
                  <a:lnTo>
                    <a:pt x="2848" y="13693"/>
                  </a:lnTo>
                  <a:lnTo>
                    <a:pt x="3000" y="13219"/>
                  </a:lnTo>
                  <a:cubicBezTo>
                    <a:pt x="3060" y="13057"/>
                    <a:pt x="3101" y="12896"/>
                    <a:pt x="3141" y="12734"/>
                  </a:cubicBezTo>
                  <a:cubicBezTo>
                    <a:pt x="3171" y="12572"/>
                    <a:pt x="3222" y="12411"/>
                    <a:pt x="3252" y="12249"/>
                  </a:cubicBezTo>
                  <a:lnTo>
                    <a:pt x="3343" y="11754"/>
                  </a:lnTo>
                  <a:cubicBezTo>
                    <a:pt x="3373" y="11593"/>
                    <a:pt x="3383" y="11421"/>
                    <a:pt x="3414" y="11260"/>
                  </a:cubicBezTo>
                  <a:cubicBezTo>
                    <a:pt x="3464" y="10926"/>
                    <a:pt x="3484" y="10603"/>
                    <a:pt x="3484" y="10260"/>
                  </a:cubicBezTo>
                  <a:cubicBezTo>
                    <a:pt x="3484" y="9917"/>
                    <a:pt x="3494" y="9584"/>
                    <a:pt x="3474" y="9250"/>
                  </a:cubicBezTo>
                  <a:cubicBezTo>
                    <a:pt x="3444" y="8584"/>
                    <a:pt x="3363" y="7917"/>
                    <a:pt x="3232" y="7261"/>
                  </a:cubicBezTo>
                  <a:cubicBezTo>
                    <a:pt x="2969" y="5948"/>
                    <a:pt x="2565" y="4666"/>
                    <a:pt x="2010" y="3454"/>
                  </a:cubicBezTo>
                  <a:cubicBezTo>
                    <a:pt x="1465" y="2233"/>
                    <a:pt x="788" y="1071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278075" y="3631325"/>
              <a:ext cx="203725" cy="101125"/>
            </a:xfrm>
            <a:custGeom>
              <a:avLst/>
              <a:gdLst/>
              <a:ahLst/>
              <a:cxnLst/>
              <a:rect l="l" t="t" r="r" b="b"/>
              <a:pathLst>
                <a:path w="8149" h="4045" extrusionOk="0">
                  <a:moveTo>
                    <a:pt x="8149" y="1"/>
                  </a:moveTo>
                  <a:cubicBezTo>
                    <a:pt x="7927" y="334"/>
                    <a:pt x="7684" y="657"/>
                    <a:pt x="7422" y="960"/>
                  </a:cubicBezTo>
                  <a:cubicBezTo>
                    <a:pt x="7159" y="1263"/>
                    <a:pt x="6887" y="1556"/>
                    <a:pt x="6584" y="1819"/>
                  </a:cubicBezTo>
                  <a:cubicBezTo>
                    <a:pt x="6008" y="2364"/>
                    <a:pt x="5352" y="2818"/>
                    <a:pt x="4645" y="3182"/>
                  </a:cubicBezTo>
                  <a:cubicBezTo>
                    <a:pt x="4292" y="3353"/>
                    <a:pt x="3918" y="3505"/>
                    <a:pt x="3544" y="3626"/>
                  </a:cubicBezTo>
                  <a:cubicBezTo>
                    <a:pt x="3161" y="3737"/>
                    <a:pt x="2777" y="3828"/>
                    <a:pt x="2383" y="3878"/>
                  </a:cubicBezTo>
                  <a:cubicBezTo>
                    <a:pt x="2055" y="3920"/>
                    <a:pt x="1720" y="3942"/>
                    <a:pt x="1389" y="3942"/>
                  </a:cubicBezTo>
                  <a:cubicBezTo>
                    <a:pt x="1323" y="3942"/>
                    <a:pt x="1257" y="3941"/>
                    <a:pt x="1192" y="3939"/>
                  </a:cubicBezTo>
                  <a:cubicBezTo>
                    <a:pt x="990" y="3939"/>
                    <a:pt x="798" y="3909"/>
                    <a:pt x="596" y="3899"/>
                  </a:cubicBezTo>
                  <a:cubicBezTo>
                    <a:pt x="495" y="3889"/>
                    <a:pt x="394" y="3878"/>
                    <a:pt x="293" y="3858"/>
                  </a:cubicBezTo>
                  <a:lnTo>
                    <a:pt x="0" y="3818"/>
                  </a:lnTo>
                  <a:lnTo>
                    <a:pt x="0" y="3818"/>
                  </a:lnTo>
                  <a:cubicBezTo>
                    <a:pt x="384" y="3919"/>
                    <a:pt x="788" y="3989"/>
                    <a:pt x="1192" y="4020"/>
                  </a:cubicBezTo>
                  <a:cubicBezTo>
                    <a:pt x="1382" y="4036"/>
                    <a:pt x="1572" y="4045"/>
                    <a:pt x="1761" y="4045"/>
                  </a:cubicBezTo>
                  <a:cubicBezTo>
                    <a:pt x="2378" y="4045"/>
                    <a:pt x="2992" y="3957"/>
                    <a:pt x="3595" y="3788"/>
                  </a:cubicBezTo>
                  <a:cubicBezTo>
                    <a:pt x="3979" y="3666"/>
                    <a:pt x="4362" y="3515"/>
                    <a:pt x="4726" y="3343"/>
                  </a:cubicBezTo>
                  <a:cubicBezTo>
                    <a:pt x="5453" y="2970"/>
                    <a:pt x="6109" y="2495"/>
                    <a:pt x="6685" y="1919"/>
                  </a:cubicBezTo>
                  <a:cubicBezTo>
                    <a:pt x="7270" y="1354"/>
                    <a:pt x="7755" y="708"/>
                    <a:pt x="814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2185925" y="3601025"/>
              <a:ext cx="243625" cy="114400"/>
            </a:xfrm>
            <a:custGeom>
              <a:avLst/>
              <a:gdLst/>
              <a:ahLst/>
              <a:cxnLst/>
              <a:rect l="l" t="t" r="r" b="b"/>
              <a:pathLst>
                <a:path w="9745" h="4576" extrusionOk="0">
                  <a:moveTo>
                    <a:pt x="9586" y="0"/>
                  </a:moveTo>
                  <a:cubicBezTo>
                    <a:pt x="8691" y="0"/>
                    <a:pt x="7805" y="81"/>
                    <a:pt x="6927" y="234"/>
                  </a:cubicBezTo>
                  <a:cubicBezTo>
                    <a:pt x="5988" y="385"/>
                    <a:pt x="5070" y="617"/>
                    <a:pt x="4181" y="950"/>
                  </a:cubicBezTo>
                  <a:cubicBezTo>
                    <a:pt x="3737" y="1122"/>
                    <a:pt x="3302" y="1314"/>
                    <a:pt x="2888" y="1546"/>
                  </a:cubicBezTo>
                  <a:cubicBezTo>
                    <a:pt x="2464" y="1768"/>
                    <a:pt x="2071" y="2031"/>
                    <a:pt x="1707" y="2334"/>
                  </a:cubicBezTo>
                  <a:cubicBezTo>
                    <a:pt x="1333" y="2627"/>
                    <a:pt x="1000" y="2970"/>
                    <a:pt x="707" y="3344"/>
                  </a:cubicBezTo>
                  <a:cubicBezTo>
                    <a:pt x="415" y="3717"/>
                    <a:pt x="182" y="4131"/>
                    <a:pt x="1" y="4575"/>
                  </a:cubicBezTo>
                  <a:cubicBezTo>
                    <a:pt x="213" y="4151"/>
                    <a:pt x="475" y="3758"/>
                    <a:pt x="768" y="3394"/>
                  </a:cubicBezTo>
                  <a:cubicBezTo>
                    <a:pt x="1071" y="3041"/>
                    <a:pt x="1414" y="2717"/>
                    <a:pt x="1778" y="2435"/>
                  </a:cubicBezTo>
                  <a:cubicBezTo>
                    <a:pt x="2151" y="2152"/>
                    <a:pt x="2545" y="1900"/>
                    <a:pt x="2959" y="1688"/>
                  </a:cubicBezTo>
                  <a:cubicBezTo>
                    <a:pt x="3171" y="1576"/>
                    <a:pt x="3373" y="1465"/>
                    <a:pt x="3595" y="1375"/>
                  </a:cubicBezTo>
                  <a:cubicBezTo>
                    <a:pt x="3807" y="1284"/>
                    <a:pt x="4019" y="1193"/>
                    <a:pt x="4242" y="1112"/>
                  </a:cubicBezTo>
                  <a:cubicBezTo>
                    <a:pt x="5120" y="779"/>
                    <a:pt x="6029" y="526"/>
                    <a:pt x="6948" y="355"/>
                  </a:cubicBezTo>
                  <a:cubicBezTo>
                    <a:pt x="7402" y="274"/>
                    <a:pt x="7867" y="203"/>
                    <a:pt x="8331" y="133"/>
                  </a:cubicBezTo>
                  <a:cubicBezTo>
                    <a:pt x="8795" y="72"/>
                    <a:pt x="9270" y="32"/>
                    <a:pt x="9745" y="1"/>
                  </a:cubicBezTo>
                  <a:cubicBezTo>
                    <a:pt x="9692" y="1"/>
                    <a:pt x="9639" y="0"/>
                    <a:pt x="958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49300" y="3548850"/>
              <a:ext cx="120925" cy="54750"/>
            </a:xfrm>
            <a:custGeom>
              <a:avLst/>
              <a:gdLst/>
              <a:ahLst/>
              <a:cxnLst/>
              <a:rect l="l" t="t" r="r" b="b"/>
              <a:pathLst>
                <a:path w="4837" h="2190" extrusionOk="0">
                  <a:moveTo>
                    <a:pt x="3083" y="0"/>
                  </a:moveTo>
                  <a:cubicBezTo>
                    <a:pt x="2749" y="0"/>
                    <a:pt x="2411" y="69"/>
                    <a:pt x="2090" y="210"/>
                  </a:cubicBezTo>
                  <a:cubicBezTo>
                    <a:pt x="1636" y="402"/>
                    <a:pt x="1232" y="685"/>
                    <a:pt x="879" y="1038"/>
                  </a:cubicBezTo>
                  <a:cubicBezTo>
                    <a:pt x="545" y="1381"/>
                    <a:pt x="242" y="1775"/>
                    <a:pt x="0" y="2189"/>
                  </a:cubicBezTo>
                  <a:cubicBezTo>
                    <a:pt x="303" y="1816"/>
                    <a:pt x="626" y="1462"/>
                    <a:pt x="979" y="1139"/>
                  </a:cubicBezTo>
                  <a:cubicBezTo>
                    <a:pt x="1161" y="988"/>
                    <a:pt x="1353" y="836"/>
                    <a:pt x="1545" y="705"/>
                  </a:cubicBezTo>
                  <a:cubicBezTo>
                    <a:pt x="1737" y="574"/>
                    <a:pt x="1949" y="463"/>
                    <a:pt x="2161" y="372"/>
                  </a:cubicBezTo>
                  <a:cubicBezTo>
                    <a:pt x="2493" y="233"/>
                    <a:pt x="2849" y="159"/>
                    <a:pt x="3206" y="159"/>
                  </a:cubicBezTo>
                  <a:cubicBezTo>
                    <a:pt x="3315" y="159"/>
                    <a:pt x="3425" y="166"/>
                    <a:pt x="3534" y="180"/>
                  </a:cubicBezTo>
                  <a:cubicBezTo>
                    <a:pt x="4009" y="251"/>
                    <a:pt x="4453" y="442"/>
                    <a:pt x="4837" y="725"/>
                  </a:cubicBezTo>
                  <a:cubicBezTo>
                    <a:pt x="4358" y="253"/>
                    <a:pt x="3727" y="0"/>
                    <a:pt x="308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1964550" y="4344975"/>
              <a:ext cx="90650" cy="152500"/>
            </a:xfrm>
            <a:custGeom>
              <a:avLst/>
              <a:gdLst/>
              <a:ahLst/>
              <a:cxnLst/>
              <a:rect l="l" t="t" r="r" b="b"/>
              <a:pathLst>
                <a:path w="3626" h="6100" extrusionOk="0">
                  <a:moveTo>
                    <a:pt x="3524" y="1"/>
                  </a:moveTo>
                  <a:lnTo>
                    <a:pt x="3524" y="1"/>
                  </a:lnTo>
                  <a:cubicBezTo>
                    <a:pt x="3534" y="334"/>
                    <a:pt x="3534" y="657"/>
                    <a:pt x="3514" y="980"/>
                  </a:cubicBezTo>
                  <a:cubicBezTo>
                    <a:pt x="3494" y="1303"/>
                    <a:pt x="3463" y="1626"/>
                    <a:pt x="3413" y="1949"/>
                  </a:cubicBezTo>
                  <a:cubicBezTo>
                    <a:pt x="3322" y="2586"/>
                    <a:pt x="3140" y="3202"/>
                    <a:pt x="2878" y="3787"/>
                  </a:cubicBezTo>
                  <a:cubicBezTo>
                    <a:pt x="2615" y="4373"/>
                    <a:pt x="2232" y="4888"/>
                    <a:pt x="1737" y="5292"/>
                  </a:cubicBezTo>
                  <a:cubicBezTo>
                    <a:pt x="1666" y="5342"/>
                    <a:pt x="1616" y="5403"/>
                    <a:pt x="1545" y="5443"/>
                  </a:cubicBezTo>
                  <a:lnTo>
                    <a:pt x="1343" y="5564"/>
                  </a:lnTo>
                  <a:cubicBezTo>
                    <a:pt x="1272" y="5615"/>
                    <a:pt x="1202" y="5645"/>
                    <a:pt x="1131" y="5686"/>
                  </a:cubicBezTo>
                  <a:lnTo>
                    <a:pt x="1030" y="5746"/>
                  </a:lnTo>
                  <a:lnTo>
                    <a:pt x="919" y="5787"/>
                  </a:lnTo>
                  <a:cubicBezTo>
                    <a:pt x="626" y="5928"/>
                    <a:pt x="313" y="6029"/>
                    <a:pt x="0" y="6100"/>
                  </a:cubicBezTo>
                  <a:cubicBezTo>
                    <a:pt x="656" y="6029"/>
                    <a:pt x="1282" y="5787"/>
                    <a:pt x="1818" y="5403"/>
                  </a:cubicBezTo>
                  <a:cubicBezTo>
                    <a:pt x="2090" y="5201"/>
                    <a:pt x="2322" y="4969"/>
                    <a:pt x="2524" y="4706"/>
                  </a:cubicBezTo>
                  <a:cubicBezTo>
                    <a:pt x="2726" y="4444"/>
                    <a:pt x="2898" y="4161"/>
                    <a:pt x="3039" y="3858"/>
                  </a:cubicBezTo>
                  <a:cubicBezTo>
                    <a:pt x="3312" y="3252"/>
                    <a:pt x="3484" y="2616"/>
                    <a:pt x="3544" y="1960"/>
                  </a:cubicBezTo>
                  <a:cubicBezTo>
                    <a:pt x="3625" y="1313"/>
                    <a:pt x="3615" y="647"/>
                    <a:pt x="352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53225" y="4335650"/>
              <a:ext cx="108550" cy="125475"/>
            </a:xfrm>
            <a:custGeom>
              <a:avLst/>
              <a:gdLst/>
              <a:ahLst/>
              <a:cxnLst/>
              <a:rect l="l" t="t" r="r" b="b"/>
              <a:pathLst>
                <a:path w="4342" h="5019" extrusionOk="0">
                  <a:moveTo>
                    <a:pt x="4342" y="0"/>
                  </a:moveTo>
                  <a:cubicBezTo>
                    <a:pt x="3787" y="202"/>
                    <a:pt x="3262" y="465"/>
                    <a:pt x="2757" y="767"/>
                  </a:cubicBezTo>
                  <a:cubicBezTo>
                    <a:pt x="2252" y="1080"/>
                    <a:pt x="1787" y="1444"/>
                    <a:pt x="1363" y="1848"/>
                  </a:cubicBezTo>
                  <a:cubicBezTo>
                    <a:pt x="929" y="2262"/>
                    <a:pt x="576" y="2747"/>
                    <a:pt x="323" y="3282"/>
                  </a:cubicBezTo>
                  <a:cubicBezTo>
                    <a:pt x="192" y="3554"/>
                    <a:pt x="101" y="3837"/>
                    <a:pt x="50" y="4130"/>
                  </a:cubicBezTo>
                  <a:cubicBezTo>
                    <a:pt x="0" y="4423"/>
                    <a:pt x="0" y="4726"/>
                    <a:pt x="40" y="5019"/>
                  </a:cubicBezTo>
                  <a:cubicBezTo>
                    <a:pt x="30" y="4433"/>
                    <a:pt x="172" y="3857"/>
                    <a:pt x="444" y="3352"/>
                  </a:cubicBezTo>
                  <a:cubicBezTo>
                    <a:pt x="576" y="3090"/>
                    <a:pt x="737" y="2848"/>
                    <a:pt x="909" y="2625"/>
                  </a:cubicBezTo>
                  <a:cubicBezTo>
                    <a:pt x="1091" y="2393"/>
                    <a:pt x="1282" y="2181"/>
                    <a:pt x="1484" y="1979"/>
                  </a:cubicBezTo>
                  <a:cubicBezTo>
                    <a:pt x="1908" y="1575"/>
                    <a:pt x="2353" y="1212"/>
                    <a:pt x="2837" y="889"/>
                  </a:cubicBezTo>
                  <a:cubicBezTo>
                    <a:pt x="3070" y="727"/>
                    <a:pt x="3322" y="576"/>
                    <a:pt x="3575" y="424"/>
                  </a:cubicBezTo>
                  <a:cubicBezTo>
                    <a:pt x="3817" y="273"/>
                    <a:pt x="4079" y="131"/>
                    <a:pt x="434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1860275" y="4218975"/>
              <a:ext cx="122975" cy="58125"/>
            </a:xfrm>
            <a:custGeom>
              <a:avLst/>
              <a:gdLst/>
              <a:ahLst/>
              <a:cxnLst/>
              <a:rect l="l" t="t" r="r" b="b"/>
              <a:pathLst>
                <a:path w="4919" h="2325" extrusionOk="0">
                  <a:moveTo>
                    <a:pt x="4773" y="0"/>
                  </a:moveTo>
                  <a:cubicBezTo>
                    <a:pt x="4345" y="0"/>
                    <a:pt x="3911" y="39"/>
                    <a:pt x="3484" y="103"/>
                  </a:cubicBezTo>
                  <a:cubicBezTo>
                    <a:pt x="3010" y="174"/>
                    <a:pt x="2535" y="295"/>
                    <a:pt x="2081" y="446"/>
                  </a:cubicBezTo>
                  <a:cubicBezTo>
                    <a:pt x="1616" y="608"/>
                    <a:pt x="1182" y="830"/>
                    <a:pt x="798" y="1133"/>
                  </a:cubicBezTo>
                  <a:cubicBezTo>
                    <a:pt x="596" y="1284"/>
                    <a:pt x="435" y="1456"/>
                    <a:pt x="294" y="1658"/>
                  </a:cubicBezTo>
                  <a:cubicBezTo>
                    <a:pt x="152" y="1860"/>
                    <a:pt x="61" y="2092"/>
                    <a:pt x="1" y="2324"/>
                  </a:cubicBezTo>
                  <a:cubicBezTo>
                    <a:pt x="182" y="1880"/>
                    <a:pt x="485" y="1507"/>
                    <a:pt x="879" y="1244"/>
                  </a:cubicBezTo>
                  <a:cubicBezTo>
                    <a:pt x="1263" y="981"/>
                    <a:pt x="1687" y="769"/>
                    <a:pt x="2141" y="618"/>
                  </a:cubicBezTo>
                  <a:cubicBezTo>
                    <a:pt x="2586" y="466"/>
                    <a:pt x="3040" y="335"/>
                    <a:pt x="3505" y="244"/>
                  </a:cubicBezTo>
                  <a:cubicBezTo>
                    <a:pt x="3969" y="143"/>
                    <a:pt x="4444" y="63"/>
                    <a:pt x="4918" y="2"/>
                  </a:cubicBezTo>
                  <a:cubicBezTo>
                    <a:pt x="4870" y="1"/>
                    <a:pt x="4821" y="0"/>
                    <a:pt x="477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1837550" y="4087500"/>
              <a:ext cx="70225" cy="87875"/>
            </a:xfrm>
            <a:custGeom>
              <a:avLst/>
              <a:gdLst/>
              <a:ahLst/>
              <a:cxnLst/>
              <a:rect l="l" t="t" r="r" b="b"/>
              <a:pathLst>
                <a:path w="2809" h="3515" extrusionOk="0">
                  <a:moveTo>
                    <a:pt x="2808" y="0"/>
                  </a:moveTo>
                  <a:cubicBezTo>
                    <a:pt x="2485" y="202"/>
                    <a:pt x="2172" y="434"/>
                    <a:pt x="1879" y="687"/>
                  </a:cubicBezTo>
                  <a:cubicBezTo>
                    <a:pt x="1586" y="929"/>
                    <a:pt x="1304" y="1202"/>
                    <a:pt x="1051" y="1485"/>
                  </a:cubicBezTo>
                  <a:cubicBezTo>
                    <a:pt x="778" y="1767"/>
                    <a:pt x="546" y="2080"/>
                    <a:pt x="354" y="2413"/>
                  </a:cubicBezTo>
                  <a:cubicBezTo>
                    <a:pt x="163" y="2747"/>
                    <a:pt x="1" y="3130"/>
                    <a:pt x="11" y="3514"/>
                  </a:cubicBezTo>
                  <a:cubicBezTo>
                    <a:pt x="41" y="3332"/>
                    <a:pt x="102" y="3151"/>
                    <a:pt x="193" y="2979"/>
                  </a:cubicBezTo>
                  <a:cubicBezTo>
                    <a:pt x="274" y="2807"/>
                    <a:pt x="364" y="2646"/>
                    <a:pt x="476" y="2494"/>
                  </a:cubicBezTo>
                  <a:cubicBezTo>
                    <a:pt x="577" y="2333"/>
                    <a:pt x="688" y="2181"/>
                    <a:pt x="809" y="2040"/>
                  </a:cubicBezTo>
                  <a:cubicBezTo>
                    <a:pt x="930" y="1888"/>
                    <a:pt x="1051" y="1747"/>
                    <a:pt x="1182" y="1606"/>
                  </a:cubicBezTo>
                  <a:cubicBezTo>
                    <a:pt x="1435" y="1323"/>
                    <a:pt x="1697" y="1050"/>
                    <a:pt x="1970" y="788"/>
                  </a:cubicBezTo>
                  <a:cubicBezTo>
                    <a:pt x="2243" y="525"/>
                    <a:pt x="2525" y="263"/>
                    <a:pt x="280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594625" y="4769825"/>
              <a:ext cx="36375" cy="118925"/>
            </a:xfrm>
            <a:custGeom>
              <a:avLst/>
              <a:gdLst/>
              <a:ahLst/>
              <a:cxnLst/>
              <a:rect l="l" t="t" r="r" b="b"/>
              <a:pathLst>
                <a:path w="1455" h="4757" extrusionOk="0">
                  <a:moveTo>
                    <a:pt x="717" y="1"/>
                  </a:moveTo>
                  <a:cubicBezTo>
                    <a:pt x="828" y="193"/>
                    <a:pt x="919" y="384"/>
                    <a:pt x="1000" y="597"/>
                  </a:cubicBezTo>
                  <a:cubicBezTo>
                    <a:pt x="1071" y="798"/>
                    <a:pt x="1131" y="1000"/>
                    <a:pt x="1182" y="1212"/>
                  </a:cubicBezTo>
                  <a:cubicBezTo>
                    <a:pt x="1263" y="1637"/>
                    <a:pt x="1273" y="2071"/>
                    <a:pt x="1202" y="2485"/>
                  </a:cubicBezTo>
                  <a:cubicBezTo>
                    <a:pt x="1121" y="2909"/>
                    <a:pt x="980" y="3323"/>
                    <a:pt x="758" y="3696"/>
                  </a:cubicBezTo>
                  <a:cubicBezTo>
                    <a:pt x="546" y="4070"/>
                    <a:pt x="293" y="4423"/>
                    <a:pt x="0" y="4757"/>
                  </a:cubicBezTo>
                  <a:cubicBezTo>
                    <a:pt x="344" y="4474"/>
                    <a:pt x="647" y="4141"/>
                    <a:pt x="889" y="3767"/>
                  </a:cubicBezTo>
                  <a:cubicBezTo>
                    <a:pt x="1131" y="3383"/>
                    <a:pt x="1303" y="2969"/>
                    <a:pt x="1384" y="2525"/>
                  </a:cubicBezTo>
                  <a:cubicBezTo>
                    <a:pt x="1454" y="2071"/>
                    <a:pt x="1434" y="1616"/>
                    <a:pt x="1323" y="1182"/>
                  </a:cubicBezTo>
                  <a:cubicBezTo>
                    <a:pt x="1212" y="748"/>
                    <a:pt x="1000" y="344"/>
                    <a:pt x="71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2720600" y="4709250"/>
              <a:ext cx="19700" cy="158300"/>
            </a:xfrm>
            <a:custGeom>
              <a:avLst/>
              <a:gdLst/>
              <a:ahLst/>
              <a:cxnLst/>
              <a:rect l="l" t="t" r="r" b="b"/>
              <a:pathLst>
                <a:path w="788" h="6332" extrusionOk="0">
                  <a:moveTo>
                    <a:pt x="364" y="0"/>
                  </a:moveTo>
                  <a:cubicBezTo>
                    <a:pt x="424" y="536"/>
                    <a:pt x="485" y="1071"/>
                    <a:pt x="525" y="1616"/>
                  </a:cubicBezTo>
                  <a:cubicBezTo>
                    <a:pt x="566" y="2151"/>
                    <a:pt x="606" y="2686"/>
                    <a:pt x="606" y="3221"/>
                  </a:cubicBezTo>
                  <a:cubicBezTo>
                    <a:pt x="606" y="3494"/>
                    <a:pt x="596" y="3757"/>
                    <a:pt x="586" y="4029"/>
                  </a:cubicBezTo>
                  <a:cubicBezTo>
                    <a:pt x="576" y="4292"/>
                    <a:pt x="555" y="4554"/>
                    <a:pt x="515" y="4827"/>
                  </a:cubicBezTo>
                  <a:cubicBezTo>
                    <a:pt x="475" y="5090"/>
                    <a:pt x="414" y="5342"/>
                    <a:pt x="343" y="5605"/>
                  </a:cubicBezTo>
                  <a:cubicBezTo>
                    <a:pt x="263" y="5857"/>
                    <a:pt x="152" y="6109"/>
                    <a:pt x="0" y="6332"/>
                  </a:cubicBezTo>
                  <a:cubicBezTo>
                    <a:pt x="182" y="6119"/>
                    <a:pt x="323" y="5887"/>
                    <a:pt x="424" y="5635"/>
                  </a:cubicBezTo>
                  <a:cubicBezTo>
                    <a:pt x="525" y="5372"/>
                    <a:pt x="596" y="5110"/>
                    <a:pt x="646" y="4847"/>
                  </a:cubicBezTo>
                  <a:cubicBezTo>
                    <a:pt x="747" y="4312"/>
                    <a:pt x="788" y="3767"/>
                    <a:pt x="778" y="3221"/>
                  </a:cubicBezTo>
                  <a:cubicBezTo>
                    <a:pt x="768" y="2676"/>
                    <a:pt x="727" y="2131"/>
                    <a:pt x="656" y="1596"/>
                  </a:cubicBezTo>
                  <a:cubicBezTo>
                    <a:pt x="596" y="1061"/>
                    <a:pt x="495" y="525"/>
                    <a:pt x="36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2814000" y="4739025"/>
              <a:ext cx="32825" cy="175725"/>
            </a:xfrm>
            <a:custGeom>
              <a:avLst/>
              <a:gdLst/>
              <a:ahLst/>
              <a:cxnLst/>
              <a:rect l="l" t="t" r="r" b="b"/>
              <a:pathLst>
                <a:path w="1313" h="7029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294"/>
                    <a:pt x="192" y="576"/>
                    <a:pt x="293" y="869"/>
                  </a:cubicBezTo>
                  <a:cubicBezTo>
                    <a:pt x="384" y="1172"/>
                    <a:pt x="475" y="1465"/>
                    <a:pt x="556" y="1758"/>
                  </a:cubicBezTo>
                  <a:cubicBezTo>
                    <a:pt x="717" y="2344"/>
                    <a:pt x="858" y="2929"/>
                    <a:pt x="970" y="3535"/>
                  </a:cubicBezTo>
                  <a:cubicBezTo>
                    <a:pt x="1091" y="4121"/>
                    <a:pt x="1141" y="4727"/>
                    <a:pt x="1141" y="5322"/>
                  </a:cubicBezTo>
                  <a:cubicBezTo>
                    <a:pt x="1141" y="5625"/>
                    <a:pt x="1101" y="5928"/>
                    <a:pt x="1030" y="6221"/>
                  </a:cubicBezTo>
                  <a:cubicBezTo>
                    <a:pt x="959" y="6514"/>
                    <a:pt x="818" y="6797"/>
                    <a:pt x="626" y="7029"/>
                  </a:cubicBezTo>
                  <a:cubicBezTo>
                    <a:pt x="848" y="6817"/>
                    <a:pt x="1020" y="6544"/>
                    <a:pt x="1111" y="6251"/>
                  </a:cubicBezTo>
                  <a:cubicBezTo>
                    <a:pt x="1202" y="5948"/>
                    <a:pt x="1262" y="5645"/>
                    <a:pt x="1283" y="5332"/>
                  </a:cubicBezTo>
                  <a:cubicBezTo>
                    <a:pt x="1313" y="4716"/>
                    <a:pt x="1262" y="4100"/>
                    <a:pt x="1141" y="3495"/>
                  </a:cubicBezTo>
                  <a:cubicBezTo>
                    <a:pt x="1030" y="2889"/>
                    <a:pt x="879" y="2293"/>
                    <a:pt x="677" y="1707"/>
                  </a:cubicBezTo>
                  <a:cubicBezTo>
                    <a:pt x="586" y="1415"/>
                    <a:pt x="485" y="1122"/>
                    <a:pt x="374" y="839"/>
                  </a:cubicBezTo>
                  <a:cubicBezTo>
                    <a:pt x="253" y="556"/>
                    <a:pt x="142" y="274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2891500" y="4674675"/>
              <a:ext cx="33600" cy="133300"/>
            </a:xfrm>
            <a:custGeom>
              <a:avLst/>
              <a:gdLst/>
              <a:ahLst/>
              <a:cxnLst/>
              <a:rect l="l" t="t" r="r" b="b"/>
              <a:pathLst>
                <a:path w="1344" h="5332" extrusionOk="0">
                  <a:moveTo>
                    <a:pt x="1323" y="0"/>
                  </a:moveTo>
                  <a:lnTo>
                    <a:pt x="1323" y="0"/>
                  </a:lnTo>
                  <a:cubicBezTo>
                    <a:pt x="1283" y="465"/>
                    <a:pt x="1222" y="919"/>
                    <a:pt x="1161" y="1373"/>
                  </a:cubicBezTo>
                  <a:cubicBezTo>
                    <a:pt x="1091" y="1838"/>
                    <a:pt x="1020" y="2292"/>
                    <a:pt x="929" y="2736"/>
                  </a:cubicBezTo>
                  <a:cubicBezTo>
                    <a:pt x="909" y="2858"/>
                    <a:pt x="879" y="2969"/>
                    <a:pt x="848" y="3080"/>
                  </a:cubicBezTo>
                  <a:cubicBezTo>
                    <a:pt x="828" y="3191"/>
                    <a:pt x="798" y="3302"/>
                    <a:pt x="768" y="3413"/>
                  </a:cubicBezTo>
                  <a:lnTo>
                    <a:pt x="677" y="3746"/>
                  </a:lnTo>
                  <a:lnTo>
                    <a:pt x="576" y="4069"/>
                  </a:lnTo>
                  <a:cubicBezTo>
                    <a:pt x="434" y="4514"/>
                    <a:pt x="242" y="4928"/>
                    <a:pt x="0" y="5332"/>
                  </a:cubicBezTo>
                  <a:cubicBezTo>
                    <a:pt x="303" y="4968"/>
                    <a:pt x="535" y="4554"/>
                    <a:pt x="707" y="4120"/>
                  </a:cubicBezTo>
                  <a:cubicBezTo>
                    <a:pt x="879" y="3686"/>
                    <a:pt x="1010" y="3231"/>
                    <a:pt x="1101" y="2777"/>
                  </a:cubicBezTo>
                  <a:cubicBezTo>
                    <a:pt x="1192" y="2312"/>
                    <a:pt x="1262" y="1858"/>
                    <a:pt x="1303" y="1383"/>
                  </a:cubicBezTo>
                  <a:cubicBezTo>
                    <a:pt x="1343" y="929"/>
                    <a:pt x="1343" y="465"/>
                    <a:pt x="1323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2490375" y="3483150"/>
              <a:ext cx="82575" cy="230000"/>
            </a:xfrm>
            <a:custGeom>
              <a:avLst/>
              <a:gdLst/>
              <a:ahLst/>
              <a:cxnLst/>
              <a:rect l="l" t="t" r="r" b="b"/>
              <a:pathLst>
                <a:path w="3303" h="9200" extrusionOk="0">
                  <a:moveTo>
                    <a:pt x="2393" y="1"/>
                  </a:moveTo>
                  <a:lnTo>
                    <a:pt x="0" y="495"/>
                  </a:lnTo>
                  <a:lnTo>
                    <a:pt x="677" y="9200"/>
                  </a:lnTo>
                  <a:lnTo>
                    <a:pt x="3302" y="9099"/>
                  </a:lnTo>
                  <a:lnTo>
                    <a:pt x="2393" y="1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28"/>
          <p:cNvGrpSpPr/>
          <p:nvPr/>
        </p:nvGrpSpPr>
        <p:grpSpPr>
          <a:xfrm rot="4637529">
            <a:off x="6544579" y="-405970"/>
            <a:ext cx="2792045" cy="2938676"/>
            <a:chOff x="1547275" y="62775"/>
            <a:chExt cx="1704200" cy="1793700"/>
          </a:xfrm>
        </p:grpSpPr>
        <p:sp>
          <p:nvSpPr>
            <p:cNvPr id="368" name="Google Shape;368;p28"/>
            <p:cNvSpPr/>
            <p:nvPr/>
          </p:nvSpPr>
          <p:spPr>
            <a:xfrm>
              <a:off x="1575300" y="373000"/>
              <a:ext cx="1543700" cy="1232500"/>
            </a:xfrm>
            <a:custGeom>
              <a:avLst/>
              <a:gdLst/>
              <a:ahLst/>
              <a:cxnLst/>
              <a:rect l="l" t="t" r="r" b="b"/>
              <a:pathLst>
                <a:path w="61748" h="49300" extrusionOk="0">
                  <a:moveTo>
                    <a:pt x="39595" y="1"/>
                  </a:moveTo>
                  <a:cubicBezTo>
                    <a:pt x="38880" y="1"/>
                    <a:pt x="38157" y="58"/>
                    <a:pt x="37432" y="175"/>
                  </a:cubicBezTo>
                  <a:cubicBezTo>
                    <a:pt x="25214" y="2185"/>
                    <a:pt x="12077" y="10394"/>
                    <a:pt x="4494" y="19774"/>
                  </a:cubicBezTo>
                  <a:cubicBezTo>
                    <a:pt x="1" y="25338"/>
                    <a:pt x="596" y="33467"/>
                    <a:pt x="5887" y="38273"/>
                  </a:cubicBezTo>
                  <a:cubicBezTo>
                    <a:pt x="10876" y="42817"/>
                    <a:pt x="16268" y="49300"/>
                    <a:pt x="16268" y="49300"/>
                  </a:cubicBezTo>
                  <a:cubicBezTo>
                    <a:pt x="16268" y="49300"/>
                    <a:pt x="52952" y="49290"/>
                    <a:pt x="60697" y="35092"/>
                  </a:cubicBezTo>
                  <a:cubicBezTo>
                    <a:pt x="61747" y="26015"/>
                    <a:pt x="54436" y="15402"/>
                    <a:pt x="52326" y="9122"/>
                  </a:cubicBezTo>
                  <a:cubicBezTo>
                    <a:pt x="50443" y="3597"/>
                    <a:pt x="45270" y="1"/>
                    <a:pt x="3959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1547275" y="62775"/>
              <a:ext cx="803300" cy="780050"/>
            </a:xfrm>
            <a:custGeom>
              <a:avLst/>
              <a:gdLst/>
              <a:ahLst/>
              <a:cxnLst/>
              <a:rect l="l" t="t" r="r" b="b"/>
              <a:pathLst>
                <a:path w="32132" h="31202" extrusionOk="0">
                  <a:moveTo>
                    <a:pt x="17997" y="1"/>
                  </a:moveTo>
                  <a:cubicBezTo>
                    <a:pt x="15407" y="1"/>
                    <a:pt x="12671" y="1016"/>
                    <a:pt x="9957" y="2588"/>
                  </a:cubicBezTo>
                  <a:cubicBezTo>
                    <a:pt x="3757" y="6172"/>
                    <a:pt x="1" y="11271"/>
                    <a:pt x="4413" y="18915"/>
                  </a:cubicBezTo>
                  <a:cubicBezTo>
                    <a:pt x="8030" y="25180"/>
                    <a:pt x="16009" y="31201"/>
                    <a:pt x="22183" y="31201"/>
                  </a:cubicBezTo>
                  <a:cubicBezTo>
                    <a:pt x="23542" y="31201"/>
                    <a:pt x="24813" y="30910"/>
                    <a:pt x="25931" y="30265"/>
                  </a:cubicBezTo>
                  <a:cubicBezTo>
                    <a:pt x="32131" y="26680"/>
                    <a:pt x="31283" y="13594"/>
                    <a:pt x="26870" y="5950"/>
                  </a:cubicBezTo>
                  <a:cubicBezTo>
                    <a:pt x="24387" y="1664"/>
                    <a:pt x="21312" y="1"/>
                    <a:pt x="17997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1748225" y="632275"/>
              <a:ext cx="1215525" cy="997900"/>
            </a:xfrm>
            <a:custGeom>
              <a:avLst/>
              <a:gdLst/>
              <a:ahLst/>
              <a:cxnLst/>
              <a:rect l="l" t="t" r="r" b="b"/>
              <a:pathLst>
                <a:path w="48621" h="39916" extrusionOk="0">
                  <a:moveTo>
                    <a:pt x="29484" y="1"/>
                  </a:moveTo>
                  <a:cubicBezTo>
                    <a:pt x="25197" y="1"/>
                    <a:pt x="20534" y="1553"/>
                    <a:pt x="15975" y="4183"/>
                  </a:cubicBezTo>
                  <a:cubicBezTo>
                    <a:pt x="5796" y="10060"/>
                    <a:pt x="0" y="19087"/>
                    <a:pt x="5877" y="29265"/>
                  </a:cubicBezTo>
                  <a:cubicBezTo>
                    <a:pt x="9819" y="36099"/>
                    <a:pt x="16972" y="39916"/>
                    <a:pt x="24326" y="39916"/>
                  </a:cubicBezTo>
                  <a:cubicBezTo>
                    <a:pt x="27937" y="39916"/>
                    <a:pt x="31596" y="38996"/>
                    <a:pt x="34948" y="37061"/>
                  </a:cubicBezTo>
                  <a:cubicBezTo>
                    <a:pt x="45136" y="31184"/>
                    <a:pt x="48620" y="18168"/>
                    <a:pt x="42743" y="7990"/>
                  </a:cubicBezTo>
                  <a:cubicBezTo>
                    <a:pt x="39496" y="2367"/>
                    <a:pt x="34776" y="1"/>
                    <a:pt x="29484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1977950" y="614700"/>
              <a:ext cx="437250" cy="456500"/>
            </a:xfrm>
            <a:custGeom>
              <a:avLst/>
              <a:gdLst/>
              <a:ahLst/>
              <a:cxnLst/>
              <a:rect l="l" t="t" r="r" b="b"/>
              <a:pathLst>
                <a:path w="17490" h="18260" extrusionOk="0">
                  <a:moveTo>
                    <a:pt x="7717" y="1"/>
                  </a:moveTo>
                  <a:cubicBezTo>
                    <a:pt x="6607" y="1"/>
                    <a:pt x="5516" y="329"/>
                    <a:pt x="4494" y="918"/>
                  </a:cubicBezTo>
                  <a:cubicBezTo>
                    <a:pt x="1313" y="2755"/>
                    <a:pt x="0" y="6421"/>
                    <a:pt x="2999" y="11611"/>
                  </a:cubicBezTo>
                  <a:cubicBezTo>
                    <a:pt x="5357" y="15705"/>
                    <a:pt x="8964" y="18259"/>
                    <a:pt x="11944" y="18259"/>
                  </a:cubicBezTo>
                  <a:cubicBezTo>
                    <a:pt x="12742" y="18259"/>
                    <a:pt x="13495" y="18076"/>
                    <a:pt x="14167" y="17690"/>
                  </a:cubicBezTo>
                  <a:cubicBezTo>
                    <a:pt x="17348" y="15852"/>
                    <a:pt x="17489" y="10157"/>
                    <a:pt x="14500" y="4967"/>
                  </a:cubicBezTo>
                  <a:cubicBezTo>
                    <a:pt x="12468" y="1450"/>
                    <a:pt x="10051" y="1"/>
                    <a:pt x="7717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2415675" y="846375"/>
              <a:ext cx="371100" cy="324975"/>
            </a:xfrm>
            <a:custGeom>
              <a:avLst/>
              <a:gdLst/>
              <a:ahLst/>
              <a:cxnLst/>
              <a:rect l="l" t="t" r="r" b="b"/>
              <a:pathLst>
                <a:path w="14844" h="12999" extrusionOk="0">
                  <a:moveTo>
                    <a:pt x="7425" y="0"/>
                  </a:moveTo>
                  <a:cubicBezTo>
                    <a:pt x="5226" y="0"/>
                    <a:pt x="3080" y="1117"/>
                    <a:pt x="1858" y="3142"/>
                  </a:cubicBezTo>
                  <a:cubicBezTo>
                    <a:pt x="0" y="6211"/>
                    <a:pt x="990" y="10210"/>
                    <a:pt x="4059" y="12058"/>
                  </a:cubicBezTo>
                  <a:cubicBezTo>
                    <a:pt x="5112" y="12695"/>
                    <a:pt x="6274" y="12998"/>
                    <a:pt x="7421" y="12998"/>
                  </a:cubicBezTo>
                  <a:cubicBezTo>
                    <a:pt x="9620" y="12998"/>
                    <a:pt x="11765" y="11884"/>
                    <a:pt x="12986" y="9867"/>
                  </a:cubicBezTo>
                  <a:cubicBezTo>
                    <a:pt x="14844" y="6797"/>
                    <a:pt x="13854" y="2798"/>
                    <a:pt x="10784" y="940"/>
                  </a:cubicBezTo>
                  <a:cubicBezTo>
                    <a:pt x="9733" y="304"/>
                    <a:pt x="8572" y="0"/>
                    <a:pt x="7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1974650" y="1108250"/>
              <a:ext cx="347400" cy="325025"/>
            </a:xfrm>
            <a:custGeom>
              <a:avLst/>
              <a:gdLst/>
              <a:ahLst/>
              <a:cxnLst/>
              <a:rect l="l" t="t" r="r" b="b"/>
              <a:pathLst>
                <a:path w="13896" h="13001" extrusionOk="0">
                  <a:moveTo>
                    <a:pt x="6959" y="0"/>
                  </a:moveTo>
                  <a:cubicBezTo>
                    <a:pt x="6649" y="0"/>
                    <a:pt x="6335" y="22"/>
                    <a:pt x="6019" y="68"/>
                  </a:cubicBezTo>
                  <a:cubicBezTo>
                    <a:pt x="2465" y="583"/>
                    <a:pt x="1" y="3875"/>
                    <a:pt x="516" y="7429"/>
                  </a:cubicBezTo>
                  <a:cubicBezTo>
                    <a:pt x="985" y="10667"/>
                    <a:pt x="3759" y="13000"/>
                    <a:pt x="6937" y="13000"/>
                  </a:cubicBezTo>
                  <a:cubicBezTo>
                    <a:pt x="7247" y="13000"/>
                    <a:pt x="7561" y="12978"/>
                    <a:pt x="7877" y="12932"/>
                  </a:cubicBezTo>
                  <a:cubicBezTo>
                    <a:pt x="11431" y="12417"/>
                    <a:pt x="13895" y="9116"/>
                    <a:pt x="13380" y="5571"/>
                  </a:cubicBezTo>
                  <a:cubicBezTo>
                    <a:pt x="12911" y="2333"/>
                    <a:pt x="10137" y="0"/>
                    <a:pt x="6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2268750" y="879800"/>
              <a:ext cx="93175" cy="66325"/>
            </a:xfrm>
            <a:custGeom>
              <a:avLst/>
              <a:gdLst/>
              <a:ahLst/>
              <a:cxnLst/>
              <a:rect l="l" t="t" r="r" b="b"/>
              <a:pathLst>
                <a:path w="3727" h="2653" extrusionOk="0">
                  <a:moveTo>
                    <a:pt x="1886" y="0"/>
                  </a:moveTo>
                  <a:cubicBezTo>
                    <a:pt x="1719" y="0"/>
                    <a:pt x="1550" y="40"/>
                    <a:pt x="1394" y="118"/>
                  </a:cubicBezTo>
                  <a:cubicBezTo>
                    <a:pt x="1172" y="240"/>
                    <a:pt x="970" y="411"/>
                    <a:pt x="818" y="613"/>
                  </a:cubicBezTo>
                  <a:cubicBezTo>
                    <a:pt x="677" y="815"/>
                    <a:pt x="546" y="1027"/>
                    <a:pt x="445" y="1259"/>
                  </a:cubicBezTo>
                  <a:cubicBezTo>
                    <a:pt x="243" y="1704"/>
                    <a:pt x="91" y="2168"/>
                    <a:pt x="1" y="2653"/>
                  </a:cubicBezTo>
                  <a:cubicBezTo>
                    <a:pt x="162" y="2199"/>
                    <a:pt x="354" y="1754"/>
                    <a:pt x="576" y="1320"/>
                  </a:cubicBezTo>
                  <a:cubicBezTo>
                    <a:pt x="687" y="1108"/>
                    <a:pt x="808" y="906"/>
                    <a:pt x="960" y="714"/>
                  </a:cubicBezTo>
                  <a:cubicBezTo>
                    <a:pt x="1091" y="532"/>
                    <a:pt x="1273" y="381"/>
                    <a:pt x="1475" y="280"/>
                  </a:cubicBezTo>
                  <a:cubicBezTo>
                    <a:pt x="1608" y="207"/>
                    <a:pt x="1754" y="173"/>
                    <a:pt x="1899" y="173"/>
                  </a:cubicBezTo>
                  <a:cubicBezTo>
                    <a:pt x="1974" y="173"/>
                    <a:pt x="2049" y="182"/>
                    <a:pt x="2121" y="199"/>
                  </a:cubicBezTo>
                  <a:cubicBezTo>
                    <a:pt x="2343" y="260"/>
                    <a:pt x="2555" y="371"/>
                    <a:pt x="2737" y="512"/>
                  </a:cubicBezTo>
                  <a:cubicBezTo>
                    <a:pt x="2929" y="654"/>
                    <a:pt x="3100" y="815"/>
                    <a:pt x="3262" y="997"/>
                  </a:cubicBezTo>
                  <a:cubicBezTo>
                    <a:pt x="3434" y="1179"/>
                    <a:pt x="3585" y="1360"/>
                    <a:pt x="3727" y="1562"/>
                  </a:cubicBezTo>
                  <a:cubicBezTo>
                    <a:pt x="3504" y="1118"/>
                    <a:pt x="3191" y="724"/>
                    <a:pt x="2828" y="401"/>
                  </a:cubicBezTo>
                  <a:cubicBezTo>
                    <a:pt x="2636" y="240"/>
                    <a:pt x="2404" y="108"/>
                    <a:pt x="2161" y="38"/>
                  </a:cubicBezTo>
                  <a:cubicBezTo>
                    <a:pt x="2071" y="12"/>
                    <a:pt x="1979" y="0"/>
                    <a:pt x="188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1825725" y="888050"/>
              <a:ext cx="236550" cy="318325"/>
            </a:xfrm>
            <a:custGeom>
              <a:avLst/>
              <a:gdLst/>
              <a:ahLst/>
              <a:cxnLst/>
              <a:rect l="l" t="t" r="r" b="b"/>
              <a:pathLst>
                <a:path w="9462" h="12733" extrusionOk="0">
                  <a:moveTo>
                    <a:pt x="5130" y="0"/>
                  </a:moveTo>
                  <a:cubicBezTo>
                    <a:pt x="1808" y="3646"/>
                    <a:pt x="0" y="7877"/>
                    <a:pt x="515" y="12481"/>
                  </a:cubicBezTo>
                  <a:cubicBezTo>
                    <a:pt x="1115" y="12650"/>
                    <a:pt x="1725" y="12732"/>
                    <a:pt x="2329" y="12732"/>
                  </a:cubicBezTo>
                  <a:cubicBezTo>
                    <a:pt x="4355" y="12732"/>
                    <a:pt x="6310" y="11808"/>
                    <a:pt x="7594" y="10159"/>
                  </a:cubicBezTo>
                  <a:cubicBezTo>
                    <a:pt x="9260" y="8018"/>
                    <a:pt x="9462" y="5069"/>
                    <a:pt x="8109" y="2727"/>
                  </a:cubicBezTo>
                  <a:cubicBezTo>
                    <a:pt x="7422" y="1525"/>
                    <a:pt x="6382" y="576"/>
                    <a:pt x="5130" y="0"/>
                  </a:cubicBezTo>
                  <a:close/>
                </a:path>
              </a:pathLst>
            </a:custGeom>
            <a:solidFill>
              <a:srgbClr val="E24645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2367200" y="632225"/>
              <a:ext cx="335775" cy="194625"/>
            </a:xfrm>
            <a:custGeom>
              <a:avLst/>
              <a:gdLst/>
              <a:ahLst/>
              <a:cxnLst/>
              <a:rect l="l" t="t" r="r" b="b"/>
              <a:pathLst>
                <a:path w="13431" h="7785" extrusionOk="0">
                  <a:moveTo>
                    <a:pt x="4724" y="1"/>
                  </a:moveTo>
                  <a:cubicBezTo>
                    <a:pt x="3293" y="1"/>
                    <a:pt x="1821" y="173"/>
                    <a:pt x="324" y="499"/>
                  </a:cubicBezTo>
                  <a:cubicBezTo>
                    <a:pt x="1" y="3973"/>
                    <a:pt x="2404" y="7103"/>
                    <a:pt x="5837" y="7689"/>
                  </a:cubicBezTo>
                  <a:cubicBezTo>
                    <a:pt x="6216" y="7754"/>
                    <a:pt x="6593" y="7785"/>
                    <a:pt x="6966" y="7785"/>
                  </a:cubicBezTo>
                  <a:cubicBezTo>
                    <a:pt x="9971" y="7785"/>
                    <a:pt x="12676" y="5750"/>
                    <a:pt x="13430" y="2741"/>
                  </a:cubicBezTo>
                  <a:cubicBezTo>
                    <a:pt x="10862" y="848"/>
                    <a:pt x="7896" y="1"/>
                    <a:pt x="4724" y="1"/>
                  </a:cubicBezTo>
                  <a:close/>
                </a:path>
              </a:pathLst>
            </a:custGeom>
            <a:solidFill>
              <a:srgbClr val="E24645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2703200" y="655675"/>
              <a:ext cx="295125" cy="245025"/>
            </a:xfrm>
            <a:custGeom>
              <a:avLst/>
              <a:gdLst/>
              <a:ahLst/>
              <a:cxnLst/>
              <a:rect l="l" t="t" r="r" b="b"/>
              <a:pathLst>
                <a:path w="11805" h="9801" extrusionOk="0">
                  <a:moveTo>
                    <a:pt x="5803" y="1"/>
                  </a:moveTo>
                  <a:cubicBezTo>
                    <a:pt x="4942" y="1"/>
                    <a:pt x="4070" y="220"/>
                    <a:pt x="3272" y="682"/>
                  </a:cubicBezTo>
                  <a:cubicBezTo>
                    <a:pt x="818" y="2096"/>
                    <a:pt x="0" y="5236"/>
                    <a:pt x="1444" y="7670"/>
                  </a:cubicBezTo>
                  <a:cubicBezTo>
                    <a:pt x="2289" y="9129"/>
                    <a:pt x="4111" y="9801"/>
                    <a:pt x="5956" y="9801"/>
                  </a:cubicBezTo>
                  <a:cubicBezTo>
                    <a:pt x="7176" y="9801"/>
                    <a:pt x="8406" y="9507"/>
                    <a:pt x="9371" y="8952"/>
                  </a:cubicBezTo>
                  <a:cubicBezTo>
                    <a:pt x="11804" y="7549"/>
                    <a:pt x="11633" y="5014"/>
                    <a:pt x="10239" y="2591"/>
                  </a:cubicBezTo>
                  <a:cubicBezTo>
                    <a:pt x="9301" y="932"/>
                    <a:pt x="7576" y="1"/>
                    <a:pt x="5803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1692175" y="1241100"/>
              <a:ext cx="290075" cy="265225"/>
            </a:xfrm>
            <a:custGeom>
              <a:avLst/>
              <a:gdLst/>
              <a:ahLst/>
              <a:cxnLst/>
              <a:rect l="l" t="t" r="r" b="b"/>
              <a:pathLst>
                <a:path w="11603" h="10609" extrusionOk="0">
                  <a:moveTo>
                    <a:pt x="5796" y="1"/>
                  </a:moveTo>
                  <a:cubicBezTo>
                    <a:pt x="4935" y="1"/>
                    <a:pt x="4063" y="220"/>
                    <a:pt x="3262" y="681"/>
                  </a:cubicBezTo>
                  <a:cubicBezTo>
                    <a:pt x="839" y="2085"/>
                    <a:pt x="1" y="5185"/>
                    <a:pt x="1404" y="7618"/>
                  </a:cubicBezTo>
                  <a:cubicBezTo>
                    <a:pt x="2425" y="9380"/>
                    <a:pt x="3819" y="10608"/>
                    <a:pt x="5435" y="10608"/>
                  </a:cubicBezTo>
                  <a:cubicBezTo>
                    <a:pt x="6042" y="10608"/>
                    <a:pt x="6680" y="10435"/>
                    <a:pt x="7342" y="10052"/>
                  </a:cubicBezTo>
                  <a:cubicBezTo>
                    <a:pt x="9755" y="8648"/>
                    <a:pt x="11603" y="4973"/>
                    <a:pt x="10199" y="2539"/>
                  </a:cubicBezTo>
                  <a:cubicBezTo>
                    <a:pt x="9257" y="913"/>
                    <a:pt x="7551" y="1"/>
                    <a:pt x="5796" y="1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2004450" y="666650"/>
              <a:ext cx="294375" cy="171950"/>
            </a:xfrm>
            <a:custGeom>
              <a:avLst/>
              <a:gdLst/>
              <a:ahLst/>
              <a:cxnLst/>
              <a:rect l="l" t="t" r="r" b="b"/>
              <a:pathLst>
                <a:path w="11775" h="6878" extrusionOk="0">
                  <a:moveTo>
                    <a:pt x="11774" y="1"/>
                  </a:moveTo>
                  <a:cubicBezTo>
                    <a:pt x="10674" y="334"/>
                    <a:pt x="9593" y="728"/>
                    <a:pt x="8543" y="1192"/>
                  </a:cubicBezTo>
                  <a:cubicBezTo>
                    <a:pt x="7493" y="1657"/>
                    <a:pt x="6473" y="2182"/>
                    <a:pt x="5473" y="2747"/>
                  </a:cubicBezTo>
                  <a:cubicBezTo>
                    <a:pt x="4474" y="3313"/>
                    <a:pt x="3514" y="3939"/>
                    <a:pt x="2595" y="4626"/>
                  </a:cubicBezTo>
                  <a:cubicBezTo>
                    <a:pt x="1677" y="5312"/>
                    <a:pt x="808" y="6070"/>
                    <a:pt x="0" y="6877"/>
                  </a:cubicBezTo>
                  <a:cubicBezTo>
                    <a:pt x="223" y="6696"/>
                    <a:pt x="435" y="6504"/>
                    <a:pt x="647" y="6322"/>
                  </a:cubicBezTo>
                  <a:lnTo>
                    <a:pt x="970" y="6039"/>
                  </a:lnTo>
                  <a:lnTo>
                    <a:pt x="1313" y="5777"/>
                  </a:lnTo>
                  <a:lnTo>
                    <a:pt x="1980" y="5242"/>
                  </a:lnTo>
                  <a:lnTo>
                    <a:pt x="2676" y="4737"/>
                  </a:lnTo>
                  <a:cubicBezTo>
                    <a:pt x="2909" y="4565"/>
                    <a:pt x="3141" y="4403"/>
                    <a:pt x="3383" y="4252"/>
                  </a:cubicBezTo>
                  <a:cubicBezTo>
                    <a:pt x="3615" y="4090"/>
                    <a:pt x="3848" y="3929"/>
                    <a:pt x="4090" y="3777"/>
                  </a:cubicBezTo>
                  <a:lnTo>
                    <a:pt x="4827" y="3323"/>
                  </a:lnTo>
                  <a:cubicBezTo>
                    <a:pt x="5059" y="3182"/>
                    <a:pt x="5312" y="3040"/>
                    <a:pt x="5564" y="2899"/>
                  </a:cubicBezTo>
                  <a:cubicBezTo>
                    <a:pt x="6554" y="2323"/>
                    <a:pt x="7574" y="1808"/>
                    <a:pt x="8604" y="1324"/>
                  </a:cubicBezTo>
                  <a:lnTo>
                    <a:pt x="9381" y="970"/>
                  </a:lnTo>
                  <a:cubicBezTo>
                    <a:pt x="9644" y="859"/>
                    <a:pt x="9906" y="738"/>
                    <a:pt x="10169" y="627"/>
                  </a:cubicBezTo>
                  <a:cubicBezTo>
                    <a:pt x="10704" y="405"/>
                    <a:pt x="11229" y="193"/>
                    <a:pt x="1177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2299800" y="1052375"/>
              <a:ext cx="85350" cy="119700"/>
            </a:xfrm>
            <a:custGeom>
              <a:avLst/>
              <a:gdLst/>
              <a:ahLst/>
              <a:cxnLst/>
              <a:rect l="l" t="t" r="r" b="b"/>
              <a:pathLst>
                <a:path w="3414" h="4788" extrusionOk="0">
                  <a:moveTo>
                    <a:pt x="3383" y="1"/>
                  </a:moveTo>
                  <a:cubicBezTo>
                    <a:pt x="3363" y="395"/>
                    <a:pt x="3333" y="778"/>
                    <a:pt x="3302" y="1182"/>
                  </a:cubicBezTo>
                  <a:cubicBezTo>
                    <a:pt x="3262" y="1576"/>
                    <a:pt x="3222" y="1970"/>
                    <a:pt x="3151" y="2364"/>
                  </a:cubicBezTo>
                  <a:cubicBezTo>
                    <a:pt x="3090" y="2758"/>
                    <a:pt x="3010" y="3151"/>
                    <a:pt x="2899" y="3525"/>
                  </a:cubicBezTo>
                  <a:cubicBezTo>
                    <a:pt x="2848" y="3717"/>
                    <a:pt x="2777" y="3899"/>
                    <a:pt x="2697" y="4080"/>
                  </a:cubicBezTo>
                  <a:cubicBezTo>
                    <a:pt x="2626" y="4242"/>
                    <a:pt x="2505" y="4393"/>
                    <a:pt x="2363" y="4515"/>
                  </a:cubicBezTo>
                  <a:cubicBezTo>
                    <a:pt x="2291" y="4576"/>
                    <a:pt x="2201" y="4606"/>
                    <a:pt x="2110" y="4606"/>
                  </a:cubicBezTo>
                  <a:cubicBezTo>
                    <a:pt x="2036" y="4606"/>
                    <a:pt x="1962" y="4586"/>
                    <a:pt x="1899" y="4545"/>
                  </a:cubicBezTo>
                  <a:cubicBezTo>
                    <a:pt x="1737" y="4444"/>
                    <a:pt x="1596" y="4313"/>
                    <a:pt x="1485" y="4161"/>
                  </a:cubicBezTo>
                  <a:cubicBezTo>
                    <a:pt x="1253" y="3838"/>
                    <a:pt x="1051" y="3505"/>
                    <a:pt x="889" y="3141"/>
                  </a:cubicBezTo>
                  <a:cubicBezTo>
                    <a:pt x="707" y="2788"/>
                    <a:pt x="566" y="2414"/>
                    <a:pt x="415" y="2051"/>
                  </a:cubicBezTo>
                  <a:cubicBezTo>
                    <a:pt x="263" y="1677"/>
                    <a:pt x="122" y="1304"/>
                    <a:pt x="1" y="920"/>
                  </a:cubicBezTo>
                  <a:lnTo>
                    <a:pt x="1" y="920"/>
                  </a:lnTo>
                  <a:cubicBezTo>
                    <a:pt x="182" y="1697"/>
                    <a:pt x="435" y="2465"/>
                    <a:pt x="758" y="3202"/>
                  </a:cubicBezTo>
                  <a:cubicBezTo>
                    <a:pt x="909" y="3575"/>
                    <a:pt x="1111" y="3929"/>
                    <a:pt x="1343" y="4262"/>
                  </a:cubicBezTo>
                  <a:cubicBezTo>
                    <a:pt x="1475" y="4434"/>
                    <a:pt x="1626" y="4585"/>
                    <a:pt x="1808" y="4696"/>
                  </a:cubicBezTo>
                  <a:cubicBezTo>
                    <a:pt x="1909" y="4757"/>
                    <a:pt x="2020" y="4787"/>
                    <a:pt x="2141" y="4787"/>
                  </a:cubicBezTo>
                  <a:lnTo>
                    <a:pt x="2182" y="4787"/>
                  </a:lnTo>
                  <a:lnTo>
                    <a:pt x="2232" y="4777"/>
                  </a:lnTo>
                  <a:lnTo>
                    <a:pt x="2313" y="4747"/>
                  </a:lnTo>
                  <a:cubicBezTo>
                    <a:pt x="2363" y="4727"/>
                    <a:pt x="2414" y="4696"/>
                    <a:pt x="2464" y="4666"/>
                  </a:cubicBezTo>
                  <a:cubicBezTo>
                    <a:pt x="2636" y="4535"/>
                    <a:pt x="2767" y="4353"/>
                    <a:pt x="2848" y="4161"/>
                  </a:cubicBezTo>
                  <a:cubicBezTo>
                    <a:pt x="2939" y="3979"/>
                    <a:pt x="3010" y="3777"/>
                    <a:pt x="3060" y="3586"/>
                  </a:cubicBezTo>
                  <a:cubicBezTo>
                    <a:pt x="3161" y="3192"/>
                    <a:pt x="3242" y="2798"/>
                    <a:pt x="3282" y="2394"/>
                  </a:cubicBezTo>
                  <a:cubicBezTo>
                    <a:pt x="3373" y="1596"/>
                    <a:pt x="3413" y="799"/>
                    <a:pt x="338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1681825" y="508275"/>
              <a:ext cx="1569650" cy="1348200"/>
            </a:xfrm>
            <a:custGeom>
              <a:avLst/>
              <a:gdLst/>
              <a:ahLst/>
              <a:cxnLst/>
              <a:rect l="l" t="t" r="r" b="b"/>
              <a:pathLst>
                <a:path w="62786" h="53928" extrusionOk="0">
                  <a:moveTo>
                    <a:pt x="38431" y="0"/>
                  </a:moveTo>
                  <a:cubicBezTo>
                    <a:pt x="38273" y="0"/>
                    <a:pt x="38129" y="41"/>
                    <a:pt x="37998" y="126"/>
                  </a:cubicBezTo>
                  <a:cubicBezTo>
                    <a:pt x="35241" y="1933"/>
                    <a:pt x="47742" y="20735"/>
                    <a:pt x="47742" y="20735"/>
                  </a:cubicBezTo>
                  <a:cubicBezTo>
                    <a:pt x="47742" y="20735"/>
                    <a:pt x="39593" y="29368"/>
                    <a:pt x="37685" y="38355"/>
                  </a:cubicBezTo>
                  <a:cubicBezTo>
                    <a:pt x="34857" y="37058"/>
                    <a:pt x="31774" y="36596"/>
                    <a:pt x="28819" y="36596"/>
                  </a:cubicBezTo>
                  <a:cubicBezTo>
                    <a:pt x="21515" y="36596"/>
                    <a:pt x="14986" y="39415"/>
                    <a:pt x="14986" y="39415"/>
                  </a:cubicBezTo>
                  <a:cubicBezTo>
                    <a:pt x="14986" y="39415"/>
                    <a:pt x="5934" y="19705"/>
                    <a:pt x="2939" y="19705"/>
                  </a:cubicBezTo>
                  <a:cubicBezTo>
                    <a:pt x="2830" y="19705"/>
                    <a:pt x="2729" y="19731"/>
                    <a:pt x="2636" y="19786"/>
                  </a:cubicBezTo>
                  <a:cubicBezTo>
                    <a:pt x="1" y="21331"/>
                    <a:pt x="9311" y="39739"/>
                    <a:pt x="9311" y="39739"/>
                  </a:cubicBezTo>
                  <a:cubicBezTo>
                    <a:pt x="9311" y="39739"/>
                    <a:pt x="16942" y="53927"/>
                    <a:pt x="26998" y="53927"/>
                  </a:cubicBezTo>
                  <a:cubicBezTo>
                    <a:pt x="31311" y="53927"/>
                    <a:pt x="36071" y="51317"/>
                    <a:pt x="40865" y="43858"/>
                  </a:cubicBezTo>
                  <a:cubicBezTo>
                    <a:pt x="42177" y="44736"/>
                    <a:pt x="43520" y="45130"/>
                    <a:pt x="44841" y="45130"/>
                  </a:cubicBezTo>
                  <a:cubicBezTo>
                    <a:pt x="54392" y="45130"/>
                    <a:pt x="62786" y="24498"/>
                    <a:pt x="49782" y="16373"/>
                  </a:cubicBezTo>
                  <a:cubicBezTo>
                    <a:pt x="49782" y="16373"/>
                    <a:pt x="41591" y="0"/>
                    <a:pt x="3843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2328075" y="1141250"/>
              <a:ext cx="442050" cy="332725"/>
            </a:xfrm>
            <a:custGeom>
              <a:avLst/>
              <a:gdLst/>
              <a:ahLst/>
              <a:cxnLst/>
              <a:rect l="l" t="t" r="r" b="b"/>
              <a:pathLst>
                <a:path w="17682" h="13309" extrusionOk="0">
                  <a:moveTo>
                    <a:pt x="17681" y="0"/>
                  </a:moveTo>
                  <a:lnTo>
                    <a:pt x="17681" y="0"/>
                  </a:lnTo>
                  <a:cubicBezTo>
                    <a:pt x="17186" y="414"/>
                    <a:pt x="16722" y="838"/>
                    <a:pt x="16257" y="1293"/>
                  </a:cubicBezTo>
                  <a:cubicBezTo>
                    <a:pt x="15803" y="1737"/>
                    <a:pt x="15359" y="2202"/>
                    <a:pt x="14935" y="2676"/>
                  </a:cubicBezTo>
                  <a:cubicBezTo>
                    <a:pt x="14076" y="3625"/>
                    <a:pt x="13309" y="4655"/>
                    <a:pt x="12632" y="5746"/>
                  </a:cubicBezTo>
                  <a:cubicBezTo>
                    <a:pt x="12299" y="6291"/>
                    <a:pt x="12006" y="6867"/>
                    <a:pt x="11754" y="7462"/>
                  </a:cubicBezTo>
                  <a:cubicBezTo>
                    <a:pt x="11491" y="8048"/>
                    <a:pt x="11310" y="8674"/>
                    <a:pt x="11189" y="9310"/>
                  </a:cubicBezTo>
                  <a:cubicBezTo>
                    <a:pt x="11067" y="9946"/>
                    <a:pt x="11047" y="10593"/>
                    <a:pt x="11128" y="11239"/>
                  </a:cubicBezTo>
                  <a:cubicBezTo>
                    <a:pt x="11203" y="11772"/>
                    <a:pt x="11367" y="12291"/>
                    <a:pt x="11604" y="12774"/>
                  </a:cubicBezTo>
                  <a:lnTo>
                    <a:pt x="11604" y="12774"/>
                  </a:lnTo>
                  <a:lnTo>
                    <a:pt x="10562" y="12067"/>
                  </a:lnTo>
                  <a:cubicBezTo>
                    <a:pt x="10108" y="11794"/>
                    <a:pt x="9644" y="11522"/>
                    <a:pt x="9189" y="11259"/>
                  </a:cubicBezTo>
                  <a:lnTo>
                    <a:pt x="8472" y="10896"/>
                  </a:lnTo>
                  <a:cubicBezTo>
                    <a:pt x="8230" y="10774"/>
                    <a:pt x="8008" y="10643"/>
                    <a:pt x="7755" y="10542"/>
                  </a:cubicBezTo>
                  <a:lnTo>
                    <a:pt x="7018" y="10239"/>
                  </a:lnTo>
                  <a:cubicBezTo>
                    <a:pt x="6958" y="10209"/>
                    <a:pt x="6897" y="10179"/>
                    <a:pt x="6826" y="10158"/>
                  </a:cubicBezTo>
                  <a:lnTo>
                    <a:pt x="6645" y="10088"/>
                  </a:lnTo>
                  <a:lnTo>
                    <a:pt x="6261" y="9967"/>
                  </a:lnTo>
                  <a:cubicBezTo>
                    <a:pt x="5261" y="9603"/>
                    <a:pt x="4211" y="9371"/>
                    <a:pt x="3151" y="9270"/>
                  </a:cubicBezTo>
                  <a:cubicBezTo>
                    <a:pt x="2878" y="9250"/>
                    <a:pt x="2616" y="9240"/>
                    <a:pt x="2353" y="9229"/>
                  </a:cubicBezTo>
                  <a:lnTo>
                    <a:pt x="1949" y="9240"/>
                  </a:lnTo>
                  <a:cubicBezTo>
                    <a:pt x="1879" y="9250"/>
                    <a:pt x="1818" y="9250"/>
                    <a:pt x="1747" y="9250"/>
                  </a:cubicBezTo>
                  <a:lnTo>
                    <a:pt x="1555" y="9270"/>
                  </a:lnTo>
                  <a:cubicBezTo>
                    <a:pt x="1020" y="9300"/>
                    <a:pt x="495" y="9411"/>
                    <a:pt x="0" y="9603"/>
                  </a:cubicBezTo>
                  <a:cubicBezTo>
                    <a:pt x="495" y="9431"/>
                    <a:pt x="1020" y="9330"/>
                    <a:pt x="1555" y="9310"/>
                  </a:cubicBezTo>
                  <a:lnTo>
                    <a:pt x="1757" y="9290"/>
                  </a:lnTo>
                  <a:lnTo>
                    <a:pt x="2353" y="9290"/>
                  </a:lnTo>
                  <a:cubicBezTo>
                    <a:pt x="2616" y="9310"/>
                    <a:pt x="2878" y="9330"/>
                    <a:pt x="3141" y="9351"/>
                  </a:cubicBezTo>
                  <a:cubicBezTo>
                    <a:pt x="4191" y="9472"/>
                    <a:pt x="5231" y="9714"/>
                    <a:pt x="6221" y="10088"/>
                  </a:cubicBezTo>
                  <a:cubicBezTo>
                    <a:pt x="7210" y="10451"/>
                    <a:pt x="8179" y="10885"/>
                    <a:pt x="9098" y="11400"/>
                  </a:cubicBezTo>
                  <a:cubicBezTo>
                    <a:pt x="9563" y="11663"/>
                    <a:pt x="10017" y="11936"/>
                    <a:pt x="10472" y="12208"/>
                  </a:cubicBezTo>
                  <a:lnTo>
                    <a:pt x="11784" y="13097"/>
                  </a:lnTo>
                  <a:lnTo>
                    <a:pt x="12087" y="13309"/>
                  </a:lnTo>
                  <a:lnTo>
                    <a:pt x="11905" y="12986"/>
                  </a:lnTo>
                  <a:cubicBezTo>
                    <a:pt x="11592" y="12440"/>
                    <a:pt x="11390" y="11845"/>
                    <a:pt x="11300" y="11219"/>
                  </a:cubicBezTo>
                  <a:cubicBezTo>
                    <a:pt x="11209" y="10593"/>
                    <a:pt x="11229" y="9956"/>
                    <a:pt x="11340" y="9340"/>
                  </a:cubicBezTo>
                  <a:cubicBezTo>
                    <a:pt x="11562" y="8098"/>
                    <a:pt x="12107" y="6917"/>
                    <a:pt x="12744" y="5827"/>
                  </a:cubicBezTo>
                  <a:cubicBezTo>
                    <a:pt x="13400" y="4726"/>
                    <a:pt x="14157" y="3696"/>
                    <a:pt x="15005" y="2737"/>
                  </a:cubicBezTo>
                  <a:cubicBezTo>
                    <a:pt x="15833" y="1767"/>
                    <a:pt x="16732" y="859"/>
                    <a:pt x="17681" y="0"/>
                  </a:cubicBezTo>
                  <a:close/>
                  <a:moveTo>
                    <a:pt x="12087" y="13309"/>
                  </a:moveTo>
                  <a:lnTo>
                    <a:pt x="12087" y="13309"/>
                  </a:lnTo>
                  <a:lnTo>
                    <a:pt x="12087" y="13309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2833950" y="988025"/>
              <a:ext cx="176500" cy="99725"/>
            </a:xfrm>
            <a:custGeom>
              <a:avLst/>
              <a:gdLst/>
              <a:ahLst/>
              <a:cxnLst/>
              <a:rect l="l" t="t" r="r" b="b"/>
              <a:pathLst>
                <a:path w="7060" h="3989" extrusionOk="0">
                  <a:moveTo>
                    <a:pt x="6998" y="0"/>
                  </a:moveTo>
                  <a:lnTo>
                    <a:pt x="1" y="929"/>
                  </a:lnTo>
                  <a:lnTo>
                    <a:pt x="21" y="3989"/>
                  </a:lnTo>
                  <a:lnTo>
                    <a:pt x="7059" y="2999"/>
                  </a:lnTo>
                  <a:lnTo>
                    <a:pt x="6998" y="0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2440400" y="893350"/>
              <a:ext cx="350675" cy="281425"/>
            </a:xfrm>
            <a:custGeom>
              <a:avLst/>
              <a:gdLst/>
              <a:ahLst/>
              <a:cxnLst/>
              <a:rect l="l" t="t" r="r" b="b"/>
              <a:pathLst>
                <a:path w="14027" h="11257" extrusionOk="0">
                  <a:moveTo>
                    <a:pt x="7962" y="1"/>
                  </a:moveTo>
                  <a:cubicBezTo>
                    <a:pt x="6771" y="1"/>
                    <a:pt x="5512" y="325"/>
                    <a:pt x="4343" y="1000"/>
                  </a:cubicBezTo>
                  <a:cubicBezTo>
                    <a:pt x="1283" y="2757"/>
                    <a:pt x="1" y="6271"/>
                    <a:pt x="1475" y="8826"/>
                  </a:cubicBezTo>
                  <a:cubicBezTo>
                    <a:pt x="2387" y="10406"/>
                    <a:pt x="4142" y="11256"/>
                    <a:pt x="6072" y="11256"/>
                  </a:cubicBezTo>
                  <a:cubicBezTo>
                    <a:pt x="7261" y="11256"/>
                    <a:pt x="8518" y="10933"/>
                    <a:pt x="9684" y="10260"/>
                  </a:cubicBezTo>
                  <a:cubicBezTo>
                    <a:pt x="12744" y="8493"/>
                    <a:pt x="14026" y="4989"/>
                    <a:pt x="12552" y="2434"/>
                  </a:cubicBezTo>
                  <a:cubicBezTo>
                    <a:pt x="11641" y="849"/>
                    <a:pt x="9890" y="1"/>
                    <a:pt x="796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1987525" y="1154700"/>
              <a:ext cx="350675" cy="281600"/>
            </a:xfrm>
            <a:custGeom>
              <a:avLst/>
              <a:gdLst/>
              <a:ahLst/>
              <a:cxnLst/>
              <a:rect l="l" t="t" r="r" b="b"/>
              <a:pathLst>
                <a:path w="14027" h="11264" extrusionOk="0">
                  <a:moveTo>
                    <a:pt x="7955" y="0"/>
                  </a:moveTo>
                  <a:cubicBezTo>
                    <a:pt x="6766" y="0"/>
                    <a:pt x="5509" y="323"/>
                    <a:pt x="4343" y="997"/>
                  </a:cubicBezTo>
                  <a:cubicBezTo>
                    <a:pt x="1283" y="2764"/>
                    <a:pt x="1" y="6268"/>
                    <a:pt x="1475" y="8833"/>
                  </a:cubicBezTo>
                  <a:cubicBezTo>
                    <a:pt x="2387" y="10413"/>
                    <a:pt x="4142" y="11263"/>
                    <a:pt x="6072" y="11263"/>
                  </a:cubicBezTo>
                  <a:cubicBezTo>
                    <a:pt x="7262" y="11263"/>
                    <a:pt x="8518" y="10940"/>
                    <a:pt x="9684" y="10267"/>
                  </a:cubicBezTo>
                  <a:cubicBezTo>
                    <a:pt x="12744" y="8500"/>
                    <a:pt x="14026" y="4996"/>
                    <a:pt x="12552" y="2431"/>
                  </a:cubicBezTo>
                  <a:cubicBezTo>
                    <a:pt x="11640" y="850"/>
                    <a:pt x="9885" y="0"/>
                    <a:pt x="795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6"/>
          <p:cNvSpPr txBox="1">
            <a:spLocks noGrp="1"/>
          </p:cNvSpPr>
          <p:nvPr>
            <p:ph type="ctrTitle"/>
          </p:nvPr>
        </p:nvSpPr>
        <p:spPr>
          <a:xfrm>
            <a:off x="2826000" y="2359450"/>
            <a:ext cx="34920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Cadena" panose="02000503000000020004" pitchFamily="2" charset="0"/>
              </a:rPr>
              <a:t>Quan sát tranh và thảo luận</a:t>
            </a:r>
            <a:endParaRPr dirty="0">
              <a:latin typeface="#9Slide07 Cadena" panose="02000503000000020004" pitchFamily="2" charset="0"/>
            </a:endParaRPr>
          </a:p>
        </p:txBody>
      </p:sp>
      <p:grpSp>
        <p:nvGrpSpPr>
          <p:cNvPr id="599" name="Google Shape;599;p36"/>
          <p:cNvGrpSpPr/>
          <p:nvPr/>
        </p:nvGrpSpPr>
        <p:grpSpPr>
          <a:xfrm>
            <a:off x="6362424" y="639028"/>
            <a:ext cx="2585439" cy="2032398"/>
            <a:chOff x="3515875" y="337450"/>
            <a:chExt cx="2204125" cy="1732650"/>
          </a:xfrm>
        </p:grpSpPr>
        <p:sp>
          <p:nvSpPr>
            <p:cNvPr id="600" name="Google Shape;600;p36"/>
            <p:cNvSpPr/>
            <p:nvPr/>
          </p:nvSpPr>
          <p:spPr>
            <a:xfrm>
              <a:off x="5378225" y="1550050"/>
              <a:ext cx="341775" cy="225950"/>
            </a:xfrm>
            <a:custGeom>
              <a:avLst/>
              <a:gdLst/>
              <a:ahLst/>
              <a:cxnLst/>
              <a:rect l="l" t="t" r="r" b="b"/>
              <a:pathLst>
                <a:path w="13671" h="9038" extrusionOk="0">
                  <a:moveTo>
                    <a:pt x="6836" y="1"/>
                  </a:moveTo>
                  <a:cubicBezTo>
                    <a:pt x="3057" y="1"/>
                    <a:pt x="1" y="2038"/>
                    <a:pt x="1" y="4536"/>
                  </a:cubicBezTo>
                  <a:cubicBezTo>
                    <a:pt x="34" y="7000"/>
                    <a:pt x="3090" y="9037"/>
                    <a:pt x="6836" y="9037"/>
                  </a:cubicBezTo>
                  <a:cubicBezTo>
                    <a:pt x="10615" y="9037"/>
                    <a:pt x="13671" y="4536"/>
                    <a:pt x="13671" y="4536"/>
                  </a:cubicBezTo>
                  <a:cubicBezTo>
                    <a:pt x="13671" y="4536"/>
                    <a:pt x="10615" y="1"/>
                    <a:pt x="6836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5378225" y="1586200"/>
              <a:ext cx="234150" cy="153650"/>
            </a:xfrm>
            <a:custGeom>
              <a:avLst/>
              <a:gdLst/>
              <a:ahLst/>
              <a:cxnLst/>
              <a:rect l="l" t="t" r="r" b="b"/>
              <a:pathLst>
                <a:path w="9366" h="6146" extrusionOk="0">
                  <a:moveTo>
                    <a:pt x="4700" y="1"/>
                  </a:moveTo>
                  <a:cubicBezTo>
                    <a:pt x="2104" y="1"/>
                    <a:pt x="1" y="1381"/>
                    <a:pt x="1" y="3090"/>
                  </a:cubicBezTo>
                  <a:cubicBezTo>
                    <a:pt x="1" y="4765"/>
                    <a:pt x="2104" y="6146"/>
                    <a:pt x="4700" y="6146"/>
                  </a:cubicBezTo>
                  <a:cubicBezTo>
                    <a:pt x="7263" y="6146"/>
                    <a:pt x="9366" y="3057"/>
                    <a:pt x="9366" y="3057"/>
                  </a:cubicBezTo>
                  <a:cubicBezTo>
                    <a:pt x="9366" y="3057"/>
                    <a:pt x="7263" y="1"/>
                    <a:pt x="4700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5378225" y="1619075"/>
              <a:ext cx="133925" cy="87925"/>
            </a:xfrm>
            <a:custGeom>
              <a:avLst/>
              <a:gdLst/>
              <a:ahLst/>
              <a:cxnLst/>
              <a:rect l="l" t="t" r="r" b="b"/>
              <a:pathLst>
                <a:path w="5357" h="3517" extrusionOk="0">
                  <a:moveTo>
                    <a:pt x="2695" y="0"/>
                  </a:moveTo>
                  <a:cubicBezTo>
                    <a:pt x="1217" y="0"/>
                    <a:pt x="1" y="789"/>
                    <a:pt x="1" y="1775"/>
                  </a:cubicBezTo>
                  <a:cubicBezTo>
                    <a:pt x="1" y="2728"/>
                    <a:pt x="1217" y="3516"/>
                    <a:pt x="2695" y="3516"/>
                  </a:cubicBezTo>
                  <a:cubicBezTo>
                    <a:pt x="4174" y="3516"/>
                    <a:pt x="5357" y="1775"/>
                    <a:pt x="5357" y="1775"/>
                  </a:cubicBezTo>
                  <a:cubicBezTo>
                    <a:pt x="5357" y="1775"/>
                    <a:pt x="4174" y="0"/>
                    <a:pt x="2695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5328950" y="1689825"/>
              <a:ext cx="341750" cy="235475"/>
            </a:xfrm>
            <a:custGeom>
              <a:avLst/>
              <a:gdLst/>
              <a:ahLst/>
              <a:cxnLst/>
              <a:rect l="l" t="t" r="r" b="b"/>
              <a:pathLst>
                <a:path w="13670" h="9419" extrusionOk="0">
                  <a:moveTo>
                    <a:pt x="5337" y="0"/>
                  </a:moveTo>
                  <a:cubicBezTo>
                    <a:pt x="3076" y="0"/>
                    <a:pt x="1244" y="929"/>
                    <a:pt x="723" y="2559"/>
                  </a:cubicBezTo>
                  <a:cubicBezTo>
                    <a:pt x="0" y="4925"/>
                    <a:pt x="2235" y="7850"/>
                    <a:pt x="5816" y="9131"/>
                  </a:cubicBezTo>
                  <a:cubicBezTo>
                    <a:pt x="6398" y="9334"/>
                    <a:pt x="6998" y="9419"/>
                    <a:pt x="7595" y="9419"/>
                  </a:cubicBezTo>
                  <a:cubicBezTo>
                    <a:pt x="10673" y="9419"/>
                    <a:pt x="13670" y="7160"/>
                    <a:pt x="13670" y="7160"/>
                  </a:cubicBezTo>
                  <a:cubicBezTo>
                    <a:pt x="13670" y="7160"/>
                    <a:pt x="12158" y="1836"/>
                    <a:pt x="8577" y="588"/>
                  </a:cubicBezTo>
                  <a:cubicBezTo>
                    <a:pt x="7463" y="189"/>
                    <a:pt x="6356" y="0"/>
                    <a:pt x="5337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5333875" y="1709975"/>
              <a:ext cx="234975" cy="161250"/>
            </a:xfrm>
            <a:custGeom>
              <a:avLst/>
              <a:gdLst/>
              <a:ahLst/>
              <a:cxnLst/>
              <a:rect l="l" t="t" r="r" b="b"/>
              <a:pathLst>
                <a:path w="9399" h="6450" extrusionOk="0">
                  <a:moveTo>
                    <a:pt x="3694" y="1"/>
                  </a:moveTo>
                  <a:cubicBezTo>
                    <a:pt x="2143" y="1"/>
                    <a:pt x="889" y="643"/>
                    <a:pt x="526" y="1753"/>
                  </a:cubicBezTo>
                  <a:cubicBezTo>
                    <a:pt x="0" y="3363"/>
                    <a:pt x="1578" y="5368"/>
                    <a:pt x="4009" y="6255"/>
                  </a:cubicBezTo>
                  <a:cubicBezTo>
                    <a:pt x="4405" y="6392"/>
                    <a:pt x="4812" y="6450"/>
                    <a:pt x="5217" y="6450"/>
                  </a:cubicBezTo>
                  <a:cubicBezTo>
                    <a:pt x="7337" y="6450"/>
                    <a:pt x="9398" y="4875"/>
                    <a:pt x="9398" y="4875"/>
                  </a:cubicBezTo>
                  <a:cubicBezTo>
                    <a:pt x="9398" y="4875"/>
                    <a:pt x="8347" y="1260"/>
                    <a:pt x="5915" y="406"/>
                  </a:cubicBezTo>
                  <a:cubicBezTo>
                    <a:pt x="5151" y="131"/>
                    <a:pt x="4392" y="1"/>
                    <a:pt x="3694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5333050" y="1738375"/>
              <a:ext cx="136400" cy="89525"/>
            </a:xfrm>
            <a:custGeom>
              <a:avLst/>
              <a:gdLst/>
              <a:ahLst/>
              <a:cxnLst/>
              <a:rect l="l" t="t" r="r" b="b"/>
              <a:pathLst>
                <a:path w="5456" h="3581" extrusionOk="0">
                  <a:moveTo>
                    <a:pt x="2151" y="1"/>
                  </a:moveTo>
                  <a:cubicBezTo>
                    <a:pt x="1244" y="1"/>
                    <a:pt x="501" y="363"/>
                    <a:pt x="296" y="979"/>
                  </a:cubicBezTo>
                  <a:cubicBezTo>
                    <a:pt x="0" y="1866"/>
                    <a:pt x="920" y="2983"/>
                    <a:pt x="2333" y="3476"/>
                  </a:cubicBezTo>
                  <a:cubicBezTo>
                    <a:pt x="2558" y="3549"/>
                    <a:pt x="2791" y="3580"/>
                    <a:pt x="3022" y="3580"/>
                  </a:cubicBezTo>
                  <a:cubicBezTo>
                    <a:pt x="4247" y="3580"/>
                    <a:pt x="5455" y="2720"/>
                    <a:pt x="5455" y="2720"/>
                  </a:cubicBezTo>
                  <a:cubicBezTo>
                    <a:pt x="5455" y="2720"/>
                    <a:pt x="4864" y="683"/>
                    <a:pt x="3418" y="223"/>
                  </a:cubicBezTo>
                  <a:cubicBezTo>
                    <a:pt x="2985" y="72"/>
                    <a:pt x="2552" y="1"/>
                    <a:pt x="2151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5288675" y="1805975"/>
              <a:ext cx="317950" cy="253575"/>
            </a:xfrm>
            <a:custGeom>
              <a:avLst/>
              <a:gdLst/>
              <a:ahLst/>
              <a:cxnLst/>
              <a:rect l="l" t="t" r="r" b="b"/>
              <a:pathLst>
                <a:path w="12718" h="10143" extrusionOk="0">
                  <a:moveTo>
                    <a:pt x="4466" y="0"/>
                  </a:moveTo>
                  <a:cubicBezTo>
                    <a:pt x="3174" y="0"/>
                    <a:pt x="2082" y="427"/>
                    <a:pt x="1447" y="1298"/>
                  </a:cubicBezTo>
                  <a:cubicBezTo>
                    <a:pt x="1" y="3237"/>
                    <a:pt x="1315" y="6654"/>
                    <a:pt x="4404" y="8954"/>
                  </a:cubicBezTo>
                  <a:cubicBezTo>
                    <a:pt x="5651" y="9869"/>
                    <a:pt x="7229" y="10142"/>
                    <a:pt x="8668" y="10142"/>
                  </a:cubicBezTo>
                  <a:cubicBezTo>
                    <a:pt x="10795" y="10142"/>
                    <a:pt x="12619" y="9546"/>
                    <a:pt x="12619" y="9546"/>
                  </a:cubicBezTo>
                  <a:cubicBezTo>
                    <a:pt x="12619" y="9546"/>
                    <a:pt x="12718" y="4190"/>
                    <a:pt x="9629" y="1889"/>
                  </a:cubicBezTo>
                  <a:cubicBezTo>
                    <a:pt x="7928" y="641"/>
                    <a:pt x="6048" y="0"/>
                    <a:pt x="4466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5300175" y="1815950"/>
              <a:ext cx="216925" cy="173550"/>
            </a:xfrm>
            <a:custGeom>
              <a:avLst/>
              <a:gdLst/>
              <a:ahLst/>
              <a:cxnLst/>
              <a:rect l="l" t="t" r="r" b="b"/>
              <a:pathLst>
                <a:path w="8677" h="6942" extrusionOk="0">
                  <a:moveTo>
                    <a:pt x="3043" y="0"/>
                  </a:moveTo>
                  <a:cubicBezTo>
                    <a:pt x="2161" y="0"/>
                    <a:pt x="1415" y="294"/>
                    <a:pt x="987" y="899"/>
                  </a:cubicBezTo>
                  <a:cubicBezTo>
                    <a:pt x="1" y="2213"/>
                    <a:pt x="921" y="4579"/>
                    <a:pt x="3024" y="6124"/>
                  </a:cubicBezTo>
                  <a:cubicBezTo>
                    <a:pt x="3884" y="6755"/>
                    <a:pt x="4979" y="6941"/>
                    <a:pt x="5974" y="6941"/>
                  </a:cubicBezTo>
                  <a:cubicBezTo>
                    <a:pt x="7414" y="6941"/>
                    <a:pt x="8643" y="6551"/>
                    <a:pt x="8643" y="6551"/>
                  </a:cubicBezTo>
                  <a:cubicBezTo>
                    <a:pt x="8643" y="6551"/>
                    <a:pt x="8676" y="2838"/>
                    <a:pt x="6573" y="1293"/>
                  </a:cubicBezTo>
                  <a:cubicBezTo>
                    <a:pt x="5414" y="442"/>
                    <a:pt x="4126" y="0"/>
                    <a:pt x="3043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5320725" y="1825725"/>
              <a:ext cx="124075" cy="99075"/>
            </a:xfrm>
            <a:custGeom>
              <a:avLst/>
              <a:gdLst/>
              <a:ahLst/>
              <a:cxnLst/>
              <a:rect l="l" t="t" r="r" b="b"/>
              <a:pathLst>
                <a:path w="4963" h="3963" extrusionOk="0">
                  <a:moveTo>
                    <a:pt x="1751" y="1"/>
                  </a:moveTo>
                  <a:cubicBezTo>
                    <a:pt x="1242" y="1"/>
                    <a:pt x="811" y="168"/>
                    <a:pt x="559" y="508"/>
                  </a:cubicBezTo>
                  <a:cubicBezTo>
                    <a:pt x="0" y="1264"/>
                    <a:pt x="526" y="2578"/>
                    <a:pt x="1742" y="3498"/>
                  </a:cubicBezTo>
                  <a:cubicBezTo>
                    <a:pt x="2219" y="3856"/>
                    <a:pt x="2829" y="3962"/>
                    <a:pt x="3388" y="3962"/>
                  </a:cubicBezTo>
                  <a:cubicBezTo>
                    <a:pt x="4215" y="3962"/>
                    <a:pt x="4930" y="3728"/>
                    <a:pt x="4930" y="3728"/>
                  </a:cubicBezTo>
                  <a:cubicBezTo>
                    <a:pt x="4930" y="3728"/>
                    <a:pt x="4962" y="1625"/>
                    <a:pt x="3779" y="738"/>
                  </a:cubicBezTo>
                  <a:cubicBezTo>
                    <a:pt x="3111" y="250"/>
                    <a:pt x="2373" y="1"/>
                    <a:pt x="1751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4076150" y="337450"/>
              <a:ext cx="835500" cy="941525"/>
            </a:xfrm>
            <a:custGeom>
              <a:avLst/>
              <a:gdLst/>
              <a:ahLst/>
              <a:cxnLst/>
              <a:rect l="l" t="t" r="r" b="b"/>
              <a:pathLst>
                <a:path w="33420" h="37661" extrusionOk="0">
                  <a:moveTo>
                    <a:pt x="15936" y="1"/>
                  </a:moveTo>
                  <a:cubicBezTo>
                    <a:pt x="10931" y="1"/>
                    <a:pt x="6358" y="3555"/>
                    <a:pt x="5126" y="8875"/>
                  </a:cubicBezTo>
                  <a:lnTo>
                    <a:pt x="0" y="30793"/>
                  </a:lnTo>
                  <a:lnTo>
                    <a:pt x="26814" y="37661"/>
                  </a:lnTo>
                  <a:lnTo>
                    <a:pt x="31940" y="15776"/>
                  </a:lnTo>
                  <a:cubicBezTo>
                    <a:pt x="33419" y="9533"/>
                    <a:pt x="29772" y="3223"/>
                    <a:pt x="23791" y="1679"/>
                  </a:cubicBezTo>
                  <a:lnTo>
                    <a:pt x="18566" y="332"/>
                  </a:lnTo>
                  <a:cubicBezTo>
                    <a:pt x="17686" y="108"/>
                    <a:pt x="16805" y="1"/>
                    <a:pt x="159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4324250" y="573825"/>
              <a:ext cx="480600" cy="436925"/>
            </a:xfrm>
            <a:custGeom>
              <a:avLst/>
              <a:gdLst/>
              <a:ahLst/>
              <a:cxnLst/>
              <a:rect l="l" t="t" r="r" b="b"/>
              <a:pathLst>
                <a:path w="19224" h="17477" extrusionOk="0">
                  <a:moveTo>
                    <a:pt x="10227" y="1"/>
                  </a:moveTo>
                  <a:cubicBezTo>
                    <a:pt x="6130" y="1"/>
                    <a:pt x="2003" y="2719"/>
                    <a:pt x="1084" y="6617"/>
                  </a:cubicBezTo>
                  <a:cubicBezTo>
                    <a:pt x="0" y="11250"/>
                    <a:pt x="2957" y="15982"/>
                    <a:pt x="7656" y="17165"/>
                  </a:cubicBezTo>
                  <a:cubicBezTo>
                    <a:pt x="8414" y="17376"/>
                    <a:pt x="9175" y="17477"/>
                    <a:pt x="9924" y="17477"/>
                  </a:cubicBezTo>
                  <a:cubicBezTo>
                    <a:pt x="13718" y="17477"/>
                    <a:pt x="17178" y="14890"/>
                    <a:pt x="18139" y="11020"/>
                  </a:cubicBezTo>
                  <a:cubicBezTo>
                    <a:pt x="19223" y="6387"/>
                    <a:pt x="17120" y="1458"/>
                    <a:pt x="12421" y="275"/>
                  </a:cubicBezTo>
                  <a:cubicBezTo>
                    <a:pt x="11703" y="89"/>
                    <a:pt x="10966" y="1"/>
                    <a:pt x="1022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4366125" y="943775"/>
              <a:ext cx="111750" cy="86300"/>
            </a:xfrm>
            <a:custGeom>
              <a:avLst/>
              <a:gdLst/>
              <a:ahLst/>
              <a:cxnLst/>
              <a:rect l="l" t="t" r="r" b="b"/>
              <a:pathLst>
                <a:path w="4470" h="3452" extrusionOk="0">
                  <a:moveTo>
                    <a:pt x="1" y="1"/>
                  </a:moveTo>
                  <a:lnTo>
                    <a:pt x="527" y="2433"/>
                  </a:lnTo>
                  <a:lnTo>
                    <a:pt x="4470" y="3451"/>
                  </a:lnTo>
                  <a:lnTo>
                    <a:pt x="4338" y="11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4159125" y="559550"/>
              <a:ext cx="542200" cy="423225"/>
            </a:xfrm>
            <a:custGeom>
              <a:avLst/>
              <a:gdLst/>
              <a:ahLst/>
              <a:cxnLst/>
              <a:rect l="l" t="t" r="r" b="b"/>
              <a:pathLst>
                <a:path w="21688" h="16929" extrusionOk="0">
                  <a:moveTo>
                    <a:pt x="10131" y="0"/>
                  </a:moveTo>
                  <a:cubicBezTo>
                    <a:pt x="5829" y="0"/>
                    <a:pt x="2068" y="2602"/>
                    <a:pt x="1117" y="6596"/>
                  </a:cubicBezTo>
                  <a:cubicBezTo>
                    <a:pt x="0" y="11427"/>
                    <a:pt x="3746" y="15041"/>
                    <a:pt x="9135" y="16422"/>
                  </a:cubicBezTo>
                  <a:cubicBezTo>
                    <a:pt x="10435" y="16756"/>
                    <a:pt x="11709" y="16929"/>
                    <a:pt x="12910" y="16929"/>
                  </a:cubicBezTo>
                  <a:cubicBezTo>
                    <a:pt x="16659" y="16929"/>
                    <a:pt x="19692" y="15249"/>
                    <a:pt x="20538" y="11591"/>
                  </a:cubicBezTo>
                  <a:cubicBezTo>
                    <a:pt x="21688" y="6728"/>
                    <a:pt x="18238" y="1733"/>
                    <a:pt x="12881" y="353"/>
                  </a:cubicBezTo>
                  <a:cubicBezTo>
                    <a:pt x="11955" y="114"/>
                    <a:pt x="11031" y="0"/>
                    <a:pt x="10131" y="0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4407200" y="716525"/>
              <a:ext cx="157775" cy="148650"/>
            </a:xfrm>
            <a:custGeom>
              <a:avLst/>
              <a:gdLst/>
              <a:ahLst/>
              <a:cxnLst/>
              <a:rect l="l" t="t" r="r" b="b"/>
              <a:pathLst>
                <a:path w="6311" h="5946" extrusionOk="0">
                  <a:moveTo>
                    <a:pt x="3146" y="0"/>
                  </a:moveTo>
                  <a:cubicBezTo>
                    <a:pt x="1834" y="0"/>
                    <a:pt x="675" y="914"/>
                    <a:pt x="395" y="2256"/>
                  </a:cubicBezTo>
                  <a:cubicBezTo>
                    <a:pt x="1" y="3833"/>
                    <a:pt x="921" y="5443"/>
                    <a:pt x="2465" y="5871"/>
                  </a:cubicBezTo>
                  <a:cubicBezTo>
                    <a:pt x="2686" y="5921"/>
                    <a:pt x="2905" y="5945"/>
                    <a:pt x="3121" y="5945"/>
                  </a:cubicBezTo>
                  <a:cubicBezTo>
                    <a:pt x="4450" y="5945"/>
                    <a:pt x="5633" y="5026"/>
                    <a:pt x="5916" y="3669"/>
                  </a:cubicBezTo>
                  <a:cubicBezTo>
                    <a:pt x="6310" y="2125"/>
                    <a:pt x="5390" y="514"/>
                    <a:pt x="3846" y="87"/>
                  </a:cubicBezTo>
                  <a:cubicBezTo>
                    <a:pt x="3610" y="28"/>
                    <a:pt x="3376" y="0"/>
                    <a:pt x="31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4192800" y="661475"/>
              <a:ext cx="158575" cy="148925"/>
            </a:xfrm>
            <a:custGeom>
              <a:avLst/>
              <a:gdLst/>
              <a:ahLst/>
              <a:cxnLst/>
              <a:rect l="l" t="t" r="r" b="b"/>
              <a:pathLst>
                <a:path w="6343" h="5957" extrusionOk="0">
                  <a:moveTo>
                    <a:pt x="3156" y="1"/>
                  </a:moveTo>
                  <a:cubicBezTo>
                    <a:pt x="1858" y="1"/>
                    <a:pt x="674" y="914"/>
                    <a:pt x="395" y="2256"/>
                  </a:cubicBezTo>
                  <a:cubicBezTo>
                    <a:pt x="0" y="3834"/>
                    <a:pt x="920" y="5444"/>
                    <a:pt x="2498" y="5871"/>
                  </a:cubicBezTo>
                  <a:cubicBezTo>
                    <a:pt x="2724" y="5929"/>
                    <a:pt x="2950" y="5956"/>
                    <a:pt x="3173" y="5956"/>
                  </a:cubicBezTo>
                  <a:cubicBezTo>
                    <a:pt x="4477" y="5956"/>
                    <a:pt x="5668" y="5021"/>
                    <a:pt x="5948" y="3702"/>
                  </a:cubicBezTo>
                  <a:cubicBezTo>
                    <a:pt x="6342" y="2125"/>
                    <a:pt x="5422" y="515"/>
                    <a:pt x="3845" y="88"/>
                  </a:cubicBezTo>
                  <a:cubicBezTo>
                    <a:pt x="3615" y="29"/>
                    <a:pt x="3383" y="1"/>
                    <a:pt x="3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4408850" y="716225"/>
              <a:ext cx="120800" cy="140500"/>
            </a:xfrm>
            <a:custGeom>
              <a:avLst/>
              <a:gdLst/>
              <a:ahLst/>
              <a:cxnLst/>
              <a:rect l="l" t="t" r="r" b="b"/>
              <a:pathLst>
                <a:path w="4832" h="5620" extrusionOk="0">
                  <a:moveTo>
                    <a:pt x="3057" y="1"/>
                  </a:moveTo>
                  <a:cubicBezTo>
                    <a:pt x="1742" y="34"/>
                    <a:pt x="592" y="954"/>
                    <a:pt x="329" y="2268"/>
                  </a:cubicBezTo>
                  <a:cubicBezTo>
                    <a:pt x="1" y="3582"/>
                    <a:pt x="592" y="4963"/>
                    <a:pt x="1742" y="5620"/>
                  </a:cubicBezTo>
                  <a:cubicBezTo>
                    <a:pt x="3089" y="5587"/>
                    <a:pt x="4240" y="4667"/>
                    <a:pt x="4502" y="3352"/>
                  </a:cubicBezTo>
                  <a:cubicBezTo>
                    <a:pt x="4831" y="2038"/>
                    <a:pt x="4240" y="658"/>
                    <a:pt x="305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4195250" y="661200"/>
              <a:ext cx="120800" cy="140500"/>
            </a:xfrm>
            <a:custGeom>
              <a:avLst/>
              <a:gdLst/>
              <a:ahLst/>
              <a:cxnLst/>
              <a:rect l="l" t="t" r="r" b="b"/>
              <a:pathLst>
                <a:path w="4832" h="5620" extrusionOk="0">
                  <a:moveTo>
                    <a:pt x="3057" y="0"/>
                  </a:moveTo>
                  <a:cubicBezTo>
                    <a:pt x="1743" y="33"/>
                    <a:pt x="592" y="986"/>
                    <a:pt x="297" y="2267"/>
                  </a:cubicBezTo>
                  <a:cubicBezTo>
                    <a:pt x="1" y="3582"/>
                    <a:pt x="560" y="4962"/>
                    <a:pt x="1743" y="5619"/>
                  </a:cubicBezTo>
                  <a:cubicBezTo>
                    <a:pt x="3090" y="5586"/>
                    <a:pt x="4207" y="4666"/>
                    <a:pt x="4503" y="3352"/>
                  </a:cubicBezTo>
                  <a:cubicBezTo>
                    <a:pt x="4831" y="2037"/>
                    <a:pt x="4240" y="690"/>
                    <a:pt x="305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4329175" y="780650"/>
              <a:ext cx="32875" cy="40750"/>
            </a:xfrm>
            <a:custGeom>
              <a:avLst/>
              <a:gdLst/>
              <a:ahLst/>
              <a:cxnLst/>
              <a:rect l="l" t="t" r="r" b="b"/>
              <a:pathLst>
                <a:path w="1315" h="1630" extrusionOk="0">
                  <a:moveTo>
                    <a:pt x="614" y="1"/>
                  </a:moveTo>
                  <a:cubicBezTo>
                    <a:pt x="397" y="1"/>
                    <a:pt x="195" y="123"/>
                    <a:pt x="99" y="315"/>
                  </a:cubicBezTo>
                  <a:cubicBezTo>
                    <a:pt x="0" y="578"/>
                    <a:pt x="33" y="841"/>
                    <a:pt x="197" y="1071"/>
                  </a:cubicBezTo>
                  <a:cubicBezTo>
                    <a:pt x="263" y="1203"/>
                    <a:pt x="329" y="1301"/>
                    <a:pt x="427" y="1400"/>
                  </a:cubicBezTo>
                  <a:cubicBezTo>
                    <a:pt x="526" y="1465"/>
                    <a:pt x="592" y="1531"/>
                    <a:pt x="690" y="1630"/>
                  </a:cubicBezTo>
                  <a:cubicBezTo>
                    <a:pt x="559" y="1433"/>
                    <a:pt x="460" y="1235"/>
                    <a:pt x="362" y="1005"/>
                  </a:cubicBezTo>
                  <a:cubicBezTo>
                    <a:pt x="263" y="808"/>
                    <a:pt x="230" y="611"/>
                    <a:pt x="296" y="414"/>
                  </a:cubicBezTo>
                  <a:cubicBezTo>
                    <a:pt x="373" y="285"/>
                    <a:pt x="512" y="196"/>
                    <a:pt x="663" y="196"/>
                  </a:cubicBezTo>
                  <a:cubicBezTo>
                    <a:pt x="705" y="196"/>
                    <a:pt x="747" y="203"/>
                    <a:pt x="789" y="217"/>
                  </a:cubicBezTo>
                  <a:cubicBezTo>
                    <a:pt x="1019" y="283"/>
                    <a:pt x="1183" y="447"/>
                    <a:pt x="1315" y="644"/>
                  </a:cubicBezTo>
                  <a:cubicBezTo>
                    <a:pt x="1249" y="381"/>
                    <a:pt x="1085" y="151"/>
                    <a:pt x="855" y="53"/>
                  </a:cubicBezTo>
                  <a:cubicBezTo>
                    <a:pt x="775" y="17"/>
                    <a:pt x="694" y="1"/>
                    <a:pt x="61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4356275" y="848500"/>
              <a:ext cx="45200" cy="31225"/>
            </a:xfrm>
            <a:custGeom>
              <a:avLst/>
              <a:gdLst/>
              <a:ahLst/>
              <a:cxnLst/>
              <a:rect l="l" t="t" r="r" b="b"/>
              <a:pathLst>
                <a:path w="1808" h="1249" extrusionOk="0">
                  <a:moveTo>
                    <a:pt x="1" y="0"/>
                  </a:moveTo>
                  <a:cubicBezTo>
                    <a:pt x="33" y="230"/>
                    <a:pt x="132" y="460"/>
                    <a:pt x="296" y="657"/>
                  </a:cubicBezTo>
                  <a:cubicBezTo>
                    <a:pt x="428" y="855"/>
                    <a:pt x="592" y="1019"/>
                    <a:pt x="822" y="1150"/>
                  </a:cubicBezTo>
                  <a:cubicBezTo>
                    <a:pt x="937" y="1216"/>
                    <a:pt x="1069" y="1249"/>
                    <a:pt x="1200" y="1249"/>
                  </a:cubicBezTo>
                  <a:cubicBezTo>
                    <a:pt x="1331" y="1249"/>
                    <a:pt x="1463" y="1216"/>
                    <a:pt x="1578" y="1150"/>
                  </a:cubicBezTo>
                  <a:cubicBezTo>
                    <a:pt x="1676" y="1052"/>
                    <a:pt x="1775" y="953"/>
                    <a:pt x="1808" y="822"/>
                  </a:cubicBezTo>
                  <a:cubicBezTo>
                    <a:pt x="1808" y="690"/>
                    <a:pt x="1808" y="559"/>
                    <a:pt x="1808" y="460"/>
                  </a:cubicBezTo>
                  <a:cubicBezTo>
                    <a:pt x="1775" y="690"/>
                    <a:pt x="1676" y="920"/>
                    <a:pt x="1479" y="986"/>
                  </a:cubicBezTo>
                  <a:cubicBezTo>
                    <a:pt x="1409" y="1009"/>
                    <a:pt x="1340" y="1020"/>
                    <a:pt x="1271" y="1020"/>
                  </a:cubicBezTo>
                  <a:cubicBezTo>
                    <a:pt x="1147" y="1020"/>
                    <a:pt x="1027" y="984"/>
                    <a:pt x="921" y="920"/>
                  </a:cubicBezTo>
                  <a:cubicBezTo>
                    <a:pt x="723" y="822"/>
                    <a:pt x="559" y="690"/>
                    <a:pt x="395" y="526"/>
                  </a:cubicBezTo>
                  <a:cubicBezTo>
                    <a:pt x="263" y="362"/>
                    <a:pt x="99" y="164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4413775" y="872400"/>
              <a:ext cx="140500" cy="73375"/>
            </a:xfrm>
            <a:custGeom>
              <a:avLst/>
              <a:gdLst/>
              <a:ahLst/>
              <a:cxnLst/>
              <a:rect l="l" t="t" r="r" b="b"/>
              <a:pathLst>
                <a:path w="5620" h="2935" extrusionOk="0">
                  <a:moveTo>
                    <a:pt x="1872" y="0"/>
                  </a:moveTo>
                  <a:cubicBezTo>
                    <a:pt x="972" y="0"/>
                    <a:pt x="280" y="281"/>
                    <a:pt x="165" y="786"/>
                  </a:cubicBezTo>
                  <a:cubicBezTo>
                    <a:pt x="1" y="1509"/>
                    <a:pt x="1052" y="2396"/>
                    <a:pt x="2498" y="2757"/>
                  </a:cubicBezTo>
                  <a:cubicBezTo>
                    <a:pt x="2950" y="2878"/>
                    <a:pt x="3387" y="2934"/>
                    <a:pt x="3780" y="2934"/>
                  </a:cubicBezTo>
                  <a:cubicBezTo>
                    <a:pt x="4673" y="2934"/>
                    <a:pt x="5342" y="2645"/>
                    <a:pt x="5456" y="2166"/>
                  </a:cubicBezTo>
                  <a:cubicBezTo>
                    <a:pt x="5620" y="1443"/>
                    <a:pt x="4601" y="556"/>
                    <a:pt x="3123" y="161"/>
                  </a:cubicBezTo>
                  <a:cubicBezTo>
                    <a:pt x="2687" y="52"/>
                    <a:pt x="2260" y="0"/>
                    <a:pt x="1872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188700" y="809475"/>
              <a:ext cx="119125" cy="73475"/>
            </a:xfrm>
            <a:custGeom>
              <a:avLst/>
              <a:gdLst/>
              <a:ahLst/>
              <a:cxnLst/>
              <a:rect l="l" t="t" r="r" b="b"/>
              <a:pathLst>
                <a:path w="4765" h="2939" extrusionOk="0">
                  <a:moveTo>
                    <a:pt x="1134" y="0"/>
                  </a:moveTo>
                  <a:cubicBezTo>
                    <a:pt x="756" y="0"/>
                    <a:pt x="378" y="50"/>
                    <a:pt x="0" y="148"/>
                  </a:cubicBezTo>
                  <a:cubicBezTo>
                    <a:pt x="296" y="1101"/>
                    <a:pt x="756" y="1956"/>
                    <a:pt x="1413" y="2711"/>
                  </a:cubicBezTo>
                  <a:lnTo>
                    <a:pt x="1643" y="2777"/>
                  </a:lnTo>
                  <a:cubicBezTo>
                    <a:pt x="2089" y="2886"/>
                    <a:pt x="2520" y="2938"/>
                    <a:pt x="2908" y="2938"/>
                  </a:cubicBezTo>
                  <a:cubicBezTo>
                    <a:pt x="3810" y="2938"/>
                    <a:pt x="4486" y="2658"/>
                    <a:pt x="4601" y="2153"/>
                  </a:cubicBezTo>
                  <a:cubicBezTo>
                    <a:pt x="4765" y="1430"/>
                    <a:pt x="3713" y="543"/>
                    <a:pt x="2267" y="148"/>
                  </a:cubicBezTo>
                  <a:cubicBezTo>
                    <a:pt x="1890" y="50"/>
                    <a:pt x="1512" y="0"/>
                    <a:pt x="1134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4199475" y="485200"/>
              <a:ext cx="737625" cy="415075"/>
            </a:xfrm>
            <a:custGeom>
              <a:avLst/>
              <a:gdLst/>
              <a:ahLst/>
              <a:cxnLst/>
              <a:rect l="l" t="t" r="r" b="b"/>
              <a:pathLst>
                <a:path w="29505" h="16603" extrusionOk="0">
                  <a:moveTo>
                    <a:pt x="5380" y="0"/>
                  </a:moveTo>
                  <a:cubicBezTo>
                    <a:pt x="0" y="0"/>
                    <a:pt x="3019" y="4576"/>
                    <a:pt x="3019" y="4576"/>
                  </a:cubicBezTo>
                  <a:cubicBezTo>
                    <a:pt x="3019" y="4576"/>
                    <a:pt x="4860" y="7040"/>
                    <a:pt x="5385" y="7040"/>
                  </a:cubicBezTo>
                  <a:cubicBezTo>
                    <a:pt x="5878" y="7040"/>
                    <a:pt x="5484" y="4904"/>
                    <a:pt x="5484" y="4904"/>
                  </a:cubicBezTo>
                  <a:lnTo>
                    <a:pt x="5484" y="4904"/>
                  </a:lnTo>
                  <a:cubicBezTo>
                    <a:pt x="5484" y="4905"/>
                    <a:pt x="7865" y="8925"/>
                    <a:pt x="8488" y="8925"/>
                  </a:cubicBezTo>
                  <a:cubicBezTo>
                    <a:pt x="8507" y="8925"/>
                    <a:pt x="8524" y="8921"/>
                    <a:pt x="8540" y="8913"/>
                  </a:cubicBezTo>
                  <a:cubicBezTo>
                    <a:pt x="9098" y="8650"/>
                    <a:pt x="8343" y="5628"/>
                    <a:pt x="8343" y="5627"/>
                  </a:cubicBezTo>
                  <a:lnTo>
                    <a:pt x="8343" y="5627"/>
                  </a:lnTo>
                  <a:cubicBezTo>
                    <a:pt x="8343" y="5628"/>
                    <a:pt x="9920" y="8815"/>
                    <a:pt x="10479" y="8880"/>
                  </a:cubicBezTo>
                  <a:cubicBezTo>
                    <a:pt x="10494" y="8882"/>
                    <a:pt x="10509" y="8883"/>
                    <a:pt x="10523" y="8883"/>
                  </a:cubicBezTo>
                  <a:cubicBezTo>
                    <a:pt x="10987" y="8883"/>
                    <a:pt x="10703" y="7855"/>
                    <a:pt x="10512" y="6580"/>
                  </a:cubicBezTo>
                  <a:lnTo>
                    <a:pt x="10512" y="6580"/>
                  </a:lnTo>
                  <a:cubicBezTo>
                    <a:pt x="13469" y="11838"/>
                    <a:pt x="17905" y="13546"/>
                    <a:pt x="17905" y="13546"/>
                  </a:cubicBezTo>
                  <a:cubicBezTo>
                    <a:pt x="17905" y="13546"/>
                    <a:pt x="18332" y="14532"/>
                    <a:pt x="18135" y="16602"/>
                  </a:cubicBezTo>
                  <a:cubicBezTo>
                    <a:pt x="20600" y="16241"/>
                    <a:pt x="29505" y="6941"/>
                    <a:pt x="13633" y="1750"/>
                  </a:cubicBezTo>
                  <a:cubicBezTo>
                    <a:pt x="9743" y="480"/>
                    <a:pt x="7121" y="0"/>
                    <a:pt x="538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617525" y="832875"/>
              <a:ext cx="115025" cy="108175"/>
            </a:xfrm>
            <a:custGeom>
              <a:avLst/>
              <a:gdLst/>
              <a:ahLst/>
              <a:cxnLst/>
              <a:rect l="l" t="t" r="r" b="b"/>
              <a:pathLst>
                <a:path w="4601" h="4327" extrusionOk="0">
                  <a:moveTo>
                    <a:pt x="2275" y="0"/>
                  </a:moveTo>
                  <a:cubicBezTo>
                    <a:pt x="1324" y="0"/>
                    <a:pt x="491" y="668"/>
                    <a:pt x="296" y="1644"/>
                  </a:cubicBezTo>
                  <a:cubicBezTo>
                    <a:pt x="0" y="2794"/>
                    <a:pt x="690" y="3944"/>
                    <a:pt x="1807" y="4273"/>
                  </a:cubicBezTo>
                  <a:cubicBezTo>
                    <a:pt x="1967" y="4309"/>
                    <a:pt x="2126" y="4327"/>
                    <a:pt x="2282" y="4327"/>
                  </a:cubicBezTo>
                  <a:cubicBezTo>
                    <a:pt x="3251" y="4327"/>
                    <a:pt x="4107" y="3653"/>
                    <a:pt x="4305" y="2663"/>
                  </a:cubicBezTo>
                  <a:cubicBezTo>
                    <a:pt x="4601" y="1545"/>
                    <a:pt x="3943" y="362"/>
                    <a:pt x="2793" y="67"/>
                  </a:cubicBezTo>
                  <a:cubicBezTo>
                    <a:pt x="2619" y="22"/>
                    <a:pt x="2445" y="0"/>
                    <a:pt x="2275" y="0"/>
                  </a:cubicBezTo>
                  <a:close/>
                </a:path>
              </a:pathLst>
            </a:custGeom>
            <a:solidFill>
              <a:srgbClr val="BA8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4602725" y="689675"/>
              <a:ext cx="81350" cy="201850"/>
            </a:xfrm>
            <a:custGeom>
              <a:avLst/>
              <a:gdLst/>
              <a:ahLst/>
              <a:cxnLst/>
              <a:rect l="l" t="t" r="r" b="b"/>
              <a:pathLst>
                <a:path w="3254" h="8074" extrusionOk="0">
                  <a:moveTo>
                    <a:pt x="2477" y="0"/>
                  </a:moveTo>
                  <a:cubicBezTo>
                    <a:pt x="1860" y="0"/>
                    <a:pt x="1028" y="1624"/>
                    <a:pt x="526" y="3757"/>
                  </a:cubicBezTo>
                  <a:cubicBezTo>
                    <a:pt x="1" y="5992"/>
                    <a:pt x="99" y="7930"/>
                    <a:pt x="724" y="8062"/>
                  </a:cubicBezTo>
                  <a:cubicBezTo>
                    <a:pt x="750" y="8069"/>
                    <a:pt x="778" y="8073"/>
                    <a:pt x="806" y="8073"/>
                  </a:cubicBezTo>
                  <a:cubicBezTo>
                    <a:pt x="1401" y="8073"/>
                    <a:pt x="2290" y="6450"/>
                    <a:pt x="2761" y="4349"/>
                  </a:cubicBezTo>
                  <a:cubicBezTo>
                    <a:pt x="3254" y="2114"/>
                    <a:pt x="3188" y="175"/>
                    <a:pt x="2564" y="11"/>
                  </a:cubicBezTo>
                  <a:cubicBezTo>
                    <a:pt x="2535" y="4"/>
                    <a:pt x="2507" y="0"/>
                    <a:pt x="247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4463900" y="574925"/>
              <a:ext cx="164325" cy="184050"/>
            </a:xfrm>
            <a:custGeom>
              <a:avLst/>
              <a:gdLst/>
              <a:ahLst/>
              <a:cxnLst/>
              <a:rect l="l" t="t" r="r" b="b"/>
              <a:pathLst>
                <a:path w="6573" h="7362" extrusionOk="0">
                  <a:moveTo>
                    <a:pt x="0" y="1"/>
                  </a:moveTo>
                  <a:lnTo>
                    <a:pt x="0" y="1"/>
                  </a:lnTo>
                  <a:cubicBezTo>
                    <a:pt x="197" y="822"/>
                    <a:pt x="559" y="1578"/>
                    <a:pt x="1052" y="2268"/>
                  </a:cubicBezTo>
                  <a:cubicBezTo>
                    <a:pt x="1512" y="2991"/>
                    <a:pt x="2038" y="3615"/>
                    <a:pt x="2629" y="4240"/>
                  </a:cubicBezTo>
                  <a:cubicBezTo>
                    <a:pt x="3221" y="4831"/>
                    <a:pt x="3845" y="5390"/>
                    <a:pt x="4502" y="5916"/>
                  </a:cubicBezTo>
                  <a:cubicBezTo>
                    <a:pt x="5159" y="6441"/>
                    <a:pt x="5849" y="6934"/>
                    <a:pt x="6572" y="7361"/>
                  </a:cubicBezTo>
                  <a:cubicBezTo>
                    <a:pt x="6244" y="7131"/>
                    <a:pt x="5915" y="6869"/>
                    <a:pt x="5619" y="6606"/>
                  </a:cubicBezTo>
                  <a:cubicBezTo>
                    <a:pt x="5291" y="6343"/>
                    <a:pt x="4962" y="6047"/>
                    <a:pt x="4634" y="5784"/>
                  </a:cubicBezTo>
                  <a:cubicBezTo>
                    <a:pt x="4009" y="5225"/>
                    <a:pt x="3418" y="4667"/>
                    <a:pt x="2826" y="4075"/>
                  </a:cubicBezTo>
                  <a:cubicBezTo>
                    <a:pt x="2235" y="3484"/>
                    <a:pt x="1676" y="2860"/>
                    <a:pt x="1183" y="2169"/>
                  </a:cubicBezTo>
                  <a:cubicBezTo>
                    <a:pt x="690" y="1512"/>
                    <a:pt x="263" y="789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4413775" y="541250"/>
              <a:ext cx="32075" cy="110100"/>
            </a:xfrm>
            <a:custGeom>
              <a:avLst/>
              <a:gdLst/>
              <a:ahLst/>
              <a:cxnLst/>
              <a:rect l="l" t="t" r="r" b="b"/>
              <a:pathLst>
                <a:path w="1283" h="4404" extrusionOk="0">
                  <a:moveTo>
                    <a:pt x="1" y="0"/>
                  </a:moveTo>
                  <a:cubicBezTo>
                    <a:pt x="34" y="362"/>
                    <a:pt x="99" y="756"/>
                    <a:pt x="198" y="1118"/>
                  </a:cubicBezTo>
                  <a:cubicBezTo>
                    <a:pt x="264" y="1512"/>
                    <a:pt x="329" y="1873"/>
                    <a:pt x="461" y="2235"/>
                  </a:cubicBezTo>
                  <a:cubicBezTo>
                    <a:pt x="559" y="2596"/>
                    <a:pt x="658" y="2991"/>
                    <a:pt x="789" y="3319"/>
                  </a:cubicBezTo>
                  <a:cubicBezTo>
                    <a:pt x="921" y="3681"/>
                    <a:pt x="1085" y="4042"/>
                    <a:pt x="1282" y="4404"/>
                  </a:cubicBezTo>
                  <a:lnTo>
                    <a:pt x="658" y="2169"/>
                  </a:lnTo>
                  <a:cubicBezTo>
                    <a:pt x="559" y="1808"/>
                    <a:pt x="461" y="1446"/>
                    <a:pt x="362" y="1085"/>
                  </a:cubicBezTo>
                  <a:cubicBezTo>
                    <a:pt x="231" y="723"/>
                    <a:pt x="132" y="362"/>
                    <a:pt x="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4366125" y="550275"/>
              <a:ext cx="29600" cy="102725"/>
            </a:xfrm>
            <a:custGeom>
              <a:avLst/>
              <a:gdLst/>
              <a:ahLst/>
              <a:cxnLst/>
              <a:rect l="l" t="t" r="r" b="b"/>
              <a:pathLst>
                <a:path w="1184" h="4109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362"/>
                    <a:pt x="132" y="691"/>
                    <a:pt x="198" y="1052"/>
                  </a:cubicBezTo>
                  <a:cubicBezTo>
                    <a:pt x="297" y="1381"/>
                    <a:pt x="362" y="1743"/>
                    <a:pt x="461" y="2071"/>
                  </a:cubicBezTo>
                  <a:cubicBezTo>
                    <a:pt x="560" y="2433"/>
                    <a:pt x="691" y="2761"/>
                    <a:pt x="790" y="3090"/>
                  </a:cubicBezTo>
                  <a:cubicBezTo>
                    <a:pt x="921" y="3451"/>
                    <a:pt x="1020" y="3780"/>
                    <a:pt x="1184" y="4108"/>
                  </a:cubicBezTo>
                  <a:cubicBezTo>
                    <a:pt x="1118" y="3747"/>
                    <a:pt x="1020" y="3386"/>
                    <a:pt x="954" y="3057"/>
                  </a:cubicBezTo>
                  <a:cubicBezTo>
                    <a:pt x="888" y="2695"/>
                    <a:pt x="790" y="2367"/>
                    <a:pt x="691" y="2005"/>
                  </a:cubicBezTo>
                  <a:cubicBezTo>
                    <a:pt x="592" y="1677"/>
                    <a:pt x="494" y="1348"/>
                    <a:pt x="395" y="987"/>
                  </a:cubicBezTo>
                  <a:cubicBezTo>
                    <a:pt x="264" y="658"/>
                    <a:pt x="132" y="330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4307800" y="535500"/>
              <a:ext cx="14000" cy="83000"/>
            </a:xfrm>
            <a:custGeom>
              <a:avLst/>
              <a:gdLst/>
              <a:ahLst/>
              <a:cxnLst/>
              <a:rect l="l" t="t" r="r" b="b"/>
              <a:pathLst>
                <a:path w="560" h="3320" extrusionOk="0">
                  <a:moveTo>
                    <a:pt x="34" y="0"/>
                  </a:moveTo>
                  <a:cubicBezTo>
                    <a:pt x="1" y="263"/>
                    <a:pt x="1" y="526"/>
                    <a:pt x="34" y="822"/>
                  </a:cubicBezTo>
                  <a:cubicBezTo>
                    <a:pt x="34" y="1085"/>
                    <a:pt x="67" y="1381"/>
                    <a:pt x="132" y="1676"/>
                  </a:cubicBezTo>
                  <a:cubicBezTo>
                    <a:pt x="165" y="1939"/>
                    <a:pt x="231" y="2202"/>
                    <a:pt x="297" y="2498"/>
                  </a:cubicBezTo>
                  <a:cubicBezTo>
                    <a:pt x="362" y="2761"/>
                    <a:pt x="428" y="3024"/>
                    <a:pt x="559" y="3319"/>
                  </a:cubicBezTo>
                  <a:cubicBezTo>
                    <a:pt x="527" y="3024"/>
                    <a:pt x="494" y="2728"/>
                    <a:pt x="461" y="2465"/>
                  </a:cubicBezTo>
                  <a:cubicBezTo>
                    <a:pt x="428" y="2202"/>
                    <a:pt x="395" y="1906"/>
                    <a:pt x="362" y="1643"/>
                  </a:cubicBezTo>
                  <a:cubicBezTo>
                    <a:pt x="297" y="1381"/>
                    <a:pt x="264" y="1085"/>
                    <a:pt x="198" y="822"/>
                  </a:cubicBezTo>
                  <a:cubicBezTo>
                    <a:pt x="165" y="559"/>
                    <a:pt x="99" y="263"/>
                    <a:pt x="3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4527150" y="603675"/>
              <a:ext cx="115850" cy="120800"/>
            </a:xfrm>
            <a:custGeom>
              <a:avLst/>
              <a:gdLst/>
              <a:ahLst/>
              <a:cxnLst/>
              <a:rect l="l" t="t" r="r" b="b"/>
              <a:pathLst>
                <a:path w="4634" h="4832" extrusionOk="0">
                  <a:moveTo>
                    <a:pt x="99" y="1"/>
                  </a:moveTo>
                  <a:lnTo>
                    <a:pt x="99" y="1"/>
                  </a:lnTo>
                  <a:cubicBezTo>
                    <a:pt x="0" y="592"/>
                    <a:pt x="66" y="1217"/>
                    <a:pt x="296" y="1808"/>
                  </a:cubicBezTo>
                  <a:cubicBezTo>
                    <a:pt x="526" y="2367"/>
                    <a:pt x="888" y="2893"/>
                    <a:pt x="1315" y="3320"/>
                  </a:cubicBezTo>
                  <a:lnTo>
                    <a:pt x="1676" y="3615"/>
                  </a:lnTo>
                  <a:lnTo>
                    <a:pt x="2071" y="3878"/>
                  </a:lnTo>
                  <a:cubicBezTo>
                    <a:pt x="2202" y="3944"/>
                    <a:pt x="2334" y="4043"/>
                    <a:pt x="2465" y="4108"/>
                  </a:cubicBezTo>
                  <a:cubicBezTo>
                    <a:pt x="2596" y="4174"/>
                    <a:pt x="2761" y="4240"/>
                    <a:pt x="2892" y="4306"/>
                  </a:cubicBezTo>
                  <a:cubicBezTo>
                    <a:pt x="3155" y="4437"/>
                    <a:pt x="3451" y="4568"/>
                    <a:pt x="3747" y="4634"/>
                  </a:cubicBezTo>
                  <a:cubicBezTo>
                    <a:pt x="4042" y="4700"/>
                    <a:pt x="4305" y="4766"/>
                    <a:pt x="4634" y="4831"/>
                  </a:cubicBezTo>
                  <a:cubicBezTo>
                    <a:pt x="4338" y="4733"/>
                    <a:pt x="4042" y="4634"/>
                    <a:pt x="3779" y="4536"/>
                  </a:cubicBezTo>
                  <a:cubicBezTo>
                    <a:pt x="3484" y="4404"/>
                    <a:pt x="3221" y="4273"/>
                    <a:pt x="2958" y="4141"/>
                  </a:cubicBezTo>
                  <a:cubicBezTo>
                    <a:pt x="2432" y="3878"/>
                    <a:pt x="1939" y="3550"/>
                    <a:pt x="1512" y="3155"/>
                  </a:cubicBezTo>
                  <a:cubicBezTo>
                    <a:pt x="1052" y="2728"/>
                    <a:pt x="723" y="2268"/>
                    <a:pt x="461" y="1710"/>
                  </a:cubicBezTo>
                  <a:cubicBezTo>
                    <a:pt x="231" y="1184"/>
                    <a:pt x="99" y="592"/>
                    <a:pt x="9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4214150" y="1004575"/>
              <a:ext cx="327800" cy="348350"/>
            </a:xfrm>
            <a:custGeom>
              <a:avLst/>
              <a:gdLst/>
              <a:ahLst/>
              <a:cxnLst/>
              <a:rect l="l" t="t" r="r" b="b"/>
              <a:pathLst>
                <a:path w="13112" h="13934" extrusionOk="0">
                  <a:moveTo>
                    <a:pt x="6573" y="1"/>
                  </a:moveTo>
                  <a:lnTo>
                    <a:pt x="1" y="10582"/>
                  </a:lnTo>
                  <a:lnTo>
                    <a:pt x="13112" y="13933"/>
                  </a:lnTo>
                  <a:cubicBezTo>
                    <a:pt x="13013" y="8314"/>
                    <a:pt x="10549" y="1019"/>
                    <a:pt x="10549" y="1019"/>
                  </a:cubicBezTo>
                  <a:lnTo>
                    <a:pt x="6573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3515875" y="1138425"/>
              <a:ext cx="1714500" cy="787175"/>
            </a:xfrm>
            <a:custGeom>
              <a:avLst/>
              <a:gdLst/>
              <a:ahLst/>
              <a:cxnLst/>
              <a:rect l="l" t="t" r="r" b="b"/>
              <a:pathLst>
                <a:path w="68580" h="31487" extrusionOk="0">
                  <a:moveTo>
                    <a:pt x="21671" y="1"/>
                  </a:moveTo>
                  <a:cubicBezTo>
                    <a:pt x="11497" y="1"/>
                    <a:pt x="2822" y="2061"/>
                    <a:pt x="1742" y="6641"/>
                  </a:cubicBezTo>
                  <a:cubicBezTo>
                    <a:pt x="1" y="14133"/>
                    <a:pt x="19421" y="25601"/>
                    <a:pt x="35161" y="29643"/>
                  </a:cubicBezTo>
                  <a:cubicBezTo>
                    <a:pt x="40031" y="30893"/>
                    <a:pt x="44749" y="31486"/>
                    <a:pt x="48997" y="31486"/>
                  </a:cubicBezTo>
                  <a:cubicBezTo>
                    <a:pt x="58478" y="31486"/>
                    <a:pt x="65613" y="28531"/>
                    <a:pt x="66838" y="23334"/>
                  </a:cubicBezTo>
                  <a:cubicBezTo>
                    <a:pt x="68580" y="15809"/>
                    <a:pt x="57276" y="6476"/>
                    <a:pt x="41536" y="2435"/>
                  </a:cubicBezTo>
                  <a:cubicBezTo>
                    <a:pt x="35375" y="853"/>
                    <a:pt x="28213" y="1"/>
                    <a:pt x="21671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3539700" y="1148350"/>
              <a:ext cx="346700" cy="442800"/>
            </a:xfrm>
            <a:custGeom>
              <a:avLst/>
              <a:gdLst/>
              <a:ahLst/>
              <a:cxnLst/>
              <a:rect l="l" t="t" r="r" b="b"/>
              <a:pathLst>
                <a:path w="13868" h="17712" extrusionOk="0">
                  <a:moveTo>
                    <a:pt x="13309" y="0"/>
                  </a:moveTo>
                  <a:lnTo>
                    <a:pt x="13309" y="0"/>
                  </a:lnTo>
                  <a:cubicBezTo>
                    <a:pt x="6605" y="822"/>
                    <a:pt x="1578" y="2826"/>
                    <a:pt x="789" y="6244"/>
                  </a:cubicBezTo>
                  <a:cubicBezTo>
                    <a:pt x="0" y="9628"/>
                    <a:pt x="3484" y="13769"/>
                    <a:pt x="9004" y="17712"/>
                  </a:cubicBezTo>
                  <a:cubicBezTo>
                    <a:pt x="9661" y="14952"/>
                    <a:pt x="12356" y="12158"/>
                    <a:pt x="13112" y="9070"/>
                  </a:cubicBezTo>
                  <a:cubicBezTo>
                    <a:pt x="13868" y="5882"/>
                    <a:pt x="12750" y="2399"/>
                    <a:pt x="13309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4021100" y="1058875"/>
              <a:ext cx="787850" cy="246550"/>
            </a:xfrm>
            <a:custGeom>
              <a:avLst/>
              <a:gdLst/>
              <a:ahLst/>
              <a:cxnLst/>
              <a:rect l="l" t="t" r="r" b="b"/>
              <a:pathLst>
                <a:path w="31514" h="9862" extrusionOk="0">
                  <a:moveTo>
                    <a:pt x="2397" y="0"/>
                  </a:moveTo>
                  <a:cubicBezTo>
                    <a:pt x="1351" y="0"/>
                    <a:pt x="407" y="747"/>
                    <a:pt x="231" y="1838"/>
                  </a:cubicBezTo>
                  <a:cubicBezTo>
                    <a:pt x="1" y="3021"/>
                    <a:pt x="756" y="4204"/>
                    <a:pt x="1939" y="4466"/>
                  </a:cubicBezTo>
                  <a:lnTo>
                    <a:pt x="28753" y="9823"/>
                  </a:lnTo>
                  <a:cubicBezTo>
                    <a:pt x="28888" y="9849"/>
                    <a:pt x="29022" y="9861"/>
                    <a:pt x="29154" y="9861"/>
                  </a:cubicBezTo>
                  <a:cubicBezTo>
                    <a:pt x="30185" y="9861"/>
                    <a:pt x="31105" y="9097"/>
                    <a:pt x="31251" y="8048"/>
                  </a:cubicBezTo>
                  <a:cubicBezTo>
                    <a:pt x="31514" y="6832"/>
                    <a:pt x="30758" y="5649"/>
                    <a:pt x="29542" y="5387"/>
                  </a:cubicBezTo>
                  <a:lnTo>
                    <a:pt x="2761" y="30"/>
                  </a:lnTo>
                  <a:cubicBezTo>
                    <a:pt x="2639" y="10"/>
                    <a:pt x="2517" y="0"/>
                    <a:pt x="2397" y="0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4837675" y="1376725"/>
              <a:ext cx="128175" cy="548800"/>
            </a:xfrm>
            <a:custGeom>
              <a:avLst/>
              <a:gdLst/>
              <a:ahLst/>
              <a:cxnLst/>
              <a:rect l="l" t="t" r="r" b="b"/>
              <a:pathLst>
                <a:path w="5127" h="21952" extrusionOk="0">
                  <a:moveTo>
                    <a:pt x="5127" y="0"/>
                  </a:moveTo>
                  <a:cubicBezTo>
                    <a:pt x="4667" y="1841"/>
                    <a:pt x="4207" y="3648"/>
                    <a:pt x="3780" y="5455"/>
                  </a:cubicBezTo>
                  <a:lnTo>
                    <a:pt x="2465" y="10943"/>
                  </a:lnTo>
                  <a:lnTo>
                    <a:pt x="1184" y="16430"/>
                  </a:lnTo>
                  <a:cubicBezTo>
                    <a:pt x="789" y="18271"/>
                    <a:pt x="395" y="20111"/>
                    <a:pt x="1" y="21951"/>
                  </a:cubicBezTo>
                  <a:cubicBezTo>
                    <a:pt x="461" y="20144"/>
                    <a:pt x="921" y="18304"/>
                    <a:pt x="1381" y="16496"/>
                  </a:cubicBezTo>
                  <a:lnTo>
                    <a:pt x="2695" y="11009"/>
                  </a:lnTo>
                  <a:lnTo>
                    <a:pt x="3944" y="5521"/>
                  </a:lnTo>
                  <a:cubicBezTo>
                    <a:pt x="4338" y="3681"/>
                    <a:pt x="4733" y="1841"/>
                    <a:pt x="512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3901975" y="1372625"/>
              <a:ext cx="1004725" cy="257975"/>
            </a:xfrm>
            <a:custGeom>
              <a:avLst/>
              <a:gdLst/>
              <a:ahLst/>
              <a:cxnLst/>
              <a:rect l="l" t="t" r="r" b="b"/>
              <a:pathLst>
                <a:path w="40189" h="10319" extrusionOk="0">
                  <a:moveTo>
                    <a:pt x="1" y="0"/>
                  </a:moveTo>
                  <a:lnTo>
                    <a:pt x="4996" y="1347"/>
                  </a:lnTo>
                  <a:lnTo>
                    <a:pt x="10023" y="2662"/>
                  </a:lnTo>
                  <a:lnTo>
                    <a:pt x="20046" y="5291"/>
                  </a:lnTo>
                  <a:lnTo>
                    <a:pt x="30134" y="7821"/>
                  </a:lnTo>
                  <a:lnTo>
                    <a:pt x="35161" y="9102"/>
                  </a:lnTo>
                  <a:lnTo>
                    <a:pt x="40189" y="10318"/>
                  </a:lnTo>
                  <a:lnTo>
                    <a:pt x="40189" y="10318"/>
                  </a:lnTo>
                  <a:lnTo>
                    <a:pt x="35161" y="8971"/>
                  </a:lnTo>
                  <a:lnTo>
                    <a:pt x="30167" y="7656"/>
                  </a:lnTo>
                  <a:lnTo>
                    <a:pt x="20111" y="5061"/>
                  </a:lnTo>
                  <a:lnTo>
                    <a:pt x="10056" y="2497"/>
                  </a:lnTo>
                  <a:lnTo>
                    <a:pt x="5028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4148425" y="1456400"/>
              <a:ext cx="79725" cy="343425"/>
            </a:xfrm>
            <a:custGeom>
              <a:avLst/>
              <a:gdLst/>
              <a:ahLst/>
              <a:cxnLst/>
              <a:rect l="l" t="t" r="r" b="b"/>
              <a:pathLst>
                <a:path w="3189" h="13737" extrusionOk="0">
                  <a:moveTo>
                    <a:pt x="3188" y="1"/>
                  </a:moveTo>
                  <a:cubicBezTo>
                    <a:pt x="2860" y="1151"/>
                    <a:pt x="2597" y="2268"/>
                    <a:pt x="2301" y="3418"/>
                  </a:cubicBezTo>
                  <a:lnTo>
                    <a:pt x="1480" y="6836"/>
                  </a:lnTo>
                  <a:lnTo>
                    <a:pt x="691" y="10286"/>
                  </a:lnTo>
                  <a:cubicBezTo>
                    <a:pt x="461" y="11436"/>
                    <a:pt x="198" y="12586"/>
                    <a:pt x="1" y="13736"/>
                  </a:cubicBezTo>
                  <a:cubicBezTo>
                    <a:pt x="297" y="12586"/>
                    <a:pt x="592" y="11469"/>
                    <a:pt x="888" y="10319"/>
                  </a:cubicBezTo>
                  <a:lnTo>
                    <a:pt x="1710" y="6901"/>
                  </a:lnTo>
                  <a:lnTo>
                    <a:pt x="2465" y="3451"/>
                  </a:lnTo>
                  <a:cubicBezTo>
                    <a:pt x="2728" y="2301"/>
                    <a:pt x="2958" y="1151"/>
                    <a:pt x="318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4432675" y="1247750"/>
              <a:ext cx="61650" cy="261250"/>
            </a:xfrm>
            <a:custGeom>
              <a:avLst/>
              <a:gdLst/>
              <a:ahLst/>
              <a:cxnLst/>
              <a:rect l="l" t="t" r="r" b="b"/>
              <a:pathLst>
                <a:path w="2466" h="10450" extrusionOk="0">
                  <a:moveTo>
                    <a:pt x="2465" y="0"/>
                  </a:moveTo>
                  <a:cubicBezTo>
                    <a:pt x="2202" y="855"/>
                    <a:pt x="1972" y="1709"/>
                    <a:pt x="1742" y="2596"/>
                  </a:cubicBezTo>
                  <a:lnTo>
                    <a:pt x="1118" y="5192"/>
                  </a:lnTo>
                  <a:cubicBezTo>
                    <a:pt x="954" y="6079"/>
                    <a:pt x="723" y="6934"/>
                    <a:pt x="526" y="7821"/>
                  </a:cubicBezTo>
                  <a:cubicBezTo>
                    <a:pt x="362" y="8675"/>
                    <a:pt x="165" y="9563"/>
                    <a:pt x="1" y="10450"/>
                  </a:cubicBezTo>
                  <a:cubicBezTo>
                    <a:pt x="263" y="9595"/>
                    <a:pt x="461" y="8708"/>
                    <a:pt x="691" y="7854"/>
                  </a:cubicBezTo>
                  <a:cubicBezTo>
                    <a:pt x="921" y="7000"/>
                    <a:pt x="1118" y="6112"/>
                    <a:pt x="1348" y="5258"/>
                  </a:cubicBezTo>
                  <a:lnTo>
                    <a:pt x="1939" y="2629"/>
                  </a:lnTo>
                  <a:cubicBezTo>
                    <a:pt x="2104" y="1742"/>
                    <a:pt x="2301" y="888"/>
                    <a:pt x="246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3822300" y="1142600"/>
              <a:ext cx="114200" cy="488000"/>
            </a:xfrm>
            <a:custGeom>
              <a:avLst/>
              <a:gdLst/>
              <a:ahLst/>
              <a:cxnLst/>
              <a:rect l="l" t="t" r="r" b="b"/>
              <a:pathLst>
                <a:path w="4568" h="19520" extrusionOk="0">
                  <a:moveTo>
                    <a:pt x="4568" y="0"/>
                  </a:moveTo>
                  <a:lnTo>
                    <a:pt x="4568" y="0"/>
                  </a:lnTo>
                  <a:cubicBezTo>
                    <a:pt x="4469" y="822"/>
                    <a:pt x="4371" y="1676"/>
                    <a:pt x="4239" y="2498"/>
                  </a:cubicBezTo>
                  <a:cubicBezTo>
                    <a:pt x="4108" y="3319"/>
                    <a:pt x="3977" y="4141"/>
                    <a:pt x="3845" y="4962"/>
                  </a:cubicBezTo>
                  <a:cubicBezTo>
                    <a:pt x="3549" y="6605"/>
                    <a:pt x="3254" y="8281"/>
                    <a:pt x="2892" y="9891"/>
                  </a:cubicBezTo>
                  <a:cubicBezTo>
                    <a:pt x="2531" y="11534"/>
                    <a:pt x="2103" y="13177"/>
                    <a:pt x="1643" y="14754"/>
                  </a:cubicBezTo>
                  <a:cubicBezTo>
                    <a:pt x="1183" y="16365"/>
                    <a:pt x="658" y="17942"/>
                    <a:pt x="0" y="19519"/>
                  </a:cubicBezTo>
                  <a:cubicBezTo>
                    <a:pt x="723" y="17975"/>
                    <a:pt x="1315" y="16430"/>
                    <a:pt x="1841" y="14820"/>
                  </a:cubicBezTo>
                  <a:cubicBezTo>
                    <a:pt x="2333" y="13210"/>
                    <a:pt x="2761" y="11600"/>
                    <a:pt x="3122" y="9957"/>
                  </a:cubicBezTo>
                  <a:cubicBezTo>
                    <a:pt x="3451" y="8314"/>
                    <a:pt x="3746" y="6638"/>
                    <a:pt x="4009" y="4995"/>
                  </a:cubicBezTo>
                  <a:cubicBezTo>
                    <a:pt x="4239" y="3352"/>
                    <a:pt x="4437" y="1676"/>
                    <a:pt x="456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4975700" y="1466925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62" y="1"/>
                  </a:moveTo>
                  <a:cubicBezTo>
                    <a:pt x="215" y="1"/>
                    <a:pt x="62" y="94"/>
                    <a:pt x="33" y="237"/>
                  </a:cubicBezTo>
                  <a:cubicBezTo>
                    <a:pt x="0" y="434"/>
                    <a:pt x="99" y="598"/>
                    <a:pt x="263" y="664"/>
                  </a:cubicBezTo>
                  <a:cubicBezTo>
                    <a:pt x="288" y="668"/>
                    <a:pt x="313" y="670"/>
                    <a:pt x="336" y="670"/>
                  </a:cubicBezTo>
                  <a:cubicBezTo>
                    <a:pt x="500" y="670"/>
                    <a:pt x="629" y="573"/>
                    <a:pt x="657" y="401"/>
                  </a:cubicBezTo>
                  <a:cubicBezTo>
                    <a:pt x="723" y="237"/>
                    <a:pt x="592" y="40"/>
                    <a:pt x="427" y="7"/>
                  </a:cubicBezTo>
                  <a:cubicBezTo>
                    <a:pt x="406" y="3"/>
                    <a:pt x="384" y="1"/>
                    <a:pt x="36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4954325" y="1555375"/>
              <a:ext cx="18100" cy="17050"/>
            </a:xfrm>
            <a:custGeom>
              <a:avLst/>
              <a:gdLst/>
              <a:ahLst/>
              <a:cxnLst/>
              <a:rect l="l" t="t" r="r" b="b"/>
              <a:pathLst>
                <a:path w="724" h="682" extrusionOk="0">
                  <a:moveTo>
                    <a:pt x="358" y="1"/>
                  </a:moveTo>
                  <a:cubicBezTo>
                    <a:pt x="209" y="1"/>
                    <a:pt x="93" y="113"/>
                    <a:pt x="67" y="248"/>
                  </a:cubicBezTo>
                  <a:cubicBezTo>
                    <a:pt x="1" y="445"/>
                    <a:pt x="132" y="609"/>
                    <a:pt x="297" y="675"/>
                  </a:cubicBezTo>
                  <a:cubicBezTo>
                    <a:pt x="317" y="679"/>
                    <a:pt x="339" y="681"/>
                    <a:pt x="360" y="681"/>
                  </a:cubicBezTo>
                  <a:cubicBezTo>
                    <a:pt x="508" y="681"/>
                    <a:pt x="662" y="584"/>
                    <a:pt x="691" y="412"/>
                  </a:cubicBezTo>
                  <a:cubicBezTo>
                    <a:pt x="724" y="248"/>
                    <a:pt x="625" y="51"/>
                    <a:pt x="461" y="18"/>
                  </a:cubicBezTo>
                  <a:cubicBezTo>
                    <a:pt x="425" y="6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812200" y="1867550"/>
              <a:ext cx="18100" cy="17025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337" y="1"/>
                  </a:moveTo>
                  <a:cubicBezTo>
                    <a:pt x="198" y="1"/>
                    <a:pt x="61" y="113"/>
                    <a:pt x="34" y="248"/>
                  </a:cubicBezTo>
                  <a:cubicBezTo>
                    <a:pt x="1" y="412"/>
                    <a:pt x="100" y="609"/>
                    <a:pt x="264" y="675"/>
                  </a:cubicBezTo>
                  <a:cubicBezTo>
                    <a:pt x="284" y="678"/>
                    <a:pt x="305" y="680"/>
                    <a:pt x="324" y="680"/>
                  </a:cubicBezTo>
                  <a:cubicBezTo>
                    <a:pt x="494" y="680"/>
                    <a:pt x="629" y="559"/>
                    <a:pt x="658" y="412"/>
                  </a:cubicBezTo>
                  <a:cubicBezTo>
                    <a:pt x="724" y="248"/>
                    <a:pt x="592" y="51"/>
                    <a:pt x="428" y="18"/>
                  </a:cubicBezTo>
                  <a:cubicBezTo>
                    <a:pt x="399" y="6"/>
                    <a:pt x="368" y="1"/>
                    <a:pt x="33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4863975" y="1646575"/>
              <a:ext cx="18100" cy="16500"/>
            </a:xfrm>
            <a:custGeom>
              <a:avLst/>
              <a:gdLst/>
              <a:ahLst/>
              <a:cxnLst/>
              <a:rect l="l" t="t" r="r" b="b"/>
              <a:pathLst>
                <a:path w="724" h="660" extrusionOk="0">
                  <a:moveTo>
                    <a:pt x="337" y="0"/>
                  </a:moveTo>
                  <a:cubicBezTo>
                    <a:pt x="197" y="0"/>
                    <a:pt x="60" y="113"/>
                    <a:pt x="33" y="247"/>
                  </a:cubicBezTo>
                  <a:cubicBezTo>
                    <a:pt x="0" y="412"/>
                    <a:pt x="99" y="609"/>
                    <a:pt x="263" y="642"/>
                  </a:cubicBezTo>
                  <a:cubicBezTo>
                    <a:pt x="299" y="654"/>
                    <a:pt x="333" y="659"/>
                    <a:pt x="366" y="659"/>
                  </a:cubicBezTo>
                  <a:cubicBezTo>
                    <a:pt x="515" y="659"/>
                    <a:pt x="630" y="546"/>
                    <a:pt x="657" y="412"/>
                  </a:cubicBezTo>
                  <a:cubicBezTo>
                    <a:pt x="723" y="247"/>
                    <a:pt x="592" y="50"/>
                    <a:pt x="427" y="17"/>
                  </a:cubicBezTo>
                  <a:cubicBezTo>
                    <a:pt x="398" y="6"/>
                    <a:pt x="367" y="0"/>
                    <a:pt x="33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4880400" y="1577025"/>
              <a:ext cx="18100" cy="16750"/>
            </a:xfrm>
            <a:custGeom>
              <a:avLst/>
              <a:gdLst/>
              <a:ahLst/>
              <a:cxnLst/>
              <a:rect l="l" t="t" r="r" b="b"/>
              <a:pathLst>
                <a:path w="724" h="670" extrusionOk="0">
                  <a:moveTo>
                    <a:pt x="364" y="0"/>
                  </a:moveTo>
                  <a:cubicBezTo>
                    <a:pt x="216" y="0"/>
                    <a:pt x="62" y="97"/>
                    <a:pt x="33" y="269"/>
                  </a:cubicBezTo>
                  <a:cubicBezTo>
                    <a:pt x="0" y="433"/>
                    <a:pt x="99" y="631"/>
                    <a:pt x="263" y="663"/>
                  </a:cubicBezTo>
                  <a:cubicBezTo>
                    <a:pt x="289" y="668"/>
                    <a:pt x="314" y="670"/>
                    <a:pt x="338" y="670"/>
                  </a:cubicBezTo>
                  <a:cubicBezTo>
                    <a:pt x="501" y="670"/>
                    <a:pt x="629" y="577"/>
                    <a:pt x="658" y="433"/>
                  </a:cubicBezTo>
                  <a:cubicBezTo>
                    <a:pt x="723" y="236"/>
                    <a:pt x="592" y="72"/>
                    <a:pt x="428" y="6"/>
                  </a:cubicBezTo>
                  <a:cubicBezTo>
                    <a:pt x="407" y="2"/>
                    <a:pt x="385" y="0"/>
                    <a:pt x="36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4899300" y="1492950"/>
              <a:ext cx="18100" cy="17025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357" y="0"/>
                  </a:moveTo>
                  <a:cubicBezTo>
                    <a:pt x="208" y="0"/>
                    <a:pt x="93" y="113"/>
                    <a:pt x="66" y="248"/>
                  </a:cubicBezTo>
                  <a:cubicBezTo>
                    <a:pt x="0" y="445"/>
                    <a:pt x="132" y="609"/>
                    <a:pt x="296" y="675"/>
                  </a:cubicBezTo>
                  <a:cubicBezTo>
                    <a:pt x="317" y="679"/>
                    <a:pt x="338" y="681"/>
                    <a:pt x="360" y="681"/>
                  </a:cubicBezTo>
                  <a:cubicBezTo>
                    <a:pt x="508" y="681"/>
                    <a:pt x="662" y="584"/>
                    <a:pt x="690" y="412"/>
                  </a:cubicBezTo>
                  <a:cubicBezTo>
                    <a:pt x="723" y="248"/>
                    <a:pt x="625" y="50"/>
                    <a:pt x="460" y="18"/>
                  </a:cubicBezTo>
                  <a:cubicBezTo>
                    <a:pt x="425" y="6"/>
                    <a:pt x="390" y="0"/>
                    <a:pt x="35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4919000" y="1409150"/>
              <a:ext cx="18100" cy="17025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358" y="0"/>
                  </a:moveTo>
                  <a:cubicBezTo>
                    <a:pt x="209" y="0"/>
                    <a:pt x="93" y="113"/>
                    <a:pt x="67" y="248"/>
                  </a:cubicBezTo>
                  <a:cubicBezTo>
                    <a:pt x="1" y="445"/>
                    <a:pt x="132" y="609"/>
                    <a:pt x="297" y="675"/>
                  </a:cubicBezTo>
                  <a:cubicBezTo>
                    <a:pt x="314" y="678"/>
                    <a:pt x="331" y="680"/>
                    <a:pt x="349" y="680"/>
                  </a:cubicBezTo>
                  <a:cubicBezTo>
                    <a:pt x="500" y="680"/>
                    <a:pt x="661" y="559"/>
                    <a:pt x="691" y="412"/>
                  </a:cubicBezTo>
                  <a:cubicBezTo>
                    <a:pt x="724" y="248"/>
                    <a:pt x="625" y="51"/>
                    <a:pt x="461" y="18"/>
                  </a:cubicBezTo>
                  <a:cubicBezTo>
                    <a:pt x="425" y="6"/>
                    <a:pt x="391" y="0"/>
                    <a:pt x="35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4416250" y="1531550"/>
              <a:ext cx="18100" cy="17050"/>
            </a:xfrm>
            <a:custGeom>
              <a:avLst/>
              <a:gdLst/>
              <a:ahLst/>
              <a:cxnLst/>
              <a:rect l="l" t="t" r="r" b="b"/>
              <a:pathLst>
                <a:path w="724" h="682" extrusionOk="0">
                  <a:moveTo>
                    <a:pt x="358" y="1"/>
                  </a:moveTo>
                  <a:cubicBezTo>
                    <a:pt x="208" y="1"/>
                    <a:pt x="93" y="113"/>
                    <a:pt x="66" y="248"/>
                  </a:cubicBezTo>
                  <a:cubicBezTo>
                    <a:pt x="0" y="445"/>
                    <a:pt x="132" y="609"/>
                    <a:pt x="296" y="675"/>
                  </a:cubicBezTo>
                  <a:cubicBezTo>
                    <a:pt x="317" y="679"/>
                    <a:pt x="338" y="681"/>
                    <a:pt x="360" y="681"/>
                  </a:cubicBezTo>
                  <a:cubicBezTo>
                    <a:pt x="508" y="681"/>
                    <a:pt x="662" y="584"/>
                    <a:pt x="690" y="412"/>
                  </a:cubicBezTo>
                  <a:cubicBezTo>
                    <a:pt x="723" y="248"/>
                    <a:pt x="625" y="51"/>
                    <a:pt x="460" y="18"/>
                  </a:cubicBezTo>
                  <a:cubicBezTo>
                    <a:pt x="425" y="6"/>
                    <a:pt x="390" y="1"/>
                    <a:pt x="35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4799900" y="1564700"/>
              <a:ext cx="18100" cy="16750"/>
            </a:xfrm>
            <a:custGeom>
              <a:avLst/>
              <a:gdLst/>
              <a:ahLst/>
              <a:cxnLst/>
              <a:rect l="l" t="t" r="r" b="b"/>
              <a:pathLst>
                <a:path w="724" h="670" extrusionOk="0">
                  <a:moveTo>
                    <a:pt x="362" y="0"/>
                  </a:moveTo>
                  <a:cubicBezTo>
                    <a:pt x="215" y="0"/>
                    <a:pt x="62" y="93"/>
                    <a:pt x="33" y="236"/>
                  </a:cubicBezTo>
                  <a:cubicBezTo>
                    <a:pt x="0" y="434"/>
                    <a:pt x="99" y="598"/>
                    <a:pt x="296" y="664"/>
                  </a:cubicBezTo>
                  <a:cubicBezTo>
                    <a:pt x="317" y="668"/>
                    <a:pt x="338" y="670"/>
                    <a:pt x="358" y="670"/>
                  </a:cubicBezTo>
                  <a:cubicBezTo>
                    <a:pt x="500" y="670"/>
                    <a:pt x="629" y="573"/>
                    <a:pt x="657" y="401"/>
                  </a:cubicBezTo>
                  <a:cubicBezTo>
                    <a:pt x="723" y="236"/>
                    <a:pt x="624" y="39"/>
                    <a:pt x="427" y="6"/>
                  </a:cubicBezTo>
                  <a:cubicBezTo>
                    <a:pt x="406" y="2"/>
                    <a:pt x="384" y="0"/>
                    <a:pt x="36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4380925" y="1457075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64" y="0"/>
                  </a:moveTo>
                  <a:cubicBezTo>
                    <a:pt x="216" y="0"/>
                    <a:pt x="62" y="97"/>
                    <a:pt x="33" y="270"/>
                  </a:cubicBezTo>
                  <a:cubicBezTo>
                    <a:pt x="0" y="434"/>
                    <a:pt x="99" y="631"/>
                    <a:pt x="263" y="664"/>
                  </a:cubicBezTo>
                  <a:cubicBezTo>
                    <a:pt x="289" y="668"/>
                    <a:pt x="314" y="670"/>
                    <a:pt x="338" y="670"/>
                  </a:cubicBezTo>
                  <a:cubicBezTo>
                    <a:pt x="501" y="670"/>
                    <a:pt x="629" y="577"/>
                    <a:pt x="658" y="434"/>
                  </a:cubicBezTo>
                  <a:cubicBezTo>
                    <a:pt x="723" y="237"/>
                    <a:pt x="592" y="72"/>
                    <a:pt x="428" y="7"/>
                  </a:cubicBezTo>
                  <a:cubicBezTo>
                    <a:pt x="407" y="2"/>
                    <a:pt x="385" y="0"/>
                    <a:pt x="36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3975925" y="1418450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65" y="1"/>
                  </a:moveTo>
                  <a:cubicBezTo>
                    <a:pt x="224" y="1"/>
                    <a:pt x="95" y="98"/>
                    <a:pt x="66" y="270"/>
                  </a:cubicBezTo>
                  <a:cubicBezTo>
                    <a:pt x="0" y="434"/>
                    <a:pt x="99" y="599"/>
                    <a:pt x="296" y="664"/>
                  </a:cubicBezTo>
                  <a:cubicBezTo>
                    <a:pt x="317" y="669"/>
                    <a:pt x="338" y="671"/>
                    <a:pt x="359" y="671"/>
                  </a:cubicBezTo>
                  <a:cubicBezTo>
                    <a:pt x="501" y="671"/>
                    <a:pt x="633" y="577"/>
                    <a:pt x="690" y="434"/>
                  </a:cubicBezTo>
                  <a:cubicBezTo>
                    <a:pt x="723" y="237"/>
                    <a:pt x="625" y="40"/>
                    <a:pt x="427" y="7"/>
                  </a:cubicBezTo>
                  <a:cubicBezTo>
                    <a:pt x="407" y="3"/>
                    <a:pt x="386" y="1"/>
                    <a:pt x="36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4030950" y="1367525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86" y="1"/>
                  </a:moveTo>
                  <a:cubicBezTo>
                    <a:pt x="224" y="1"/>
                    <a:pt x="95" y="94"/>
                    <a:pt x="67" y="237"/>
                  </a:cubicBezTo>
                  <a:cubicBezTo>
                    <a:pt x="1" y="434"/>
                    <a:pt x="132" y="598"/>
                    <a:pt x="297" y="664"/>
                  </a:cubicBezTo>
                  <a:cubicBezTo>
                    <a:pt x="318" y="668"/>
                    <a:pt x="339" y="670"/>
                    <a:pt x="360" y="670"/>
                  </a:cubicBezTo>
                  <a:cubicBezTo>
                    <a:pt x="508" y="670"/>
                    <a:pt x="662" y="573"/>
                    <a:pt x="691" y="401"/>
                  </a:cubicBezTo>
                  <a:cubicBezTo>
                    <a:pt x="724" y="237"/>
                    <a:pt x="625" y="40"/>
                    <a:pt x="461" y="7"/>
                  </a:cubicBezTo>
                  <a:cubicBezTo>
                    <a:pt x="435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3942250" y="1344525"/>
              <a:ext cx="18075" cy="16775"/>
            </a:xfrm>
            <a:custGeom>
              <a:avLst/>
              <a:gdLst/>
              <a:ahLst/>
              <a:cxnLst/>
              <a:rect l="l" t="t" r="r" b="b"/>
              <a:pathLst>
                <a:path w="723" h="671" extrusionOk="0">
                  <a:moveTo>
                    <a:pt x="363" y="1"/>
                  </a:moveTo>
                  <a:cubicBezTo>
                    <a:pt x="215" y="1"/>
                    <a:pt x="62" y="98"/>
                    <a:pt x="33" y="270"/>
                  </a:cubicBezTo>
                  <a:cubicBezTo>
                    <a:pt x="0" y="434"/>
                    <a:pt x="99" y="631"/>
                    <a:pt x="263" y="664"/>
                  </a:cubicBezTo>
                  <a:cubicBezTo>
                    <a:pt x="288" y="668"/>
                    <a:pt x="313" y="670"/>
                    <a:pt x="337" y="670"/>
                  </a:cubicBezTo>
                  <a:cubicBezTo>
                    <a:pt x="500" y="670"/>
                    <a:pt x="629" y="577"/>
                    <a:pt x="657" y="434"/>
                  </a:cubicBezTo>
                  <a:cubicBezTo>
                    <a:pt x="723" y="237"/>
                    <a:pt x="591" y="40"/>
                    <a:pt x="427" y="7"/>
                  </a:cubicBezTo>
                  <a:cubicBezTo>
                    <a:pt x="406" y="3"/>
                    <a:pt x="385" y="1"/>
                    <a:pt x="36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4933800" y="1644100"/>
              <a:ext cx="18100" cy="17025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358" y="1"/>
                  </a:moveTo>
                  <a:cubicBezTo>
                    <a:pt x="208" y="1"/>
                    <a:pt x="93" y="113"/>
                    <a:pt x="66" y="248"/>
                  </a:cubicBezTo>
                  <a:cubicBezTo>
                    <a:pt x="0" y="412"/>
                    <a:pt x="99" y="609"/>
                    <a:pt x="296" y="675"/>
                  </a:cubicBezTo>
                  <a:cubicBezTo>
                    <a:pt x="313" y="678"/>
                    <a:pt x="331" y="680"/>
                    <a:pt x="348" y="680"/>
                  </a:cubicBezTo>
                  <a:cubicBezTo>
                    <a:pt x="500" y="680"/>
                    <a:pt x="661" y="559"/>
                    <a:pt x="690" y="412"/>
                  </a:cubicBezTo>
                  <a:cubicBezTo>
                    <a:pt x="723" y="248"/>
                    <a:pt x="625" y="51"/>
                    <a:pt x="460" y="18"/>
                  </a:cubicBezTo>
                  <a:cubicBezTo>
                    <a:pt x="425" y="6"/>
                    <a:pt x="390" y="1"/>
                    <a:pt x="35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4913250" y="1732275"/>
              <a:ext cx="18100" cy="17050"/>
            </a:xfrm>
            <a:custGeom>
              <a:avLst/>
              <a:gdLst/>
              <a:ahLst/>
              <a:cxnLst/>
              <a:rect l="l" t="t" r="r" b="b"/>
              <a:pathLst>
                <a:path w="724" h="682" extrusionOk="0">
                  <a:moveTo>
                    <a:pt x="366" y="1"/>
                  </a:moveTo>
                  <a:cubicBezTo>
                    <a:pt x="224" y="1"/>
                    <a:pt x="95" y="98"/>
                    <a:pt x="67" y="270"/>
                  </a:cubicBezTo>
                  <a:cubicBezTo>
                    <a:pt x="1" y="434"/>
                    <a:pt x="99" y="631"/>
                    <a:pt x="297" y="664"/>
                  </a:cubicBezTo>
                  <a:cubicBezTo>
                    <a:pt x="326" y="676"/>
                    <a:pt x="356" y="681"/>
                    <a:pt x="385" y="681"/>
                  </a:cubicBezTo>
                  <a:cubicBezTo>
                    <a:pt x="516" y="681"/>
                    <a:pt x="631" y="569"/>
                    <a:pt x="658" y="434"/>
                  </a:cubicBezTo>
                  <a:cubicBezTo>
                    <a:pt x="724" y="237"/>
                    <a:pt x="625" y="73"/>
                    <a:pt x="428" y="7"/>
                  </a:cubicBezTo>
                  <a:cubicBezTo>
                    <a:pt x="407" y="3"/>
                    <a:pt x="386" y="1"/>
                    <a:pt x="366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4892725" y="1821000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64" y="1"/>
                  </a:moveTo>
                  <a:cubicBezTo>
                    <a:pt x="216" y="1"/>
                    <a:pt x="62" y="98"/>
                    <a:pt x="33" y="270"/>
                  </a:cubicBezTo>
                  <a:cubicBezTo>
                    <a:pt x="0" y="434"/>
                    <a:pt x="99" y="631"/>
                    <a:pt x="263" y="664"/>
                  </a:cubicBezTo>
                  <a:cubicBezTo>
                    <a:pt x="289" y="668"/>
                    <a:pt x="314" y="670"/>
                    <a:pt x="338" y="670"/>
                  </a:cubicBezTo>
                  <a:cubicBezTo>
                    <a:pt x="501" y="670"/>
                    <a:pt x="629" y="577"/>
                    <a:pt x="658" y="434"/>
                  </a:cubicBezTo>
                  <a:cubicBezTo>
                    <a:pt x="723" y="237"/>
                    <a:pt x="592" y="72"/>
                    <a:pt x="427" y="7"/>
                  </a:cubicBezTo>
                  <a:cubicBezTo>
                    <a:pt x="407" y="3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4837675" y="1756925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86" y="0"/>
                  </a:moveTo>
                  <a:cubicBezTo>
                    <a:pt x="223" y="0"/>
                    <a:pt x="95" y="94"/>
                    <a:pt x="66" y="237"/>
                  </a:cubicBezTo>
                  <a:cubicBezTo>
                    <a:pt x="1" y="434"/>
                    <a:pt x="99" y="598"/>
                    <a:pt x="296" y="664"/>
                  </a:cubicBezTo>
                  <a:cubicBezTo>
                    <a:pt x="317" y="668"/>
                    <a:pt x="339" y="670"/>
                    <a:pt x="360" y="670"/>
                  </a:cubicBezTo>
                  <a:cubicBezTo>
                    <a:pt x="508" y="670"/>
                    <a:pt x="662" y="573"/>
                    <a:pt x="691" y="401"/>
                  </a:cubicBezTo>
                  <a:cubicBezTo>
                    <a:pt x="724" y="237"/>
                    <a:pt x="625" y="40"/>
                    <a:pt x="461" y="7"/>
                  </a:cubicBezTo>
                  <a:cubicBezTo>
                    <a:pt x="435" y="2"/>
                    <a:pt x="410" y="0"/>
                    <a:pt x="38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4203475" y="1659175"/>
              <a:ext cx="18100" cy="16750"/>
            </a:xfrm>
            <a:custGeom>
              <a:avLst/>
              <a:gdLst/>
              <a:ahLst/>
              <a:cxnLst/>
              <a:rect l="l" t="t" r="r" b="b"/>
              <a:pathLst>
                <a:path w="724" h="670" extrusionOk="0">
                  <a:moveTo>
                    <a:pt x="364" y="0"/>
                  </a:moveTo>
                  <a:cubicBezTo>
                    <a:pt x="216" y="0"/>
                    <a:pt x="62" y="97"/>
                    <a:pt x="33" y="269"/>
                  </a:cubicBezTo>
                  <a:cubicBezTo>
                    <a:pt x="1" y="433"/>
                    <a:pt x="99" y="598"/>
                    <a:pt x="263" y="663"/>
                  </a:cubicBezTo>
                  <a:cubicBezTo>
                    <a:pt x="289" y="668"/>
                    <a:pt x="314" y="670"/>
                    <a:pt x="338" y="670"/>
                  </a:cubicBezTo>
                  <a:cubicBezTo>
                    <a:pt x="501" y="670"/>
                    <a:pt x="629" y="577"/>
                    <a:pt x="658" y="433"/>
                  </a:cubicBezTo>
                  <a:cubicBezTo>
                    <a:pt x="723" y="236"/>
                    <a:pt x="592" y="39"/>
                    <a:pt x="428" y="6"/>
                  </a:cubicBezTo>
                  <a:cubicBezTo>
                    <a:pt x="407" y="2"/>
                    <a:pt x="385" y="0"/>
                    <a:pt x="36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4182125" y="1747600"/>
              <a:ext cx="18100" cy="17050"/>
            </a:xfrm>
            <a:custGeom>
              <a:avLst/>
              <a:gdLst/>
              <a:ahLst/>
              <a:cxnLst/>
              <a:rect l="l" t="t" r="r" b="b"/>
              <a:pathLst>
                <a:path w="724" h="682" extrusionOk="0">
                  <a:moveTo>
                    <a:pt x="357" y="1"/>
                  </a:moveTo>
                  <a:cubicBezTo>
                    <a:pt x="208" y="1"/>
                    <a:pt x="93" y="114"/>
                    <a:pt x="66" y="248"/>
                  </a:cubicBezTo>
                  <a:cubicBezTo>
                    <a:pt x="0" y="445"/>
                    <a:pt x="132" y="610"/>
                    <a:pt x="296" y="675"/>
                  </a:cubicBezTo>
                  <a:cubicBezTo>
                    <a:pt x="317" y="680"/>
                    <a:pt x="338" y="682"/>
                    <a:pt x="360" y="682"/>
                  </a:cubicBezTo>
                  <a:cubicBezTo>
                    <a:pt x="508" y="682"/>
                    <a:pt x="662" y="585"/>
                    <a:pt x="690" y="413"/>
                  </a:cubicBezTo>
                  <a:cubicBezTo>
                    <a:pt x="723" y="248"/>
                    <a:pt x="625" y="51"/>
                    <a:pt x="460" y="18"/>
                  </a:cubicBezTo>
                  <a:cubicBezTo>
                    <a:pt x="425" y="6"/>
                    <a:pt x="390" y="1"/>
                    <a:pt x="35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4127900" y="1683525"/>
              <a:ext cx="18100" cy="17025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339" y="1"/>
                  </a:moveTo>
                  <a:cubicBezTo>
                    <a:pt x="207" y="1"/>
                    <a:pt x="87" y="113"/>
                    <a:pt x="33" y="248"/>
                  </a:cubicBezTo>
                  <a:cubicBezTo>
                    <a:pt x="0" y="412"/>
                    <a:pt x="99" y="610"/>
                    <a:pt x="296" y="675"/>
                  </a:cubicBezTo>
                  <a:cubicBezTo>
                    <a:pt x="313" y="679"/>
                    <a:pt x="330" y="680"/>
                    <a:pt x="347" y="680"/>
                  </a:cubicBezTo>
                  <a:cubicBezTo>
                    <a:pt x="493" y="680"/>
                    <a:pt x="628" y="560"/>
                    <a:pt x="658" y="412"/>
                  </a:cubicBezTo>
                  <a:cubicBezTo>
                    <a:pt x="723" y="248"/>
                    <a:pt x="625" y="51"/>
                    <a:pt x="428" y="18"/>
                  </a:cubicBezTo>
                  <a:cubicBezTo>
                    <a:pt x="398" y="6"/>
                    <a:pt x="368" y="1"/>
                    <a:pt x="33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4744850" y="1241850"/>
              <a:ext cx="18100" cy="16750"/>
            </a:xfrm>
            <a:custGeom>
              <a:avLst/>
              <a:gdLst/>
              <a:ahLst/>
              <a:cxnLst/>
              <a:rect l="l" t="t" r="r" b="b"/>
              <a:pathLst>
                <a:path w="724" h="670" extrusionOk="0">
                  <a:moveTo>
                    <a:pt x="365" y="0"/>
                  </a:moveTo>
                  <a:cubicBezTo>
                    <a:pt x="224" y="0"/>
                    <a:pt x="95" y="97"/>
                    <a:pt x="66" y="269"/>
                  </a:cubicBezTo>
                  <a:cubicBezTo>
                    <a:pt x="0" y="433"/>
                    <a:pt x="99" y="631"/>
                    <a:pt x="296" y="663"/>
                  </a:cubicBezTo>
                  <a:cubicBezTo>
                    <a:pt x="317" y="668"/>
                    <a:pt x="339" y="670"/>
                    <a:pt x="360" y="670"/>
                  </a:cubicBezTo>
                  <a:cubicBezTo>
                    <a:pt x="501" y="670"/>
                    <a:pt x="629" y="577"/>
                    <a:pt x="658" y="433"/>
                  </a:cubicBezTo>
                  <a:cubicBezTo>
                    <a:pt x="723" y="236"/>
                    <a:pt x="625" y="72"/>
                    <a:pt x="428" y="6"/>
                  </a:cubicBezTo>
                  <a:cubicBezTo>
                    <a:pt x="407" y="2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4654475" y="1223775"/>
              <a:ext cx="18100" cy="16750"/>
            </a:xfrm>
            <a:custGeom>
              <a:avLst/>
              <a:gdLst/>
              <a:ahLst/>
              <a:cxnLst/>
              <a:rect l="l" t="t" r="r" b="b"/>
              <a:pathLst>
                <a:path w="724" h="670" extrusionOk="0">
                  <a:moveTo>
                    <a:pt x="365" y="0"/>
                  </a:moveTo>
                  <a:cubicBezTo>
                    <a:pt x="223" y="0"/>
                    <a:pt x="91" y="93"/>
                    <a:pt x="34" y="236"/>
                  </a:cubicBezTo>
                  <a:cubicBezTo>
                    <a:pt x="1" y="434"/>
                    <a:pt x="99" y="598"/>
                    <a:pt x="297" y="664"/>
                  </a:cubicBezTo>
                  <a:cubicBezTo>
                    <a:pt x="318" y="668"/>
                    <a:pt x="339" y="670"/>
                    <a:pt x="360" y="670"/>
                  </a:cubicBezTo>
                  <a:cubicBezTo>
                    <a:pt x="502" y="670"/>
                    <a:pt x="634" y="577"/>
                    <a:pt x="691" y="434"/>
                  </a:cubicBezTo>
                  <a:cubicBezTo>
                    <a:pt x="724" y="236"/>
                    <a:pt x="625" y="39"/>
                    <a:pt x="428" y="6"/>
                  </a:cubicBezTo>
                  <a:cubicBezTo>
                    <a:pt x="407" y="2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4564125" y="1204875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64" y="0"/>
                  </a:moveTo>
                  <a:cubicBezTo>
                    <a:pt x="216" y="0"/>
                    <a:pt x="62" y="97"/>
                    <a:pt x="33" y="269"/>
                  </a:cubicBezTo>
                  <a:cubicBezTo>
                    <a:pt x="0" y="434"/>
                    <a:pt x="99" y="631"/>
                    <a:pt x="263" y="664"/>
                  </a:cubicBezTo>
                  <a:cubicBezTo>
                    <a:pt x="289" y="668"/>
                    <a:pt x="313" y="670"/>
                    <a:pt x="338" y="670"/>
                  </a:cubicBezTo>
                  <a:cubicBezTo>
                    <a:pt x="501" y="670"/>
                    <a:pt x="629" y="577"/>
                    <a:pt x="657" y="434"/>
                  </a:cubicBezTo>
                  <a:cubicBezTo>
                    <a:pt x="723" y="237"/>
                    <a:pt x="592" y="72"/>
                    <a:pt x="427" y="7"/>
                  </a:cubicBezTo>
                  <a:cubicBezTo>
                    <a:pt x="407" y="2"/>
                    <a:pt x="385" y="0"/>
                    <a:pt x="36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4472925" y="1186800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87" y="0"/>
                  </a:moveTo>
                  <a:cubicBezTo>
                    <a:pt x="224" y="0"/>
                    <a:pt x="95" y="97"/>
                    <a:pt x="66" y="270"/>
                  </a:cubicBezTo>
                  <a:cubicBezTo>
                    <a:pt x="1" y="434"/>
                    <a:pt x="132" y="631"/>
                    <a:pt x="296" y="664"/>
                  </a:cubicBezTo>
                  <a:cubicBezTo>
                    <a:pt x="318" y="668"/>
                    <a:pt x="339" y="670"/>
                    <a:pt x="361" y="670"/>
                  </a:cubicBezTo>
                  <a:cubicBezTo>
                    <a:pt x="509" y="670"/>
                    <a:pt x="662" y="577"/>
                    <a:pt x="691" y="434"/>
                  </a:cubicBezTo>
                  <a:cubicBezTo>
                    <a:pt x="724" y="237"/>
                    <a:pt x="625" y="72"/>
                    <a:pt x="461" y="7"/>
                  </a:cubicBezTo>
                  <a:cubicBezTo>
                    <a:pt x="436" y="2"/>
                    <a:pt x="411" y="0"/>
                    <a:pt x="38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4382575" y="1168375"/>
              <a:ext cx="18100" cy="17125"/>
            </a:xfrm>
            <a:custGeom>
              <a:avLst/>
              <a:gdLst/>
              <a:ahLst/>
              <a:cxnLst/>
              <a:rect l="l" t="t" r="r" b="b"/>
              <a:pathLst>
                <a:path w="724" h="685" extrusionOk="0">
                  <a:moveTo>
                    <a:pt x="342" y="0"/>
                  </a:moveTo>
                  <a:cubicBezTo>
                    <a:pt x="200" y="0"/>
                    <a:pt x="92" y="95"/>
                    <a:pt x="66" y="251"/>
                  </a:cubicBezTo>
                  <a:cubicBezTo>
                    <a:pt x="0" y="415"/>
                    <a:pt x="99" y="612"/>
                    <a:pt x="296" y="678"/>
                  </a:cubicBezTo>
                  <a:cubicBezTo>
                    <a:pt x="317" y="682"/>
                    <a:pt x="338" y="684"/>
                    <a:pt x="360" y="684"/>
                  </a:cubicBezTo>
                  <a:cubicBezTo>
                    <a:pt x="508" y="684"/>
                    <a:pt x="661" y="587"/>
                    <a:pt x="690" y="415"/>
                  </a:cubicBezTo>
                  <a:cubicBezTo>
                    <a:pt x="723" y="251"/>
                    <a:pt x="624" y="54"/>
                    <a:pt x="460" y="21"/>
                  </a:cubicBezTo>
                  <a:cubicBezTo>
                    <a:pt x="419" y="7"/>
                    <a:pt x="379" y="0"/>
                    <a:pt x="34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4292200" y="1149825"/>
              <a:ext cx="18100" cy="16775"/>
            </a:xfrm>
            <a:custGeom>
              <a:avLst/>
              <a:gdLst/>
              <a:ahLst/>
              <a:cxnLst/>
              <a:rect l="l" t="t" r="r" b="b"/>
              <a:pathLst>
                <a:path w="724" h="671" extrusionOk="0">
                  <a:moveTo>
                    <a:pt x="365" y="1"/>
                  </a:moveTo>
                  <a:cubicBezTo>
                    <a:pt x="224" y="1"/>
                    <a:pt x="95" y="98"/>
                    <a:pt x="66" y="270"/>
                  </a:cubicBezTo>
                  <a:cubicBezTo>
                    <a:pt x="0" y="434"/>
                    <a:pt x="99" y="631"/>
                    <a:pt x="296" y="664"/>
                  </a:cubicBezTo>
                  <a:cubicBezTo>
                    <a:pt x="317" y="668"/>
                    <a:pt x="339" y="670"/>
                    <a:pt x="360" y="670"/>
                  </a:cubicBezTo>
                  <a:cubicBezTo>
                    <a:pt x="501" y="670"/>
                    <a:pt x="633" y="577"/>
                    <a:pt x="691" y="434"/>
                  </a:cubicBezTo>
                  <a:cubicBezTo>
                    <a:pt x="723" y="237"/>
                    <a:pt x="625" y="73"/>
                    <a:pt x="428" y="7"/>
                  </a:cubicBezTo>
                  <a:cubicBezTo>
                    <a:pt x="407" y="3"/>
                    <a:pt x="386" y="1"/>
                    <a:pt x="36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4201825" y="1131475"/>
              <a:ext cx="18100" cy="17050"/>
            </a:xfrm>
            <a:custGeom>
              <a:avLst/>
              <a:gdLst/>
              <a:ahLst/>
              <a:cxnLst/>
              <a:rect l="l" t="t" r="r" b="b"/>
              <a:pathLst>
                <a:path w="724" h="682" extrusionOk="0">
                  <a:moveTo>
                    <a:pt x="358" y="1"/>
                  </a:moveTo>
                  <a:cubicBezTo>
                    <a:pt x="208" y="1"/>
                    <a:pt x="88" y="113"/>
                    <a:pt x="34" y="248"/>
                  </a:cubicBezTo>
                  <a:cubicBezTo>
                    <a:pt x="1" y="445"/>
                    <a:pt x="99" y="609"/>
                    <a:pt x="297" y="675"/>
                  </a:cubicBezTo>
                  <a:cubicBezTo>
                    <a:pt x="317" y="679"/>
                    <a:pt x="339" y="681"/>
                    <a:pt x="360" y="681"/>
                  </a:cubicBezTo>
                  <a:cubicBezTo>
                    <a:pt x="508" y="681"/>
                    <a:pt x="662" y="584"/>
                    <a:pt x="691" y="412"/>
                  </a:cubicBezTo>
                  <a:cubicBezTo>
                    <a:pt x="724" y="248"/>
                    <a:pt x="625" y="51"/>
                    <a:pt x="461" y="18"/>
                  </a:cubicBezTo>
                  <a:cubicBezTo>
                    <a:pt x="425" y="6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4111475" y="1112850"/>
              <a:ext cx="18100" cy="17050"/>
            </a:xfrm>
            <a:custGeom>
              <a:avLst/>
              <a:gdLst/>
              <a:ahLst/>
              <a:cxnLst/>
              <a:rect l="l" t="t" r="r" b="b"/>
              <a:pathLst>
                <a:path w="724" h="682" extrusionOk="0">
                  <a:moveTo>
                    <a:pt x="364" y="1"/>
                  </a:moveTo>
                  <a:cubicBezTo>
                    <a:pt x="216" y="1"/>
                    <a:pt x="62" y="98"/>
                    <a:pt x="33" y="270"/>
                  </a:cubicBezTo>
                  <a:cubicBezTo>
                    <a:pt x="0" y="434"/>
                    <a:pt x="99" y="632"/>
                    <a:pt x="263" y="664"/>
                  </a:cubicBezTo>
                  <a:cubicBezTo>
                    <a:pt x="299" y="676"/>
                    <a:pt x="333" y="682"/>
                    <a:pt x="366" y="682"/>
                  </a:cubicBezTo>
                  <a:cubicBezTo>
                    <a:pt x="515" y="682"/>
                    <a:pt x="630" y="569"/>
                    <a:pt x="657" y="434"/>
                  </a:cubicBezTo>
                  <a:cubicBezTo>
                    <a:pt x="723" y="237"/>
                    <a:pt x="592" y="73"/>
                    <a:pt x="427" y="7"/>
                  </a:cubicBezTo>
                  <a:cubicBezTo>
                    <a:pt x="407" y="3"/>
                    <a:pt x="385" y="1"/>
                    <a:pt x="36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5163825" y="1431750"/>
              <a:ext cx="272750" cy="638350"/>
            </a:xfrm>
            <a:custGeom>
              <a:avLst/>
              <a:gdLst/>
              <a:ahLst/>
              <a:cxnLst/>
              <a:rect l="l" t="t" r="r" b="b"/>
              <a:pathLst>
                <a:path w="10910" h="25534" extrusionOk="0">
                  <a:moveTo>
                    <a:pt x="5652" y="1"/>
                  </a:moveTo>
                  <a:lnTo>
                    <a:pt x="0" y="24186"/>
                  </a:lnTo>
                  <a:lnTo>
                    <a:pt x="5258" y="25533"/>
                  </a:lnTo>
                  <a:lnTo>
                    <a:pt x="10910" y="1381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5077550" y="1431750"/>
              <a:ext cx="227600" cy="604675"/>
            </a:xfrm>
            <a:custGeom>
              <a:avLst/>
              <a:gdLst/>
              <a:ahLst/>
              <a:cxnLst/>
              <a:rect l="l" t="t" r="r" b="b"/>
              <a:pathLst>
                <a:path w="9104" h="24187" extrusionOk="0">
                  <a:moveTo>
                    <a:pt x="9103" y="1"/>
                  </a:moveTo>
                  <a:lnTo>
                    <a:pt x="2860" y="4733"/>
                  </a:lnTo>
                  <a:lnTo>
                    <a:pt x="1" y="16990"/>
                  </a:lnTo>
                  <a:lnTo>
                    <a:pt x="3451" y="24186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36"/>
          <p:cNvGrpSpPr/>
          <p:nvPr/>
        </p:nvGrpSpPr>
        <p:grpSpPr>
          <a:xfrm>
            <a:off x="-669801" y="2524822"/>
            <a:ext cx="2874841" cy="1802448"/>
            <a:chOff x="943450" y="4379675"/>
            <a:chExt cx="1718375" cy="1077375"/>
          </a:xfrm>
        </p:grpSpPr>
        <p:sp>
          <p:nvSpPr>
            <p:cNvPr id="669" name="Google Shape;669;p36"/>
            <p:cNvSpPr/>
            <p:nvPr/>
          </p:nvSpPr>
          <p:spPr>
            <a:xfrm>
              <a:off x="1232200" y="4379675"/>
              <a:ext cx="1182200" cy="1077075"/>
            </a:xfrm>
            <a:custGeom>
              <a:avLst/>
              <a:gdLst/>
              <a:ahLst/>
              <a:cxnLst/>
              <a:rect l="l" t="t" r="r" b="b"/>
              <a:pathLst>
                <a:path w="47288" h="43083" extrusionOk="0">
                  <a:moveTo>
                    <a:pt x="23644" y="1"/>
                  </a:moveTo>
                  <a:cubicBezTo>
                    <a:pt x="18131" y="1"/>
                    <a:pt x="12617" y="2104"/>
                    <a:pt x="8412" y="6309"/>
                  </a:cubicBezTo>
                  <a:cubicBezTo>
                    <a:pt x="1" y="14720"/>
                    <a:pt x="1" y="28363"/>
                    <a:pt x="8412" y="36774"/>
                  </a:cubicBezTo>
                  <a:cubicBezTo>
                    <a:pt x="12617" y="40980"/>
                    <a:pt x="18131" y="43082"/>
                    <a:pt x="23644" y="43082"/>
                  </a:cubicBezTo>
                  <a:cubicBezTo>
                    <a:pt x="29158" y="43082"/>
                    <a:pt x="34671" y="40980"/>
                    <a:pt x="38877" y="36774"/>
                  </a:cubicBezTo>
                  <a:cubicBezTo>
                    <a:pt x="47288" y="28363"/>
                    <a:pt x="47288" y="14720"/>
                    <a:pt x="38877" y="6309"/>
                  </a:cubicBezTo>
                  <a:cubicBezTo>
                    <a:pt x="34671" y="2104"/>
                    <a:pt x="29158" y="1"/>
                    <a:pt x="2364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1804450" y="4702175"/>
              <a:ext cx="579625" cy="754875"/>
            </a:xfrm>
            <a:custGeom>
              <a:avLst/>
              <a:gdLst/>
              <a:ahLst/>
              <a:cxnLst/>
              <a:rect l="l" t="t" r="r" b="b"/>
              <a:pathLst>
                <a:path w="23185" h="30195" extrusionOk="0">
                  <a:moveTo>
                    <a:pt x="20485" y="0"/>
                  </a:moveTo>
                  <a:lnTo>
                    <a:pt x="20485" y="0"/>
                  </a:lnTo>
                  <a:cubicBezTo>
                    <a:pt x="18351" y="314"/>
                    <a:pt x="16070" y="1046"/>
                    <a:pt x="14878" y="2678"/>
                  </a:cubicBezTo>
                  <a:cubicBezTo>
                    <a:pt x="13246" y="4938"/>
                    <a:pt x="13329" y="8495"/>
                    <a:pt x="13120" y="11173"/>
                  </a:cubicBezTo>
                  <a:cubicBezTo>
                    <a:pt x="12911" y="13914"/>
                    <a:pt x="12681" y="16551"/>
                    <a:pt x="10756" y="18664"/>
                  </a:cubicBezTo>
                  <a:cubicBezTo>
                    <a:pt x="9207" y="20359"/>
                    <a:pt x="7115" y="21070"/>
                    <a:pt x="5211" y="22263"/>
                  </a:cubicBezTo>
                  <a:cubicBezTo>
                    <a:pt x="3265" y="23476"/>
                    <a:pt x="85" y="25862"/>
                    <a:pt x="22" y="28393"/>
                  </a:cubicBezTo>
                  <a:cubicBezTo>
                    <a:pt x="1" y="29021"/>
                    <a:pt x="189" y="29649"/>
                    <a:pt x="545" y="30193"/>
                  </a:cubicBezTo>
                  <a:cubicBezTo>
                    <a:pt x="621" y="30194"/>
                    <a:pt x="696" y="30194"/>
                    <a:pt x="772" y="30194"/>
                  </a:cubicBezTo>
                  <a:cubicBezTo>
                    <a:pt x="8615" y="30194"/>
                    <a:pt x="15856" y="25900"/>
                    <a:pt x="19648" y="19020"/>
                  </a:cubicBezTo>
                  <a:cubicBezTo>
                    <a:pt x="22870" y="13161"/>
                    <a:pt x="23184" y="6131"/>
                    <a:pt x="20485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1270375" y="4781750"/>
              <a:ext cx="585375" cy="491650"/>
            </a:xfrm>
            <a:custGeom>
              <a:avLst/>
              <a:gdLst/>
              <a:ahLst/>
              <a:cxnLst/>
              <a:rect l="l" t="t" r="r" b="b"/>
              <a:pathLst>
                <a:path w="23415" h="19666" extrusionOk="0">
                  <a:moveTo>
                    <a:pt x="18434" y="0"/>
                  </a:moveTo>
                  <a:cubicBezTo>
                    <a:pt x="17690" y="0"/>
                    <a:pt x="16942" y="197"/>
                    <a:pt x="16238" y="437"/>
                  </a:cubicBezTo>
                  <a:cubicBezTo>
                    <a:pt x="15610" y="625"/>
                    <a:pt x="14982" y="834"/>
                    <a:pt x="14375" y="1065"/>
                  </a:cubicBezTo>
                  <a:cubicBezTo>
                    <a:pt x="13612" y="1326"/>
                    <a:pt x="12817" y="1457"/>
                    <a:pt x="12022" y="1457"/>
                  </a:cubicBezTo>
                  <a:cubicBezTo>
                    <a:pt x="11226" y="1457"/>
                    <a:pt x="10431" y="1326"/>
                    <a:pt x="9668" y="1065"/>
                  </a:cubicBezTo>
                  <a:cubicBezTo>
                    <a:pt x="8695" y="772"/>
                    <a:pt x="7713" y="631"/>
                    <a:pt x="6753" y="631"/>
                  </a:cubicBezTo>
                  <a:cubicBezTo>
                    <a:pt x="4491" y="631"/>
                    <a:pt x="2349" y="1412"/>
                    <a:pt x="733" y="2822"/>
                  </a:cubicBezTo>
                  <a:cubicBezTo>
                    <a:pt x="1" y="8848"/>
                    <a:pt x="1821" y="14895"/>
                    <a:pt x="5755" y="19498"/>
                  </a:cubicBezTo>
                  <a:cubicBezTo>
                    <a:pt x="6271" y="19610"/>
                    <a:pt x="6787" y="19666"/>
                    <a:pt x="7309" y="19666"/>
                  </a:cubicBezTo>
                  <a:cubicBezTo>
                    <a:pt x="7571" y="19666"/>
                    <a:pt x="7833" y="19652"/>
                    <a:pt x="8098" y="19624"/>
                  </a:cubicBezTo>
                  <a:cubicBezTo>
                    <a:pt x="10944" y="19268"/>
                    <a:pt x="12660" y="16967"/>
                    <a:pt x="14041" y="14686"/>
                  </a:cubicBezTo>
                  <a:cubicBezTo>
                    <a:pt x="15171" y="12740"/>
                    <a:pt x="16342" y="10982"/>
                    <a:pt x="18058" y="9518"/>
                  </a:cubicBezTo>
                  <a:cubicBezTo>
                    <a:pt x="19272" y="8472"/>
                    <a:pt x="20987" y="7635"/>
                    <a:pt x="21992" y="6337"/>
                  </a:cubicBezTo>
                  <a:cubicBezTo>
                    <a:pt x="23414" y="4496"/>
                    <a:pt x="22933" y="1630"/>
                    <a:pt x="20778" y="521"/>
                  </a:cubicBezTo>
                  <a:cubicBezTo>
                    <a:pt x="20318" y="290"/>
                    <a:pt x="19816" y="165"/>
                    <a:pt x="19313" y="102"/>
                  </a:cubicBezTo>
                  <a:cubicBezTo>
                    <a:pt x="19023" y="31"/>
                    <a:pt x="18729" y="0"/>
                    <a:pt x="18434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1422075" y="4379675"/>
              <a:ext cx="641350" cy="274600"/>
            </a:xfrm>
            <a:custGeom>
              <a:avLst/>
              <a:gdLst/>
              <a:ahLst/>
              <a:cxnLst/>
              <a:rect l="l" t="t" r="r" b="b"/>
              <a:pathLst>
                <a:path w="25654" h="10984" extrusionOk="0">
                  <a:moveTo>
                    <a:pt x="16074" y="0"/>
                  </a:moveTo>
                  <a:cubicBezTo>
                    <a:pt x="10081" y="0"/>
                    <a:pt x="4194" y="2496"/>
                    <a:pt x="1" y="7167"/>
                  </a:cubicBezTo>
                  <a:cubicBezTo>
                    <a:pt x="398" y="7627"/>
                    <a:pt x="838" y="8025"/>
                    <a:pt x="1340" y="8339"/>
                  </a:cubicBezTo>
                  <a:cubicBezTo>
                    <a:pt x="2954" y="9830"/>
                    <a:pt x="4951" y="10983"/>
                    <a:pt x="7146" y="10983"/>
                  </a:cubicBezTo>
                  <a:cubicBezTo>
                    <a:pt x="7568" y="10983"/>
                    <a:pt x="7998" y="10941"/>
                    <a:pt x="8433" y="10850"/>
                  </a:cubicBezTo>
                  <a:cubicBezTo>
                    <a:pt x="11611" y="10169"/>
                    <a:pt x="12977" y="7270"/>
                    <a:pt x="16486" y="7270"/>
                  </a:cubicBezTo>
                  <a:cubicBezTo>
                    <a:pt x="16535" y="7270"/>
                    <a:pt x="16585" y="7271"/>
                    <a:pt x="16635" y="7272"/>
                  </a:cubicBezTo>
                  <a:cubicBezTo>
                    <a:pt x="17006" y="7277"/>
                    <a:pt x="17370" y="7282"/>
                    <a:pt x="17727" y="7282"/>
                  </a:cubicBezTo>
                  <a:cubicBezTo>
                    <a:pt x="20097" y="7282"/>
                    <a:pt x="22193" y="7057"/>
                    <a:pt x="24084" y="5221"/>
                  </a:cubicBezTo>
                  <a:cubicBezTo>
                    <a:pt x="24942" y="4405"/>
                    <a:pt x="25653" y="3254"/>
                    <a:pt x="25486" y="2166"/>
                  </a:cubicBezTo>
                  <a:cubicBezTo>
                    <a:pt x="22478" y="706"/>
                    <a:pt x="19261" y="0"/>
                    <a:pt x="16074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1310150" y="4615850"/>
              <a:ext cx="456825" cy="167625"/>
            </a:xfrm>
            <a:custGeom>
              <a:avLst/>
              <a:gdLst/>
              <a:ahLst/>
              <a:cxnLst/>
              <a:rect l="l" t="t" r="r" b="b"/>
              <a:pathLst>
                <a:path w="18273" h="6705" extrusionOk="0">
                  <a:moveTo>
                    <a:pt x="2720" y="1"/>
                  </a:moveTo>
                  <a:cubicBezTo>
                    <a:pt x="2344" y="566"/>
                    <a:pt x="1988" y="1131"/>
                    <a:pt x="1653" y="1737"/>
                  </a:cubicBezTo>
                  <a:cubicBezTo>
                    <a:pt x="984" y="2972"/>
                    <a:pt x="440" y="4269"/>
                    <a:pt x="0" y="5587"/>
                  </a:cubicBezTo>
                  <a:cubicBezTo>
                    <a:pt x="419" y="5441"/>
                    <a:pt x="858" y="5336"/>
                    <a:pt x="1297" y="5253"/>
                  </a:cubicBezTo>
                  <a:cubicBezTo>
                    <a:pt x="1630" y="5212"/>
                    <a:pt x="1961" y="5194"/>
                    <a:pt x="2290" y="5194"/>
                  </a:cubicBezTo>
                  <a:cubicBezTo>
                    <a:pt x="5021" y="5194"/>
                    <a:pt x="7629" y="6451"/>
                    <a:pt x="10336" y="6675"/>
                  </a:cubicBezTo>
                  <a:cubicBezTo>
                    <a:pt x="10527" y="6693"/>
                    <a:pt x="10820" y="6705"/>
                    <a:pt x="11180" y="6705"/>
                  </a:cubicBezTo>
                  <a:cubicBezTo>
                    <a:pt x="13430" y="6705"/>
                    <a:pt x="18272" y="6230"/>
                    <a:pt x="16739" y="3579"/>
                  </a:cubicBezTo>
                  <a:cubicBezTo>
                    <a:pt x="16229" y="2705"/>
                    <a:pt x="15213" y="2488"/>
                    <a:pt x="14130" y="2488"/>
                  </a:cubicBezTo>
                  <a:cubicBezTo>
                    <a:pt x="13059" y="2488"/>
                    <a:pt x="11922" y="2700"/>
                    <a:pt x="11144" y="2700"/>
                  </a:cubicBezTo>
                  <a:cubicBezTo>
                    <a:pt x="11126" y="2700"/>
                    <a:pt x="11108" y="2700"/>
                    <a:pt x="11090" y="2700"/>
                  </a:cubicBezTo>
                  <a:cubicBezTo>
                    <a:pt x="8098" y="2637"/>
                    <a:pt x="5189" y="1696"/>
                    <a:pt x="2720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503675" y="5088675"/>
              <a:ext cx="386075" cy="364150"/>
            </a:xfrm>
            <a:custGeom>
              <a:avLst/>
              <a:gdLst/>
              <a:ahLst/>
              <a:cxnLst/>
              <a:rect l="l" t="t" r="r" b="b"/>
              <a:pathLst>
                <a:path w="15443" h="14566" extrusionOk="0">
                  <a:moveTo>
                    <a:pt x="12146" y="1"/>
                  </a:moveTo>
                  <a:cubicBezTo>
                    <a:pt x="11828" y="1"/>
                    <a:pt x="11500" y="50"/>
                    <a:pt x="11174" y="149"/>
                  </a:cubicBezTo>
                  <a:cubicBezTo>
                    <a:pt x="8956" y="840"/>
                    <a:pt x="7638" y="3748"/>
                    <a:pt x="6320" y="5422"/>
                  </a:cubicBezTo>
                  <a:cubicBezTo>
                    <a:pt x="5064" y="7012"/>
                    <a:pt x="2574" y="9607"/>
                    <a:pt x="1" y="10527"/>
                  </a:cubicBezTo>
                  <a:cubicBezTo>
                    <a:pt x="2972" y="12703"/>
                    <a:pt x="6424" y="14105"/>
                    <a:pt x="10086" y="14566"/>
                  </a:cubicBezTo>
                  <a:cubicBezTo>
                    <a:pt x="10232" y="14084"/>
                    <a:pt x="10316" y="13582"/>
                    <a:pt x="10316" y="13080"/>
                  </a:cubicBezTo>
                  <a:cubicBezTo>
                    <a:pt x="10358" y="12285"/>
                    <a:pt x="10212" y="11385"/>
                    <a:pt x="10400" y="10611"/>
                  </a:cubicBezTo>
                  <a:cubicBezTo>
                    <a:pt x="10756" y="9209"/>
                    <a:pt x="11948" y="8309"/>
                    <a:pt x="12806" y="7242"/>
                  </a:cubicBezTo>
                  <a:cubicBezTo>
                    <a:pt x="13978" y="5799"/>
                    <a:pt x="15442" y="3643"/>
                    <a:pt x="14668" y="1697"/>
                  </a:cubicBezTo>
                  <a:cubicBezTo>
                    <a:pt x="14231" y="579"/>
                    <a:pt x="13241" y="1"/>
                    <a:pt x="12146" y="1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858350" y="4467825"/>
              <a:ext cx="432075" cy="623050"/>
            </a:xfrm>
            <a:custGeom>
              <a:avLst/>
              <a:gdLst/>
              <a:ahLst/>
              <a:cxnLst/>
              <a:rect l="l" t="t" r="r" b="b"/>
              <a:pathLst>
                <a:path w="17283" h="24922" extrusionOk="0">
                  <a:moveTo>
                    <a:pt x="10399" y="0"/>
                  </a:moveTo>
                  <a:cubicBezTo>
                    <a:pt x="9855" y="754"/>
                    <a:pt x="9416" y="1570"/>
                    <a:pt x="9081" y="2427"/>
                  </a:cubicBezTo>
                  <a:cubicBezTo>
                    <a:pt x="8934" y="2825"/>
                    <a:pt x="8872" y="3285"/>
                    <a:pt x="8600" y="3620"/>
                  </a:cubicBezTo>
                  <a:cubicBezTo>
                    <a:pt x="8286" y="3955"/>
                    <a:pt x="7909" y="4248"/>
                    <a:pt x="7512" y="4478"/>
                  </a:cubicBezTo>
                  <a:cubicBezTo>
                    <a:pt x="6654" y="5043"/>
                    <a:pt x="5712" y="5503"/>
                    <a:pt x="4750" y="5838"/>
                  </a:cubicBezTo>
                  <a:cubicBezTo>
                    <a:pt x="3557" y="6277"/>
                    <a:pt x="2385" y="6780"/>
                    <a:pt x="1590" y="7847"/>
                  </a:cubicBezTo>
                  <a:cubicBezTo>
                    <a:pt x="837" y="8830"/>
                    <a:pt x="544" y="10086"/>
                    <a:pt x="732" y="11320"/>
                  </a:cubicBezTo>
                  <a:cubicBezTo>
                    <a:pt x="858" y="12136"/>
                    <a:pt x="1297" y="12847"/>
                    <a:pt x="1507" y="13622"/>
                  </a:cubicBezTo>
                  <a:cubicBezTo>
                    <a:pt x="1925" y="15212"/>
                    <a:pt x="1569" y="16488"/>
                    <a:pt x="1172" y="18016"/>
                  </a:cubicBezTo>
                  <a:cubicBezTo>
                    <a:pt x="586" y="20213"/>
                    <a:pt x="0" y="23372"/>
                    <a:pt x="2574" y="24627"/>
                  </a:cubicBezTo>
                  <a:cubicBezTo>
                    <a:pt x="2992" y="24831"/>
                    <a:pt x="3394" y="24922"/>
                    <a:pt x="3776" y="24922"/>
                  </a:cubicBezTo>
                  <a:cubicBezTo>
                    <a:pt x="5550" y="24922"/>
                    <a:pt x="6895" y="22972"/>
                    <a:pt x="7533" y="21405"/>
                  </a:cubicBezTo>
                  <a:cubicBezTo>
                    <a:pt x="9227" y="17220"/>
                    <a:pt x="8432" y="13036"/>
                    <a:pt x="12554" y="10065"/>
                  </a:cubicBezTo>
                  <a:cubicBezTo>
                    <a:pt x="13768" y="9186"/>
                    <a:pt x="15818" y="8433"/>
                    <a:pt x="17283" y="7324"/>
                  </a:cubicBezTo>
                  <a:cubicBezTo>
                    <a:pt x="15609" y="4373"/>
                    <a:pt x="13245" y="1863"/>
                    <a:pt x="10399" y="0"/>
                  </a:cubicBez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691475" y="5092150"/>
              <a:ext cx="41600" cy="46200"/>
            </a:xfrm>
            <a:custGeom>
              <a:avLst/>
              <a:gdLst/>
              <a:ahLst/>
              <a:cxnLst/>
              <a:rect l="l" t="t" r="r" b="b"/>
              <a:pathLst>
                <a:path w="1664" h="1848" extrusionOk="0">
                  <a:moveTo>
                    <a:pt x="1328" y="0"/>
                  </a:moveTo>
                  <a:cubicBezTo>
                    <a:pt x="1305" y="0"/>
                    <a:pt x="1280" y="3"/>
                    <a:pt x="1256" y="10"/>
                  </a:cubicBezTo>
                  <a:cubicBezTo>
                    <a:pt x="482" y="282"/>
                    <a:pt x="147" y="1014"/>
                    <a:pt x="0" y="1768"/>
                  </a:cubicBezTo>
                  <a:cubicBezTo>
                    <a:pt x="0" y="1813"/>
                    <a:pt x="44" y="1847"/>
                    <a:pt x="84" y="1847"/>
                  </a:cubicBezTo>
                  <a:cubicBezTo>
                    <a:pt x="99" y="1847"/>
                    <a:pt x="114" y="1842"/>
                    <a:pt x="126" y="1831"/>
                  </a:cubicBezTo>
                  <a:cubicBezTo>
                    <a:pt x="628" y="1391"/>
                    <a:pt x="1235" y="1014"/>
                    <a:pt x="1570" y="387"/>
                  </a:cubicBezTo>
                  <a:cubicBezTo>
                    <a:pt x="1663" y="219"/>
                    <a:pt x="1523" y="0"/>
                    <a:pt x="132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665325" y="4642000"/>
              <a:ext cx="45525" cy="23575"/>
            </a:xfrm>
            <a:custGeom>
              <a:avLst/>
              <a:gdLst/>
              <a:ahLst/>
              <a:cxnLst/>
              <a:rect l="l" t="t" r="r" b="b"/>
              <a:pathLst>
                <a:path w="1821" h="943" extrusionOk="0">
                  <a:moveTo>
                    <a:pt x="1570" y="1"/>
                  </a:moveTo>
                  <a:cubicBezTo>
                    <a:pt x="1256" y="22"/>
                    <a:pt x="984" y="126"/>
                    <a:pt x="753" y="315"/>
                  </a:cubicBezTo>
                  <a:cubicBezTo>
                    <a:pt x="481" y="461"/>
                    <a:pt x="251" y="629"/>
                    <a:pt x="42" y="838"/>
                  </a:cubicBezTo>
                  <a:cubicBezTo>
                    <a:pt x="0" y="880"/>
                    <a:pt x="42" y="942"/>
                    <a:pt x="84" y="942"/>
                  </a:cubicBezTo>
                  <a:cubicBezTo>
                    <a:pt x="398" y="922"/>
                    <a:pt x="691" y="859"/>
                    <a:pt x="984" y="733"/>
                  </a:cubicBezTo>
                  <a:cubicBezTo>
                    <a:pt x="1277" y="670"/>
                    <a:pt x="1528" y="503"/>
                    <a:pt x="1716" y="273"/>
                  </a:cubicBezTo>
                  <a:cubicBezTo>
                    <a:pt x="1821" y="147"/>
                    <a:pt x="1674" y="22"/>
                    <a:pt x="1570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718525" y="5032025"/>
              <a:ext cx="50800" cy="46575"/>
            </a:xfrm>
            <a:custGeom>
              <a:avLst/>
              <a:gdLst/>
              <a:ahLst/>
              <a:cxnLst/>
              <a:rect l="l" t="t" r="r" b="b"/>
              <a:pathLst>
                <a:path w="2032" h="1863" extrusionOk="0">
                  <a:moveTo>
                    <a:pt x="1486" y="0"/>
                  </a:moveTo>
                  <a:cubicBezTo>
                    <a:pt x="1461" y="0"/>
                    <a:pt x="1435" y="3"/>
                    <a:pt x="1408" y="9"/>
                  </a:cubicBezTo>
                  <a:cubicBezTo>
                    <a:pt x="634" y="197"/>
                    <a:pt x="153" y="909"/>
                    <a:pt x="27" y="1683"/>
                  </a:cubicBezTo>
                  <a:cubicBezTo>
                    <a:pt x="1" y="1790"/>
                    <a:pt x="77" y="1863"/>
                    <a:pt x="157" y="1863"/>
                  </a:cubicBezTo>
                  <a:cubicBezTo>
                    <a:pt x="202" y="1863"/>
                    <a:pt x="248" y="1840"/>
                    <a:pt x="278" y="1787"/>
                  </a:cubicBezTo>
                  <a:cubicBezTo>
                    <a:pt x="592" y="1243"/>
                    <a:pt x="1136" y="930"/>
                    <a:pt x="1701" y="658"/>
                  </a:cubicBezTo>
                  <a:cubicBezTo>
                    <a:pt x="2032" y="483"/>
                    <a:pt x="1820" y="0"/>
                    <a:pt x="1486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38125" y="5162925"/>
              <a:ext cx="43425" cy="51375"/>
            </a:xfrm>
            <a:custGeom>
              <a:avLst/>
              <a:gdLst/>
              <a:ahLst/>
              <a:cxnLst/>
              <a:rect l="l" t="t" r="r" b="b"/>
              <a:pathLst>
                <a:path w="1737" h="2055" extrusionOk="0">
                  <a:moveTo>
                    <a:pt x="1327" y="0"/>
                  </a:moveTo>
                  <a:cubicBezTo>
                    <a:pt x="1275" y="0"/>
                    <a:pt x="1222" y="15"/>
                    <a:pt x="1172" y="46"/>
                  </a:cubicBezTo>
                  <a:cubicBezTo>
                    <a:pt x="858" y="213"/>
                    <a:pt x="774" y="590"/>
                    <a:pt x="586" y="883"/>
                  </a:cubicBezTo>
                  <a:cubicBezTo>
                    <a:pt x="481" y="1050"/>
                    <a:pt x="356" y="1217"/>
                    <a:pt x="251" y="1385"/>
                  </a:cubicBezTo>
                  <a:cubicBezTo>
                    <a:pt x="168" y="1552"/>
                    <a:pt x="126" y="1720"/>
                    <a:pt x="21" y="1908"/>
                  </a:cubicBezTo>
                  <a:cubicBezTo>
                    <a:pt x="0" y="1971"/>
                    <a:pt x="63" y="2054"/>
                    <a:pt x="147" y="2054"/>
                  </a:cubicBezTo>
                  <a:cubicBezTo>
                    <a:pt x="356" y="2013"/>
                    <a:pt x="544" y="1929"/>
                    <a:pt x="733" y="1824"/>
                  </a:cubicBezTo>
                  <a:cubicBezTo>
                    <a:pt x="900" y="1699"/>
                    <a:pt x="1067" y="1531"/>
                    <a:pt x="1193" y="1343"/>
                  </a:cubicBezTo>
                  <a:cubicBezTo>
                    <a:pt x="1423" y="1029"/>
                    <a:pt x="1737" y="632"/>
                    <a:pt x="1611" y="213"/>
                  </a:cubicBezTo>
                  <a:cubicBezTo>
                    <a:pt x="1567" y="81"/>
                    <a:pt x="1451" y="0"/>
                    <a:pt x="1327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736150" y="4726625"/>
              <a:ext cx="38525" cy="42250"/>
            </a:xfrm>
            <a:custGeom>
              <a:avLst/>
              <a:gdLst/>
              <a:ahLst/>
              <a:cxnLst/>
              <a:rect l="l" t="t" r="r" b="b"/>
              <a:pathLst>
                <a:path w="1541" h="1690" extrusionOk="0">
                  <a:moveTo>
                    <a:pt x="546" y="0"/>
                  </a:moveTo>
                  <a:cubicBezTo>
                    <a:pt x="468" y="0"/>
                    <a:pt x="389" y="37"/>
                    <a:pt x="348" y="110"/>
                  </a:cubicBezTo>
                  <a:cubicBezTo>
                    <a:pt x="0" y="604"/>
                    <a:pt x="484" y="1689"/>
                    <a:pt x="1114" y="1689"/>
                  </a:cubicBezTo>
                  <a:cubicBezTo>
                    <a:pt x="1205" y="1689"/>
                    <a:pt x="1299" y="1667"/>
                    <a:pt x="1394" y="1617"/>
                  </a:cubicBezTo>
                  <a:cubicBezTo>
                    <a:pt x="1478" y="1554"/>
                    <a:pt x="1540" y="1470"/>
                    <a:pt x="1540" y="1366"/>
                  </a:cubicBezTo>
                  <a:cubicBezTo>
                    <a:pt x="1498" y="1052"/>
                    <a:pt x="1310" y="947"/>
                    <a:pt x="1122" y="717"/>
                  </a:cubicBezTo>
                  <a:cubicBezTo>
                    <a:pt x="975" y="529"/>
                    <a:pt x="850" y="319"/>
                    <a:pt x="745" y="110"/>
                  </a:cubicBezTo>
                  <a:cubicBezTo>
                    <a:pt x="703" y="37"/>
                    <a:pt x="625" y="0"/>
                    <a:pt x="546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18050" y="5142650"/>
              <a:ext cx="39225" cy="56375"/>
            </a:xfrm>
            <a:custGeom>
              <a:avLst/>
              <a:gdLst/>
              <a:ahLst/>
              <a:cxnLst/>
              <a:rect l="l" t="t" r="r" b="b"/>
              <a:pathLst>
                <a:path w="1569" h="2255" extrusionOk="0">
                  <a:moveTo>
                    <a:pt x="1247" y="1"/>
                  </a:moveTo>
                  <a:cubicBezTo>
                    <a:pt x="1198" y="1"/>
                    <a:pt x="1147" y="13"/>
                    <a:pt x="1096" y="41"/>
                  </a:cubicBezTo>
                  <a:cubicBezTo>
                    <a:pt x="761" y="229"/>
                    <a:pt x="510" y="522"/>
                    <a:pt x="364" y="857"/>
                  </a:cubicBezTo>
                  <a:cubicBezTo>
                    <a:pt x="280" y="1003"/>
                    <a:pt x="196" y="1171"/>
                    <a:pt x="134" y="1338"/>
                  </a:cubicBezTo>
                  <a:cubicBezTo>
                    <a:pt x="50" y="1589"/>
                    <a:pt x="134" y="1861"/>
                    <a:pt x="29" y="2112"/>
                  </a:cubicBezTo>
                  <a:cubicBezTo>
                    <a:pt x="0" y="2198"/>
                    <a:pt x="50" y="2255"/>
                    <a:pt x="112" y="2255"/>
                  </a:cubicBezTo>
                  <a:cubicBezTo>
                    <a:pt x="140" y="2255"/>
                    <a:pt x="170" y="2243"/>
                    <a:pt x="196" y="2217"/>
                  </a:cubicBezTo>
                  <a:cubicBezTo>
                    <a:pt x="343" y="1945"/>
                    <a:pt x="573" y="1882"/>
                    <a:pt x="761" y="1673"/>
                  </a:cubicBezTo>
                  <a:cubicBezTo>
                    <a:pt x="866" y="1547"/>
                    <a:pt x="971" y="1422"/>
                    <a:pt x="1054" y="1275"/>
                  </a:cubicBezTo>
                  <a:cubicBezTo>
                    <a:pt x="1284" y="1003"/>
                    <a:pt x="1452" y="689"/>
                    <a:pt x="1536" y="355"/>
                  </a:cubicBezTo>
                  <a:cubicBezTo>
                    <a:pt x="1568" y="158"/>
                    <a:pt x="1422" y="1"/>
                    <a:pt x="1247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1654325" y="5070400"/>
              <a:ext cx="42400" cy="55075"/>
            </a:xfrm>
            <a:custGeom>
              <a:avLst/>
              <a:gdLst/>
              <a:ahLst/>
              <a:cxnLst/>
              <a:rect l="l" t="t" r="r" b="b"/>
              <a:pathLst>
                <a:path w="1696" h="2203" extrusionOk="0">
                  <a:moveTo>
                    <a:pt x="1376" y="1"/>
                  </a:moveTo>
                  <a:cubicBezTo>
                    <a:pt x="1033" y="1"/>
                    <a:pt x="770" y="385"/>
                    <a:pt x="587" y="650"/>
                  </a:cubicBezTo>
                  <a:cubicBezTo>
                    <a:pt x="336" y="1006"/>
                    <a:pt x="1" y="1445"/>
                    <a:pt x="43" y="1905"/>
                  </a:cubicBezTo>
                  <a:cubicBezTo>
                    <a:pt x="58" y="2077"/>
                    <a:pt x="214" y="2203"/>
                    <a:pt x="379" y="2203"/>
                  </a:cubicBezTo>
                  <a:cubicBezTo>
                    <a:pt x="435" y="2203"/>
                    <a:pt x="492" y="2188"/>
                    <a:pt x="545" y="2156"/>
                  </a:cubicBezTo>
                  <a:cubicBezTo>
                    <a:pt x="984" y="1905"/>
                    <a:pt x="1235" y="1194"/>
                    <a:pt x="1424" y="734"/>
                  </a:cubicBezTo>
                  <a:cubicBezTo>
                    <a:pt x="1486" y="629"/>
                    <a:pt x="1696" y="43"/>
                    <a:pt x="1403" y="1"/>
                  </a:cubicBezTo>
                  <a:cubicBezTo>
                    <a:pt x="1394" y="1"/>
                    <a:pt x="1385" y="1"/>
                    <a:pt x="1376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1883000" y="5107975"/>
              <a:ext cx="40225" cy="67325"/>
            </a:xfrm>
            <a:custGeom>
              <a:avLst/>
              <a:gdLst/>
              <a:ahLst/>
              <a:cxnLst/>
              <a:rect l="l" t="t" r="r" b="b"/>
              <a:pathLst>
                <a:path w="1609" h="2693" extrusionOk="0">
                  <a:moveTo>
                    <a:pt x="945" y="1"/>
                  </a:moveTo>
                  <a:cubicBezTo>
                    <a:pt x="868" y="1"/>
                    <a:pt x="793" y="22"/>
                    <a:pt x="730" y="68"/>
                  </a:cubicBezTo>
                  <a:cubicBezTo>
                    <a:pt x="353" y="298"/>
                    <a:pt x="374" y="653"/>
                    <a:pt x="311" y="1051"/>
                  </a:cubicBezTo>
                  <a:cubicBezTo>
                    <a:pt x="249" y="1428"/>
                    <a:pt x="123" y="1804"/>
                    <a:pt x="60" y="2202"/>
                  </a:cubicBezTo>
                  <a:cubicBezTo>
                    <a:pt x="1" y="2484"/>
                    <a:pt x="226" y="2692"/>
                    <a:pt x="466" y="2692"/>
                  </a:cubicBezTo>
                  <a:cubicBezTo>
                    <a:pt x="565" y="2692"/>
                    <a:pt x="666" y="2657"/>
                    <a:pt x="751" y="2578"/>
                  </a:cubicBezTo>
                  <a:cubicBezTo>
                    <a:pt x="1065" y="2244"/>
                    <a:pt x="1274" y="1825"/>
                    <a:pt x="1378" y="1365"/>
                  </a:cubicBezTo>
                  <a:cubicBezTo>
                    <a:pt x="1462" y="967"/>
                    <a:pt x="1609" y="402"/>
                    <a:pt x="1232" y="109"/>
                  </a:cubicBezTo>
                  <a:cubicBezTo>
                    <a:pt x="1149" y="38"/>
                    <a:pt x="1045" y="1"/>
                    <a:pt x="945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1860425" y="4834775"/>
              <a:ext cx="26700" cy="51150"/>
            </a:xfrm>
            <a:custGeom>
              <a:avLst/>
              <a:gdLst/>
              <a:ahLst/>
              <a:cxnLst/>
              <a:rect l="l" t="t" r="r" b="b"/>
              <a:pathLst>
                <a:path w="1068" h="2046" extrusionOk="0">
                  <a:moveTo>
                    <a:pt x="506" y="0"/>
                  </a:moveTo>
                  <a:cubicBezTo>
                    <a:pt x="424" y="0"/>
                    <a:pt x="346" y="32"/>
                    <a:pt x="294" y="94"/>
                  </a:cubicBezTo>
                  <a:cubicBezTo>
                    <a:pt x="84" y="366"/>
                    <a:pt x="1" y="722"/>
                    <a:pt x="22" y="1057"/>
                  </a:cubicBezTo>
                  <a:cubicBezTo>
                    <a:pt x="1" y="1434"/>
                    <a:pt x="22" y="1789"/>
                    <a:pt x="377" y="1998"/>
                  </a:cubicBezTo>
                  <a:cubicBezTo>
                    <a:pt x="430" y="2030"/>
                    <a:pt x="487" y="2046"/>
                    <a:pt x="547" y="2046"/>
                  </a:cubicBezTo>
                  <a:cubicBezTo>
                    <a:pt x="608" y="2046"/>
                    <a:pt x="670" y="2030"/>
                    <a:pt x="733" y="1998"/>
                  </a:cubicBezTo>
                  <a:cubicBezTo>
                    <a:pt x="1068" y="1768"/>
                    <a:pt x="1068" y="1413"/>
                    <a:pt x="1026" y="1036"/>
                  </a:cubicBezTo>
                  <a:cubicBezTo>
                    <a:pt x="1026" y="701"/>
                    <a:pt x="921" y="366"/>
                    <a:pt x="733" y="94"/>
                  </a:cubicBezTo>
                  <a:cubicBezTo>
                    <a:pt x="670" y="32"/>
                    <a:pt x="587" y="0"/>
                    <a:pt x="506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1739075" y="4618975"/>
              <a:ext cx="63325" cy="57425"/>
            </a:xfrm>
            <a:custGeom>
              <a:avLst/>
              <a:gdLst/>
              <a:ahLst/>
              <a:cxnLst/>
              <a:rect l="l" t="t" r="r" b="b"/>
              <a:pathLst>
                <a:path w="2533" h="2297" extrusionOk="0">
                  <a:moveTo>
                    <a:pt x="1808" y="0"/>
                  </a:moveTo>
                  <a:cubicBezTo>
                    <a:pt x="941" y="0"/>
                    <a:pt x="38" y="1112"/>
                    <a:pt x="0" y="1884"/>
                  </a:cubicBezTo>
                  <a:cubicBezTo>
                    <a:pt x="15" y="2138"/>
                    <a:pt x="218" y="2297"/>
                    <a:pt x="427" y="2297"/>
                  </a:cubicBezTo>
                  <a:cubicBezTo>
                    <a:pt x="528" y="2297"/>
                    <a:pt x="630" y="2259"/>
                    <a:pt x="712" y="2177"/>
                  </a:cubicBezTo>
                  <a:cubicBezTo>
                    <a:pt x="921" y="1884"/>
                    <a:pt x="1172" y="1612"/>
                    <a:pt x="1402" y="1361"/>
                  </a:cubicBezTo>
                  <a:cubicBezTo>
                    <a:pt x="1695" y="1131"/>
                    <a:pt x="2093" y="1047"/>
                    <a:pt x="2302" y="796"/>
                  </a:cubicBezTo>
                  <a:cubicBezTo>
                    <a:pt x="2532" y="524"/>
                    <a:pt x="2428" y="127"/>
                    <a:pt x="2093" y="43"/>
                  </a:cubicBezTo>
                  <a:cubicBezTo>
                    <a:pt x="1999" y="14"/>
                    <a:pt x="1904" y="0"/>
                    <a:pt x="180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1778300" y="5393150"/>
              <a:ext cx="24425" cy="28975"/>
            </a:xfrm>
            <a:custGeom>
              <a:avLst/>
              <a:gdLst/>
              <a:ahLst/>
              <a:cxnLst/>
              <a:rect l="l" t="t" r="r" b="b"/>
              <a:pathLst>
                <a:path w="977" h="1159" extrusionOk="0">
                  <a:moveTo>
                    <a:pt x="136" y="0"/>
                  </a:moveTo>
                  <a:cubicBezTo>
                    <a:pt x="125" y="0"/>
                    <a:pt x="115" y="1"/>
                    <a:pt x="105" y="1"/>
                  </a:cubicBezTo>
                  <a:cubicBezTo>
                    <a:pt x="64" y="1"/>
                    <a:pt x="22" y="43"/>
                    <a:pt x="22" y="106"/>
                  </a:cubicBezTo>
                  <a:cubicBezTo>
                    <a:pt x="1" y="420"/>
                    <a:pt x="105" y="734"/>
                    <a:pt x="315" y="1006"/>
                  </a:cubicBezTo>
                  <a:cubicBezTo>
                    <a:pt x="378" y="1112"/>
                    <a:pt x="478" y="1158"/>
                    <a:pt x="579" y="1158"/>
                  </a:cubicBezTo>
                  <a:cubicBezTo>
                    <a:pt x="776" y="1158"/>
                    <a:pt x="977" y="982"/>
                    <a:pt x="921" y="734"/>
                  </a:cubicBezTo>
                  <a:cubicBezTo>
                    <a:pt x="860" y="387"/>
                    <a:pt x="521" y="0"/>
                    <a:pt x="136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1824850" y="4736925"/>
              <a:ext cx="39275" cy="63725"/>
            </a:xfrm>
            <a:custGeom>
              <a:avLst/>
              <a:gdLst/>
              <a:ahLst/>
              <a:cxnLst/>
              <a:rect l="l" t="t" r="r" b="b"/>
              <a:pathLst>
                <a:path w="1571" h="2549" extrusionOk="0">
                  <a:moveTo>
                    <a:pt x="364" y="0"/>
                  </a:moveTo>
                  <a:cubicBezTo>
                    <a:pt x="236" y="0"/>
                    <a:pt x="115" y="78"/>
                    <a:pt x="85" y="200"/>
                  </a:cubicBezTo>
                  <a:cubicBezTo>
                    <a:pt x="1" y="556"/>
                    <a:pt x="231" y="995"/>
                    <a:pt x="336" y="1330"/>
                  </a:cubicBezTo>
                  <a:cubicBezTo>
                    <a:pt x="398" y="1749"/>
                    <a:pt x="587" y="2125"/>
                    <a:pt x="859" y="2439"/>
                  </a:cubicBezTo>
                  <a:cubicBezTo>
                    <a:pt x="941" y="2514"/>
                    <a:pt x="1040" y="2549"/>
                    <a:pt x="1136" y="2549"/>
                  </a:cubicBezTo>
                  <a:cubicBezTo>
                    <a:pt x="1307" y="2549"/>
                    <a:pt x="1467" y="2439"/>
                    <a:pt x="1507" y="2251"/>
                  </a:cubicBezTo>
                  <a:cubicBezTo>
                    <a:pt x="1570" y="1811"/>
                    <a:pt x="1466" y="1372"/>
                    <a:pt x="1215" y="1016"/>
                  </a:cubicBezTo>
                  <a:cubicBezTo>
                    <a:pt x="1047" y="682"/>
                    <a:pt x="838" y="179"/>
                    <a:pt x="503" y="33"/>
                  </a:cubicBezTo>
                  <a:cubicBezTo>
                    <a:pt x="458" y="11"/>
                    <a:pt x="410" y="0"/>
                    <a:pt x="36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1832175" y="4905425"/>
              <a:ext cx="35600" cy="49100"/>
            </a:xfrm>
            <a:custGeom>
              <a:avLst/>
              <a:gdLst/>
              <a:ahLst/>
              <a:cxnLst/>
              <a:rect l="l" t="t" r="r" b="b"/>
              <a:pathLst>
                <a:path w="1424" h="1964" extrusionOk="0">
                  <a:moveTo>
                    <a:pt x="1214" y="1"/>
                  </a:moveTo>
                  <a:cubicBezTo>
                    <a:pt x="1187" y="1"/>
                    <a:pt x="1158" y="10"/>
                    <a:pt x="1131" y="30"/>
                  </a:cubicBezTo>
                  <a:cubicBezTo>
                    <a:pt x="587" y="344"/>
                    <a:pt x="1" y="1683"/>
                    <a:pt x="880" y="1955"/>
                  </a:cubicBezTo>
                  <a:cubicBezTo>
                    <a:pt x="909" y="1961"/>
                    <a:pt x="939" y="1963"/>
                    <a:pt x="968" y="1963"/>
                  </a:cubicBezTo>
                  <a:cubicBezTo>
                    <a:pt x="1166" y="1963"/>
                    <a:pt x="1345" y="1842"/>
                    <a:pt x="1382" y="1641"/>
                  </a:cubicBezTo>
                  <a:cubicBezTo>
                    <a:pt x="1424" y="1516"/>
                    <a:pt x="1424" y="1390"/>
                    <a:pt x="1382" y="1265"/>
                  </a:cubicBezTo>
                  <a:cubicBezTo>
                    <a:pt x="1382" y="1139"/>
                    <a:pt x="1382" y="1014"/>
                    <a:pt x="1382" y="888"/>
                  </a:cubicBezTo>
                  <a:cubicBezTo>
                    <a:pt x="1403" y="616"/>
                    <a:pt x="1403" y="365"/>
                    <a:pt x="1340" y="114"/>
                  </a:cubicBezTo>
                  <a:cubicBezTo>
                    <a:pt x="1326" y="43"/>
                    <a:pt x="1273" y="1"/>
                    <a:pt x="1214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1847350" y="4594025"/>
              <a:ext cx="70650" cy="27975"/>
            </a:xfrm>
            <a:custGeom>
              <a:avLst/>
              <a:gdLst/>
              <a:ahLst/>
              <a:cxnLst/>
              <a:rect l="l" t="t" r="r" b="b"/>
              <a:pathLst>
                <a:path w="2826" h="1119" extrusionOk="0">
                  <a:moveTo>
                    <a:pt x="2179" y="1"/>
                  </a:moveTo>
                  <a:cubicBezTo>
                    <a:pt x="1811" y="1"/>
                    <a:pt x="1471" y="114"/>
                    <a:pt x="1089" y="183"/>
                  </a:cubicBezTo>
                  <a:cubicBezTo>
                    <a:pt x="879" y="225"/>
                    <a:pt x="628" y="204"/>
                    <a:pt x="419" y="267"/>
                  </a:cubicBezTo>
                  <a:cubicBezTo>
                    <a:pt x="335" y="288"/>
                    <a:pt x="273" y="330"/>
                    <a:pt x="210" y="372"/>
                  </a:cubicBezTo>
                  <a:cubicBezTo>
                    <a:pt x="168" y="392"/>
                    <a:pt x="147" y="434"/>
                    <a:pt x="126" y="476"/>
                  </a:cubicBezTo>
                  <a:cubicBezTo>
                    <a:pt x="22" y="539"/>
                    <a:pt x="1" y="665"/>
                    <a:pt x="84" y="748"/>
                  </a:cubicBezTo>
                  <a:cubicBezTo>
                    <a:pt x="105" y="790"/>
                    <a:pt x="147" y="853"/>
                    <a:pt x="189" y="895"/>
                  </a:cubicBezTo>
                  <a:cubicBezTo>
                    <a:pt x="252" y="957"/>
                    <a:pt x="335" y="999"/>
                    <a:pt x="440" y="1041"/>
                  </a:cubicBezTo>
                  <a:cubicBezTo>
                    <a:pt x="645" y="1075"/>
                    <a:pt x="836" y="1109"/>
                    <a:pt x="1036" y="1109"/>
                  </a:cubicBezTo>
                  <a:cubicBezTo>
                    <a:pt x="1081" y="1109"/>
                    <a:pt x="1126" y="1108"/>
                    <a:pt x="1172" y="1104"/>
                  </a:cubicBezTo>
                  <a:cubicBezTo>
                    <a:pt x="1251" y="1113"/>
                    <a:pt x="1330" y="1118"/>
                    <a:pt x="1408" y="1118"/>
                  </a:cubicBezTo>
                  <a:cubicBezTo>
                    <a:pt x="1845" y="1118"/>
                    <a:pt x="2261" y="970"/>
                    <a:pt x="2616" y="685"/>
                  </a:cubicBezTo>
                  <a:cubicBezTo>
                    <a:pt x="2825" y="455"/>
                    <a:pt x="2721" y="79"/>
                    <a:pt x="2407" y="16"/>
                  </a:cubicBezTo>
                  <a:cubicBezTo>
                    <a:pt x="2329" y="5"/>
                    <a:pt x="2254" y="1"/>
                    <a:pt x="2179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118450" y="4761250"/>
              <a:ext cx="30825" cy="45975"/>
            </a:xfrm>
            <a:custGeom>
              <a:avLst/>
              <a:gdLst/>
              <a:ahLst/>
              <a:cxnLst/>
              <a:rect l="l" t="t" r="r" b="b"/>
              <a:pathLst>
                <a:path w="1233" h="1839" extrusionOk="0">
                  <a:moveTo>
                    <a:pt x="885" y="1"/>
                  </a:moveTo>
                  <a:cubicBezTo>
                    <a:pt x="815" y="1"/>
                    <a:pt x="745" y="26"/>
                    <a:pt x="686" y="85"/>
                  </a:cubicBezTo>
                  <a:cubicBezTo>
                    <a:pt x="476" y="315"/>
                    <a:pt x="330" y="587"/>
                    <a:pt x="225" y="880"/>
                  </a:cubicBezTo>
                  <a:cubicBezTo>
                    <a:pt x="183" y="1006"/>
                    <a:pt x="142" y="1110"/>
                    <a:pt x="100" y="1236"/>
                  </a:cubicBezTo>
                  <a:cubicBezTo>
                    <a:pt x="37" y="1403"/>
                    <a:pt x="58" y="1571"/>
                    <a:pt x="16" y="1738"/>
                  </a:cubicBezTo>
                  <a:cubicBezTo>
                    <a:pt x="1" y="1799"/>
                    <a:pt x="53" y="1838"/>
                    <a:pt x="106" y="1838"/>
                  </a:cubicBezTo>
                  <a:cubicBezTo>
                    <a:pt x="126" y="1838"/>
                    <a:pt x="146" y="1833"/>
                    <a:pt x="162" y="1822"/>
                  </a:cubicBezTo>
                  <a:cubicBezTo>
                    <a:pt x="267" y="1696"/>
                    <a:pt x="414" y="1613"/>
                    <a:pt x="518" y="1487"/>
                  </a:cubicBezTo>
                  <a:cubicBezTo>
                    <a:pt x="602" y="1382"/>
                    <a:pt x="686" y="1278"/>
                    <a:pt x="769" y="1173"/>
                  </a:cubicBezTo>
                  <a:cubicBezTo>
                    <a:pt x="958" y="943"/>
                    <a:pt x="1104" y="671"/>
                    <a:pt x="1188" y="378"/>
                  </a:cubicBezTo>
                  <a:cubicBezTo>
                    <a:pt x="1233" y="168"/>
                    <a:pt x="1062" y="1"/>
                    <a:pt x="885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2032000" y="5006475"/>
              <a:ext cx="36125" cy="53750"/>
            </a:xfrm>
            <a:custGeom>
              <a:avLst/>
              <a:gdLst/>
              <a:ahLst/>
              <a:cxnLst/>
              <a:rect l="l" t="t" r="r" b="b"/>
              <a:pathLst>
                <a:path w="1445" h="2150" extrusionOk="0">
                  <a:moveTo>
                    <a:pt x="1189" y="0"/>
                  </a:moveTo>
                  <a:cubicBezTo>
                    <a:pt x="1131" y="0"/>
                    <a:pt x="1073" y="21"/>
                    <a:pt x="1026" y="68"/>
                  </a:cubicBezTo>
                  <a:cubicBezTo>
                    <a:pt x="796" y="361"/>
                    <a:pt x="607" y="675"/>
                    <a:pt x="419" y="989"/>
                  </a:cubicBezTo>
                  <a:cubicBezTo>
                    <a:pt x="252" y="1282"/>
                    <a:pt x="1" y="1575"/>
                    <a:pt x="147" y="1931"/>
                  </a:cubicBezTo>
                  <a:cubicBezTo>
                    <a:pt x="183" y="2055"/>
                    <a:pt x="324" y="2149"/>
                    <a:pt x="468" y="2149"/>
                  </a:cubicBezTo>
                  <a:cubicBezTo>
                    <a:pt x="494" y="2149"/>
                    <a:pt x="519" y="2146"/>
                    <a:pt x="545" y="2140"/>
                  </a:cubicBezTo>
                  <a:cubicBezTo>
                    <a:pt x="921" y="2077"/>
                    <a:pt x="1047" y="1659"/>
                    <a:pt x="1172" y="1324"/>
                  </a:cubicBezTo>
                  <a:cubicBezTo>
                    <a:pt x="1319" y="989"/>
                    <a:pt x="1403" y="612"/>
                    <a:pt x="1444" y="236"/>
                  </a:cubicBezTo>
                  <a:cubicBezTo>
                    <a:pt x="1430" y="94"/>
                    <a:pt x="1310" y="0"/>
                    <a:pt x="1189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2012125" y="5143650"/>
              <a:ext cx="52850" cy="42725"/>
            </a:xfrm>
            <a:custGeom>
              <a:avLst/>
              <a:gdLst/>
              <a:ahLst/>
              <a:cxnLst/>
              <a:rect l="l" t="t" r="r" b="b"/>
              <a:pathLst>
                <a:path w="2114" h="1709" extrusionOk="0">
                  <a:moveTo>
                    <a:pt x="1737" y="1"/>
                  </a:moveTo>
                  <a:cubicBezTo>
                    <a:pt x="1319" y="1"/>
                    <a:pt x="1047" y="419"/>
                    <a:pt x="754" y="649"/>
                  </a:cubicBezTo>
                  <a:cubicBezTo>
                    <a:pt x="503" y="859"/>
                    <a:pt x="63" y="1131"/>
                    <a:pt x="22" y="1444"/>
                  </a:cubicBezTo>
                  <a:cubicBezTo>
                    <a:pt x="1" y="1528"/>
                    <a:pt x="42" y="1612"/>
                    <a:pt x="105" y="1654"/>
                  </a:cubicBezTo>
                  <a:cubicBezTo>
                    <a:pt x="187" y="1692"/>
                    <a:pt x="275" y="1708"/>
                    <a:pt x="365" y="1708"/>
                  </a:cubicBezTo>
                  <a:cubicBezTo>
                    <a:pt x="671" y="1708"/>
                    <a:pt x="1009" y="1522"/>
                    <a:pt x="1235" y="1361"/>
                  </a:cubicBezTo>
                  <a:cubicBezTo>
                    <a:pt x="1591" y="1131"/>
                    <a:pt x="2114" y="817"/>
                    <a:pt x="2114" y="356"/>
                  </a:cubicBezTo>
                  <a:cubicBezTo>
                    <a:pt x="2093" y="168"/>
                    <a:pt x="1926" y="1"/>
                    <a:pt x="1737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1772550" y="5329475"/>
              <a:ext cx="35125" cy="45800"/>
            </a:xfrm>
            <a:custGeom>
              <a:avLst/>
              <a:gdLst/>
              <a:ahLst/>
              <a:cxnLst/>
              <a:rect l="l" t="t" r="r" b="b"/>
              <a:pathLst>
                <a:path w="1405" h="1832" extrusionOk="0">
                  <a:moveTo>
                    <a:pt x="1056" y="1"/>
                  </a:moveTo>
                  <a:cubicBezTo>
                    <a:pt x="1026" y="1"/>
                    <a:pt x="995" y="6"/>
                    <a:pt x="963" y="16"/>
                  </a:cubicBezTo>
                  <a:cubicBezTo>
                    <a:pt x="649" y="142"/>
                    <a:pt x="377" y="393"/>
                    <a:pt x="231" y="707"/>
                  </a:cubicBezTo>
                  <a:cubicBezTo>
                    <a:pt x="1" y="1084"/>
                    <a:pt x="105" y="1544"/>
                    <a:pt x="461" y="1795"/>
                  </a:cubicBezTo>
                  <a:cubicBezTo>
                    <a:pt x="511" y="1820"/>
                    <a:pt x="566" y="1832"/>
                    <a:pt x="623" y="1832"/>
                  </a:cubicBezTo>
                  <a:cubicBezTo>
                    <a:pt x="754" y="1832"/>
                    <a:pt x="890" y="1766"/>
                    <a:pt x="963" y="1649"/>
                  </a:cubicBezTo>
                  <a:cubicBezTo>
                    <a:pt x="1214" y="1293"/>
                    <a:pt x="984" y="770"/>
                    <a:pt x="1277" y="414"/>
                  </a:cubicBezTo>
                  <a:cubicBezTo>
                    <a:pt x="1405" y="231"/>
                    <a:pt x="1262" y="1"/>
                    <a:pt x="1056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2070200" y="4947200"/>
              <a:ext cx="33950" cy="62500"/>
            </a:xfrm>
            <a:custGeom>
              <a:avLst/>
              <a:gdLst/>
              <a:ahLst/>
              <a:cxnLst/>
              <a:rect l="l" t="t" r="r" b="b"/>
              <a:pathLst>
                <a:path w="1358" h="2500" extrusionOk="0">
                  <a:moveTo>
                    <a:pt x="678" y="1"/>
                  </a:moveTo>
                  <a:cubicBezTo>
                    <a:pt x="583" y="1"/>
                    <a:pt x="489" y="51"/>
                    <a:pt x="440" y="138"/>
                  </a:cubicBezTo>
                  <a:cubicBezTo>
                    <a:pt x="272" y="452"/>
                    <a:pt x="126" y="807"/>
                    <a:pt x="84" y="1163"/>
                  </a:cubicBezTo>
                  <a:cubicBezTo>
                    <a:pt x="0" y="1540"/>
                    <a:pt x="63" y="1916"/>
                    <a:pt x="251" y="2251"/>
                  </a:cubicBezTo>
                  <a:cubicBezTo>
                    <a:pt x="352" y="2427"/>
                    <a:pt x="502" y="2499"/>
                    <a:pt x="652" y="2499"/>
                  </a:cubicBezTo>
                  <a:cubicBezTo>
                    <a:pt x="1003" y="2499"/>
                    <a:pt x="1358" y="2109"/>
                    <a:pt x="1109" y="1728"/>
                  </a:cubicBezTo>
                  <a:cubicBezTo>
                    <a:pt x="1109" y="1707"/>
                    <a:pt x="1088" y="1686"/>
                    <a:pt x="1088" y="1665"/>
                  </a:cubicBezTo>
                  <a:cubicBezTo>
                    <a:pt x="1172" y="1351"/>
                    <a:pt x="1172" y="1017"/>
                    <a:pt x="1088" y="703"/>
                  </a:cubicBezTo>
                  <a:cubicBezTo>
                    <a:pt x="1088" y="598"/>
                    <a:pt x="1067" y="494"/>
                    <a:pt x="1046" y="410"/>
                  </a:cubicBezTo>
                  <a:cubicBezTo>
                    <a:pt x="1046" y="389"/>
                    <a:pt x="1046" y="368"/>
                    <a:pt x="1025" y="347"/>
                  </a:cubicBezTo>
                  <a:cubicBezTo>
                    <a:pt x="984" y="242"/>
                    <a:pt x="942" y="159"/>
                    <a:pt x="858" y="75"/>
                  </a:cubicBezTo>
                  <a:cubicBezTo>
                    <a:pt x="807" y="24"/>
                    <a:pt x="742" y="1"/>
                    <a:pt x="678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1292350" y="4768600"/>
              <a:ext cx="66975" cy="61750"/>
            </a:xfrm>
            <a:custGeom>
              <a:avLst/>
              <a:gdLst/>
              <a:ahLst/>
              <a:cxnLst/>
              <a:rect l="l" t="t" r="r" b="b"/>
              <a:pathLst>
                <a:path w="2679" h="2470" extrusionOk="0">
                  <a:moveTo>
                    <a:pt x="2135" y="0"/>
                  </a:moveTo>
                  <a:cubicBezTo>
                    <a:pt x="1507" y="21"/>
                    <a:pt x="900" y="231"/>
                    <a:pt x="377" y="607"/>
                  </a:cubicBezTo>
                  <a:cubicBezTo>
                    <a:pt x="210" y="1235"/>
                    <a:pt x="105" y="1842"/>
                    <a:pt x="1" y="2469"/>
                  </a:cubicBezTo>
                  <a:cubicBezTo>
                    <a:pt x="440" y="2323"/>
                    <a:pt x="838" y="2093"/>
                    <a:pt x="1193" y="1779"/>
                  </a:cubicBezTo>
                  <a:cubicBezTo>
                    <a:pt x="1654" y="1465"/>
                    <a:pt x="2177" y="1193"/>
                    <a:pt x="2512" y="754"/>
                  </a:cubicBezTo>
                  <a:cubicBezTo>
                    <a:pt x="2679" y="586"/>
                    <a:pt x="2637" y="293"/>
                    <a:pt x="2428" y="189"/>
                  </a:cubicBezTo>
                  <a:cubicBezTo>
                    <a:pt x="2365" y="84"/>
                    <a:pt x="2260" y="0"/>
                    <a:pt x="2135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2159650" y="4743750"/>
              <a:ext cx="16750" cy="21950"/>
            </a:xfrm>
            <a:custGeom>
              <a:avLst/>
              <a:gdLst/>
              <a:ahLst/>
              <a:cxnLst/>
              <a:rect l="l" t="t" r="r" b="b"/>
              <a:pathLst>
                <a:path w="670" h="878" extrusionOk="0">
                  <a:moveTo>
                    <a:pt x="390" y="0"/>
                  </a:moveTo>
                  <a:cubicBezTo>
                    <a:pt x="252" y="0"/>
                    <a:pt x="103" y="78"/>
                    <a:pt x="42" y="220"/>
                  </a:cubicBezTo>
                  <a:cubicBezTo>
                    <a:pt x="21" y="367"/>
                    <a:pt x="0" y="513"/>
                    <a:pt x="0" y="660"/>
                  </a:cubicBezTo>
                  <a:cubicBezTo>
                    <a:pt x="0" y="787"/>
                    <a:pt x="108" y="877"/>
                    <a:pt x="225" y="877"/>
                  </a:cubicBezTo>
                  <a:cubicBezTo>
                    <a:pt x="262" y="877"/>
                    <a:pt x="299" y="868"/>
                    <a:pt x="335" y="848"/>
                  </a:cubicBezTo>
                  <a:cubicBezTo>
                    <a:pt x="544" y="722"/>
                    <a:pt x="670" y="513"/>
                    <a:pt x="670" y="283"/>
                  </a:cubicBezTo>
                  <a:cubicBezTo>
                    <a:pt x="670" y="89"/>
                    <a:pt x="536" y="0"/>
                    <a:pt x="390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1391225" y="4578725"/>
              <a:ext cx="56525" cy="35775"/>
            </a:xfrm>
            <a:custGeom>
              <a:avLst/>
              <a:gdLst/>
              <a:ahLst/>
              <a:cxnLst/>
              <a:rect l="l" t="t" r="r" b="b"/>
              <a:pathLst>
                <a:path w="2261" h="1431" extrusionOk="0">
                  <a:moveTo>
                    <a:pt x="586" y="0"/>
                  </a:moveTo>
                  <a:cubicBezTo>
                    <a:pt x="377" y="230"/>
                    <a:pt x="189" y="481"/>
                    <a:pt x="0" y="732"/>
                  </a:cubicBezTo>
                  <a:cubicBezTo>
                    <a:pt x="500" y="1117"/>
                    <a:pt x="1105" y="1431"/>
                    <a:pt x="1671" y="1431"/>
                  </a:cubicBezTo>
                  <a:cubicBezTo>
                    <a:pt x="1721" y="1431"/>
                    <a:pt x="1771" y="1428"/>
                    <a:pt x="1821" y="1423"/>
                  </a:cubicBezTo>
                  <a:cubicBezTo>
                    <a:pt x="2114" y="1402"/>
                    <a:pt x="2260" y="1046"/>
                    <a:pt x="2051" y="837"/>
                  </a:cubicBezTo>
                  <a:cubicBezTo>
                    <a:pt x="1758" y="544"/>
                    <a:pt x="1402" y="335"/>
                    <a:pt x="1005" y="188"/>
                  </a:cubicBezTo>
                  <a:cubicBezTo>
                    <a:pt x="858" y="126"/>
                    <a:pt x="712" y="63"/>
                    <a:pt x="586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2044825" y="5030000"/>
              <a:ext cx="53625" cy="81950"/>
            </a:xfrm>
            <a:custGeom>
              <a:avLst/>
              <a:gdLst/>
              <a:ahLst/>
              <a:cxnLst/>
              <a:rect l="l" t="t" r="r" b="b"/>
              <a:pathLst>
                <a:path w="2145" h="3278" extrusionOk="0">
                  <a:moveTo>
                    <a:pt x="1543" y="1"/>
                  </a:moveTo>
                  <a:cubicBezTo>
                    <a:pt x="1435" y="1"/>
                    <a:pt x="1326" y="43"/>
                    <a:pt x="1245" y="132"/>
                  </a:cubicBezTo>
                  <a:cubicBezTo>
                    <a:pt x="890" y="425"/>
                    <a:pt x="743" y="990"/>
                    <a:pt x="534" y="1408"/>
                  </a:cubicBezTo>
                  <a:cubicBezTo>
                    <a:pt x="283" y="1827"/>
                    <a:pt x="115" y="2287"/>
                    <a:pt x="32" y="2789"/>
                  </a:cubicBezTo>
                  <a:cubicBezTo>
                    <a:pt x="0" y="3086"/>
                    <a:pt x="284" y="3278"/>
                    <a:pt x="560" y="3278"/>
                  </a:cubicBezTo>
                  <a:cubicBezTo>
                    <a:pt x="654" y="3278"/>
                    <a:pt x="747" y="3255"/>
                    <a:pt x="827" y="3208"/>
                  </a:cubicBezTo>
                  <a:cubicBezTo>
                    <a:pt x="1308" y="2915"/>
                    <a:pt x="1559" y="2392"/>
                    <a:pt x="1747" y="1868"/>
                  </a:cubicBezTo>
                  <a:cubicBezTo>
                    <a:pt x="1936" y="1408"/>
                    <a:pt x="2145" y="780"/>
                    <a:pt x="1936" y="299"/>
                  </a:cubicBezTo>
                  <a:cubicBezTo>
                    <a:pt x="1884" y="107"/>
                    <a:pt x="1715" y="1"/>
                    <a:pt x="1543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098275" y="4825100"/>
              <a:ext cx="37850" cy="27725"/>
            </a:xfrm>
            <a:custGeom>
              <a:avLst/>
              <a:gdLst/>
              <a:ahLst/>
              <a:cxnLst/>
              <a:rect l="l" t="t" r="r" b="b"/>
              <a:pathLst>
                <a:path w="1514" h="1109" extrusionOk="0">
                  <a:moveTo>
                    <a:pt x="1304" y="0"/>
                  </a:moveTo>
                  <a:cubicBezTo>
                    <a:pt x="990" y="0"/>
                    <a:pt x="697" y="84"/>
                    <a:pt x="446" y="251"/>
                  </a:cubicBezTo>
                  <a:cubicBezTo>
                    <a:pt x="1" y="483"/>
                    <a:pt x="299" y="1109"/>
                    <a:pt x="694" y="1109"/>
                  </a:cubicBezTo>
                  <a:cubicBezTo>
                    <a:pt x="763" y="1109"/>
                    <a:pt x="835" y="1090"/>
                    <a:pt x="907" y="1046"/>
                  </a:cubicBezTo>
                  <a:cubicBezTo>
                    <a:pt x="1200" y="837"/>
                    <a:pt x="1513" y="523"/>
                    <a:pt x="1451" y="147"/>
                  </a:cubicBezTo>
                  <a:cubicBezTo>
                    <a:pt x="1430" y="63"/>
                    <a:pt x="1367" y="21"/>
                    <a:pt x="130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828000" y="4647475"/>
              <a:ext cx="33800" cy="65850"/>
            </a:xfrm>
            <a:custGeom>
              <a:avLst/>
              <a:gdLst/>
              <a:ahLst/>
              <a:cxnLst/>
              <a:rect l="l" t="t" r="r" b="b"/>
              <a:pathLst>
                <a:path w="1352" h="2634" extrusionOk="0">
                  <a:moveTo>
                    <a:pt x="1064" y="1"/>
                  </a:moveTo>
                  <a:cubicBezTo>
                    <a:pt x="1023" y="1"/>
                    <a:pt x="982" y="11"/>
                    <a:pt x="942" y="33"/>
                  </a:cubicBezTo>
                  <a:cubicBezTo>
                    <a:pt x="252" y="451"/>
                    <a:pt x="0" y="1477"/>
                    <a:pt x="189" y="2230"/>
                  </a:cubicBezTo>
                  <a:cubicBezTo>
                    <a:pt x="264" y="2512"/>
                    <a:pt x="470" y="2633"/>
                    <a:pt x="683" y="2633"/>
                  </a:cubicBezTo>
                  <a:cubicBezTo>
                    <a:pt x="1006" y="2633"/>
                    <a:pt x="1344" y="2354"/>
                    <a:pt x="1256" y="1937"/>
                  </a:cubicBezTo>
                  <a:cubicBezTo>
                    <a:pt x="1193" y="1665"/>
                    <a:pt x="1151" y="1393"/>
                    <a:pt x="1151" y="1121"/>
                  </a:cubicBezTo>
                  <a:cubicBezTo>
                    <a:pt x="1193" y="849"/>
                    <a:pt x="1256" y="577"/>
                    <a:pt x="1319" y="305"/>
                  </a:cubicBezTo>
                  <a:cubicBezTo>
                    <a:pt x="1352" y="140"/>
                    <a:pt x="1215" y="1"/>
                    <a:pt x="1064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035150" y="4450175"/>
              <a:ext cx="54950" cy="79325"/>
            </a:xfrm>
            <a:custGeom>
              <a:avLst/>
              <a:gdLst/>
              <a:ahLst/>
              <a:cxnLst/>
              <a:rect l="l" t="t" r="r" b="b"/>
              <a:pathLst>
                <a:path w="2198" h="3173" extrusionOk="0">
                  <a:moveTo>
                    <a:pt x="1854" y="0"/>
                  </a:moveTo>
                  <a:cubicBezTo>
                    <a:pt x="1774" y="0"/>
                    <a:pt x="1694" y="31"/>
                    <a:pt x="1632" y="100"/>
                  </a:cubicBezTo>
                  <a:cubicBezTo>
                    <a:pt x="1235" y="539"/>
                    <a:pt x="1046" y="1104"/>
                    <a:pt x="774" y="1627"/>
                  </a:cubicBezTo>
                  <a:cubicBezTo>
                    <a:pt x="628" y="1899"/>
                    <a:pt x="440" y="2171"/>
                    <a:pt x="293" y="2443"/>
                  </a:cubicBezTo>
                  <a:cubicBezTo>
                    <a:pt x="168" y="2652"/>
                    <a:pt x="84" y="2861"/>
                    <a:pt x="0" y="3071"/>
                  </a:cubicBezTo>
                  <a:cubicBezTo>
                    <a:pt x="29" y="3143"/>
                    <a:pt x="85" y="3172"/>
                    <a:pt x="156" y="3172"/>
                  </a:cubicBezTo>
                  <a:cubicBezTo>
                    <a:pt x="391" y="3172"/>
                    <a:pt x="787" y="2853"/>
                    <a:pt x="900" y="2757"/>
                  </a:cubicBezTo>
                  <a:cubicBezTo>
                    <a:pt x="1130" y="2527"/>
                    <a:pt x="1318" y="2276"/>
                    <a:pt x="1486" y="2025"/>
                  </a:cubicBezTo>
                  <a:cubicBezTo>
                    <a:pt x="1842" y="1501"/>
                    <a:pt x="2197" y="957"/>
                    <a:pt x="2176" y="309"/>
                  </a:cubicBezTo>
                  <a:cubicBezTo>
                    <a:pt x="2176" y="126"/>
                    <a:pt x="2016" y="0"/>
                    <a:pt x="185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2103675" y="4922125"/>
              <a:ext cx="22025" cy="43350"/>
            </a:xfrm>
            <a:custGeom>
              <a:avLst/>
              <a:gdLst/>
              <a:ahLst/>
              <a:cxnLst/>
              <a:rect l="l" t="t" r="r" b="b"/>
              <a:pathLst>
                <a:path w="881" h="1734" extrusionOk="0">
                  <a:moveTo>
                    <a:pt x="413" y="1"/>
                  </a:moveTo>
                  <a:cubicBezTo>
                    <a:pt x="351" y="1"/>
                    <a:pt x="283" y="42"/>
                    <a:pt x="272" y="116"/>
                  </a:cubicBezTo>
                  <a:cubicBezTo>
                    <a:pt x="230" y="325"/>
                    <a:pt x="63" y="492"/>
                    <a:pt x="42" y="722"/>
                  </a:cubicBezTo>
                  <a:cubicBezTo>
                    <a:pt x="0" y="953"/>
                    <a:pt x="21" y="1225"/>
                    <a:pt x="84" y="1455"/>
                  </a:cubicBezTo>
                  <a:cubicBezTo>
                    <a:pt x="152" y="1639"/>
                    <a:pt x="333" y="1734"/>
                    <a:pt x="503" y="1734"/>
                  </a:cubicBezTo>
                  <a:cubicBezTo>
                    <a:pt x="699" y="1734"/>
                    <a:pt x="881" y="1608"/>
                    <a:pt x="858" y="1350"/>
                  </a:cubicBezTo>
                  <a:cubicBezTo>
                    <a:pt x="837" y="1120"/>
                    <a:pt x="774" y="890"/>
                    <a:pt x="712" y="660"/>
                  </a:cubicBezTo>
                  <a:cubicBezTo>
                    <a:pt x="649" y="492"/>
                    <a:pt x="523" y="325"/>
                    <a:pt x="523" y="137"/>
                  </a:cubicBezTo>
                  <a:cubicBezTo>
                    <a:pt x="534" y="42"/>
                    <a:pt x="476" y="1"/>
                    <a:pt x="413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089550" y="4862025"/>
              <a:ext cx="27225" cy="49400"/>
            </a:xfrm>
            <a:custGeom>
              <a:avLst/>
              <a:gdLst/>
              <a:ahLst/>
              <a:cxnLst/>
              <a:rect l="l" t="t" r="r" b="b"/>
              <a:pathLst>
                <a:path w="1089" h="1976" extrusionOk="0">
                  <a:moveTo>
                    <a:pt x="715" y="1"/>
                  </a:moveTo>
                  <a:cubicBezTo>
                    <a:pt x="705" y="1"/>
                    <a:pt x="696" y="3"/>
                    <a:pt x="691" y="9"/>
                  </a:cubicBezTo>
                  <a:cubicBezTo>
                    <a:pt x="293" y="532"/>
                    <a:pt x="0" y="1201"/>
                    <a:pt x="293" y="1850"/>
                  </a:cubicBezTo>
                  <a:cubicBezTo>
                    <a:pt x="329" y="1940"/>
                    <a:pt x="396" y="1976"/>
                    <a:pt x="469" y="1976"/>
                  </a:cubicBezTo>
                  <a:cubicBezTo>
                    <a:pt x="566" y="1976"/>
                    <a:pt x="673" y="1913"/>
                    <a:pt x="733" y="1829"/>
                  </a:cubicBezTo>
                  <a:cubicBezTo>
                    <a:pt x="1088" y="1306"/>
                    <a:pt x="963" y="616"/>
                    <a:pt x="795" y="51"/>
                  </a:cubicBezTo>
                  <a:cubicBezTo>
                    <a:pt x="780" y="20"/>
                    <a:pt x="742" y="1"/>
                    <a:pt x="715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2100000" y="5019075"/>
              <a:ext cx="21475" cy="32800"/>
            </a:xfrm>
            <a:custGeom>
              <a:avLst/>
              <a:gdLst/>
              <a:ahLst/>
              <a:cxnLst/>
              <a:rect l="l" t="t" r="r" b="b"/>
              <a:pathLst>
                <a:path w="859" h="1312" extrusionOk="0">
                  <a:moveTo>
                    <a:pt x="291" y="0"/>
                  </a:moveTo>
                  <a:cubicBezTo>
                    <a:pt x="213" y="0"/>
                    <a:pt x="142" y="58"/>
                    <a:pt x="126" y="150"/>
                  </a:cubicBezTo>
                  <a:cubicBezTo>
                    <a:pt x="22" y="464"/>
                    <a:pt x="1" y="966"/>
                    <a:pt x="231" y="1217"/>
                  </a:cubicBezTo>
                  <a:cubicBezTo>
                    <a:pt x="294" y="1280"/>
                    <a:pt x="377" y="1312"/>
                    <a:pt x="461" y="1312"/>
                  </a:cubicBezTo>
                  <a:cubicBezTo>
                    <a:pt x="545" y="1312"/>
                    <a:pt x="628" y="1280"/>
                    <a:pt x="691" y="1217"/>
                  </a:cubicBezTo>
                  <a:cubicBezTo>
                    <a:pt x="838" y="1008"/>
                    <a:pt x="859" y="736"/>
                    <a:pt x="754" y="527"/>
                  </a:cubicBezTo>
                  <a:cubicBezTo>
                    <a:pt x="691" y="318"/>
                    <a:pt x="566" y="129"/>
                    <a:pt x="377" y="25"/>
                  </a:cubicBezTo>
                  <a:cubicBezTo>
                    <a:pt x="349" y="8"/>
                    <a:pt x="320" y="0"/>
                    <a:pt x="291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1767325" y="4674925"/>
              <a:ext cx="55425" cy="68475"/>
            </a:xfrm>
            <a:custGeom>
              <a:avLst/>
              <a:gdLst/>
              <a:ahLst/>
              <a:cxnLst/>
              <a:rect l="l" t="t" r="r" b="b"/>
              <a:pathLst>
                <a:path w="2217" h="2739" extrusionOk="0">
                  <a:moveTo>
                    <a:pt x="1715" y="1"/>
                  </a:moveTo>
                  <a:cubicBezTo>
                    <a:pt x="1639" y="1"/>
                    <a:pt x="1559" y="26"/>
                    <a:pt x="1486" y="86"/>
                  </a:cubicBezTo>
                  <a:cubicBezTo>
                    <a:pt x="816" y="651"/>
                    <a:pt x="0" y="1592"/>
                    <a:pt x="523" y="2513"/>
                  </a:cubicBezTo>
                  <a:cubicBezTo>
                    <a:pt x="614" y="2665"/>
                    <a:pt x="764" y="2738"/>
                    <a:pt x="916" y="2738"/>
                  </a:cubicBezTo>
                  <a:cubicBezTo>
                    <a:pt x="1078" y="2738"/>
                    <a:pt x="1242" y="2654"/>
                    <a:pt x="1339" y="2492"/>
                  </a:cubicBezTo>
                  <a:cubicBezTo>
                    <a:pt x="1444" y="2157"/>
                    <a:pt x="1528" y="1802"/>
                    <a:pt x="1549" y="1446"/>
                  </a:cubicBezTo>
                  <a:cubicBezTo>
                    <a:pt x="1591" y="1111"/>
                    <a:pt x="1737" y="797"/>
                    <a:pt x="1988" y="567"/>
                  </a:cubicBezTo>
                  <a:cubicBezTo>
                    <a:pt x="2217" y="322"/>
                    <a:pt x="1987" y="1"/>
                    <a:pt x="1715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98025" y="4763825"/>
              <a:ext cx="71675" cy="20850"/>
            </a:xfrm>
            <a:custGeom>
              <a:avLst/>
              <a:gdLst/>
              <a:ahLst/>
              <a:cxnLst/>
              <a:rect l="l" t="t" r="r" b="b"/>
              <a:pathLst>
                <a:path w="2867" h="834" extrusionOk="0">
                  <a:moveTo>
                    <a:pt x="957" y="0"/>
                  </a:moveTo>
                  <a:cubicBezTo>
                    <a:pt x="647" y="0"/>
                    <a:pt x="343" y="67"/>
                    <a:pt x="63" y="191"/>
                  </a:cubicBezTo>
                  <a:cubicBezTo>
                    <a:pt x="0" y="212"/>
                    <a:pt x="0" y="296"/>
                    <a:pt x="42" y="359"/>
                  </a:cubicBezTo>
                  <a:cubicBezTo>
                    <a:pt x="356" y="610"/>
                    <a:pt x="754" y="756"/>
                    <a:pt x="1172" y="756"/>
                  </a:cubicBezTo>
                  <a:cubicBezTo>
                    <a:pt x="1420" y="792"/>
                    <a:pt x="1680" y="834"/>
                    <a:pt x="1940" y="834"/>
                  </a:cubicBezTo>
                  <a:cubicBezTo>
                    <a:pt x="2140" y="834"/>
                    <a:pt x="2340" y="809"/>
                    <a:pt x="2532" y="735"/>
                  </a:cubicBezTo>
                  <a:cubicBezTo>
                    <a:pt x="2741" y="652"/>
                    <a:pt x="2867" y="275"/>
                    <a:pt x="2574" y="171"/>
                  </a:cubicBezTo>
                  <a:cubicBezTo>
                    <a:pt x="2243" y="71"/>
                    <a:pt x="1899" y="11"/>
                    <a:pt x="1552" y="11"/>
                  </a:cubicBezTo>
                  <a:cubicBezTo>
                    <a:pt x="1460" y="11"/>
                    <a:pt x="1368" y="15"/>
                    <a:pt x="1277" y="24"/>
                  </a:cubicBezTo>
                  <a:cubicBezTo>
                    <a:pt x="1170" y="8"/>
                    <a:pt x="1063" y="0"/>
                    <a:pt x="957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1522525" y="5299700"/>
              <a:ext cx="35050" cy="28625"/>
            </a:xfrm>
            <a:custGeom>
              <a:avLst/>
              <a:gdLst/>
              <a:ahLst/>
              <a:cxnLst/>
              <a:rect l="l" t="t" r="r" b="b"/>
              <a:pathLst>
                <a:path w="1402" h="1145" extrusionOk="0">
                  <a:moveTo>
                    <a:pt x="1119" y="1"/>
                  </a:moveTo>
                  <a:cubicBezTo>
                    <a:pt x="659" y="1"/>
                    <a:pt x="227" y="281"/>
                    <a:pt x="42" y="726"/>
                  </a:cubicBezTo>
                  <a:cubicBezTo>
                    <a:pt x="0" y="956"/>
                    <a:pt x="167" y="1145"/>
                    <a:pt x="377" y="1145"/>
                  </a:cubicBezTo>
                  <a:cubicBezTo>
                    <a:pt x="879" y="1040"/>
                    <a:pt x="1276" y="643"/>
                    <a:pt x="1381" y="140"/>
                  </a:cubicBezTo>
                  <a:cubicBezTo>
                    <a:pt x="1402" y="78"/>
                    <a:pt x="1360" y="36"/>
                    <a:pt x="1297" y="15"/>
                  </a:cubicBezTo>
                  <a:cubicBezTo>
                    <a:pt x="1238" y="5"/>
                    <a:pt x="1178" y="1"/>
                    <a:pt x="1119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1423125" y="5277350"/>
              <a:ext cx="51825" cy="24825"/>
            </a:xfrm>
            <a:custGeom>
              <a:avLst/>
              <a:gdLst/>
              <a:ahLst/>
              <a:cxnLst/>
              <a:rect l="l" t="t" r="r" b="b"/>
              <a:pathLst>
                <a:path w="2073" h="993" extrusionOk="0">
                  <a:moveTo>
                    <a:pt x="578" y="0"/>
                  </a:moveTo>
                  <a:cubicBezTo>
                    <a:pt x="385" y="0"/>
                    <a:pt x="193" y="15"/>
                    <a:pt x="1" y="30"/>
                  </a:cubicBezTo>
                  <a:cubicBezTo>
                    <a:pt x="273" y="365"/>
                    <a:pt x="586" y="679"/>
                    <a:pt x="900" y="993"/>
                  </a:cubicBezTo>
                  <a:lnTo>
                    <a:pt x="1026" y="951"/>
                  </a:lnTo>
                  <a:cubicBezTo>
                    <a:pt x="1235" y="909"/>
                    <a:pt x="2072" y="616"/>
                    <a:pt x="1800" y="239"/>
                  </a:cubicBezTo>
                  <a:cubicBezTo>
                    <a:pt x="1654" y="34"/>
                    <a:pt x="1384" y="3"/>
                    <a:pt x="1128" y="3"/>
                  </a:cubicBezTo>
                  <a:cubicBezTo>
                    <a:pt x="1018" y="3"/>
                    <a:pt x="911" y="9"/>
                    <a:pt x="817" y="9"/>
                  </a:cubicBezTo>
                  <a:cubicBezTo>
                    <a:pt x="737" y="3"/>
                    <a:pt x="657" y="0"/>
                    <a:pt x="57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1425750" y="4627325"/>
              <a:ext cx="32975" cy="21075"/>
            </a:xfrm>
            <a:custGeom>
              <a:avLst/>
              <a:gdLst/>
              <a:ahLst/>
              <a:cxnLst/>
              <a:rect l="l" t="t" r="r" b="b"/>
              <a:pathLst>
                <a:path w="1319" h="843" extrusionOk="0">
                  <a:moveTo>
                    <a:pt x="459" y="0"/>
                  </a:moveTo>
                  <a:cubicBezTo>
                    <a:pt x="333" y="0"/>
                    <a:pt x="210" y="16"/>
                    <a:pt x="105" y="44"/>
                  </a:cubicBezTo>
                  <a:cubicBezTo>
                    <a:pt x="42" y="65"/>
                    <a:pt x="0" y="149"/>
                    <a:pt x="42" y="211"/>
                  </a:cubicBezTo>
                  <a:cubicBezTo>
                    <a:pt x="193" y="513"/>
                    <a:pt x="546" y="842"/>
                    <a:pt x="895" y="842"/>
                  </a:cubicBezTo>
                  <a:cubicBezTo>
                    <a:pt x="982" y="842"/>
                    <a:pt x="1068" y="822"/>
                    <a:pt x="1151" y="776"/>
                  </a:cubicBezTo>
                  <a:cubicBezTo>
                    <a:pt x="1256" y="713"/>
                    <a:pt x="1318" y="588"/>
                    <a:pt x="1277" y="462"/>
                  </a:cubicBezTo>
                  <a:cubicBezTo>
                    <a:pt x="1184" y="124"/>
                    <a:pt x="809" y="0"/>
                    <a:pt x="459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1582150" y="4792475"/>
              <a:ext cx="34550" cy="15050"/>
            </a:xfrm>
            <a:custGeom>
              <a:avLst/>
              <a:gdLst/>
              <a:ahLst/>
              <a:cxnLst/>
              <a:rect l="l" t="t" r="r" b="b"/>
              <a:pathLst>
                <a:path w="1382" h="602" extrusionOk="0">
                  <a:moveTo>
                    <a:pt x="1048" y="0"/>
                  </a:moveTo>
                  <a:cubicBezTo>
                    <a:pt x="895" y="0"/>
                    <a:pt x="751" y="28"/>
                    <a:pt x="607" y="92"/>
                  </a:cubicBezTo>
                  <a:cubicBezTo>
                    <a:pt x="419" y="133"/>
                    <a:pt x="251" y="217"/>
                    <a:pt x="63" y="280"/>
                  </a:cubicBezTo>
                  <a:cubicBezTo>
                    <a:pt x="0" y="322"/>
                    <a:pt x="0" y="426"/>
                    <a:pt x="63" y="468"/>
                  </a:cubicBezTo>
                  <a:cubicBezTo>
                    <a:pt x="220" y="551"/>
                    <a:pt x="438" y="602"/>
                    <a:pt x="652" y="602"/>
                  </a:cubicBezTo>
                  <a:cubicBezTo>
                    <a:pt x="924" y="602"/>
                    <a:pt x="1190" y="521"/>
                    <a:pt x="1319" y="322"/>
                  </a:cubicBezTo>
                  <a:cubicBezTo>
                    <a:pt x="1381" y="196"/>
                    <a:pt x="1319" y="50"/>
                    <a:pt x="1193" y="8"/>
                  </a:cubicBezTo>
                  <a:cubicBezTo>
                    <a:pt x="1144" y="3"/>
                    <a:pt x="1095" y="0"/>
                    <a:pt x="104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531000" y="4791625"/>
              <a:ext cx="39150" cy="14975"/>
            </a:xfrm>
            <a:custGeom>
              <a:avLst/>
              <a:gdLst/>
              <a:ahLst/>
              <a:cxnLst/>
              <a:rect l="l" t="t" r="r" b="b"/>
              <a:pathLst>
                <a:path w="1566" h="599" extrusionOk="0">
                  <a:moveTo>
                    <a:pt x="943" y="0"/>
                  </a:moveTo>
                  <a:cubicBezTo>
                    <a:pt x="870" y="0"/>
                    <a:pt x="798" y="7"/>
                    <a:pt x="728" y="21"/>
                  </a:cubicBezTo>
                  <a:cubicBezTo>
                    <a:pt x="624" y="21"/>
                    <a:pt x="498" y="21"/>
                    <a:pt x="393" y="42"/>
                  </a:cubicBezTo>
                  <a:cubicBezTo>
                    <a:pt x="289" y="63"/>
                    <a:pt x="163" y="126"/>
                    <a:pt x="80" y="126"/>
                  </a:cubicBezTo>
                  <a:cubicBezTo>
                    <a:pt x="73" y="123"/>
                    <a:pt x="66" y="122"/>
                    <a:pt x="60" y="122"/>
                  </a:cubicBezTo>
                  <a:cubicBezTo>
                    <a:pt x="13" y="122"/>
                    <a:pt x="0" y="191"/>
                    <a:pt x="38" y="209"/>
                  </a:cubicBezTo>
                  <a:cubicBezTo>
                    <a:pt x="142" y="272"/>
                    <a:pt x="226" y="398"/>
                    <a:pt x="331" y="460"/>
                  </a:cubicBezTo>
                  <a:cubicBezTo>
                    <a:pt x="456" y="523"/>
                    <a:pt x="582" y="565"/>
                    <a:pt x="707" y="586"/>
                  </a:cubicBezTo>
                  <a:cubicBezTo>
                    <a:pt x="759" y="594"/>
                    <a:pt x="810" y="599"/>
                    <a:pt x="861" y="599"/>
                  </a:cubicBezTo>
                  <a:cubicBezTo>
                    <a:pt x="1059" y="599"/>
                    <a:pt x="1252" y="535"/>
                    <a:pt x="1419" y="419"/>
                  </a:cubicBezTo>
                  <a:cubicBezTo>
                    <a:pt x="1565" y="335"/>
                    <a:pt x="1523" y="126"/>
                    <a:pt x="1377" y="84"/>
                  </a:cubicBezTo>
                  <a:cubicBezTo>
                    <a:pt x="1237" y="28"/>
                    <a:pt x="1089" y="0"/>
                    <a:pt x="943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561225" y="4663950"/>
              <a:ext cx="39775" cy="12550"/>
            </a:xfrm>
            <a:custGeom>
              <a:avLst/>
              <a:gdLst/>
              <a:ahLst/>
              <a:cxnLst/>
              <a:rect l="l" t="t" r="r" b="b"/>
              <a:pathLst>
                <a:path w="1591" h="502" extrusionOk="0">
                  <a:moveTo>
                    <a:pt x="556" y="1"/>
                  </a:moveTo>
                  <a:cubicBezTo>
                    <a:pt x="404" y="1"/>
                    <a:pt x="253" y="8"/>
                    <a:pt x="105" y="23"/>
                  </a:cubicBezTo>
                  <a:cubicBezTo>
                    <a:pt x="42" y="23"/>
                    <a:pt x="0" y="106"/>
                    <a:pt x="63" y="148"/>
                  </a:cubicBezTo>
                  <a:cubicBezTo>
                    <a:pt x="330" y="384"/>
                    <a:pt x="679" y="501"/>
                    <a:pt x="1031" y="501"/>
                  </a:cubicBezTo>
                  <a:cubicBezTo>
                    <a:pt x="1149" y="501"/>
                    <a:pt x="1266" y="488"/>
                    <a:pt x="1381" y="462"/>
                  </a:cubicBezTo>
                  <a:cubicBezTo>
                    <a:pt x="1591" y="420"/>
                    <a:pt x="1591" y="127"/>
                    <a:pt x="1381" y="64"/>
                  </a:cubicBezTo>
                  <a:cubicBezTo>
                    <a:pt x="1111" y="24"/>
                    <a:pt x="832" y="1"/>
                    <a:pt x="556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1454525" y="5304975"/>
              <a:ext cx="62775" cy="29625"/>
            </a:xfrm>
            <a:custGeom>
              <a:avLst/>
              <a:gdLst/>
              <a:ahLst/>
              <a:cxnLst/>
              <a:rect l="l" t="t" r="r" b="b"/>
              <a:pathLst>
                <a:path w="2511" h="1185" extrusionOk="0">
                  <a:moveTo>
                    <a:pt x="1818" y="0"/>
                  </a:moveTo>
                  <a:cubicBezTo>
                    <a:pt x="1350" y="0"/>
                    <a:pt x="928" y="147"/>
                    <a:pt x="460" y="201"/>
                  </a:cubicBezTo>
                  <a:cubicBezTo>
                    <a:pt x="314" y="222"/>
                    <a:pt x="147" y="222"/>
                    <a:pt x="0" y="243"/>
                  </a:cubicBezTo>
                  <a:cubicBezTo>
                    <a:pt x="356" y="557"/>
                    <a:pt x="711" y="871"/>
                    <a:pt x="1088" y="1185"/>
                  </a:cubicBezTo>
                  <a:cubicBezTo>
                    <a:pt x="1548" y="1143"/>
                    <a:pt x="1988" y="934"/>
                    <a:pt x="2323" y="620"/>
                  </a:cubicBezTo>
                  <a:cubicBezTo>
                    <a:pt x="2511" y="390"/>
                    <a:pt x="2364" y="13"/>
                    <a:pt x="2051" y="13"/>
                  </a:cubicBezTo>
                  <a:cubicBezTo>
                    <a:pt x="1972" y="4"/>
                    <a:pt x="1894" y="0"/>
                    <a:pt x="181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2224625" y="4695325"/>
              <a:ext cx="19450" cy="15425"/>
            </a:xfrm>
            <a:custGeom>
              <a:avLst/>
              <a:gdLst/>
              <a:ahLst/>
              <a:cxnLst/>
              <a:rect l="l" t="t" r="r" b="b"/>
              <a:pathLst>
                <a:path w="778" h="617" extrusionOk="0">
                  <a:moveTo>
                    <a:pt x="432" y="1"/>
                  </a:moveTo>
                  <a:cubicBezTo>
                    <a:pt x="386" y="1"/>
                    <a:pt x="338" y="14"/>
                    <a:pt x="289" y="44"/>
                  </a:cubicBezTo>
                  <a:cubicBezTo>
                    <a:pt x="184" y="86"/>
                    <a:pt x="121" y="190"/>
                    <a:pt x="58" y="295"/>
                  </a:cubicBezTo>
                  <a:cubicBezTo>
                    <a:pt x="37" y="379"/>
                    <a:pt x="58" y="462"/>
                    <a:pt x="17" y="525"/>
                  </a:cubicBezTo>
                  <a:cubicBezTo>
                    <a:pt x="1" y="589"/>
                    <a:pt x="33" y="616"/>
                    <a:pt x="78" y="616"/>
                  </a:cubicBezTo>
                  <a:cubicBezTo>
                    <a:pt x="91" y="616"/>
                    <a:pt x="106" y="614"/>
                    <a:pt x="121" y="609"/>
                  </a:cubicBezTo>
                  <a:cubicBezTo>
                    <a:pt x="134" y="604"/>
                    <a:pt x="149" y="603"/>
                    <a:pt x="164" y="603"/>
                  </a:cubicBezTo>
                  <a:cubicBezTo>
                    <a:pt x="204" y="603"/>
                    <a:pt x="251" y="615"/>
                    <a:pt x="298" y="615"/>
                  </a:cubicBezTo>
                  <a:cubicBezTo>
                    <a:pt x="316" y="615"/>
                    <a:pt x="334" y="613"/>
                    <a:pt x="351" y="609"/>
                  </a:cubicBezTo>
                  <a:cubicBezTo>
                    <a:pt x="456" y="588"/>
                    <a:pt x="561" y="525"/>
                    <a:pt x="623" y="442"/>
                  </a:cubicBezTo>
                  <a:cubicBezTo>
                    <a:pt x="778" y="270"/>
                    <a:pt x="637" y="1"/>
                    <a:pt x="432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1561225" y="5229750"/>
              <a:ext cx="57650" cy="52125"/>
            </a:xfrm>
            <a:custGeom>
              <a:avLst/>
              <a:gdLst/>
              <a:ahLst/>
              <a:cxnLst/>
              <a:rect l="l" t="t" r="r" b="b"/>
              <a:pathLst>
                <a:path w="2306" h="2085" extrusionOk="0">
                  <a:moveTo>
                    <a:pt x="1833" y="0"/>
                  </a:moveTo>
                  <a:cubicBezTo>
                    <a:pt x="1767" y="0"/>
                    <a:pt x="1698" y="16"/>
                    <a:pt x="1632" y="51"/>
                  </a:cubicBezTo>
                  <a:cubicBezTo>
                    <a:pt x="1235" y="281"/>
                    <a:pt x="984" y="679"/>
                    <a:pt x="670" y="992"/>
                  </a:cubicBezTo>
                  <a:cubicBezTo>
                    <a:pt x="398" y="1264"/>
                    <a:pt x="105" y="1536"/>
                    <a:pt x="0" y="1913"/>
                  </a:cubicBezTo>
                  <a:cubicBezTo>
                    <a:pt x="0" y="1976"/>
                    <a:pt x="21" y="2018"/>
                    <a:pt x="63" y="2039"/>
                  </a:cubicBezTo>
                  <a:cubicBezTo>
                    <a:pt x="162" y="2070"/>
                    <a:pt x="260" y="2084"/>
                    <a:pt x="357" y="2084"/>
                  </a:cubicBezTo>
                  <a:cubicBezTo>
                    <a:pt x="709" y="2084"/>
                    <a:pt x="1039" y="1896"/>
                    <a:pt x="1319" y="1683"/>
                  </a:cubicBezTo>
                  <a:cubicBezTo>
                    <a:pt x="1716" y="1390"/>
                    <a:pt x="2156" y="1013"/>
                    <a:pt x="2239" y="490"/>
                  </a:cubicBezTo>
                  <a:cubicBezTo>
                    <a:pt x="2305" y="226"/>
                    <a:pt x="2084" y="0"/>
                    <a:pt x="1833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2171675" y="4710875"/>
              <a:ext cx="40925" cy="21650"/>
            </a:xfrm>
            <a:custGeom>
              <a:avLst/>
              <a:gdLst/>
              <a:ahLst/>
              <a:cxnLst/>
              <a:rect l="l" t="t" r="r" b="b"/>
              <a:pathLst>
                <a:path w="1637" h="866" extrusionOk="0">
                  <a:moveTo>
                    <a:pt x="1330" y="0"/>
                  </a:moveTo>
                  <a:cubicBezTo>
                    <a:pt x="1313" y="0"/>
                    <a:pt x="1295" y="3"/>
                    <a:pt x="1277" y="8"/>
                  </a:cubicBezTo>
                  <a:cubicBezTo>
                    <a:pt x="1005" y="92"/>
                    <a:pt x="774" y="196"/>
                    <a:pt x="544" y="343"/>
                  </a:cubicBezTo>
                  <a:cubicBezTo>
                    <a:pt x="335" y="426"/>
                    <a:pt x="147" y="573"/>
                    <a:pt x="21" y="761"/>
                  </a:cubicBezTo>
                  <a:cubicBezTo>
                    <a:pt x="0" y="803"/>
                    <a:pt x="21" y="866"/>
                    <a:pt x="84" y="866"/>
                  </a:cubicBezTo>
                  <a:cubicBezTo>
                    <a:pt x="314" y="845"/>
                    <a:pt x="544" y="803"/>
                    <a:pt x="754" y="698"/>
                  </a:cubicBezTo>
                  <a:cubicBezTo>
                    <a:pt x="984" y="615"/>
                    <a:pt x="1214" y="510"/>
                    <a:pt x="1444" y="405"/>
                  </a:cubicBezTo>
                  <a:cubicBezTo>
                    <a:pt x="1636" y="309"/>
                    <a:pt x="1528" y="0"/>
                    <a:pt x="1330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2251700" y="4662925"/>
              <a:ext cx="59650" cy="39825"/>
            </a:xfrm>
            <a:custGeom>
              <a:avLst/>
              <a:gdLst/>
              <a:ahLst/>
              <a:cxnLst/>
              <a:rect l="l" t="t" r="r" b="b"/>
              <a:pathLst>
                <a:path w="2386" h="1593" extrusionOk="0">
                  <a:moveTo>
                    <a:pt x="1842" y="1"/>
                  </a:moveTo>
                  <a:cubicBezTo>
                    <a:pt x="1612" y="85"/>
                    <a:pt x="1382" y="189"/>
                    <a:pt x="1172" y="315"/>
                  </a:cubicBezTo>
                  <a:cubicBezTo>
                    <a:pt x="733" y="482"/>
                    <a:pt x="356" y="796"/>
                    <a:pt x="105" y="1173"/>
                  </a:cubicBezTo>
                  <a:cubicBezTo>
                    <a:pt x="1" y="1361"/>
                    <a:pt x="147" y="1591"/>
                    <a:pt x="356" y="1591"/>
                  </a:cubicBezTo>
                  <a:cubicBezTo>
                    <a:pt x="379" y="1592"/>
                    <a:pt x="402" y="1593"/>
                    <a:pt x="424" y="1593"/>
                  </a:cubicBezTo>
                  <a:cubicBezTo>
                    <a:pt x="837" y="1593"/>
                    <a:pt x="1214" y="1417"/>
                    <a:pt x="1591" y="1298"/>
                  </a:cubicBezTo>
                  <a:cubicBezTo>
                    <a:pt x="1863" y="1214"/>
                    <a:pt x="2114" y="1152"/>
                    <a:pt x="2386" y="1068"/>
                  </a:cubicBezTo>
                  <a:cubicBezTo>
                    <a:pt x="2198" y="712"/>
                    <a:pt x="2030" y="357"/>
                    <a:pt x="1842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1812300" y="5288775"/>
              <a:ext cx="25675" cy="43750"/>
            </a:xfrm>
            <a:custGeom>
              <a:avLst/>
              <a:gdLst/>
              <a:ahLst/>
              <a:cxnLst/>
              <a:rect l="l" t="t" r="r" b="b"/>
              <a:pathLst>
                <a:path w="1027" h="1750" extrusionOk="0">
                  <a:moveTo>
                    <a:pt x="571" y="1"/>
                  </a:moveTo>
                  <a:cubicBezTo>
                    <a:pt x="505" y="1"/>
                    <a:pt x="439" y="18"/>
                    <a:pt x="377" y="54"/>
                  </a:cubicBezTo>
                  <a:cubicBezTo>
                    <a:pt x="64" y="201"/>
                    <a:pt x="22" y="640"/>
                    <a:pt x="1" y="954"/>
                  </a:cubicBezTo>
                  <a:cubicBezTo>
                    <a:pt x="1" y="1100"/>
                    <a:pt x="43" y="1247"/>
                    <a:pt x="105" y="1393"/>
                  </a:cubicBezTo>
                  <a:cubicBezTo>
                    <a:pt x="168" y="1561"/>
                    <a:pt x="273" y="1582"/>
                    <a:pt x="398" y="1728"/>
                  </a:cubicBezTo>
                  <a:cubicBezTo>
                    <a:pt x="419" y="1742"/>
                    <a:pt x="443" y="1749"/>
                    <a:pt x="466" y="1749"/>
                  </a:cubicBezTo>
                  <a:cubicBezTo>
                    <a:pt x="512" y="1749"/>
                    <a:pt x="559" y="1721"/>
                    <a:pt x="587" y="1665"/>
                  </a:cubicBezTo>
                  <a:cubicBezTo>
                    <a:pt x="608" y="1582"/>
                    <a:pt x="691" y="1519"/>
                    <a:pt x="712" y="1414"/>
                  </a:cubicBezTo>
                  <a:cubicBezTo>
                    <a:pt x="754" y="1289"/>
                    <a:pt x="796" y="1163"/>
                    <a:pt x="817" y="1038"/>
                  </a:cubicBezTo>
                  <a:cubicBezTo>
                    <a:pt x="859" y="787"/>
                    <a:pt x="1026" y="515"/>
                    <a:pt x="942" y="264"/>
                  </a:cubicBezTo>
                  <a:cubicBezTo>
                    <a:pt x="883" y="101"/>
                    <a:pt x="729" y="1"/>
                    <a:pt x="571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1768375" y="5423100"/>
              <a:ext cx="25125" cy="33375"/>
            </a:xfrm>
            <a:custGeom>
              <a:avLst/>
              <a:gdLst/>
              <a:ahLst/>
              <a:cxnLst/>
              <a:rect l="l" t="t" r="r" b="b"/>
              <a:pathLst>
                <a:path w="1005" h="1335" extrusionOk="0">
                  <a:moveTo>
                    <a:pt x="409" y="1"/>
                  </a:moveTo>
                  <a:cubicBezTo>
                    <a:pt x="378" y="1"/>
                    <a:pt x="346" y="12"/>
                    <a:pt x="314" y="38"/>
                  </a:cubicBezTo>
                  <a:cubicBezTo>
                    <a:pt x="0" y="247"/>
                    <a:pt x="105" y="812"/>
                    <a:pt x="126" y="1126"/>
                  </a:cubicBezTo>
                  <a:lnTo>
                    <a:pt x="126" y="1251"/>
                  </a:lnTo>
                  <a:cubicBezTo>
                    <a:pt x="419" y="1293"/>
                    <a:pt x="712" y="1314"/>
                    <a:pt x="1005" y="1335"/>
                  </a:cubicBezTo>
                  <a:cubicBezTo>
                    <a:pt x="963" y="1168"/>
                    <a:pt x="942" y="1021"/>
                    <a:pt x="900" y="854"/>
                  </a:cubicBezTo>
                  <a:cubicBezTo>
                    <a:pt x="863" y="742"/>
                    <a:pt x="660" y="1"/>
                    <a:pt x="409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1961900" y="5193600"/>
              <a:ext cx="44500" cy="27525"/>
            </a:xfrm>
            <a:custGeom>
              <a:avLst/>
              <a:gdLst/>
              <a:ahLst/>
              <a:cxnLst/>
              <a:rect l="l" t="t" r="r" b="b"/>
              <a:pathLst>
                <a:path w="1780" h="1101" extrusionOk="0">
                  <a:moveTo>
                    <a:pt x="1315" y="0"/>
                  </a:moveTo>
                  <a:cubicBezTo>
                    <a:pt x="1086" y="0"/>
                    <a:pt x="846" y="147"/>
                    <a:pt x="650" y="283"/>
                  </a:cubicBezTo>
                  <a:cubicBezTo>
                    <a:pt x="398" y="430"/>
                    <a:pt x="189" y="639"/>
                    <a:pt x="43" y="890"/>
                  </a:cubicBezTo>
                  <a:cubicBezTo>
                    <a:pt x="1" y="953"/>
                    <a:pt x="43" y="1037"/>
                    <a:pt x="126" y="1058"/>
                  </a:cubicBezTo>
                  <a:cubicBezTo>
                    <a:pt x="245" y="1085"/>
                    <a:pt x="372" y="1100"/>
                    <a:pt x="500" y="1100"/>
                  </a:cubicBezTo>
                  <a:cubicBezTo>
                    <a:pt x="664" y="1100"/>
                    <a:pt x="831" y="1075"/>
                    <a:pt x="984" y="1016"/>
                  </a:cubicBezTo>
                  <a:cubicBezTo>
                    <a:pt x="1277" y="953"/>
                    <a:pt x="1696" y="827"/>
                    <a:pt x="1759" y="472"/>
                  </a:cubicBezTo>
                  <a:cubicBezTo>
                    <a:pt x="1779" y="304"/>
                    <a:pt x="1717" y="158"/>
                    <a:pt x="1570" y="74"/>
                  </a:cubicBezTo>
                  <a:cubicBezTo>
                    <a:pt x="1489" y="22"/>
                    <a:pt x="1403" y="0"/>
                    <a:pt x="1315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1922250" y="5148425"/>
              <a:ext cx="85975" cy="64500"/>
            </a:xfrm>
            <a:custGeom>
              <a:avLst/>
              <a:gdLst/>
              <a:ahLst/>
              <a:cxnLst/>
              <a:rect l="l" t="t" r="r" b="b"/>
              <a:pathLst>
                <a:path w="3439" h="2580" extrusionOk="0">
                  <a:moveTo>
                    <a:pt x="2824" y="0"/>
                  </a:moveTo>
                  <a:cubicBezTo>
                    <a:pt x="2783" y="0"/>
                    <a:pt x="2740" y="6"/>
                    <a:pt x="2696" y="19"/>
                  </a:cubicBezTo>
                  <a:cubicBezTo>
                    <a:pt x="1775" y="312"/>
                    <a:pt x="666" y="981"/>
                    <a:pt x="206" y="1860"/>
                  </a:cubicBezTo>
                  <a:cubicBezTo>
                    <a:pt x="0" y="2255"/>
                    <a:pt x="315" y="2579"/>
                    <a:pt x="677" y="2579"/>
                  </a:cubicBezTo>
                  <a:cubicBezTo>
                    <a:pt x="757" y="2579"/>
                    <a:pt x="838" y="2564"/>
                    <a:pt x="917" y="2530"/>
                  </a:cubicBezTo>
                  <a:cubicBezTo>
                    <a:pt x="1336" y="2320"/>
                    <a:pt x="1712" y="2028"/>
                    <a:pt x="2047" y="1714"/>
                  </a:cubicBezTo>
                  <a:cubicBezTo>
                    <a:pt x="2403" y="1400"/>
                    <a:pt x="2800" y="1107"/>
                    <a:pt x="3156" y="772"/>
                  </a:cubicBezTo>
                  <a:cubicBezTo>
                    <a:pt x="3439" y="471"/>
                    <a:pt x="3196" y="0"/>
                    <a:pt x="282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1833475" y="5241450"/>
              <a:ext cx="56275" cy="45825"/>
            </a:xfrm>
            <a:custGeom>
              <a:avLst/>
              <a:gdLst/>
              <a:ahLst/>
              <a:cxnLst/>
              <a:rect l="l" t="t" r="r" b="b"/>
              <a:pathLst>
                <a:path w="2251" h="1833" extrusionOk="0">
                  <a:moveTo>
                    <a:pt x="1591" y="0"/>
                  </a:moveTo>
                  <a:cubicBezTo>
                    <a:pt x="1300" y="0"/>
                    <a:pt x="1025" y="255"/>
                    <a:pt x="828" y="420"/>
                  </a:cubicBezTo>
                  <a:cubicBezTo>
                    <a:pt x="472" y="671"/>
                    <a:pt x="221" y="1027"/>
                    <a:pt x="74" y="1424"/>
                  </a:cubicBezTo>
                  <a:cubicBezTo>
                    <a:pt x="1" y="1645"/>
                    <a:pt x="202" y="1833"/>
                    <a:pt x="408" y="1833"/>
                  </a:cubicBezTo>
                  <a:cubicBezTo>
                    <a:pt x="436" y="1833"/>
                    <a:pt x="465" y="1829"/>
                    <a:pt x="493" y="1822"/>
                  </a:cubicBezTo>
                  <a:cubicBezTo>
                    <a:pt x="932" y="1675"/>
                    <a:pt x="1330" y="1403"/>
                    <a:pt x="1623" y="1027"/>
                  </a:cubicBezTo>
                  <a:cubicBezTo>
                    <a:pt x="1811" y="817"/>
                    <a:pt x="2250" y="294"/>
                    <a:pt x="1832" y="64"/>
                  </a:cubicBezTo>
                  <a:cubicBezTo>
                    <a:pt x="1751" y="19"/>
                    <a:pt x="1671" y="0"/>
                    <a:pt x="1591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1903325" y="5234500"/>
              <a:ext cx="38725" cy="26425"/>
            </a:xfrm>
            <a:custGeom>
              <a:avLst/>
              <a:gdLst/>
              <a:ahLst/>
              <a:cxnLst/>
              <a:rect l="l" t="t" r="r" b="b"/>
              <a:pathLst>
                <a:path w="1549" h="1057" extrusionOk="0">
                  <a:moveTo>
                    <a:pt x="1223" y="0"/>
                  </a:moveTo>
                  <a:cubicBezTo>
                    <a:pt x="967" y="0"/>
                    <a:pt x="745" y="168"/>
                    <a:pt x="524" y="321"/>
                  </a:cubicBezTo>
                  <a:cubicBezTo>
                    <a:pt x="252" y="489"/>
                    <a:pt x="21" y="656"/>
                    <a:pt x="0" y="949"/>
                  </a:cubicBezTo>
                  <a:cubicBezTo>
                    <a:pt x="0" y="1012"/>
                    <a:pt x="42" y="1054"/>
                    <a:pt x="84" y="1054"/>
                  </a:cubicBezTo>
                  <a:cubicBezTo>
                    <a:pt x="114" y="1056"/>
                    <a:pt x="144" y="1057"/>
                    <a:pt x="174" y="1057"/>
                  </a:cubicBezTo>
                  <a:cubicBezTo>
                    <a:pt x="441" y="1057"/>
                    <a:pt x="717" y="976"/>
                    <a:pt x="942" y="844"/>
                  </a:cubicBezTo>
                  <a:cubicBezTo>
                    <a:pt x="1256" y="719"/>
                    <a:pt x="1549" y="593"/>
                    <a:pt x="1549" y="196"/>
                  </a:cubicBezTo>
                  <a:cubicBezTo>
                    <a:pt x="1549" y="112"/>
                    <a:pt x="1486" y="49"/>
                    <a:pt x="1402" y="28"/>
                  </a:cubicBezTo>
                  <a:cubicBezTo>
                    <a:pt x="1340" y="9"/>
                    <a:pt x="1281" y="0"/>
                    <a:pt x="1223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1878750" y="5190650"/>
              <a:ext cx="39775" cy="41425"/>
            </a:xfrm>
            <a:custGeom>
              <a:avLst/>
              <a:gdLst/>
              <a:ahLst/>
              <a:cxnLst/>
              <a:rect l="l" t="t" r="r" b="b"/>
              <a:pathLst>
                <a:path w="1591" h="1657" extrusionOk="0">
                  <a:moveTo>
                    <a:pt x="1185" y="0"/>
                  </a:moveTo>
                  <a:cubicBezTo>
                    <a:pt x="833" y="0"/>
                    <a:pt x="636" y="294"/>
                    <a:pt x="439" y="569"/>
                  </a:cubicBezTo>
                  <a:cubicBezTo>
                    <a:pt x="209" y="862"/>
                    <a:pt x="0" y="1155"/>
                    <a:pt x="63" y="1510"/>
                  </a:cubicBezTo>
                  <a:cubicBezTo>
                    <a:pt x="84" y="1594"/>
                    <a:pt x="167" y="1657"/>
                    <a:pt x="272" y="1657"/>
                  </a:cubicBezTo>
                  <a:cubicBezTo>
                    <a:pt x="586" y="1657"/>
                    <a:pt x="858" y="1322"/>
                    <a:pt x="1067" y="1092"/>
                  </a:cubicBezTo>
                  <a:cubicBezTo>
                    <a:pt x="1276" y="862"/>
                    <a:pt x="1590" y="548"/>
                    <a:pt x="1444" y="192"/>
                  </a:cubicBezTo>
                  <a:cubicBezTo>
                    <a:pt x="1423" y="108"/>
                    <a:pt x="1339" y="25"/>
                    <a:pt x="1255" y="4"/>
                  </a:cubicBezTo>
                  <a:cubicBezTo>
                    <a:pt x="1231" y="1"/>
                    <a:pt x="1208" y="0"/>
                    <a:pt x="1185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1800275" y="4771650"/>
              <a:ext cx="36325" cy="35675"/>
            </a:xfrm>
            <a:custGeom>
              <a:avLst/>
              <a:gdLst/>
              <a:ahLst/>
              <a:cxnLst/>
              <a:rect l="l" t="t" r="r" b="b"/>
              <a:pathLst>
                <a:path w="1453" h="1427" extrusionOk="0">
                  <a:moveTo>
                    <a:pt x="223" y="1"/>
                  </a:moveTo>
                  <a:cubicBezTo>
                    <a:pt x="198" y="1"/>
                    <a:pt x="172" y="2"/>
                    <a:pt x="147" y="4"/>
                  </a:cubicBezTo>
                  <a:cubicBezTo>
                    <a:pt x="63" y="25"/>
                    <a:pt x="1" y="109"/>
                    <a:pt x="21" y="192"/>
                  </a:cubicBezTo>
                  <a:cubicBezTo>
                    <a:pt x="63" y="402"/>
                    <a:pt x="168" y="611"/>
                    <a:pt x="314" y="757"/>
                  </a:cubicBezTo>
                  <a:cubicBezTo>
                    <a:pt x="440" y="987"/>
                    <a:pt x="607" y="1197"/>
                    <a:pt x="817" y="1364"/>
                  </a:cubicBezTo>
                  <a:cubicBezTo>
                    <a:pt x="882" y="1408"/>
                    <a:pt x="948" y="1427"/>
                    <a:pt x="1012" y="1427"/>
                  </a:cubicBezTo>
                  <a:cubicBezTo>
                    <a:pt x="1253" y="1427"/>
                    <a:pt x="1452" y="1152"/>
                    <a:pt x="1402" y="904"/>
                  </a:cubicBezTo>
                  <a:cubicBezTo>
                    <a:pt x="1298" y="632"/>
                    <a:pt x="1089" y="381"/>
                    <a:pt x="837" y="234"/>
                  </a:cubicBezTo>
                  <a:cubicBezTo>
                    <a:pt x="668" y="84"/>
                    <a:pt x="448" y="1"/>
                    <a:pt x="223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1806025" y="4962175"/>
              <a:ext cx="40275" cy="62200"/>
            </a:xfrm>
            <a:custGeom>
              <a:avLst/>
              <a:gdLst/>
              <a:ahLst/>
              <a:cxnLst/>
              <a:rect l="l" t="t" r="r" b="b"/>
              <a:pathLst>
                <a:path w="1611" h="2488" extrusionOk="0">
                  <a:moveTo>
                    <a:pt x="1082" y="1"/>
                  </a:moveTo>
                  <a:cubicBezTo>
                    <a:pt x="899" y="1"/>
                    <a:pt x="718" y="102"/>
                    <a:pt x="649" y="334"/>
                  </a:cubicBezTo>
                  <a:cubicBezTo>
                    <a:pt x="566" y="648"/>
                    <a:pt x="440" y="962"/>
                    <a:pt x="294" y="1255"/>
                  </a:cubicBezTo>
                  <a:cubicBezTo>
                    <a:pt x="147" y="1568"/>
                    <a:pt x="1" y="1799"/>
                    <a:pt x="84" y="2154"/>
                  </a:cubicBezTo>
                  <a:cubicBezTo>
                    <a:pt x="144" y="2364"/>
                    <a:pt x="333" y="2488"/>
                    <a:pt x="534" y="2488"/>
                  </a:cubicBezTo>
                  <a:cubicBezTo>
                    <a:pt x="615" y="2488"/>
                    <a:pt x="697" y="2468"/>
                    <a:pt x="775" y="2426"/>
                  </a:cubicBezTo>
                  <a:cubicBezTo>
                    <a:pt x="1361" y="2175"/>
                    <a:pt x="1486" y="1108"/>
                    <a:pt x="1549" y="543"/>
                  </a:cubicBezTo>
                  <a:cubicBezTo>
                    <a:pt x="1611" y="210"/>
                    <a:pt x="1345" y="1"/>
                    <a:pt x="1082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1477525" y="4781425"/>
              <a:ext cx="37700" cy="17350"/>
            </a:xfrm>
            <a:custGeom>
              <a:avLst/>
              <a:gdLst/>
              <a:ahLst/>
              <a:cxnLst/>
              <a:rect l="l" t="t" r="r" b="b"/>
              <a:pathLst>
                <a:path w="1508" h="694" extrusionOk="0">
                  <a:moveTo>
                    <a:pt x="409" y="0"/>
                  </a:moveTo>
                  <a:cubicBezTo>
                    <a:pt x="299" y="0"/>
                    <a:pt x="189" y="11"/>
                    <a:pt x="84" y="31"/>
                  </a:cubicBezTo>
                  <a:cubicBezTo>
                    <a:pt x="22" y="52"/>
                    <a:pt x="1" y="136"/>
                    <a:pt x="43" y="178"/>
                  </a:cubicBezTo>
                  <a:cubicBezTo>
                    <a:pt x="231" y="345"/>
                    <a:pt x="419" y="450"/>
                    <a:pt x="628" y="555"/>
                  </a:cubicBezTo>
                  <a:cubicBezTo>
                    <a:pt x="793" y="637"/>
                    <a:pt x="970" y="693"/>
                    <a:pt x="1140" y="693"/>
                  </a:cubicBezTo>
                  <a:cubicBezTo>
                    <a:pt x="1187" y="693"/>
                    <a:pt x="1232" y="689"/>
                    <a:pt x="1277" y="680"/>
                  </a:cubicBezTo>
                  <a:cubicBezTo>
                    <a:pt x="1444" y="596"/>
                    <a:pt x="1507" y="387"/>
                    <a:pt x="1382" y="262"/>
                  </a:cubicBezTo>
                  <a:cubicBezTo>
                    <a:pt x="1231" y="111"/>
                    <a:pt x="1013" y="28"/>
                    <a:pt x="803" y="28"/>
                  </a:cubicBezTo>
                  <a:cubicBezTo>
                    <a:pt x="780" y="28"/>
                    <a:pt x="756" y="29"/>
                    <a:pt x="733" y="31"/>
                  </a:cubicBezTo>
                  <a:cubicBezTo>
                    <a:pt x="628" y="11"/>
                    <a:pt x="519" y="0"/>
                    <a:pt x="409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1502650" y="5260000"/>
              <a:ext cx="47925" cy="30650"/>
            </a:xfrm>
            <a:custGeom>
              <a:avLst/>
              <a:gdLst/>
              <a:ahLst/>
              <a:cxnLst/>
              <a:rect l="l" t="t" r="r" b="b"/>
              <a:pathLst>
                <a:path w="1917" h="1226" extrusionOk="0">
                  <a:moveTo>
                    <a:pt x="1589" y="0"/>
                  </a:moveTo>
                  <a:cubicBezTo>
                    <a:pt x="1562" y="0"/>
                    <a:pt x="1534" y="4"/>
                    <a:pt x="1507" y="13"/>
                  </a:cubicBezTo>
                  <a:cubicBezTo>
                    <a:pt x="1214" y="117"/>
                    <a:pt x="962" y="264"/>
                    <a:pt x="732" y="473"/>
                  </a:cubicBezTo>
                  <a:cubicBezTo>
                    <a:pt x="481" y="598"/>
                    <a:pt x="251" y="766"/>
                    <a:pt x="63" y="954"/>
                  </a:cubicBezTo>
                  <a:cubicBezTo>
                    <a:pt x="0" y="1017"/>
                    <a:pt x="21" y="1101"/>
                    <a:pt x="84" y="1122"/>
                  </a:cubicBezTo>
                  <a:cubicBezTo>
                    <a:pt x="185" y="1197"/>
                    <a:pt x="316" y="1226"/>
                    <a:pt x="455" y="1226"/>
                  </a:cubicBezTo>
                  <a:cubicBezTo>
                    <a:pt x="661" y="1226"/>
                    <a:pt x="884" y="1163"/>
                    <a:pt x="1046" y="1101"/>
                  </a:cubicBezTo>
                  <a:cubicBezTo>
                    <a:pt x="1423" y="996"/>
                    <a:pt x="1737" y="724"/>
                    <a:pt x="1862" y="347"/>
                  </a:cubicBezTo>
                  <a:cubicBezTo>
                    <a:pt x="1917" y="166"/>
                    <a:pt x="1767" y="0"/>
                    <a:pt x="1589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1783025" y="4570850"/>
              <a:ext cx="55975" cy="33000"/>
            </a:xfrm>
            <a:custGeom>
              <a:avLst/>
              <a:gdLst/>
              <a:ahLst/>
              <a:cxnLst/>
              <a:rect l="l" t="t" r="r" b="b"/>
              <a:pathLst>
                <a:path w="2239" h="1320" extrusionOk="0">
                  <a:moveTo>
                    <a:pt x="1361" y="0"/>
                  </a:moveTo>
                  <a:cubicBezTo>
                    <a:pt x="1206" y="0"/>
                    <a:pt x="1048" y="24"/>
                    <a:pt x="900" y="64"/>
                  </a:cubicBezTo>
                  <a:cubicBezTo>
                    <a:pt x="460" y="148"/>
                    <a:pt x="0" y="462"/>
                    <a:pt x="42" y="964"/>
                  </a:cubicBezTo>
                  <a:cubicBezTo>
                    <a:pt x="42" y="1152"/>
                    <a:pt x="209" y="1319"/>
                    <a:pt x="419" y="1319"/>
                  </a:cubicBezTo>
                  <a:cubicBezTo>
                    <a:pt x="586" y="1299"/>
                    <a:pt x="753" y="1236"/>
                    <a:pt x="900" y="1152"/>
                  </a:cubicBezTo>
                  <a:cubicBezTo>
                    <a:pt x="1025" y="1068"/>
                    <a:pt x="1151" y="985"/>
                    <a:pt x="1297" y="922"/>
                  </a:cubicBezTo>
                  <a:cubicBezTo>
                    <a:pt x="1423" y="859"/>
                    <a:pt x="1569" y="817"/>
                    <a:pt x="1716" y="755"/>
                  </a:cubicBezTo>
                  <a:cubicBezTo>
                    <a:pt x="1862" y="671"/>
                    <a:pt x="2009" y="608"/>
                    <a:pt x="2134" y="503"/>
                  </a:cubicBezTo>
                  <a:cubicBezTo>
                    <a:pt x="2239" y="441"/>
                    <a:pt x="2239" y="294"/>
                    <a:pt x="2134" y="252"/>
                  </a:cubicBezTo>
                  <a:cubicBezTo>
                    <a:pt x="1967" y="148"/>
                    <a:pt x="1799" y="64"/>
                    <a:pt x="1611" y="22"/>
                  </a:cubicBezTo>
                  <a:cubicBezTo>
                    <a:pt x="1530" y="7"/>
                    <a:pt x="1445" y="0"/>
                    <a:pt x="1361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1473475" y="4630975"/>
              <a:ext cx="58475" cy="32875"/>
            </a:xfrm>
            <a:custGeom>
              <a:avLst/>
              <a:gdLst/>
              <a:ahLst/>
              <a:cxnLst/>
              <a:rect l="l" t="t" r="r" b="b"/>
              <a:pathLst>
                <a:path w="2339" h="1315" extrusionOk="0">
                  <a:moveTo>
                    <a:pt x="319" y="1"/>
                  </a:moveTo>
                  <a:cubicBezTo>
                    <a:pt x="127" y="1"/>
                    <a:pt x="1" y="180"/>
                    <a:pt x="100" y="358"/>
                  </a:cubicBezTo>
                  <a:cubicBezTo>
                    <a:pt x="423" y="871"/>
                    <a:pt x="1141" y="1314"/>
                    <a:pt x="1787" y="1314"/>
                  </a:cubicBezTo>
                  <a:cubicBezTo>
                    <a:pt x="1853" y="1314"/>
                    <a:pt x="1919" y="1310"/>
                    <a:pt x="1983" y="1300"/>
                  </a:cubicBezTo>
                  <a:cubicBezTo>
                    <a:pt x="2339" y="1237"/>
                    <a:pt x="2276" y="798"/>
                    <a:pt x="2067" y="630"/>
                  </a:cubicBezTo>
                  <a:cubicBezTo>
                    <a:pt x="1795" y="484"/>
                    <a:pt x="1502" y="379"/>
                    <a:pt x="1209" y="316"/>
                  </a:cubicBezTo>
                  <a:cubicBezTo>
                    <a:pt x="916" y="191"/>
                    <a:pt x="644" y="86"/>
                    <a:pt x="351" y="3"/>
                  </a:cubicBezTo>
                  <a:cubicBezTo>
                    <a:pt x="340" y="1"/>
                    <a:pt x="330" y="1"/>
                    <a:pt x="319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1928725" y="5107050"/>
              <a:ext cx="48650" cy="54325"/>
            </a:xfrm>
            <a:custGeom>
              <a:avLst/>
              <a:gdLst/>
              <a:ahLst/>
              <a:cxnLst/>
              <a:rect l="l" t="t" r="r" b="b"/>
              <a:pathLst>
                <a:path w="1946" h="2173" extrusionOk="0">
                  <a:moveTo>
                    <a:pt x="1419" y="0"/>
                  </a:moveTo>
                  <a:cubicBezTo>
                    <a:pt x="1330" y="0"/>
                    <a:pt x="1239" y="32"/>
                    <a:pt x="1161" y="105"/>
                  </a:cubicBezTo>
                  <a:cubicBezTo>
                    <a:pt x="889" y="398"/>
                    <a:pt x="658" y="711"/>
                    <a:pt x="470" y="1046"/>
                  </a:cubicBezTo>
                  <a:cubicBezTo>
                    <a:pt x="365" y="1214"/>
                    <a:pt x="261" y="1360"/>
                    <a:pt x="198" y="1527"/>
                  </a:cubicBezTo>
                  <a:cubicBezTo>
                    <a:pt x="156" y="1695"/>
                    <a:pt x="93" y="1841"/>
                    <a:pt x="52" y="2009"/>
                  </a:cubicBezTo>
                  <a:cubicBezTo>
                    <a:pt x="1" y="2077"/>
                    <a:pt x="74" y="2172"/>
                    <a:pt x="148" y="2172"/>
                  </a:cubicBezTo>
                  <a:cubicBezTo>
                    <a:pt x="165" y="2172"/>
                    <a:pt x="182" y="2167"/>
                    <a:pt x="198" y="2155"/>
                  </a:cubicBezTo>
                  <a:cubicBezTo>
                    <a:pt x="324" y="2051"/>
                    <a:pt x="491" y="2030"/>
                    <a:pt x="617" y="1946"/>
                  </a:cubicBezTo>
                  <a:cubicBezTo>
                    <a:pt x="784" y="1841"/>
                    <a:pt x="930" y="1716"/>
                    <a:pt x="1056" y="1590"/>
                  </a:cubicBezTo>
                  <a:cubicBezTo>
                    <a:pt x="1349" y="1297"/>
                    <a:pt x="1600" y="962"/>
                    <a:pt x="1788" y="586"/>
                  </a:cubicBezTo>
                  <a:cubicBezTo>
                    <a:pt x="1945" y="287"/>
                    <a:pt x="1689" y="0"/>
                    <a:pt x="1419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1942550" y="4565025"/>
              <a:ext cx="69075" cy="38300"/>
            </a:xfrm>
            <a:custGeom>
              <a:avLst/>
              <a:gdLst/>
              <a:ahLst/>
              <a:cxnLst/>
              <a:rect l="l" t="t" r="r" b="b"/>
              <a:pathLst>
                <a:path w="2763" h="1532" extrusionOk="0">
                  <a:moveTo>
                    <a:pt x="2374" y="0"/>
                  </a:moveTo>
                  <a:cubicBezTo>
                    <a:pt x="2074" y="0"/>
                    <a:pt x="1769" y="189"/>
                    <a:pt x="1507" y="276"/>
                  </a:cubicBezTo>
                  <a:cubicBezTo>
                    <a:pt x="1110" y="381"/>
                    <a:pt x="733" y="548"/>
                    <a:pt x="356" y="716"/>
                  </a:cubicBezTo>
                  <a:cubicBezTo>
                    <a:pt x="1" y="967"/>
                    <a:pt x="168" y="1532"/>
                    <a:pt x="608" y="1532"/>
                  </a:cubicBezTo>
                  <a:cubicBezTo>
                    <a:pt x="1047" y="1532"/>
                    <a:pt x="1507" y="1385"/>
                    <a:pt x="1884" y="1155"/>
                  </a:cubicBezTo>
                  <a:cubicBezTo>
                    <a:pt x="2198" y="967"/>
                    <a:pt x="2679" y="716"/>
                    <a:pt x="2742" y="318"/>
                  </a:cubicBezTo>
                  <a:cubicBezTo>
                    <a:pt x="2763" y="172"/>
                    <a:pt x="2679" y="46"/>
                    <a:pt x="2553" y="25"/>
                  </a:cubicBezTo>
                  <a:cubicBezTo>
                    <a:pt x="2494" y="8"/>
                    <a:pt x="2434" y="0"/>
                    <a:pt x="237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1803650" y="4607025"/>
              <a:ext cx="39550" cy="53450"/>
            </a:xfrm>
            <a:custGeom>
              <a:avLst/>
              <a:gdLst/>
              <a:ahLst/>
              <a:cxnLst/>
              <a:rect l="l" t="t" r="r" b="b"/>
              <a:pathLst>
                <a:path w="1582" h="2138" extrusionOk="0">
                  <a:moveTo>
                    <a:pt x="894" y="0"/>
                  </a:moveTo>
                  <a:cubicBezTo>
                    <a:pt x="779" y="0"/>
                    <a:pt x="668" y="75"/>
                    <a:pt x="640" y="186"/>
                  </a:cubicBezTo>
                  <a:cubicBezTo>
                    <a:pt x="556" y="626"/>
                    <a:pt x="410" y="1065"/>
                    <a:pt x="200" y="1463"/>
                  </a:cubicBezTo>
                  <a:cubicBezTo>
                    <a:pt x="0" y="1820"/>
                    <a:pt x="326" y="2137"/>
                    <a:pt x="634" y="2137"/>
                  </a:cubicBezTo>
                  <a:cubicBezTo>
                    <a:pt x="777" y="2137"/>
                    <a:pt x="916" y="2068"/>
                    <a:pt x="995" y="1902"/>
                  </a:cubicBezTo>
                  <a:cubicBezTo>
                    <a:pt x="1246" y="1358"/>
                    <a:pt x="1581" y="563"/>
                    <a:pt x="1058" y="61"/>
                  </a:cubicBezTo>
                  <a:cubicBezTo>
                    <a:pt x="1009" y="19"/>
                    <a:pt x="951" y="0"/>
                    <a:pt x="894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943450" y="4687975"/>
              <a:ext cx="1718375" cy="555575"/>
            </a:xfrm>
            <a:custGeom>
              <a:avLst/>
              <a:gdLst/>
              <a:ahLst/>
              <a:cxnLst/>
              <a:rect l="l" t="t" r="r" b="b"/>
              <a:pathLst>
                <a:path w="68735" h="22223" extrusionOk="0">
                  <a:moveTo>
                    <a:pt x="4105" y="1"/>
                  </a:moveTo>
                  <a:cubicBezTo>
                    <a:pt x="2266" y="1"/>
                    <a:pt x="780" y="288"/>
                    <a:pt x="252" y="1091"/>
                  </a:cubicBezTo>
                  <a:cubicBezTo>
                    <a:pt x="168" y="1175"/>
                    <a:pt x="105" y="1280"/>
                    <a:pt x="105" y="1405"/>
                  </a:cubicBezTo>
                  <a:cubicBezTo>
                    <a:pt x="1" y="1761"/>
                    <a:pt x="22" y="2137"/>
                    <a:pt x="147" y="2493"/>
                  </a:cubicBezTo>
                  <a:cubicBezTo>
                    <a:pt x="419" y="3351"/>
                    <a:pt x="1465" y="3958"/>
                    <a:pt x="2177" y="4418"/>
                  </a:cubicBezTo>
                  <a:cubicBezTo>
                    <a:pt x="4039" y="5590"/>
                    <a:pt x="6048" y="6469"/>
                    <a:pt x="8077" y="7326"/>
                  </a:cubicBezTo>
                  <a:cubicBezTo>
                    <a:pt x="11697" y="8833"/>
                    <a:pt x="15400" y="10214"/>
                    <a:pt x="19125" y="11469"/>
                  </a:cubicBezTo>
                  <a:cubicBezTo>
                    <a:pt x="27285" y="14210"/>
                    <a:pt x="35634" y="16407"/>
                    <a:pt x="44003" y="18416"/>
                  </a:cubicBezTo>
                  <a:cubicBezTo>
                    <a:pt x="48083" y="19378"/>
                    <a:pt x="52163" y="20341"/>
                    <a:pt x="56243" y="21241"/>
                  </a:cubicBezTo>
                  <a:cubicBezTo>
                    <a:pt x="58411" y="21716"/>
                    <a:pt x="60779" y="22223"/>
                    <a:pt x="63086" y="22223"/>
                  </a:cubicBezTo>
                  <a:cubicBezTo>
                    <a:pt x="64029" y="22223"/>
                    <a:pt x="64963" y="22138"/>
                    <a:pt x="65868" y="21931"/>
                  </a:cubicBezTo>
                  <a:cubicBezTo>
                    <a:pt x="67605" y="21534"/>
                    <a:pt x="68735" y="20215"/>
                    <a:pt x="67354" y="18646"/>
                  </a:cubicBezTo>
                  <a:cubicBezTo>
                    <a:pt x="65073" y="16031"/>
                    <a:pt x="59821" y="14503"/>
                    <a:pt x="56264" y="13771"/>
                  </a:cubicBezTo>
                  <a:cubicBezTo>
                    <a:pt x="56222" y="13917"/>
                    <a:pt x="55846" y="15424"/>
                    <a:pt x="55699" y="15842"/>
                  </a:cubicBezTo>
                  <a:cubicBezTo>
                    <a:pt x="56432" y="16073"/>
                    <a:pt x="62102" y="17600"/>
                    <a:pt x="61893" y="18458"/>
                  </a:cubicBezTo>
                  <a:cubicBezTo>
                    <a:pt x="61827" y="18761"/>
                    <a:pt x="61424" y="18879"/>
                    <a:pt x="60835" y="18879"/>
                  </a:cubicBezTo>
                  <a:cubicBezTo>
                    <a:pt x="58990" y="18879"/>
                    <a:pt x="55326" y="17722"/>
                    <a:pt x="54549" y="17516"/>
                  </a:cubicBezTo>
                  <a:cubicBezTo>
                    <a:pt x="52184" y="16930"/>
                    <a:pt x="49820" y="16324"/>
                    <a:pt x="47476" y="15717"/>
                  </a:cubicBezTo>
                  <a:cubicBezTo>
                    <a:pt x="43082" y="14587"/>
                    <a:pt x="38709" y="13436"/>
                    <a:pt x="34336" y="12264"/>
                  </a:cubicBezTo>
                  <a:cubicBezTo>
                    <a:pt x="30026" y="11114"/>
                    <a:pt x="25716" y="9963"/>
                    <a:pt x="21426" y="8770"/>
                  </a:cubicBezTo>
                  <a:cubicBezTo>
                    <a:pt x="19188" y="8163"/>
                    <a:pt x="16970" y="7515"/>
                    <a:pt x="14794" y="6782"/>
                  </a:cubicBezTo>
                  <a:cubicBezTo>
                    <a:pt x="12534" y="6008"/>
                    <a:pt x="7136" y="4418"/>
                    <a:pt x="7073" y="3518"/>
                  </a:cubicBezTo>
                  <a:cubicBezTo>
                    <a:pt x="7057" y="3298"/>
                    <a:pt x="7360" y="3212"/>
                    <a:pt x="7854" y="3212"/>
                  </a:cubicBezTo>
                  <a:cubicBezTo>
                    <a:pt x="9376" y="3212"/>
                    <a:pt x="12718" y="4025"/>
                    <a:pt x="14250" y="4230"/>
                  </a:cubicBezTo>
                  <a:cubicBezTo>
                    <a:pt x="14438" y="3393"/>
                    <a:pt x="14689" y="2556"/>
                    <a:pt x="14982" y="1761"/>
                  </a:cubicBezTo>
                  <a:cubicBezTo>
                    <a:pt x="13945" y="1401"/>
                    <a:pt x="8164" y="1"/>
                    <a:pt x="4105" y="1"/>
                  </a:cubicBez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36"/>
          <p:cNvGrpSpPr/>
          <p:nvPr/>
        </p:nvGrpSpPr>
        <p:grpSpPr>
          <a:xfrm rot="-10408598">
            <a:off x="7332276" y="3758441"/>
            <a:ext cx="858628" cy="798878"/>
            <a:chOff x="2911700" y="4175975"/>
            <a:chExt cx="1104725" cy="1027850"/>
          </a:xfrm>
        </p:grpSpPr>
        <p:sp>
          <p:nvSpPr>
            <p:cNvPr id="736" name="Google Shape;736;p36"/>
            <p:cNvSpPr/>
            <p:nvPr/>
          </p:nvSpPr>
          <p:spPr>
            <a:xfrm>
              <a:off x="2911700" y="4731900"/>
              <a:ext cx="321275" cy="282950"/>
            </a:xfrm>
            <a:custGeom>
              <a:avLst/>
              <a:gdLst/>
              <a:ahLst/>
              <a:cxnLst/>
              <a:rect l="l" t="t" r="r" b="b"/>
              <a:pathLst>
                <a:path w="12851" h="11318" extrusionOk="0">
                  <a:moveTo>
                    <a:pt x="10416" y="0"/>
                  </a:moveTo>
                  <a:cubicBezTo>
                    <a:pt x="8840" y="0"/>
                    <a:pt x="6416" y="1318"/>
                    <a:pt x="4236" y="3498"/>
                  </a:cubicBezTo>
                  <a:cubicBezTo>
                    <a:pt x="1374" y="6388"/>
                    <a:pt x="0" y="9680"/>
                    <a:pt x="1202" y="10882"/>
                  </a:cubicBezTo>
                  <a:cubicBezTo>
                    <a:pt x="1498" y="11178"/>
                    <a:pt x="1920" y="11317"/>
                    <a:pt x="2432" y="11317"/>
                  </a:cubicBezTo>
                  <a:cubicBezTo>
                    <a:pt x="4000" y="11317"/>
                    <a:pt x="6407" y="10006"/>
                    <a:pt x="8586" y="7848"/>
                  </a:cubicBezTo>
                  <a:cubicBezTo>
                    <a:pt x="11476" y="4958"/>
                    <a:pt x="12850" y="1638"/>
                    <a:pt x="11648" y="436"/>
                  </a:cubicBezTo>
                  <a:cubicBezTo>
                    <a:pt x="11353" y="140"/>
                    <a:pt x="10929" y="0"/>
                    <a:pt x="104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3100575" y="4921075"/>
              <a:ext cx="321275" cy="282750"/>
            </a:xfrm>
            <a:custGeom>
              <a:avLst/>
              <a:gdLst/>
              <a:ahLst/>
              <a:cxnLst/>
              <a:rect l="l" t="t" r="r" b="b"/>
              <a:pathLst>
                <a:path w="12851" h="11310" extrusionOk="0">
                  <a:moveTo>
                    <a:pt x="10424" y="1"/>
                  </a:moveTo>
                  <a:cubicBezTo>
                    <a:pt x="8849" y="1"/>
                    <a:pt x="6420" y="1303"/>
                    <a:pt x="4236" y="3486"/>
                  </a:cubicBezTo>
                  <a:cubicBezTo>
                    <a:pt x="1374" y="6377"/>
                    <a:pt x="1" y="9668"/>
                    <a:pt x="1203" y="10870"/>
                  </a:cubicBezTo>
                  <a:cubicBezTo>
                    <a:pt x="1501" y="11168"/>
                    <a:pt x="1929" y="11310"/>
                    <a:pt x="2449" y="11310"/>
                  </a:cubicBezTo>
                  <a:cubicBezTo>
                    <a:pt x="4023" y="11310"/>
                    <a:pt x="6434" y="10010"/>
                    <a:pt x="8586" y="7837"/>
                  </a:cubicBezTo>
                  <a:cubicBezTo>
                    <a:pt x="11477" y="4946"/>
                    <a:pt x="12851" y="1626"/>
                    <a:pt x="11649" y="424"/>
                  </a:cubicBezTo>
                  <a:cubicBezTo>
                    <a:pt x="11355" y="137"/>
                    <a:pt x="10934" y="1"/>
                    <a:pt x="10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48900" y="4886425"/>
              <a:ext cx="320550" cy="282950"/>
            </a:xfrm>
            <a:custGeom>
              <a:avLst/>
              <a:gdLst/>
              <a:ahLst/>
              <a:cxnLst/>
              <a:rect l="l" t="t" r="r" b="b"/>
              <a:pathLst>
                <a:path w="12822" h="11318" extrusionOk="0">
                  <a:moveTo>
                    <a:pt x="10390" y="1"/>
                  </a:moveTo>
                  <a:cubicBezTo>
                    <a:pt x="8822" y="1"/>
                    <a:pt x="6415" y="1313"/>
                    <a:pt x="4236" y="3470"/>
                  </a:cubicBezTo>
                  <a:cubicBezTo>
                    <a:pt x="1345" y="6361"/>
                    <a:pt x="0" y="9680"/>
                    <a:pt x="1174" y="10882"/>
                  </a:cubicBezTo>
                  <a:cubicBezTo>
                    <a:pt x="1469" y="11178"/>
                    <a:pt x="1892" y="11318"/>
                    <a:pt x="2406" y="11318"/>
                  </a:cubicBezTo>
                  <a:cubicBezTo>
                    <a:pt x="3981" y="11318"/>
                    <a:pt x="6406" y="10000"/>
                    <a:pt x="8586" y="7820"/>
                  </a:cubicBezTo>
                  <a:cubicBezTo>
                    <a:pt x="11477" y="4958"/>
                    <a:pt x="12822" y="1638"/>
                    <a:pt x="11620" y="436"/>
                  </a:cubicBezTo>
                  <a:cubicBezTo>
                    <a:pt x="11324" y="141"/>
                    <a:pt x="10901" y="1"/>
                    <a:pt x="10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3079100" y="4175975"/>
              <a:ext cx="937325" cy="826000"/>
            </a:xfrm>
            <a:custGeom>
              <a:avLst/>
              <a:gdLst/>
              <a:ahLst/>
              <a:cxnLst/>
              <a:rect l="l" t="t" r="r" b="b"/>
              <a:pathLst>
                <a:path w="37493" h="33040" extrusionOk="0">
                  <a:moveTo>
                    <a:pt x="30415" y="0"/>
                  </a:moveTo>
                  <a:cubicBezTo>
                    <a:pt x="25828" y="0"/>
                    <a:pt x="18767" y="3828"/>
                    <a:pt x="12422" y="10195"/>
                  </a:cubicBezTo>
                  <a:cubicBezTo>
                    <a:pt x="3979" y="18609"/>
                    <a:pt x="1" y="28282"/>
                    <a:pt x="3493" y="31774"/>
                  </a:cubicBezTo>
                  <a:cubicBezTo>
                    <a:pt x="4359" y="32633"/>
                    <a:pt x="5595" y="33039"/>
                    <a:pt x="7093" y="33039"/>
                  </a:cubicBezTo>
                  <a:cubicBezTo>
                    <a:pt x="11685" y="33039"/>
                    <a:pt x="18734" y="29217"/>
                    <a:pt x="25100" y="22873"/>
                  </a:cubicBezTo>
                  <a:cubicBezTo>
                    <a:pt x="33514" y="14430"/>
                    <a:pt x="37492" y="4786"/>
                    <a:pt x="34001" y="1265"/>
                  </a:cubicBezTo>
                  <a:cubicBezTo>
                    <a:pt x="33142" y="407"/>
                    <a:pt x="31910" y="0"/>
                    <a:pt x="30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3308730" y="4589031"/>
              <a:ext cx="249697" cy="250083"/>
            </a:xfrm>
            <a:custGeom>
              <a:avLst/>
              <a:gdLst/>
              <a:ahLst/>
              <a:cxnLst/>
              <a:rect l="l" t="t" r="r" b="b"/>
              <a:pathLst>
                <a:path w="18746" h="18775" fill="none" extrusionOk="0">
                  <a:moveTo>
                    <a:pt x="0" y="0"/>
                  </a:moveTo>
                  <a:lnTo>
                    <a:pt x="18746" y="18775"/>
                  </a:lnTo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3275950" y="4621438"/>
              <a:ext cx="250083" cy="250083"/>
            </a:xfrm>
            <a:custGeom>
              <a:avLst/>
              <a:gdLst/>
              <a:ahLst/>
              <a:cxnLst/>
              <a:rect l="l" t="t" r="r" b="b"/>
              <a:pathLst>
                <a:path w="18775" h="18775" fill="none" extrusionOk="0">
                  <a:moveTo>
                    <a:pt x="0" y="0"/>
                  </a:moveTo>
                  <a:lnTo>
                    <a:pt x="18774" y="18774"/>
                  </a:lnTo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3449725" y="4427250"/>
              <a:ext cx="264050" cy="264750"/>
            </a:xfrm>
            <a:custGeom>
              <a:avLst/>
              <a:gdLst/>
              <a:ahLst/>
              <a:cxnLst/>
              <a:rect l="l" t="t" r="r" b="b"/>
              <a:pathLst>
                <a:path w="10562" h="10590" fill="none" extrusionOk="0">
                  <a:moveTo>
                    <a:pt x="10561" y="5295"/>
                  </a:moveTo>
                  <a:cubicBezTo>
                    <a:pt x="10561" y="8214"/>
                    <a:pt x="8186" y="10590"/>
                    <a:pt x="5267" y="10590"/>
                  </a:cubicBezTo>
                  <a:cubicBezTo>
                    <a:pt x="2348" y="10590"/>
                    <a:pt x="1" y="8214"/>
                    <a:pt x="1" y="5295"/>
                  </a:cubicBezTo>
                  <a:cubicBezTo>
                    <a:pt x="1" y="2376"/>
                    <a:pt x="2348" y="1"/>
                    <a:pt x="5267" y="1"/>
                  </a:cubicBezTo>
                  <a:cubicBezTo>
                    <a:pt x="8186" y="1"/>
                    <a:pt x="10561" y="2376"/>
                    <a:pt x="10561" y="5295"/>
                  </a:cubicBezTo>
                  <a:close/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3489075" y="4467325"/>
              <a:ext cx="184625" cy="184625"/>
            </a:xfrm>
            <a:custGeom>
              <a:avLst/>
              <a:gdLst/>
              <a:ahLst/>
              <a:cxnLst/>
              <a:rect l="l" t="t" r="r" b="b"/>
              <a:pathLst>
                <a:path w="7385" h="7385" extrusionOk="0">
                  <a:moveTo>
                    <a:pt x="3693" y="0"/>
                  </a:moveTo>
                  <a:cubicBezTo>
                    <a:pt x="1661" y="0"/>
                    <a:pt x="1" y="1660"/>
                    <a:pt x="1" y="3692"/>
                  </a:cubicBezTo>
                  <a:cubicBezTo>
                    <a:pt x="1" y="5724"/>
                    <a:pt x="1661" y="7384"/>
                    <a:pt x="3693" y="7384"/>
                  </a:cubicBezTo>
                  <a:cubicBezTo>
                    <a:pt x="5725" y="7384"/>
                    <a:pt x="7385" y="5724"/>
                    <a:pt x="7385" y="3692"/>
                  </a:cubicBezTo>
                  <a:cubicBezTo>
                    <a:pt x="7385" y="1660"/>
                    <a:pt x="5725" y="0"/>
                    <a:pt x="3693" y="0"/>
                  </a:cubicBezTo>
                  <a:close/>
                </a:path>
              </a:pathLst>
            </a:custGeom>
            <a:solidFill>
              <a:srgbClr val="6ED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3449725" y="4427250"/>
              <a:ext cx="264050" cy="264750"/>
            </a:xfrm>
            <a:custGeom>
              <a:avLst/>
              <a:gdLst/>
              <a:ahLst/>
              <a:cxnLst/>
              <a:rect l="l" t="t" r="r" b="b"/>
              <a:pathLst>
                <a:path w="10562" h="10590" fill="none" extrusionOk="0">
                  <a:moveTo>
                    <a:pt x="10561" y="5295"/>
                  </a:moveTo>
                  <a:cubicBezTo>
                    <a:pt x="10561" y="8214"/>
                    <a:pt x="8186" y="10590"/>
                    <a:pt x="5267" y="10590"/>
                  </a:cubicBezTo>
                  <a:cubicBezTo>
                    <a:pt x="2348" y="10590"/>
                    <a:pt x="1" y="8214"/>
                    <a:pt x="1" y="5295"/>
                  </a:cubicBezTo>
                  <a:cubicBezTo>
                    <a:pt x="1" y="2376"/>
                    <a:pt x="2348" y="1"/>
                    <a:pt x="5267" y="1"/>
                  </a:cubicBezTo>
                  <a:cubicBezTo>
                    <a:pt x="8186" y="1"/>
                    <a:pt x="10561" y="2376"/>
                    <a:pt x="10561" y="5295"/>
                  </a:cubicBezTo>
                  <a:close/>
                </a:path>
              </a:pathLst>
            </a:custGeom>
            <a:noFill/>
            <a:ln w="17875" cap="flat" cmpd="sng">
              <a:solidFill>
                <a:srgbClr val="E24645"/>
              </a:solidFill>
              <a:prstDash val="solid"/>
              <a:miter lim="28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3489075" y="4467325"/>
              <a:ext cx="184625" cy="184625"/>
            </a:xfrm>
            <a:custGeom>
              <a:avLst/>
              <a:gdLst/>
              <a:ahLst/>
              <a:cxnLst/>
              <a:rect l="l" t="t" r="r" b="b"/>
              <a:pathLst>
                <a:path w="7385" h="7385" extrusionOk="0">
                  <a:moveTo>
                    <a:pt x="3693" y="0"/>
                  </a:moveTo>
                  <a:cubicBezTo>
                    <a:pt x="1661" y="0"/>
                    <a:pt x="1" y="1660"/>
                    <a:pt x="1" y="3692"/>
                  </a:cubicBezTo>
                  <a:cubicBezTo>
                    <a:pt x="1" y="5724"/>
                    <a:pt x="1661" y="7384"/>
                    <a:pt x="3693" y="7384"/>
                  </a:cubicBezTo>
                  <a:cubicBezTo>
                    <a:pt x="5725" y="7384"/>
                    <a:pt x="7385" y="5724"/>
                    <a:pt x="7385" y="3692"/>
                  </a:cubicBezTo>
                  <a:cubicBezTo>
                    <a:pt x="7385" y="1660"/>
                    <a:pt x="5725" y="0"/>
                    <a:pt x="3693" y="0"/>
                  </a:cubicBezTo>
                  <a:close/>
                </a:path>
              </a:pathLst>
            </a:custGeom>
            <a:solidFill>
              <a:srgbClr val="6ED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3557050" y="4490925"/>
              <a:ext cx="50100" cy="50125"/>
            </a:xfrm>
            <a:custGeom>
              <a:avLst/>
              <a:gdLst/>
              <a:ahLst/>
              <a:cxnLst/>
              <a:rect l="l" t="t" r="r" b="b"/>
              <a:pathLst>
                <a:path w="2004" h="2005" extrusionOk="0">
                  <a:moveTo>
                    <a:pt x="1002" y="1"/>
                  </a:moveTo>
                  <a:cubicBezTo>
                    <a:pt x="459" y="1"/>
                    <a:pt x="1" y="459"/>
                    <a:pt x="1" y="1002"/>
                  </a:cubicBezTo>
                  <a:cubicBezTo>
                    <a:pt x="1" y="1575"/>
                    <a:pt x="459" y="2004"/>
                    <a:pt x="1002" y="2004"/>
                  </a:cubicBezTo>
                  <a:cubicBezTo>
                    <a:pt x="1575" y="2004"/>
                    <a:pt x="2004" y="1575"/>
                    <a:pt x="2004" y="1002"/>
                  </a:cubicBezTo>
                  <a:cubicBezTo>
                    <a:pt x="2004" y="459"/>
                    <a:pt x="1575" y="1"/>
                    <a:pt x="1002" y="1"/>
                  </a:cubicBezTo>
                  <a:close/>
                </a:path>
              </a:pathLst>
            </a:custGeom>
            <a:solidFill>
              <a:srgbClr val="BD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3672250" y="4176175"/>
              <a:ext cx="304825" cy="284725"/>
            </a:xfrm>
            <a:custGeom>
              <a:avLst/>
              <a:gdLst/>
              <a:ahLst/>
              <a:cxnLst/>
              <a:rect l="l" t="t" r="r" b="b"/>
              <a:pathLst>
                <a:path w="12193" h="11389" extrusionOk="0">
                  <a:moveTo>
                    <a:pt x="6685" y="0"/>
                  </a:moveTo>
                  <a:cubicBezTo>
                    <a:pt x="4802" y="0"/>
                    <a:pt x="2498" y="636"/>
                    <a:pt x="0" y="1830"/>
                  </a:cubicBezTo>
                  <a:cubicBezTo>
                    <a:pt x="1689" y="6294"/>
                    <a:pt x="5266" y="9786"/>
                    <a:pt x="9788" y="11389"/>
                  </a:cubicBezTo>
                  <a:cubicBezTo>
                    <a:pt x="11849" y="6981"/>
                    <a:pt x="12192" y="3204"/>
                    <a:pt x="10275" y="1257"/>
                  </a:cubicBezTo>
                  <a:cubicBezTo>
                    <a:pt x="9423" y="406"/>
                    <a:pt x="8188" y="0"/>
                    <a:pt x="6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4324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47060" y="1971585"/>
            <a:ext cx="3241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 b="1" dirty="0">
                <a:solidFill>
                  <a:schemeClr val="bg1"/>
                </a:solidFill>
                <a:latin typeface="#9Slide04 Philosopher Bold" panose="00000800000000000000" pitchFamily="2" charset="0"/>
              </a:rPr>
              <a:t>Hành trình 10 năm cõng bạn khuyết tật đến </a:t>
            </a:r>
            <a:r>
              <a:rPr lang="vi-VN" sz="2400" b="1" dirty="0" smtClean="0">
                <a:solidFill>
                  <a:schemeClr val="bg1"/>
                </a:solidFill>
                <a:latin typeface="#9Slide04 Philosopher Bold" panose="00000800000000000000" pitchFamily="2" charset="0"/>
              </a:rPr>
              <a:t>trường</a:t>
            </a:r>
            <a:endParaRPr lang="vi-VN" sz="2400" b="1" dirty="0">
              <a:solidFill>
                <a:schemeClr val="bg1"/>
              </a:solidFill>
              <a:latin typeface="#9Slide04 Philosophe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hild Care Thesis by Slidesgo ">
  <a:themeElements>
    <a:clrScheme name="Simple Light">
      <a:dk1>
        <a:srgbClr val="091841"/>
      </a:dk1>
      <a:lt1>
        <a:srgbClr val="FFFFFF"/>
      </a:lt1>
      <a:dk2>
        <a:srgbClr val="0C2E8B"/>
      </a:dk2>
      <a:lt2>
        <a:srgbClr val="BDF1FF"/>
      </a:lt2>
      <a:accent1>
        <a:srgbClr val="E24645"/>
      </a:accent1>
      <a:accent2>
        <a:srgbClr val="F4BD18"/>
      </a:accent2>
      <a:accent3>
        <a:srgbClr val="BA8974"/>
      </a:accent3>
      <a:accent4>
        <a:srgbClr val="FCBBA6"/>
      </a:accent4>
      <a:accent5>
        <a:srgbClr val="6AD9F5"/>
      </a:accent5>
      <a:accent6>
        <a:srgbClr val="4C6EC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272</Words>
  <Application>Microsoft Office PowerPoint</Application>
  <PresentationFormat>On-screen Show (16:9)</PresentationFormat>
  <Paragraphs>46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Fredoka One</vt:lpstr>
      <vt:lpstr>Karla</vt:lpstr>
      <vt:lpstr>#9Slide04 Philosopher Bold</vt:lpstr>
      <vt:lpstr>Arial</vt:lpstr>
      <vt:lpstr>Fira Sans Extra Condensed Medium</vt:lpstr>
      <vt:lpstr>#9Slide07 Cadena</vt:lpstr>
      <vt:lpstr>Fira Sans Condensed Medium</vt:lpstr>
      <vt:lpstr>iCiel Cadena</vt:lpstr>
      <vt:lpstr>Child Care Thesis by Slidesgo </vt:lpstr>
      <vt:lpstr>Triển lãm về tình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NGƯỜI BẠN TỐT</vt:lpstr>
      <vt:lpstr>Quan sát tranh và thảo luận</vt:lpstr>
      <vt:lpstr>PowerPoint Presentation</vt:lpstr>
      <vt:lpstr>PowerPoint Presentation</vt:lpstr>
      <vt:lpstr>PowerPoint Presentation</vt:lpstr>
      <vt:lpstr>Chia sẻ</vt:lpstr>
      <vt:lpstr>Tình bạn là lá là hoa Tình bạn là cả bài ca trên đời Tình bạn trong sáng tuyệt vời Đẹp hơn tất cả bầu trời ban đêm.</vt:lpstr>
      <vt:lpstr>Nhiệm vụ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Giới thiệu bản thân</dc:title>
  <cp:lastModifiedBy>H060521</cp:lastModifiedBy>
  <cp:revision>8</cp:revision>
  <dcterms:modified xsi:type="dcterms:W3CDTF">2021-10-11T13:38:06Z</dcterms:modified>
</cp:coreProperties>
</file>