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8"/>
  </p:notesMasterIdLst>
  <p:sldIdLst>
    <p:sldId id="256" r:id="rId2"/>
    <p:sldId id="278" r:id="rId3"/>
    <p:sldId id="318" r:id="rId4"/>
    <p:sldId id="317" r:id="rId5"/>
    <p:sldId id="324" r:id="rId6"/>
    <p:sldId id="325" r:id="rId7"/>
  </p:sldIdLst>
  <p:sldSz cx="9144000" cy="5143500" type="screen16x9"/>
  <p:notesSz cx="6858000" cy="9144000"/>
  <p:embeddedFontLst>
    <p:embeddedFont>
      <p:font typeface="#9Slide05 SVNHaptic Script" panose="00000500000000000000" pitchFamily="2" charset="0"/>
      <p:regular r:id="rId9"/>
    </p:embeddedFont>
    <p:embeddedFont>
      <p:font typeface="#9Slide03 SVNAmsi Narw" panose="020B0A06020201010104" pitchFamily="34" charset="0"/>
      <p:bold r:id="rId10"/>
    </p:embeddedFont>
    <p:embeddedFont>
      <p:font typeface="Playfair Display" panose="020B0604020202020204" charset="0"/>
      <p:regular r:id="rId11"/>
      <p:bold r:id="rId12"/>
      <p:italic r:id="rId13"/>
      <p:boldItalic r:id="rId14"/>
    </p:embeddedFont>
    <p:embeddedFont>
      <p:font typeface="#9Slide05 SVNTradeMark" panose="02000000000000000000" pitchFamily="2" charset="0"/>
      <p:regular r:id="rId15"/>
    </p:embeddedFont>
    <p:embeddedFont>
      <p:font typeface="Barlow" panose="020B0604020202020204" charset="0"/>
      <p:regular r:id="rId16"/>
      <p:bold r:id="rId17"/>
      <p:italic r:id="rId18"/>
      <p:boldItalic r:id="rId19"/>
    </p:embeddedFont>
    <p:embeddedFont>
      <p:font typeface="#9Slide03 Montserrat Medium" panose="00000600000000000000" pitchFamily="2" charset="0"/>
      <p:regular r:id="rId20"/>
    </p:embeddedFont>
    <p:embeddedFont>
      <p:font typeface="Asap"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858137-C07C-41CD-827E-0038D28D5DEA}">
  <a:tblStyle styleId="{BD858137-C07C-41CD-827E-0038D28D5DE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font" Target="fonts/font16.fntdata"/><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font" Target="fonts/font15.fntdata"/><Relationship Id="rId28" Type="http://schemas.openxmlformats.org/officeDocument/2006/relationships/tableStyles" Target="tableStyles.xml"/><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font" Target="fonts/font1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Google Shape;1076;gd3f3b420bd_1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7" name="Google Shape;1077;gd3f3b420bd_1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5"/>
        <p:cNvGrpSpPr/>
        <p:nvPr/>
      </p:nvGrpSpPr>
      <p:grpSpPr>
        <a:xfrm>
          <a:off x="0" y="0"/>
          <a:ext cx="0" cy="0"/>
          <a:chOff x="0" y="0"/>
          <a:chExt cx="0" cy="0"/>
        </a:xfrm>
      </p:grpSpPr>
      <p:sp>
        <p:nvSpPr>
          <p:cNvPr id="1976" name="Google Shape;1976;gd3f3b420bd_0_1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7" name="Google Shape;1977;gd3f3b420bd_0_1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5"/>
        <p:cNvGrpSpPr/>
        <p:nvPr/>
      </p:nvGrpSpPr>
      <p:grpSpPr>
        <a:xfrm>
          <a:off x="0" y="0"/>
          <a:ext cx="0" cy="0"/>
          <a:chOff x="0" y="0"/>
          <a:chExt cx="0" cy="0"/>
        </a:xfrm>
      </p:grpSpPr>
      <p:sp>
        <p:nvSpPr>
          <p:cNvPr id="1976" name="Google Shape;1976;gd3f3b420bd_0_1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7" name="Google Shape;1977;gd3f3b420bd_0_1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11184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Google Shape;1076;gd3f3b420bd_1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7" name="Google Shape;1077;gd3f3b420bd_1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6477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39550" y="399549"/>
            <a:ext cx="8543925" cy="3712601"/>
            <a:chOff x="239550" y="399549"/>
            <a:chExt cx="8543925" cy="3712601"/>
          </a:xfrm>
        </p:grpSpPr>
        <p:sp>
          <p:nvSpPr>
            <p:cNvPr id="10" name="Google Shape;10;p2"/>
            <p:cNvSpPr/>
            <p:nvPr/>
          </p:nvSpPr>
          <p:spPr>
            <a:xfrm>
              <a:off x="239550" y="759350"/>
              <a:ext cx="7115175" cy="3352800"/>
            </a:xfrm>
            <a:custGeom>
              <a:avLst/>
              <a:gdLst/>
              <a:ahLst/>
              <a:cxnLst/>
              <a:rect l="l" t="t" r="r" b="b"/>
              <a:pathLst>
                <a:path w="284607" h="134112" extrusionOk="0">
                  <a:moveTo>
                    <a:pt x="273939" y="0"/>
                  </a:moveTo>
                  <a:lnTo>
                    <a:pt x="0" y="134112"/>
                  </a:lnTo>
                  <a:lnTo>
                    <a:pt x="266700" y="134112"/>
                  </a:lnTo>
                  <a:lnTo>
                    <a:pt x="284607" y="8763"/>
                  </a:lnTo>
                  <a:close/>
                </a:path>
              </a:pathLst>
            </a:custGeom>
            <a:gradFill>
              <a:gsLst>
                <a:gs pos="0">
                  <a:srgbClr val="FFF6DB">
                    <a:alpha val="1960"/>
                  </a:srgbClr>
                </a:gs>
                <a:gs pos="100000">
                  <a:srgbClr val="FAD25C">
                    <a:alpha val="29411"/>
                  </a:srgbClr>
                </a:gs>
              </a:gsLst>
              <a:lin ang="18900044" scaled="0"/>
            </a:gradFill>
            <a:ln>
              <a:noFill/>
            </a:ln>
          </p:spPr>
        </p:sp>
        <p:sp>
          <p:nvSpPr>
            <p:cNvPr id="11" name="Google Shape;11;p2"/>
            <p:cNvSpPr/>
            <p:nvPr/>
          </p:nvSpPr>
          <p:spPr>
            <a:xfrm flipH="1">
              <a:off x="1668300" y="736900"/>
              <a:ext cx="7115175" cy="3352800"/>
            </a:xfrm>
            <a:custGeom>
              <a:avLst/>
              <a:gdLst/>
              <a:ahLst/>
              <a:cxnLst/>
              <a:rect l="l" t="t" r="r" b="b"/>
              <a:pathLst>
                <a:path w="284607" h="134112" extrusionOk="0">
                  <a:moveTo>
                    <a:pt x="273939" y="0"/>
                  </a:moveTo>
                  <a:lnTo>
                    <a:pt x="0" y="134112"/>
                  </a:lnTo>
                  <a:lnTo>
                    <a:pt x="266700" y="134112"/>
                  </a:lnTo>
                  <a:lnTo>
                    <a:pt x="284607" y="8763"/>
                  </a:lnTo>
                  <a:close/>
                </a:path>
              </a:pathLst>
            </a:custGeom>
            <a:gradFill>
              <a:gsLst>
                <a:gs pos="0">
                  <a:srgbClr val="FFF6DB">
                    <a:alpha val="1960"/>
                  </a:srgbClr>
                </a:gs>
                <a:gs pos="100000">
                  <a:srgbClr val="FAD25C">
                    <a:alpha val="29411"/>
                  </a:srgbClr>
                </a:gs>
              </a:gsLst>
              <a:lin ang="18900044" scaled="0"/>
            </a:gradFill>
            <a:ln>
              <a:noFill/>
            </a:ln>
          </p:spPr>
        </p:sp>
        <p:grpSp>
          <p:nvGrpSpPr>
            <p:cNvPr id="12" name="Google Shape;12;p2"/>
            <p:cNvGrpSpPr/>
            <p:nvPr/>
          </p:nvGrpSpPr>
          <p:grpSpPr>
            <a:xfrm>
              <a:off x="7015629" y="399549"/>
              <a:ext cx="662747" cy="662501"/>
              <a:chOff x="7015629" y="399549"/>
              <a:chExt cx="662747" cy="662501"/>
            </a:xfrm>
          </p:grpSpPr>
          <p:sp>
            <p:nvSpPr>
              <p:cNvPr id="13" name="Google Shape;13;p2"/>
              <p:cNvSpPr/>
              <p:nvPr/>
            </p:nvSpPr>
            <p:spPr>
              <a:xfrm rot="2162420">
                <a:off x="7387430" y="475758"/>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2162420">
                <a:off x="7100104" y="509051"/>
                <a:ext cx="505850" cy="410742"/>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2162420">
                <a:off x="7006038" y="829018"/>
                <a:ext cx="446186"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2162420">
                <a:off x="7062170" y="860392"/>
                <a:ext cx="319374"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1468922" y="418813"/>
              <a:ext cx="631414" cy="628524"/>
              <a:chOff x="1468922" y="418813"/>
              <a:chExt cx="631414" cy="628524"/>
            </a:xfrm>
          </p:grpSpPr>
          <p:sp>
            <p:nvSpPr>
              <p:cNvPr id="18" name="Google Shape;18;p2"/>
              <p:cNvSpPr/>
              <p:nvPr/>
            </p:nvSpPr>
            <p:spPr>
              <a:xfrm rot="-1486471">
                <a:off x="1606973" y="466290"/>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1486471">
                <a:off x="1531704" y="505899"/>
                <a:ext cx="505850"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1486471">
                <a:off x="1650300" y="846485"/>
                <a:ext cx="446185"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486471">
                <a:off x="1717761" y="879747"/>
                <a:ext cx="319374"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 name="Google Shape;22;p2"/>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txBox="1">
            <a:spLocks noGrp="1"/>
          </p:cNvSpPr>
          <p:nvPr>
            <p:ph type="subTitle" idx="1"/>
          </p:nvPr>
        </p:nvSpPr>
        <p:spPr>
          <a:xfrm>
            <a:off x="-75450" y="3723213"/>
            <a:ext cx="9294900" cy="451500"/>
          </a:xfrm>
          <a:prstGeom prst="rect">
            <a:avLst/>
          </a:prstGeom>
          <a:solidFill>
            <a:schemeClr val="lt1"/>
          </a:solidFill>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24" name="Google Shape;24;p2"/>
          <p:cNvGrpSpPr/>
          <p:nvPr/>
        </p:nvGrpSpPr>
        <p:grpSpPr>
          <a:xfrm>
            <a:off x="-75662" y="-67050"/>
            <a:ext cx="9297613" cy="4807557"/>
            <a:chOff x="-75662" y="-67050"/>
            <a:chExt cx="9297613" cy="4807557"/>
          </a:xfrm>
        </p:grpSpPr>
        <p:sp>
          <p:nvSpPr>
            <p:cNvPr id="25" name="Google Shape;25;p2"/>
            <p:cNvSpPr/>
            <p:nvPr/>
          </p:nvSpPr>
          <p:spPr>
            <a:xfrm>
              <a:off x="3212091" y="0"/>
              <a:ext cx="2797271" cy="1055238"/>
            </a:xfrm>
            <a:custGeom>
              <a:avLst/>
              <a:gdLst/>
              <a:ahLst/>
              <a:cxnLst/>
              <a:rect l="l" t="t" r="r" b="b"/>
              <a:pathLst>
                <a:path w="86892" h="32779" extrusionOk="0">
                  <a:moveTo>
                    <a:pt x="0" y="1"/>
                  </a:moveTo>
                  <a:cubicBezTo>
                    <a:pt x="3536" y="18610"/>
                    <a:pt x="21634" y="32779"/>
                    <a:pt x="43446" y="32779"/>
                  </a:cubicBezTo>
                  <a:cubicBezTo>
                    <a:pt x="65258" y="32779"/>
                    <a:pt x="83368" y="18610"/>
                    <a:pt x="86892"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346087" y="2595585"/>
              <a:ext cx="875829" cy="2144922"/>
            </a:xfrm>
            <a:custGeom>
              <a:avLst/>
              <a:gdLst/>
              <a:ahLst/>
              <a:cxnLst/>
              <a:rect l="l" t="t" r="r" b="b"/>
              <a:pathLst>
                <a:path w="27206" h="66628" extrusionOk="0">
                  <a:moveTo>
                    <a:pt x="27206" y="0"/>
                  </a:moveTo>
                  <a:cubicBezTo>
                    <a:pt x="10228" y="17991"/>
                    <a:pt x="0" y="41244"/>
                    <a:pt x="0" y="66628"/>
                  </a:cubicBezTo>
                  <a:lnTo>
                    <a:pt x="27206" y="66628"/>
                  </a:lnTo>
                  <a:lnTo>
                    <a:pt x="272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585236" y="2878450"/>
              <a:ext cx="636671" cy="1862046"/>
            </a:xfrm>
            <a:custGeom>
              <a:avLst/>
              <a:gdLst/>
              <a:ahLst/>
              <a:cxnLst/>
              <a:rect l="l" t="t" r="r" b="b"/>
              <a:pathLst>
                <a:path w="19777" h="57841" extrusionOk="0">
                  <a:moveTo>
                    <a:pt x="19777" y="0"/>
                  </a:moveTo>
                  <a:cubicBezTo>
                    <a:pt x="7287" y="16502"/>
                    <a:pt x="1" y="36409"/>
                    <a:pt x="1" y="57841"/>
                  </a:cubicBezTo>
                  <a:lnTo>
                    <a:pt x="19777" y="57841"/>
                  </a:lnTo>
                  <a:lnTo>
                    <a:pt x="197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824417" y="3242565"/>
              <a:ext cx="397481" cy="1497917"/>
            </a:xfrm>
            <a:custGeom>
              <a:avLst/>
              <a:gdLst/>
              <a:ahLst/>
              <a:cxnLst/>
              <a:rect l="l" t="t" r="r" b="b"/>
              <a:pathLst>
                <a:path w="12347" h="46530" extrusionOk="0">
                  <a:moveTo>
                    <a:pt x="12347" y="0"/>
                  </a:moveTo>
                  <a:cubicBezTo>
                    <a:pt x="4453" y="13978"/>
                    <a:pt x="0" y="29789"/>
                    <a:pt x="0" y="46530"/>
                  </a:cubicBezTo>
                  <a:lnTo>
                    <a:pt x="12347" y="46530"/>
                  </a:lnTo>
                  <a:lnTo>
                    <a:pt x="123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9063566" y="3776843"/>
              <a:ext cx="158323" cy="963618"/>
            </a:xfrm>
            <a:custGeom>
              <a:avLst/>
              <a:gdLst/>
              <a:ahLst/>
              <a:cxnLst/>
              <a:rect l="l" t="t" r="r" b="b"/>
              <a:pathLst>
                <a:path w="4918" h="29933" extrusionOk="0">
                  <a:moveTo>
                    <a:pt x="4918" y="0"/>
                  </a:moveTo>
                  <a:cubicBezTo>
                    <a:pt x="1715" y="9478"/>
                    <a:pt x="1" y="19527"/>
                    <a:pt x="1" y="29933"/>
                  </a:cubicBezTo>
                  <a:lnTo>
                    <a:pt x="4918" y="29933"/>
                  </a:lnTo>
                  <a:lnTo>
                    <a:pt x="491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469906" y="-67050"/>
              <a:ext cx="1752045" cy="3237310"/>
            </a:xfrm>
            <a:custGeom>
              <a:avLst/>
              <a:gdLst/>
              <a:ahLst/>
              <a:cxnLst/>
              <a:rect l="l" t="t" r="r" b="b"/>
              <a:pathLst>
                <a:path w="54424" h="100561" extrusionOk="0">
                  <a:moveTo>
                    <a:pt x="0" y="1"/>
                  </a:moveTo>
                  <a:lnTo>
                    <a:pt x="0" y="12848"/>
                  </a:lnTo>
                  <a:cubicBezTo>
                    <a:pt x="0" y="49840"/>
                    <a:pt x="21741" y="82297"/>
                    <a:pt x="54424" y="100561"/>
                  </a:cubicBezTo>
                  <a:lnTo>
                    <a:pt x="5442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709054" y="-67050"/>
              <a:ext cx="1512887" cy="3091671"/>
            </a:xfrm>
            <a:custGeom>
              <a:avLst/>
              <a:gdLst/>
              <a:ahLst/>
              <a:cxnLst/>
              <a:rect l="l" t="t" r="r" b="b"/>
              <a:pathLst>
                <a:path w="46995" h="96037" extrusionOk="0">
                  <a:moveTo>
                    <a:pt x="1" y="1"/>
                  </a:moveTo>
                  <a:lnTo>
                    <a:pt x="1" y="12848"/>
                  </a:lnTo>
                  <a:cubicBezTo>
                    <a:pt x="1" y="46959"/>
                    <a:pt x="18491" y="77213"/>
                    <a:pt x="46995" y="96036"/>
                  </a:cubicBezTo>
                  <a:lnTo>
                    <a:pt x="469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948622" y="-67050"/>
              <a:ext cx="1273310" cy="2919570"/>
            </a:xfrm>
            <a:custGeom>
              <a:avLst/>
              <a:gdLst/>
              <a:ahLst/>
              <a:cxnLst/>
              <a:rect l="l" t="t" r="r" b="b"/>
              <a:pathLst>
                <a:path w="39553" h="90691" extrusionOk="0">
                  <a:moveTo>
                    <a:pt x="0" y="1"/>
                  </a:moveTo>
                  <a:lnTo>
                    <a:pt x="0" y="12848"/>
                  </a:lnTo>
                  <a:cubicBezTo>
                    <a:pt x="0" y="43899"/>
                    <a:pt x="15312" y="71748"/>
                    <a:pt x="39553" y="90691"/>
                  </a:cubicBezTo>
                  <a:lnTo>
                    <a:pt x="3955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187771" y="-67050"/>
              <a:ext cx="1034152" cy="2715276"/>
            </a:xfrm>
            <a:custGeom>
              <a:avLst/>
              <a:gdLst/>
              <a:ahLst/>
              <a:cxnLst/>
              <a:rect l="l" t="t" r="r" b="b"/>
              <a:pathLst>
                <a:path w="32124" h="84345" extrusionOk="0">
                  <a:moveTo>
                    <a:pt x="1" y="1"/>
                  </a:moveTo>
                  <a:lnTo>
                    <a:pt x="1" y="12848"/>
                  </a:lnTo>
                  <a:cubicBezTo>
                    <a:pt x="1" y="40589"/>
                    <a:pt x="12228" y="65783"/>
                    <a:pt x="32124" y="84345"/>
                  </a:cubicBezTo>
                  <a:lnTo>
                    <a:pt x="3212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426952" y="-67050"/>
              <a:ext cx="794962" cy="2469197"/>
            </a:xfrm>
            <a:custGeom>
              <a:avLst/>
              <a:gdLst/>
              <a:ahLst/>
              <a:cxnLst/>
              <a:rect l="l" t="t" r="r" b="b"/>
              <a:pathLst>
                <a:path w="24694" h="76701" extrusionOk="0">
                  <a:moveTo>
                    <a:pt x="0" y="1"/>
                  </a:moveTo>
                  <a:lnTo>
                    <a:pt x="0" y="12848"/>
                  </a:lnTo>
                  <a:cubicBezTo>
                    <a:pt x="0" y="36946"/>
                    <a:pt x="9228" y="59127"/>
                    <a:pt x="24694" y="76701"/>
                  </a:cubicBezTo>
                  <a:lnTo>
                    <a:pt x="2469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666101" y="-67050"/>
              <a:ext cx="555804" cy="2163722"/>
            </a:xfrm>
            <a:custGeom>
              <a:avLst/>
              <a:gdLst/>
              <a:ahLst/>
              <a:cxnLst/>
              <a:rect l="l" t="t" r="r" b="b"/>
              <a:pathLst>
                <a:path w="17265" h="67212" extrusionOk="0">
                  <a:moveTo>
                    <a:pt x="1" y="1"/>
                  </a:moveTo>
                  <a:lnTo>
                    <a:pt x="1" y="12848"/>
                  </a:lnTo>
                  <a:cubicBezTo>
                    <a:pt x="1" y="32791"/>
                    <a:pt x="6323" y="51412"/>
                    <a:pt x="17265" y="67211"/>
                  </a:cubicBezTo>
                  <a:lnTo>
                    <a:pt x="1726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905282" y="-67050"/>
              <a:ext cx="316613" cy="1758580"/>
            </a:xfrm>
            <a:custGeom>
              <a:avLst/>
              <a:gdLst/>
              <a:ahLst/>
              <a:cxnLst/>
              <a:rect l="l" t="t" r="r" b="b"/>
              <a:pathLst>
                <a:path w="9835" h="54627" extrusionOk="0">
                  <a:moveTo>
                    <a:pt x="0" y="1"/>
                  </a:moveTo>
                  <a:lnTo>
                    <a:pt x="0" y="12848"/>
                  </a:lnTo>
                  <a:cubicBezTo>
                    <a:pt x="0" y="27719"/>
                    <a:pt x="3513" y="41851"/>
                    <a:pt x="9835" y="54627"/>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75662" y="2595585"/>
              <a:ext cx="876215" cy="2144922"/>
            </a:xfrm>
            <a:custGeom>
              <a:avLst/>
              <a:gdLst/>
              <a:ahLst/>
              <a:cxnLst/>
              <a:rect l="l" t="t" r="r" b="b"/>
              <a:pathLst>
                <a:path w="27218" h="66628" extrusionOk="0">
                  <a:moveTo>
                    <a:pt x="0" y="0"/>
                  </a:moveTo>
                  <a:lnTo>
                    <a:pt x="0" y="66628"/>
                  </a:lnTo>
                  <a:lnTo>
                    <a:pt x="27218" y="66628"/>
                  </a:lnTo>
                  <a:cubicBezTo>
                    <a:pt x="27218" y="41244"/>
                    <a:pt x="16978" y="17991"/>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75662" y="2878450"/>
              <a:ext cx="636671" cy="1862046"/>
            </a:xfrm>
            <a:custGeom>
              <a:avLst/>
              <a:gdLst/>
              <a:ahLst/>
              <a:cxnLst/>
              <a:rect l="l" t="t" r="r" b="b"/>
              <a:pathLst>
                <a:path w="19777" h="57841" extrusionOk="0">
                  <a:moveTo>
                    <a:pt x="0" y="0"/>
                  </a:moveTo>
                  <a:lnTo>
                    <a:pt x="0" y="57841"/>
                  </a:lnTo>
                  <a:lnTo>
                    <a:pt x="19776" y="57841"/>
                  </a:lnTo>
                  <a:cubicBezTo>
                    <a:pt x="19776" y="36409"/>
                    <a:pt x="12490" y="16502"/>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5662" y="3242565"/>
              <a:ext cx="397481" cy="1497917"/>
            </a:xfrm>
            <a:custGeom>
              <a:avLst/>
              <a:gdLst/>
              <a:ahLst/>
              <a:cxnLst/>
              <a:rect l="l" t="t" r="r" b="b"/>
              <a:pathLst>
                <a:path w="12347" h="46530" extrusionOk="0">
                  <a:moveTo>
                    <a:pt x="0" y="0"/>
                  </a:moveTo>
                  <a:lnTo>
                    <a:pt x="0" y="46530"/>
                  </a:lnTo>
                  <a:lnTo>
                    <a:pt x="12347" y="46530"/>
                  </a:lnTo>
                  <a:cubicBezTo>
                    <a:pt x="12347" y="29789"/>
                    <a:pt x="7906" y="13978"/>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75662" y="3744868"/>
              <a:ext cx="158323" cy="963618"/>
            </a:xfrm>
            <a:custGeom>
              <a:avLst/>
              <a:gdLst/>
              <a:ahLst/>
              <a:cxnLst/>
              <a:rect l="l" t="t" r="r" b="b"/>
              <a:pathLst>
                <a:path w="4918" h="29933" extrusionOk="0">
                  <a:moveTo>
                    <a:pt x="0" y="0"/>
                  </a:moveTo>
                  <a:lnTo>
                    <a:pt x="0" y="29933"/>
                  </a:lnTo>
                  <a:lnTo>
                    <a:pt x="4917" y="29933"/>
                  </a:lnTo>
                  <a:cubicBezTo>
                    <a:pt x="4917" y="19527"/>
                    <a:pt x="3203" y="947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5662" y="-67050"/>
              <a:ext cx="1752045" cy="3237310"/>
            </a:xfrm>
            <a:custGeom>
              <a:avLst/>
              <a:gdLst/>
              <a:ahLst/>
              <a:cxnLst/>
              <a:rect l="l" t="t" r="r" b="b"/>
              <a:pathLst>
                <a:path w="54424" h="100561" extrusionOk="0">
                  <a:moveTo>
                    <a:pt x="0" y="1"/>
                  </a:moveTo>
                  <a:lnTo>
                    <a:pt x="0" y="100561"/>
                  </a:lnTo>
                  <a:cubicBezTo>
                    <a:pt x="32683" y="82297"/>
                    <a:pt x="54423" y="49840"/>
                    <a:pt x="54423" y="12848"/>
                  </a:cubicBezTo>
                  <a:lnTo>
                    <a:pt x="5442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75662" y="-67050"/>
              <a:ext cx="1512854" cy="3091671"/>
            </a:xfrm>
            <a:custGeom>
              <a:avLst/>
              <a:gdLst/>
              <a:ahLst/>
              <a:cxnLst/>
              <a:rect l="l" t="t" r="r" b="b"/>
              <a:pathLst>
                <a:path w="46994" h="96037" extrusionOk="0">
                  <a:moveTo>
                    <a:pt x="0" y="1"/>
                  </a:moveTo>
                  <a:lnTo>
                    <a:pt x="0" y="96036"/>
                  </a:lnTo>
                  <a:cubicBezTo>
                    <a:pt x="28504" y="77213"/>
                    <a:pt x="46994" y="46959"/>
                    <a:pt x="46994" y="12848"/>
                  </a:cubicBezTo>
                  <a:lnTo>
                    <a:pt x="4699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5662" y="-67050"/>
              <a:ext cx="1273696" cy="2919570"/>
            </a:xfrm>
            <a:custGeom>
              <a:avLst/>
              <a:gdLst/>
              <a:ahLst/>
              <a:cxnLst/>
              <a:rect l="l" t="t" r="r" b="b"/>
              <a:pathLst>
                <a:path w="39565" h="90691" extrusionOk="0">
                  <a:moveTo>
                    <a:pt x="0" y="1"/>
                  </a:moveTo>
                  <a:lnTo>
                    <a:pt x="0" y="90691"/>
                  </a:lnTo>
                  <a:cubicBezTo>
                    <a:pt x="24241" y="71748"/>
                    <a:pt x="39564" y="43899"/>
                    <a:pt x="39564" y="12848"/>
                  </a:cubicBezTo>
                  <a:lnTo>
                    <a:pt x="395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5662" y="-67050"/>
              <a:ext cx="1034506" cy="2715276"/>
            </a:xfrm>
            <a:custGeom>
              <a:avLst/>
              <a:gdLst/>
              <a:ahLst/>
              <a:cxnLst/>
              <a:rect l="l" t="t" r="r" b="b"/>
              <a:pathLst>
                <a:path w="32135" h="84345" extrusionOk="0">
                  <a:moveTo>
                    <a:pt x="0" y="1"/>
                  </a:moveTo>
                  <a:lnTo>
                    <a:pt x="0" y="84345"/>
                  </a:lnTo>
                  <a:cubicBezTo>
                    <a:pt x="19907" y="65783"/>
                    <a:pt x="32135" y="40589"/>
                    <a:pt x="32135" y="12848"/>
                  </a:cubicBezTo>
                  <a:lnTo>
                    <a:pt x="321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5662" y="-67050"/>
              <a:ext cx="795348" cy="2469197"/>
            </a:xfrm>
            <a:custGeom>
              <a:avLst/>
              <a:gdLst/>
              <a:ahLst/>
              <a:cxnLst/>
              <a:rect l="l" t="t" r="r" b="b"/>
              <a:pathLst>
                <a:path w="24706" h="76701" extrusionOk="0">
                  <a:moveTo>
                    <a:pt x="0" y="1"/>
                  </a:moveTo>
                  <a:lnTo>
                    <a:pt x="0" y="76701"/>
                  </a:lnTo>
                  <a:cubicBezTo>
                    <a:pt x="15466" y="59127"/>
                    <a:pt x="24705" y="36946"/>
                    <a:pt x="24705" y="12848"/>
                  </a:cubicBezTo>
                  <a:lnTo>
                    <a:pt x="247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5662" y="-67050"/>
              <a:ext cx="555804" cy="2163722"/>
            </a:xfrm>
            <a:custGeom>
              <a:avLst/>
              <a:gdLst/>
              <a:ahLst/>
              <a:cxnLst/>
              <a:rect l="l" t="t" r="r" b="b"/>
              <a:pathLst>
                <a:path w="17265" h="67212" extrusionOk="0">
                  <a:moveTo>
                    <a:pt x="0" y="1"/>
                  </a:moveTo>
                  <a:lnTo>
                    <a:pt x="0" y="67211"/>
                  </a:lnTo>
                  <a:cubicBezTo>
                    <a:pt x="10954" y="51412"/>
                    <a:pt x="17264" y="32791"/>
                    <a:pt x="17264" y="12848"/>
                  </a:cubicBezTo>
                  <a:lnTo>
                    <a:pt x="172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5662" y="-67050"/>
              <a:ext cx="316613" cy="1758580"/>
            </a:xfrm>
            <a:custGeom>
              <a:avLst/>
              <a:gdLst/>
              <a:ahLst/>
              <a:cxnLst/>
              <a:rect l="l" t="t" r="r" b="b"/>
              <a:pathLst>
                <a:path w="9835" h="54627" extrusionOk="0">
                  <a:moveTo>
                    <a:pt x="0" y="1"/>
                  </a:moveTo>
                  <a:lnTo>
                    <a:pt x="0" y="54627"/>
                  </a:lnTo>
                  <a:cubicBezTo>
                    <a:pt x="6322" y="41851"/>
                    <a:pt x="9835" y="27719"/>
                    <a:pt x="9835" y="12848"/>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469906" y="-66664"/>
              <a:ext cx="1752045" cy="783501"/>
            </a:xfrm>
            <a:custGeom>
              <a:avLst/>
              <a:gdLst/>
              <a:ahLst/>
              <a:cxnLst/>
              <a:rect l="l" t="t" r="r" b="b"/>
              <a:pathLst>
                <a:path w="54424" h="24338" extrusionOk="0">
                  <a:moveTo>
                    <a:pt x="0" y="1"/>
                  </a:moveTo>
                  <a:cubicBezTo>
                    <a:pt x="0" y="13431"/>
                    <a:pt x="12192" y="24337"/>
                    <a:pt x="27218" y="24337"/>
                  </a:cubicBezTo>
                  <a:cubicBezTo>
                    <a:pt x="42244"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503256" y="-67050"/>
              <a:ext cx="1685728" cy="569614"/>
            </a:xfrm>
            <a:custGeom>
              <a:avLst/>
              <a:gdLst/>
              <a:ahLst/>
              <a:cxnLst/>
              <a:rect l="l" t="t" r="r" b="b"/>
              <a:pathLst>
                <a:path w="52364" h="17694" extrusionOk="0">
                  <a:moveTo>
                    <a:pt x="0" y="1"/>
                  </a:moveTo>
                  <a:cubicBezTo>
                    <a:pt x="3227" y="10216"/>
                    <a:pt x="13728" y="17693"/>
                    <a:pt x="26182" y="17693"/>
                  </a:cubicBezTo>
                  <a:cubicBezTo>
                    <a:pt x="38636" y="17693"/>
                    <a:pt x="49125" y="10216"/>
                    <a:pt x="52364"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612094" y="-67050"/>
              <a:ext cx="1467656" cy="355727"/>
            </a:xfrm>
            <a:custGeom>
              <a:avLst/>
              <a:gdLst/>
              <a:ahLst/>
              <a:cxnLst/>
              <a:rect l="l" t="t" r="r" b="b"/>
              <a:pathLst>
                <a:path w="45590" h="11050" extrusionOk="0">
                  <a:moveTo>
                    <a:pt x="1" y="1"/>
                  </a:moveTo>
                  <a:cubicBezTo>
                    <a:pt x="4858" y="6656"/>
                    <a:pt x="13252" y="11050"/>
                    <a:pt x="22801"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7843582" y="-67050"/>
              <a:ext cx="1004664" cy="141872"/>
            </a:xfrm>
            <a:custGeom>
              <a:avLst/>
              <a:gdLst/>
              <a:ahLst/>
              <a:cxnLst/>
              <a:rect l="l" t="t" r="r" b="b"/>
              <a:pathLst>
                <a:path w="31208" h="4407" extrusionOk="0">
                  <a:moveTo>
                    <a:pt x="1" y="1"/>
                  </a:moveTo>
                  <a:cubicBezTo>
                    <a:pt x="4418" y="2775"/>
                    <a:pt x="9800"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855160" y="-66664"/>
              <a:ext cx="1751658" cy="783501"/>
            </a:xfrm>
            <a:custGeom>
              <a:avLst/>
              <a:gdLst/>
              <a:ahLst/>
              <a:cxnLst/>
              <a:rect l="l" t="t" r="r" b="b"/>
              <a:pathLst>
                <a:path w="54412" h="24338" extrusionOk="0">
                  <a:moveTo>
                    <a:pt x="0" y="1"/>
                  </a:moveTo>
                  <a:cubicBezTo>
                    <a:pt x="0" y="13431"/>
                    <a:pt x="12180" y="24337"/>
                    <a:pt x="27206" y="24337"/>
                  </a:cubicBezTo>
                  <a:cubicBezTo>
                    <a:pt x="42232" y="24337"/>
                    <a:pt x="54412" y="13431"/>
                    <a:pt x="54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5888123" y="-67050"/>
              <a:ext cx="1685728" cy="569614"/>
            </a:xfrm>
            <a:custGeom>
              <a:avLst/>
              <a:gdLst/>
              <a:ahLst/>
              <a:cxnLst/>
              <a:rect l="l" t="t" r="r" b="b"/>
              <a:pathLst>
                <a:path w="52364" h="17694" extrusionOk="0">
                  <a:moveTo>
                    <a:pt x="0" y="1"/>
                  </a:moveTo>
                  <a:cubicBezTo>
                    <a:pt x="3239" y="10216"/>
                    <a:pt x="13728" y="17693"/>
                    <a:pt x="26182" y="17693"/>
                  </a:cubicBezTo>
                  <a:cubicBezTo>
                    <a:pt x="38636" y="17693"/>
                    <a:pt x="49137" y="10216"/>
                    <a:pt x="5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5997348" y="-67050"/>
              <a:ext cx="1467656" cy="355727"/>
            </a:xfrm>
            <a:custGeom>
              <a:avLst/>
              <a:gdLst/>
              <a:ahLst/>
              <a:cxnLst/>
              <a:rect l="l" t="t" r="r" b="b"/>
              <a:pathLst>
                <a:path w="45590" h="11050" extrusionOk="0">
                  <a:moveTo>
                    <a:pt x="1" y="1"/>
                  </a:moveTo>
                  <a:cubicBezTo>
                    <a:pt x="4858" y="6656"/>
                    <a:pt x="13252" y="11050"/>
                    <a:pt x="22789"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228836" y="-67050"/>
              <a:ext cx="1004664" cy="141872"/>
            </a:xfrm>
            <a:custGeom>
              <a:avLst/>
              <a:gdLst/>
              <a:ahLst/>
              <a:cxnLst/>
              <a:rect l="l" t="t" r="r" b="b"/>
              <a:pathLst>
                <a:path w="31208" h="4407" extrusionOk="0">
                  <a:moveTo>
                    <a:pt x="1" y="1"/>
                  </a:moveTo>
                  <a:cubicBezTo>
                    <a:pt x="4418" y="2775"/>
                    <a:pt x="9788"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539438" y="-66664"/>
              <a:ext cx="1752077" cy="783501"/>
            </a:xfrm>
            <a:custGeom>
              <a:avLst/>
              <a:gdLst/>
              <a:ahLst/>
              <a:cxnLst/>
              <a:rect l="l" t="t" r="r" b="b"/>
              <a:pathLst>
                <a:path w="54425" h="24338" extrusionOk="0">
                  <a:moveTo>
                    <a:pt x="1" y="1"/>
                  </a:moveTo>
                  <a:cubicBezTo>
                    <a:pt x="1" y="13431"/>
                    <a:pt x="12181" y="24337"/>
                    <a:pt x="27207" y="24337"/>
                  </a:cubicBezTo>
                  <a:cubicBezTo>
                    <a:pt x="42232"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572401" y="-67050"/>
              <a:ext cx="1685760" cy="569614"/>
            </a:xfrm>
            <a:custGeom>
              <a:avLst/>
              <a:gdLst/>
              <a:ahLst/>
              <a:cxnLst/>
              <a:rect l="l" t="t" r="r" b="b"/>
              <a:pathLst>
                <a:path w="52365" h="17694" extrusionOk="0">
                  <a:moveTo>
                    <a:pt x="1" y="1"/>
                  </a:moveTo>
                  <a:cubicBezTo>
                    <a:pt x="3239" y="10216"/>
                    <a:pt x="13729" y="17693"/>
                    <a:pt x="26183" y="17693"/>
                  </a:cubicBezTo>
                  <a:cubicBezTo>
                    <a:pt x="38637" y="17693"/>
                    <a:pt x="49138" y="10216"/>
                    <a:pt x="52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681659" y="-67050"/>
              <a:ext cx="1467656" cy="355727"/>
            </a:xfrm>
            <a:custGeom>
              <a:avLst/>
              <a:gdLst/>
              <a:ahLst/>
              <a:cxnLst/>
              <a:rect l="l" t="t" r="r" b="b"/>
              <a:pathLst>
                <a:path w="45590" h="11050" extrusionOk="0">
                  <a:moveTo>
                    <a:pt x="0" y="1"/>
                  </a:moveTo>
                  <a:cubicBezTo>
                    <a:pt x="4858" y="6656"/>
                    <a:pt x="13252" y="11050"/>
                    <a:pt x="22789" y="11050"/>
                  </a:cubicBezTo>
                  <a:cubicBezTo>
                    <a:pt x="32338" y="11050"/>
                    <a:pt x="40731"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913146" y="-67050"/>
              <a:ext cx="1004631" cy="141872"/>
            </a:xfrm>
            <a:custGeom>
              <a:avLst/>
              <a:gdLst/>
              <a:ahLst/>
              <a:cxnLst/>
              <a:rect l="l" t="t" r="r" b="b"/>
              <a:pathLst>
                <a:path w="31207" h="4407" extrusionOk="0">
                  <a:moveTo>
                    <a:pt x="1" y="1"/>
                  </a:moveTo>
                  <a:cubicBezTo>
                    <a:pt x="4418" y="2775"/>
                    <a:pt x="9799"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3154184" y="-67050"/>
              <a:ext cx="2837930" cy="1269125"/>
            </a:xfrm>
            <a:custGeom>
              <a:avLst/>
              <a:gdLst/>
              <a:ahLst/>
              <a:cxnLst/>
              <a:rect l="l" t="t" r="r" b="b"/>
              <a:pathLst>
                <a:path w="88155" h="39423" extrusionOk="0">
                  <a:moveTo>
                    <a:pt x="1" y="1"/>
                  </a:moveTo>
                  <a:cubicBezTo>
                    <a:pt x="1" y="21777"/>
                    <a:pt x="19742" y="39422"/>
                    <a:pt x="44078" y="39422"/>
                  </a:cubicBezTo>
                  <a:cubicBezTo>
                    <a:pt x="68426" y="39422"/>
                    <a:pt x="88155" y="21777"/>
                    <a:pt x="88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3236980" y="-67050"/>
              <a:ext cx="2672364" cy="841383"/>
            </a:xfrm>
            <a:custGeom>
              <a:avLst/>
              <a:gdLst/>
              <a:ahLst/>
              <a:cxnLst/>
              <a:rect l="l" t="t" r="r" b="b"/>
              <a:pathLst>
                <a:path w="83012" h="26136" extrusionOk="0">
                  <a:moveTo>
                    <a:pt x="1" y="1"/>
                  </a:moveTo>
                  <a:cubicBezTo>
                    <a:pt x="6109" y="15241"/>
                    <a:pt x="22384" y="26135"/>
                    <a:pt x="41506" y="26135"/>
                  </a:cubicBezTo>
                  <a:cubicBezTo>
                    <a:pt x="60639" y="26135"/>
                    <a:pt x="76915" y="15241"/>
                    <a:pt x="83011"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3348909" y="-67050"/>
              <a:ext cx="2448497" cy="627496"/>
            </a:xfrm>
            <a:custGeom>
              <a:avLst/>
              <a:gdLst/>
              <a:ahLst/>
              <a:cxnLst/>
              <a:rect l="l" t="t" r="r" b="b"/>
              <a:pathLst>
                <a:path w="76058" h="19492" extrusionOk="0">
                  <a:moveTo>
                    <a:pt x="0" y="1"/>
                  </a:moveTo>
                  <a:cubicBezTo>
                    <a:pt x="7656" y="11657"/>
                    <a:pt x="21825" y="19491"/>
                    <a:pt x="38029" y="19491"/>
                  </a:cubicBezTo>
                  <a:cubicBezTo>
                    <a:pt x="54233" y="19491"/>
                    <a:pt x="68402" y="11657"/>
                    <a:pt x="76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3525606" y="-67050"/>
              <a:ext cx="2095088" cy="413609"/>
            </a:xfrm>
            <a:custGeom>
              <a:avLst/>
              <a:gdLst/>
              <a:ahLst/>
              <a:cxnLst/>
              <a:rect l="l" t="t" r="r" b="b"/>
              <a:pathLst>
                <a:path w="65080" h="12848" extrusionOk="0">
                  <a:moveTo>
                    <a:pt x="0" y="1"/>
                  </a:moveTo>
                  <a:cubicBezTo>
                    <a:pt x="8061" y="7895"/>
                    <a:pt x="19657" y="12848"/>
                    <a:pt x="32540" y="12848"/>
                  </a:cubicBezTo>
                  <a:cubicBezTo>
                    <a:pt x="45434" y="12848"/>
                    <a:pt x="57019" y="7895"/>
                    <a:pt x="65080"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809598" y="-67050"/>
              <a:ext cx="1527083" cy="199368"/>
            </a:xfrm>
            <a:custGeom>
              <a:avLst/>
              <a:gdLst/>
              <a:ahLst/>
              <a:cxnLst/>
              <a:rect l="l" t="t" r="r" b="b"/>
              <a:pathLst>
                <a:path w="47436" h="6193" extrusionOk="0">
                  <a:moveTo>
                    <a:pt x="1" y="1"/>
                  </a:moveTo>
                  <a:cubicBezTo>
                    <a:pt x="6847" y="3930"/>
                    <a:pt x="14991" y="6192"/>
                    <a:pt x="23718" y="6192"/>
                  </a:cubicBezTo>
                  <a:cubicBezTo>
                    <a:pt x="32457" y="6192"/>
                    <a:pt x="40589" y="3930"/>
                    <a:pt x="474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2"/>
          <p:cNvGrpSpPr/>
          <p:nvPr/>
        </p:nvGrpSpPr>
        <p:grpSpPr>
          <a:xfrm>
            <a:off x="-599700" y="4481025"/>
            <a:ext cx="10345688" cy="662506"/>
            <a:chOff x="-599700" y="4481025"/>
            <a:chExt cx="10345688" cy="662506"/>
          </a:xfrm>
        </p:grpSpPr>
        <p:sp>
          <p:nvSpPr>
            <p:cNvPr id="70" name="Google Shape;70;p2"/>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71" name="Google Shape;71;p2"/>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72" name="Google Shape;72;p2"/>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73" name="Google Shape;73;p2"/>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sp>
        <p:nvSpPr>
          <p:cNvPr id="74" name="Google Shape;74;p2"/>
          <p:cNvSpPr txBox="1">
            <a:spLocks noGrp="1"/>
          </p:cNvSpPr>
          <p:nvPr>
            <p:ph type="ctrTitle"/>
          </p:nvPr>
        </p:nvSpPr>
        <p:spPr>
          <a:xfrm>
            <a:off x="1955150" y="1498725"/>
            <a:ext cx="5233800" cy="18384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200">
                <a:solidFill>
                  <a:schemeClr val="dk2"/>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4">
  <p:cSld name="CUSTOM_10_1_1_1_1">
    <p:spTree>
      <p:nvGrpSpPr>
        <p:cNvPr id="1" name="Shape 1021"/>
        <p:cNvGrpSpPr/>
        <p:nvPr/>
      </p:nvGrpSpPr>
      <p:grpSpPr>
        <a:xfrm>
          <a:off x="0" y="0"/>
          <a:ext cx="0" cy="0"/>
          <a:chOff x="0" y="0"/>
          <a:chExt cx="0" cy="0"/>
        </a:xfrm>
      </p:grpSpPr>
      <p:sp>
        <p:nvSpPr>
          <p:cNvPr id="1022" name="Google Shape;1022;p30"/>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3" name="Google Shape;1023;p30"/>
          <p:cNvGrpSpPr/>
          <p:nvPr/>
        </p:nvGrpSpPr>
        <p:grpSpPr>
          <a:xfrm>
            <a:off x="-36750" y="-31225"/>
            <a:ext cx="441205" cy="5174700"/>
            <a:chOff x="-36750" y="-31225"/>
            <a:chExt cx="441205" cy="5174700"/>
          </a:xfrm>
        </p:grpSpPr>
        <p:sp>
          <p:nvSpPr>
            <p:cNvPr id="1024" name="Google Shape;1024;p30"/>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0"/>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0"/>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7" name="Google Shape;1027;p30"/>
          <p:cNvGrpSpPr/>
          <p:nvPr/>
        </p:nvGrpSpPr>
        <p:grpSpPr>
          <a:xfrm>
            <a:off x="8702795" y="-31225"/>
            <a:ext cx="441205" cy="5174700"/>
            <a:chOff x="8702795" y="-31225"/>
            <a:chExt cx="441205" cy="5174700"/>
          </a:xfrm>
        </p:grpSpPr>
        <p:sp>
          <p:nvSpPr>
            <p:cNvPr id="1028" name="Google Shape;1028;p30"/>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0"/>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0"/>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1" name="Google Shape;1031;p30"/>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32" name="Google Shape;1032;p30"/>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33" name="Google Shape;1033;p30"/>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34" name="Google Shape;1034;p30"/>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35" name="Google Shape;1035;p30"/>
          <p:cNvSpPr/>
          <p:nvPr/>
        </p:nvSpPr>
        <p:spPr>
          <a:xfrm>
            <a:off x="553875" y="-77650"/>
            <a:ext cx="7810328" cy="4254368"/>
          </a:xfrm>
          <a:custGeom>
            <a:avLst/>
            <a:gdLst/>
            <a:ahLst/>
            <a:cxnLst/>
            <a:rect l="l" t="t" r="r" b="b"/>
            <a:pathLst>
              <a:path w="284607" h="134112" extrusionOk="0">
                <a:moveTo>
                  <a:pt x="273939" y="0"/>
                </a:moveTo>
                <a:lnTo>
                  <a:pt x="0" y="134112"/>
                </a:lnTo>
                <a:lnTo>
                  <a:pt x="266700" y="134112"/>
                </a:lnTo>
                <a:lnTo>
                  <a:pt x="284607" y="8763"/>
                </a:lnTo>
                <a:close/>
              </a:path>
            </a:pathLst>
          </a:custGeom>
          <a:gradFill>
            <a:gsLst>
              <a:gs pos="0">
                <a:srgbClr val="FFF6DB">
                  <a:alpha val="1960"/>
                </a:srgbClr>
              </a:gs>
              <a:gs pos="100000">
                <a:srgbClr val="FAD25C">
                  <a:alpha val="29411"/>
                </a:srgbClr>
              </a:gs>
            </a:gsLst>
            <a:lin ang="18900044" scaled="0"/>
          </a:gradFill>
          <a:ln>
            <a:noFill/>
          </a:ln>
        </p:spPr>
      </p:sp>
      <p:grpSp>
        <p:nvGrpSpPr>
          <p:cNvPr id="1036" name="Google Shape;1036;p30"/>
          <p:cNvGrpSpPr/>
          <p:nvPr/>
        </p:nvGrpSpPr>
        <p:grpSpPr>
          <a:xfrm rot="-570904">
            <a:off x="7349097" y="-199701"/>
            <a:ext cx="667751" cy="667796"/>
            <a:chOff x="8247610" y="-127832"/>
            <a:chExt cx="667780" cy="667824"/>
          </a:xfrm>
        </p:grpSpPr>
        <p:sp>
          <p:nvSpPr>
            <p:cNvPr id="1037" name="Google Shape;1037;p30"/>
            <p:cNvSpPr/>
            <p:nvPr/>
          </p:nvSpPr>
          <p:spPr>
            <a:xfrm rot="2373635">
              <a:off x="8634689" y="-39903"/>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0"/>
            <p:cNvSpPr/>
            <p:nvPr/>
          </p:nvSpPr>
          <p:spPr>
            <a:xfrm rot="2373635">
              <a:off x="8336675" y="-13786"/>
              <a:ext cx="505848" cy="410740"/>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0"/>
            <p:cNvSpPr/>
            <p:nvPr/>
          </p:nvSpPr>
          <p:spPr>
            <a:xfrm rot="2373635">
              <a:off x="8232351" y="298251"/>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0"/>
            <p:cNvSpPr/>
            <p:nvPr/>
          </p:nvSpPr>
          <p:spPr>
            <a:xfrm rot="2373635">
              <a:off x="8287962" y="329163"/>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1" name="Google Shape;1041;p30"/>
          <p:cNvGrpSpPr/>
          <p:nvPr/>
        </p:nvGrpSpPr>
        <p:grpSpPr>
          <a:xfrm rot="-1672317">
            <a:off x="7839994" y="-199323"/>
            <a:ext cx="667784" cy="667828"/>
            <a:chOff x="8247610" y="-127832"/>
            <a:chExt cx="667780" cy="667824"/>
          </a:xfrm>
        </p:grpSpPr>
        <p:sp>
          <p:nvSpPr>
            <p:cNvPr id="1042" name="Google Shape;1042;p30"/>
            <p:cNvSpPr/>
            <p:nvPr/>
          </p:nvSpPr>
          <p:spPr>
            <a:xfrm rot="2373635">
              <a:off x="8634689" y="-39903"/>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0"/>
            <p:cNvSpPr/>
            <p:nvPr/>
          </p:nvSpPr>
          <p:spPr>
            <a:xfrm rot="2373635">
              <a:off x="8336675" y="-13786"/>
              <a:ext cx="505848" cy="410740"/>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0"/>
            <p:cNvSpPr/>
            <p:nvPr/>
          </p:nvSpPr>
          <p:spPr>
            <a:xfrm rot="2373635">
              <a:off x="8232351" y="298251"/>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0"/>
            <p:cNvSpPr/>
            <p:nvPr/>
          </p:nvSpPr>
          <p:spPr>
            <a:xfrm rot="2373635">
              <a:off x="8287962" y="329163"/>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6" name="Google Shape;1046;p30"/>
          <p:cNvGrpSpPr/>
          <p:nvPr/>
        </p:nvGrpSpPr>
        <p:grpSpPr>
          <a:xfrm>
            <a:off x="-36754" y="-116749"/>
            <a:ext cx="7058112" cy="656741"/>
            <a:chOff x="-75662" y="-67050"/>
            <a:chExt cx="1752045" cy="783887"/>
          </a:xfrm>
        </p:grpSpPr>
        <p:sp>
          <p:nvSpPr>
            <p:cNvPr id="1047" name="Google Shape;1047;p30"/>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0"/>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30"/>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30"/>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5">
  <p:cSld name="CUSTOM_10_2">
    <p:spTree>
      <p:nvGrpSpPr>
        <p:cNvPr id="1" name="Shape 1051"/>
        <p:cNvGrpSpPr/>
        <p:nvPr/>
      </p:nvGrpSpPr>
      <p:grpSpPr>
        <a:xfrm>
          <a:off x="0" y="0"/>
          <a:ext cx="0" cy="0"/>
          <a:chOff x="0" y="0"/>
          <a:chExt cx="0" cy="0"/>
        </a:xfrm>
      </p:grpSpPr>
      <p:sp>
        <p:nvSpPr>
          <p:cNvPr id="1052" name="Google Shape;1052;p31"/>
          <p:cNvSpPr/>
          <p:nvPr/>
        </p:nvSpPr>
        <p:spPr>
          <a:xfrm>
            <a:off x="160800" y="34750"/>
            <a:ext cx="8415302" cy="4228404"/>
          </a:xfrm>
          <a:custGeom>
            <a:avLst/>
            <a:gdLst/>
            <a:ahLst/>
            <a:cxnLst/>
            <a:rect l="l" t="t" r="r" b="b"/>
            <a:pathLst>
              <a:path w="226904" h="157791" extrusionOk="0">
                <a:moveTo>
                  <a:pt x="219014" y="0"/>
                </a:moveTo>
                <a:lnTo>
                  <a:pt x="0" y="66904"/>
                </a:lnTo>
                <a:lnTo>
                  <a:pt x="2524" y="157791"/>
                </a:lnTo>
                <a:lnTo>
                  <a:pt x="153688" y="156845"/>
                </a:lnTo>
                <a:lnTo>
                  <a:pt x="226904" y="11361"/>
                </a:lnTo>
                <a:close/>
              </a:path>
            </a:pathLst>
          </a:custGeom>
          <a:gradFill>
            <a:gsLst>
              <a:gs pos="0">
                <a:srgbClr val="FFFFFF">
                  <a:alpha val="3921"/>
                </a:srgbClr>
              </a:gs>
              <a:gs pos="100000">
                <a:srgbClr val="FAD25C">
                  <a:alpha val="29411"/>
                </a:srgbClr>
              </a:gs>
            </a:gsLst>
            <a:lin ang="18900044" scaled="0"/>
          </a:gradFill>
          <a:ln>
            <a:noFill/>
          </a:ln>
        </p:spPr>
      </p:sp>
      <p:grpSp>
        <p:nvGrpSpPr>
          <p:cNvPr id="1053" name="Google Shape;1053;p31"/>
          <p:cNvGrpSpPr/>
          <p:nvPr/>
        </p:nvGrpSpPr>
        <p:grpSpPr>
          <a:xfrm rot="1886067" flipH="1">
            <a:off x="8205929" y="-244398"/>
            <a:ext cx="542480" cy="562176"/>
            <a:chOff x="1075249" y="-113178"/>
            <a:chExt cx="542504" cy="562201"/>
          </a:xfrm>
        </p:grpSpPr>
        <p:sp>
          <p:nvSpPr>
            <p:cNvPr id="1054" name="Google Shape;1054;p31"/>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1"/>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1"/>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1"/>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8" name="Google Shape;1058;p31"/>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9" name="Google Shape;1059;p31"/>
          <p:cNvGrpSpPr/>
          <p:nvPr/>
        </p:nvGrpSpPr>
        <p:grpSpPr>
          <a:xfrm>
            <a:off x="-36750" y="-31225"/>
            <a:ext cx="441205" cy="5174700"/>
            <a:chOff x="-36750" y="-31225"/>
            <a:chExt cx="441205" cy="5174700"/>
          </a:xfrm>
        </p:grpSpPr>
        <p:sp>
          <p:nvSpPr>
            <p:cNvPr id="1060" name="Google Shape;1060;p31"/>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1"/>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1"/>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3" name="Google Shape;1063;p31"/>
          <p:cNvGrpSpPr/>
          <p:nvPr/>
        </p:nvGrpSpPr>
        <p:grpSpPr>
          <a:xfrm>
            <a:off x="8702795" y="-31225"/>
            <a:ext cx="441205" cy="5174700"/>
            <a:chOff x="8702795" y="-31225"/>
            <a:chExt cx="441205" cy="5174700"/>
          </a:xfrm>
        </p:grpSpPr>
        <p:sp>
          <p:nvSpPr>
            <p:cNvPr id="1064" name="Google Shape;1064;p31"/>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1"/>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1"/>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7" name="Google Shape;1067;p31"/>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68" name="Google Shape;1068;p31"/>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69" name="Google Shape;1069;p31"/>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070" name="Google Shape;1070;p31"/>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9"/>
        <p:cNvGrpSpPr/>
        <p:nvPr/>
      </p:nvGrpSpPr>
      <p:grpSpPr>
        <a:xfrm>
          <a:off x="0" y="0"/>
          <a:ext cx="0" cy="0"/>
          <a:chOff x="0" y="0"/>
          <a:chExt cx="0" cy="0"/>
        </a:xfrm>
      </p:grpSpPr>
      <p:sp>
        <p:nvSpPr>
          <p:cNvPr id="120" name="Google Shape;120;p4"/>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txBox="1">
            <a:spLocks noGrp="1"/>
          </p:cNvSpPr>
          <p:nvPr>
            <p:ph type="title"/>
          </p:nvPr>
        </p:nvSpPr>
        <p:spPr>
          <a:xfrm>
            <a:off x="720000" y="540000"/>
            <a:ext cx="77040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22" name="Google Shape;122;p4"/>
          <p:cNvSpPr txBox="1">
            <a:spLocks noGrp="1"/>
          </p:cNvSpPr>
          <p:nvPr>
            <p:ph type="body" idx="1"/>
          </p:nvPr>
        </p:nvSpPr>
        <p:spPr>
          <a:xfrm>
            <a:off x="720000" y="1187750"/>
            <a:ext cx="7704000" cy="2988900"/>
          </a:xfrm>
          <a:prstGeom prst="rect">
            <a:avLst/>
          </a:prstGeom>
        </p:spPr>
        <p:txBody>
          <a:bodyPr spcFirstLastPara="1" wrap="square" lIns="91425" tIns="91425" rIns="91425" bIns="91425" anchor="b" anchorCtr="0">
            <a:noAutofit/>
          </a:bodyPr>
          <a:lstStyle>
            <a:lvl1pPr marL="457200" lvl="0" indent="-317500">
              <a:spcBef>
                <a:spcPts val="0"/>
              </a:spcBef>
              <a:spcAft>
                <a:spcPts val="0"/>
              </a:spcAft>
              <a:buSzPts val="1400"/>
              <a:buFont typeface="Anaheim"/>
              <a:buChar char="●"/>
              <a:defRPr sz="1200"/>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grpSp>
        <p:nvGrpSpPr>
          <p:cNvPr id="123" name="Google Shape;123;p4"/>
          <p:cNvGrpSpPr/>
          <p:nvPr/>
        </p:nvGrpSpPr>
        <p:grpSpPr>
          <a:xfrm>
            <a:off x="5912279" y="-31224"/>
            <a:ext cx="3231646" cy="656741"/>
            <a:chOff x="-75662" y="-67050"/>
            <a:chExt cx="1752045" cy="783887"/>
          </a:xfrm>
        </p:grpSpPr>
        <p:sp>
          <p:nvSpPr>
            <p:cNvPr id="124" name="Google Shape;124;p4"/>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 name="Google Shape;128;p4"/>
          <p:cNvSpPr/>
          <p:nvPr/>
        </p:nvSpPr>
        <p:spPr>
          <a:xfrm>
            <a:off x="0" y="149750"/>
            <a:ext cx="8702571" cy="4027048"/>
          </a:xfrm>
          <a:custGeom>
            <a:avLst/>
            <a:gdLst/>
            <a:ahLst/>
            <a:cxnLst/>
            <a:rect l="l" t="t" r="r" b="b"/>
            <a:pathLst>
              <a:path w="284607" h="134112" extrusionOk="0">
                <a:moveTo>
                  <a:pt x="273939" y="0"/>
                </a:moveTo>
                <a:lnTo>
                  <a:pt x="0" y="134112"/>
                </a:lnTo>
                <a:lnTo>
                  <a:pt x="266700" y="134112"/>
                </a:lnTo>
                <a:lnTo>
                  <a:pt x="284607" y="8763"/>
                </a:lnTo>
                <a:close/>
              </a:path>
            </a:pathLst>
          </a:custGeom>
          <a:gradFill>
            <a:gsLst>
              <a:gs pos="0">
                <a:srgbClr val="FFF6DB">
                  <a:alpha val="1960"/>
                </a:srgbClr>
              </a:gs>
              <a:gs pos="100000">
                <a:srgbClr val="FAD25C">
                  <a:alpha val="29411"/>
                </a:srgbClr>
              </a:gs>
            </a:gsLst>
            <a:lin ang="18900044" scaled="0"/>
          </a:gradFill>
          <a:ln>
            <a:noFill/>
          </a:ln>
        </p:spPr>
      </p:sp>
      <p:grpSp>
        <p:nvGrpSpPr>
          <p:cNvPr id="129" name="Google Shape;129;p4"/>
          <p:cNvGrpSpPr/>
          <p:nvPr/>
        </p:nvGrpSpPr>
        <p:grpSpPr>
          <a:xfrm>
            <a:off x="8304860" y="-186257"/>
            <a:ext cx="667780" cy="667824"/>
            <a:chOff x="8304860" y="-186257"/>
            <a:chExt cx="667780" cy="667824"/>
          </a:xfrm>
        </p:grpSpPr>
        <p:sp>
          <p:nvSpPr>
            <p:cNvPr id="130" name="Google Shape;130;p4"/>
            <p:cNvSpPr/>
            <p:nvPr/>
          </p:nvSpPr>
          <p:spPr>
            <a:xfrm rot="2373635">
              <a:off x="8691939" y="-98328"/>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rot="2373635">
              <a:off x="8393925" y="-72211"/>
              <a:ext cx="505848" cy="410740"/>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rot="2373635">
              <a:off x="8289601" y="23982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rot="2373635">
              <a:off x="8345212" y="270738"/>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 name="Google Shape;134;p4"/>
          <p:cNvGrpSpPr/>
          <p:nvPr/>
        </p:nvGrpSpPr>
        <p:grpSpPr>
          <a:xfrm>
            <a:off x="-36750" y="-31225"/>
            <a:ext cx="441205" cy="4634700"/>
            <a:chOff x="-36750" y="-31225"/>
            <a:chExt cx="441205" cy="4634700"/>
          </a:xfrm>
        </p:grpSpPr>
        <p:sp>
          <p:nvSpPr>
            <p:cNvPr id="135" name="Google Shape;135;p4"/>
            <p:cNvSpPr/>
            <p:nvPr/>
          </p:nvSpPr>
          <p:spPr>
            <a:xfrm>
              <a:off x="-30545" y="-31225"/>
              <a:ext cx="435000" cy="463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30545" y="-31225"/>
              <a:ext cx="291600" cy="463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36750" y="-31225"/>
              <a:ext cx="167700" cy="463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 name="Google Shape;138;p4"/>
          <p:cNvGrpSpPr/>
          <p:nvPr/>
        </p:nvGrpSpPr>
        <p:grpSpPr>
          <a:xfrm>
            <a:off x="8702800" y="-31225"/>
            <a:ext cx="441205" cy="4634700"/>
            <a:chOff x="8702800" y="-31225"/>
            <a:chExt cx="441205" cy="4634700"/>
          </a:xfrm>
        </p:grpSpPr>
        <p:sp>
          <p:nvSpPr>
            <p:cNvPr id="139" name="Google Shape;139;p4"/>
            <p:cNvSpPr/>
            <p:nvPr/>
          </p:nvSpPr>
          <p:spPr>
            <a:xfrm flipH="1">
              <a:off x="8702800" y="-31225"/>
              <a:ext cx="435000" cy="463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flipH="1">
              <a:off x="8846200" y="-31225"/>
              <a:ext cx="291600" cy="463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flipH="1">
              <a:off x="8976305" y="-31225"/>
              <a:ext cx="167700" cy="463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 name="Google Shape;142;p4"/>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43" name="Google Shape;143;p4"/>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44" name="Google Shape;144;p4"/>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45" name="Google Shape;145;p4"/>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dk2"/>
        </a:solidFill>
        <a:effectLst/>
      </p:bgPr>
    </p:bg>
    <p:spTree>
      <p:nvGrpSpPr>
        <p:cNvPr id="1" name="Shape 402"/>
        <p:cNvGrpSpPr/>
        <p:nvPr/>
      </p:nvGrpSpPr>
      <p:grpSpPr>
        <a:xfrm>
          <a:off x="0" y="0"/>
          <a:ext cx="0" cy="0"/>
          <a:chOff x="0" y="0"/>
          <a:chExt cx="0" cy="0"/>
        </a:xfrm>
      </p:grpSpPr>
      <p:sp>
        <p:nvSpPr>
          <p:cNvPr id="403" name="Google Shape;403;p12"/>
          <p:cNvSpPr/>
          <p:nvPr/>
        </p:nvSpPr>
        <p:spPr>
          <a:xfrm>
            <a:off x="1400" y="-29950"/>
            <a:ext cx="9144000" cy="517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four columns">
  <p:cSld name="CUSTOM_4">
    <p:spTree>
      <p:nvGrpSpPr>
        <p:cNvPr id="1" name="Shape 560"/>
        <p:cNvGrpSpPr/>
        <p:nvPr/>
      </p:nvGrpSpPr>
      <p:grpSpPr>
        <a:xfrm>
          <a:off x="0" y="0"/>
          <a:ext cx="0" cy="0"/>
          <a:chOff x="0" y="0"/>
          <a:chExt cx="0" cy="0"/>
        </a:xfrm>
      </p:grpSpPr>
      <p:sp>
        <p:nvSpPr>
          <p:cNvPr id="561" name="Google Shape;561;p18"/>
          <p:cNvSpPr/>
          <p:nvPr/>
        </p:nvSpPr>
        <p:spPr>
          <a:xfrm rot="-586956">
            <a:off x="370729" y="548452"/>
            <a:ext cx="2557420" cy="3947939"/>
          </a:xfrm>
          <a:custGeom>
            <a:avLst/>
            <a:gdLst/>
            <a:ahLst/>
            <a:cxnLst/>
            <a:rect l="l" t="t" r="r" b="b"/>
            <a:pathLst>
              <a:path w="102303" h="163798" extrusionOk="0">
                <a:moveTo>
                  <a:pt x="18137" y="1133"/>
                </a:moveTo>
                <a:lnTo>
                  <a:pt x="0" y="163798"/>
                </a:lnTo>
                <a:lnTo>
                  <a:pt x="102303" y="163231"/>
                </a:lnTo>
                <a:lnTo>
                  <a:pt x="30606" y="0"/>
                </a:lnTo>
                <a:close/>
              </a:path>
            </a:pathLst>
          </a:custGeom>
          <a:gradFill>
            <a:gsLst>
              <a:gs pos="0">
                <a:srgbClr val="FFF6DB">
                  <a:alpha val="1960"/>
                </a:srgbClr>
              </a:gs>
              <a:gs pos="100000">
                <a:srgbClr val="FAD25C">
                  <a:alpha val="29411"/>
                </a:srgbClr>
              </a:gs>
            </a:gsLst>
            <a:lin ang="18900044" scaled="0"/>
          </a:gradFill>
          <a:ln>
            <a:noFill/>
          </a:ln>
        </p:spPr>
      </p:sp>
      <p:sp>
        <p:nvSpPr>
          <p:cNvPr id="562" name="Google Shape;562;p18"/>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3" name="Google Shape;563;p18"/>
          <p:cNvGrpSpPr/>
          <p:nvPr/>
        </p:nvGrpSpPr>
        <p:grpSpPr>
          <a:xfrm rot="-1886067">
            <a:off x="280404" y="297677"/>
            <a:ext cx="542480" cy="562176"/>
            <a:chOff x="1075249" y="-113178"/>
            <a:chExt cx="542504" cy="562201"/>
          </a:xfrm>
        </p:grpSpPr>
        <p:sp>
          <p:nvSpPr>
            <p:cNvPr id="564" name="Google Shape;564;p18"/>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8"/>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8"/>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8"/>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8" name="Google Shape;568;p18"/>
          <p:cNvGrpSpPr/>
          <p:nvPr/>
        </p:nvGrpSpPr>
        <p:grpSpPr>
          <a:xfrm>
            <a:off x="-36750" y="-31225"/>
            <a:ext cx="441205" cy="5174700"/>
            <a:chOff x="-36750" y="-31225"/>
            <a:chExt cx="441205" cy="5174700"/>
          </a:xfrm>
        </p:grpSpPr>
        <p:sp>
          <p:nvSpPr>
            <p:cNvPr id="569" name="Google Shape;569;p18"/>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8"/>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8"/>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2" name="Google Shape;572;p18"/>
          <p:cNvGrpSpPr/>
          <p:nvPr/>
        </p:nvGrpSpPr>
        <p:grpSpPr>
          <a:xfrm>
            <a:off x="8702795" y="-31225"/>
            <a:ext cx="441205" cy="5174700"/>
            <a:chOff x="8702795" y="-31225"/>
            <a:chExt cx="441205" cy="5174700"/>
          </a:xfrm>
        </p:grpSpPr>
        <p:sp>
          <p:nvSpPr>
            <p:cNvPr id="573" name="Google Shape;573;p18"/>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8"/>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8"/>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6" name="Google Shape;576;p18"/>
          <p:cNvGrpSpPr/>
          <p:nvPr/>
        </p:nvGrpSpPr>
        <p:grpSpPr>
          <a:xfrm>
            <a:off x="2982676" y="-37224"/>
            <a:ext cx="6208370" cy="656741"/>
            <a:chOff x="-75662" y="-67050"/>
            <a:chExt cx="1752045" cy="783887"/>
          </a:xfrm>
        </p:grpSpPr>
        <p:sp>
          <p:nvSpPr>
            <p:cNvPr id="577" name="Google Shape;577;p18"/>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8"/>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8"/>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8"/>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18"/>
          <p:cNvGrpSpPr/>
          <p:nvPr/>
        </p:nvGrpSpPr>
        <p:grpSpPr>
          <a:xfrm>
            <a:off x="-347124" y="-37224"/>
            <a:ext cx="3615519" cy="662463"/>
            <a:chOff x="-75662" y="-67050"/>
            <a:chExt cx="1752045" cy="783887"/>
          </a:xfrm>
        </p:grpSpPr>
        <p:sp>
          <p:nvSpPr>
            <p:cNvPr id="582" name="Google Shape;582;p18"/>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8"/>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8"/>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8"/>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6" name="Google Shape;586;p18"/>
          <p:cNvSpPr txBox="1">
            <a:spLocks noGrp="1"/>
          </p:cNvSpPr>
          <p:nvPr>
            <p:ph type="title"/>
          </p:nvPr>
        </p:nvSpPr>
        <p:spPr>
          <a:xfrm>
            <a:off x="720000" y="540000"/>
            <a:ext cx="77040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87" name="Google Shape;587;p18"/>
          <p:cNvSpPr txBox="1">
            <a:spLocks noGrp="1"/>
          </p:cNvSpPr>
          <p:nvPr>
            <p:ph type="title" idx="2"/>
          </p:nvPr>
        </p:nvSpPr>
        <p:spPr>
          <a:xfrm>
            <a:off x="1432275" y="1257500"/>
            <a:ext cx="2394600" cy="357000"/>
          </a:xfrm>
          <a:prstGeom prst="rect">
            <a:avLst/>
          </a:prstGeom>
        </p:spPr>
        <p:txBody>
          <a:bodyPr spcFirstLastPara="1" wrap="square" lIns="91425" tIns="91425" rIns="91425" bIns="91425" anchor="ctr" anchorCtr="0">
            <a:noAutofit/>
          </a:bodyPr>
          <a:lstStyle>
            <a:lvl1pPr lvl="0" algn="ctr" rtl="0">
              <a:lnSpc>
                <a:spcPct val="115000"/>
              </a:lnSpc>
              <a:spcBef>
                <a:spcPts val="0"/>
              </a:spcBef>
              <a:spcAft>
                <a:spcPts val="0"/>
              </a:spcAft>
              <a:buSzPts val="2000"/>
              <a:buNone/>
              <a:defRPr sz="1800">
                <a:solidFill>
                  <a:schemeClr val="dk2"/>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588" name="Google Shape;588;p18"/>
          <p:cNvSpPr txBox="1">
            <a:spLocks noGrp="1"/>
          </p:cNvSpPr>
          <p:nvPr>
            <p:ph type="subTitle" idx="1"/>
          </p:nvPr>
        </p:nvSpPr>
        <p:spPr>
          <a:xfrm>
            <a:off x="1432275" y="1777550"/>
            <a:ext cx="2394600" cy="69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89" name="Google Shape;589;p18"/>
          <p:cNvSpPr txBox="1">
            <a:spLocks noGrp="1"/>
          </p:cNvSpPr>
          <p:nvPr>
            <p:ph type="title" idx="3"/>
          </p:nvPr>
        </p:nvSpPr>
        <p:spPr>
          <a:xfrm>
            <a:off x="5317300" y="1257500"/>
            <a:ext cx="2394600" cy="357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solidFill>
                  <a:schemeClr val="dk2"/>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590" name="Google Shape;590;p18"/>
          <p:cNvSpPr txBox="1">
            <a:spLocks noGrp="1"/>
          </p:cNvSpPr>
          <p:nvPr>
            <p:ph type="subTitle" idx="4"/>
          </p:nvPr>
        </p:nvSpPr>
        <p:spPr>
          <a:xfrm>
            <a:off x="5317300" y="1777550"/>
            <a:ext cx="2394600" cy="69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91" name="Google Shape;591;p18"/>
          <p:cNvSpPr txBox="1">
            <a:spLocks noGrp="1"/>
          </p:cNvSpPr>
          <p:nvPr>
            <p:ph type="title" idx="5"/>
          </p:nvPr>
        </p:nvSpPr>
        <p:spPr>
          <a:xfrm>
            <a:off x="1432275" y="2693750"/>
            <a:ext cx="2394600" cy="357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solidFill>
                  <a:schemeClr val="dk2"/>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592" name="Google Shape;592;p18"/>
          <p:cNvSpPr txBox="1">
            <a:spLocks noGrp="1"/>
          </p:cNvSpPr>
          <p:nvPr>
            <p:ph type="subTitle" idx="6"/>
          </p:nvPr>
        </p:nvSpPr>
        <p:spPr>
          <a:xfrm>
            <a:off x="1432275" y="3149475"/>
            <a:ext cx="2394600" cy="713100"/>
          </a:xfrm>
          <a:prstGeom prst="rect">
            <a:avLst/>
          </a:prstGeom>
        </p:spPr>
        <p:txBody>
          <a:bodyPr spcFirstLastPara="1" wrap="square" lIns="91425" tIns="91425" rIns="91425" bIns="91425" anchor="ctr" anchorCtr="0">
            <a:noAutofit/>
          </a:bodyPr>
          <a:lstStyle>
            <a:lvl1pPr lvl="0" algn="ctr" rtl="0">
              <a:lnSpc>
                <a:spcPct val="115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93" name="Google Shape;593;p18"/>
          <p:cNvSpPr txBox="1">
            <a:spLocks noGrp="1"/>
          </p:cNvSpPr>
          <p:nvPr>
            <p:ph type="title" idx="7"/>
          </p:nvPr>
        </p:nvSpPr>
        <p:spPr>
          <a:xfrm>
            <a:off x="5305600" y="2693750"/>
            <a:ext cx="2418000" cy="357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sz="1800">
                <a:solidFill>
                  <a:schemeClr val="dk2"/>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594" name="Google Shape;594;p18"/>
          <p:cNvSpPr txBox="1">
            <a:spLocks noGrp="1"/>
          </p:cNvSpPr>
          <p:nvPr>
            <p:ph type="subTitle" idx="8"/>
          </p:nvPr>
        </p:nvSpPr>
        <p:spPr>
          <a:xfrm>
            <a:off x="5317300" y="3149475"/>
            <a:ext cx="2394600" cy="713100"/>
          </a:xfrm>
          <a:prstGeom prst="rect">
            <a:avLst/>
          </a:prstGeom>
        </p:spPr>
        <p:txBody>
          <a:bodyPr spcFirstLastPara="1" wrap="square" lIns="91425" tIns="91425" rIns="91425" bIns="91425" anchor="ctr" anchorCtr="0">
            <a:noAutofit/>
          </a:bodyPr>
          <a:lstStyle>
            <a:lvl1pPr lvl="0" algn="ctr" rtl="0">
              <a:lnSpc>
                <a:spcPct val="115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95" name="Google Shape;595;p18"/>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596" name="Google Shape;596;p18"/>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597" name="Google Shape;597;p18"/>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598" name="Google Shape;598;p18"/>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3">
  <p:cSld name="CUSTOM_7_1_1">
    <p:spTree>
      <p:nvGrpSpPr>
        <p:cNvPr id="1" name="Shape 767"/>
        <p:cNvGrpSpPr/>
        <p:nvPr/>
      </p:nvGrpSpPr>
      <p:grpSpPr>
        <a:xfrm>
          <a:off x="0" y="0"/>
          <a:ext cx="0" cy="0"/>
          <a:chOff x="0" y="0"/>
          <a:chExt cx="0" cy="0"/>
        </a:xfrm>
      </p:grpSpPr>
      <p:sp>
        <p:nvSpPr>
          <p:cNvPr id="768" name="Google Shape;768;p23"/>
          <p:cNvSpPr/>
          <p:nvPr/>
        </p:nvSpPr>
        <p:spPr>
          <a:xfrm>
            <a:off x="553875" y="-77650"/>
            <a:ext cx="7810328" cy="4254368"/>
          </a:xfrm>
          <a:custGeom>
            <a:avLst/>
            <a:gdLst/>
            <a:ahLst/>
            <a:cxnLst/>
            <a:rect l="l" t="t" r="r" b="b"/>
            <a:pathLst>
              <a:path w="284607" h="134112" extrusionOk="0">
                <a:moveTo>
                  <a:pt x="273939" y="0"/>
                </a:moveTo>
                <a:lnTo>
                  <a:pt x="0" y="134112"/>
                </a:lnTo>
                <a:lnTo>
                  <a:pt x="266700" y="134112"/>
                </a:lnTo>
                <a:lnTo>
                  <a:pt x="284607" y="8763"/>
                </a:lnTo>
                <a:close/>
              </a:path>
            </a:pathLst>
          </a:custGeom>
          <a:gradFill>
            <a:gsLst>
              <a:gs pos="0">
                <a:srgbClr val="FFF6DB">
                  <a:alpha val="1960"/>
                </a:srgbClr>
              </a:gs>
              <a:gs pos="100000">
                <a:srgbClr val="FAD25C">
                  <a:alpha val="29411"/>
                </a:srgbClr>
              </a:gs>
            </a:gsLst>
            <a:lin ang="18900044" scaled="0"/>
          </a:gradFill>
          <a:ln>
            <a:noFill/>
          </a:ln>
        </p:spPr>
      </p:sp>
      <p:grpSp>
        <p:nvGrpSpPr>
          <p:cNvPr id="769" name="Google Shape;769;p23"/>
          <p:cNvGrpSpPr/>
          <p:nvPr/>
        </p:nvGrpSpPr>
        <p:grpSpPr>
          <a:xfrm rot="-570904">
            <a:off x="7349097" y="-199701"/>
            <a:ext cx="667751" cy="667796"/>
            <a:chOff x="8247610" y="-127832"/>
            <a:chExt cx="667780" cy="667824"/>
          </a:xfrm>
        </p:grpSpPr>
        <p:sp>
          <p:nvSpPr>
            <p:cNvPr id="770" name="Google Shape;770;p23"/>
            <p:cNvSpPr/>
            <p:nvPr/>
          </p:nvSpPr>
          <p:spPr>
            <a:xfrm rot="2373635">
              <a:off x="8634689" y="-39903"/>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3"/>
            <p:cNvSpPr/>
            <p:nvPr/>
          </p:nvSpPr>
          <p:spPr>
            <a:xfrm rot="2373635">
              <a:off x="8336675" y="-13786"/>
              <a:ext cx="505848" cy="410740"/>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3"/>
            <p:cNvSpPr/>
            <p:nvPr/>
          </p:nvSpPr>
          <p:spPr>
            <a:xfrm rot="2373635">
              <a:off x="8232351" y="298251"/>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3"/>
            <p:cNvSpPr/>
            <p:nvPr/>
          </p:nvSpPr>
          <p:spPr>
            <a:xfrm rot="2373635">
              <a:off x="8287962" y="329163"/>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4" name="Google Shape;774;p23"/>
          <p:cNvGrpSpPr/>
          <p:nvPr/>
        </p:nvGrpSpPr>
        <p:grpSpPr>
          <a:xfrm rot="-1672317">
            <a:off x="7839994" y="-199323"/>
            <a:ext cx="667784" cy="667828"/>
            <a:chOff x="8247610" y="-127832"/>
            <a:chExt cx="667780" cy="667824"/>
          </a:xfrm>
        </p:grpSpPr>
        <p:sp>
          <p:nvSpPr>
            <p:cNvPr id="775" name="Google Shape;775;p23"/>
            <p:cNvSpPr/>
            <p:nvPr/>
          </p:nvSpPr>
          <p:spPr>
            <a:xfrm rot="2373635">
              <a:off x="8634689" y="-39903"/>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3"/>
            <p:cNvSpPr/>
            <p:nvPr/>
          </p:nvSpPr>
          <p:spPr>
            <a:xfrm rot="2373635">
              <a:off x="8336675" y="-13786"/>
              <a:ext cx="505848" cy="410740"/>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23"/>
            <p:cNvSpPr/>
            <p:nvPr/>
          </p:nvSpPr>
          <p:spPr>
            <a:xfrm rot="2373635">
              <a:off x="8232351" y="298251"/>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3"/>
            <p:cNvSpPr/>
            <p:nvPr/>
          </p:nvSpPr>
          <p:spPr>
            <a:xfrm rot="2373635">
              <a:off x="8287962" y="329163"/>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9" name="Google Shape;779;p23"/>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0" name="Google Shape;780;p23"/>
          <p:cNvGrpSpPr/>
          <p:nvPr/>
        </p:nvGrpSpPr>
        <p:grpSpPr>
          <a:xfrm>
            <a:off x="-36750" y="-31225"/>
            <a:ext cx="441205" cy="5174700"/>
            <a:chOff x="-36750" y="-31225"/>
            <a:chExt cx="441205" cy="5174700"/>
          </a:xfrm>
        </p:grpSpPr>
        <p:sp>
          <p:nvSpPr>
            <p:cNvPr id="781" name="Google Shape;781;p23"/>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3"/>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3"/>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4" name="Google Shape;784;p23"/>
          <p:cNvGrpSpPr/>
          <p:nvPr/>
        </p:nvGrpSpPr>
        <p:grpSpPr>
          <a:xfrm>
            <a:off x="8702795" y="-31225"/>
            <a:ext cx="441205" cy="5174700"/>
            <a:chOff x="8702795" y="-31225"/>
            <a:chExt cx="441205" cy="5174700"/>
          </a:xfrm>
        </p:grpSpPr>
        <p:sp>
          <p:nvSpPr>
            <p:cNvPr id="785" name="Google Shape;785;p23"/>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3"/>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3"/>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8" name="Google Shape;788;p23"/>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789" name="Google Shape;789;p23"/>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790" name="Google Shape;790;p23"/>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nvGrpSpPr>
          <p:cNvPr id="791" name="Google Shape;791;p23"/>
          <p:cNvGrpSpPr/>
          <p:nvPr/>
        </p:nvGrpSpPr>
        <p:grpSpPr>
          <a:xfrm>
            <a:off x="-36754" y="-116749"/>
            <a:ext cx="7058112" cy="656741"/>
            <a:chOff x="-75662" y="-67050"/>
            <a:chExt cx="1752045" cy="783887"/>
          </a:xfrm>
        </p:grpSpPr>
        <p:sp>
          <p:nvSpPr>
            <p:cNvPr id="792" name="Google Shape;792;p23"/>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3"/>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3"/>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3"/>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6" name="Google Shape;796;p23"/>
          <p:cNvSpPr txBox="1">
            <a:spLocks noGrp="1"/>
          </p:cNvSpPr>
          <p:nvPr>
            <p:ph type="title"/>
          </p:nvPr>
        </p:nvSpPr>
        <p:spPr>
          <a:xfrm>
            <a:off x="720000" y="540000"/>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97" name="Google Shape;797;p23"/>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881"/>
        <p:cNvGrpSpPr/>
        <p:nvPr/>
      </p:nvGrpSpPr>
      <p:grpSpPr>
        <a:xfrm>
          <a:off x="0" y="0"/>
          <a:ext cx="0" cy="0"/>
          <a:chOff x="0" y="0"/>
          <a:chExt cx="0" cy="0"/>
        </a:xfrm>
      </p:grpSpPr>
      <p:sp>
        <p:nvSpPr>
          <p:cNvPr id="882" name="Google Shape;882;p26"/>
          <p:cNvSpPr/>
          <p:nvPr/>
        </p:nvSpPr>
        <p:spPr>
          <a:xfrm>
            <a:off x="261050" y="379350"/>
            <a:ext cx="8162871" cy="4101383"/>
          </a:xfrm>
          <a:custGeom>
            <a:avLst/>
            <a:gdLst/>
            <a:ahLst/>
            <a:cxnLst/>
            <a:rect l="l" t="t" r="r" b="b"/>
            <a:pathLst>
              <a:path w="226904" h="157791" extrusionOk="0">
                <a:moveTo>
                  <a:pt x="219014" y="0"/>
                </a:moveTo>
                <a:lnTo>
                  <a:pt x="0" y="66904"/>
                </a:lnTo>
                <a:lnTo>
                  <a:pt x="2524" y="157791"/>
                </a:lnTo>
                <a:lnTo>
                  <a:pt x="153688" y="156845"/>
                </a:lnTo>
                <a:lnTo>
                  <a:pt x="226904" y="11361"/>
                </a:lnTo>
                <a:close/>
              </a:path>
            </a:pathLst>
          </a:custGeom>
          <a:gradFill>
            <a:gsLst>
              <a:gs pos="0">
                <a:srgbClr val="FFFFFF">
                  <a:alpha val="3921"/>
                </a:srgbClr>
              </a:gs>
              <a:gs pos="100000">
                <a:srgbClr val="FAD25C">
                  <a:alpha val="29411"/>
                </a:srgbClr>
              </a:gs>
            </a:gsLst>
            <a:lin ang="18900044" scaled="0"/>
          </a:gradFill>
          <a:ln>
            <a:noFill/>
          </a:ln>
        </p:spPr>
      </p:sp>
      <p:grpSp>
        <p:nvGrpSpPr>
          <p:cNvPr id="883" name="Google Shape;883;p26"/>
          <p:cNvGrpSpPr/>
          <p:nvPr/>
        </p:nvGrpSpPr>
        <p:grpSpPr>
          <a:xfrm rot="1886067" flipH="1">
            <a:off x="8053529" y="100202"/>
            <a:ext cx="542480" cy="562176"/>
            <a:chOff x="1075249" y="-113178"/>
            <a:chExt cx="542504" cy="562201"/>
          </a:xfrm>
        </p:grpSpPr>
        <p:sp>
          <p:nvSpPr>
            <p:cNvPr id="884" name="Google Shape;884;p26"/>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6"/>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6"/>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6"/>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8" name="Google Shape;888;p26"/>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9" name="Google Shape;889;p26"/>
          <p:cNvGrpSpPr/>
          <p:nvPr/>
        </p:nvGrpSpPr>
        <p:grpSpPr>
          <a:xfrm>
            <a:off x="-36750" y="-31225"/>
            <a:ext cx="441205" cy="5174700"/>
            <a:chOff x="-36750" y="-31225"/>
            <a:chExt cx="441205" cy="5174700"/>
          </a:xfrm>
        </p:grpSpPr>
        <p:sp>
          <p:nvSpPr>
            <p:cNvPr id="890" name="Google Shape;890;p26"/>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6"/>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6"/>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3" name="Google Shape;893;p26"/>
          <p:cNvGrpSpPr/>
          <p:nvPr/>
        </p:nvGrpSpPr>
        <p:grpSpPr>
          <a:xfrm>
            <a:off x="8702795" y="-31225"/>
            <a:ext cx="441205" cy="5174700"/>
            <a:chOff x="8702795" y="-31225"/>
            <a:chExt cx="441205" cy="5174700"/>
          </a:xfrm>
        </p:grpSpPr>
        <p:sp>
          <p:nvSpPr>
            <p:cNvPr id="894" name="Google Shape;894;p26"/>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6"/>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6"/>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7" name="Google Shape;897;p26"/>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898" name="Google Shape;898;p26"/>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899" name="Google Shape;899;p26"/>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00" name="Google Shape;900;p26"/>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nvGrpSpPr>
          <p:cNvPr id="901" name="Google Shape;901;p26"/>
          <p:cNvGrpSpPr/>
          <p:nvPr/>
        </p:nvGrpSpPr>
        <p:grpSpPr>
          <a:xfrm>
            <a:off x="-75650" y="-67050"/>
            <a:ext cx="9297613" cy="758937"/>
            <a:chOff x="-75662" y="-67050"/>
            <a:chExt cx="9297613" cy="1269125"/>
          </a:xfrm>
        </p:grpSpPr>
        <p:sp>
          <p:nvSpPr>
            <p:cNvPr id="902" name="Google Shape;902;p26"/>
            <p:cNvSpPr/>
            <p:nvPr/>
          </p:nvSpPr>
          <p:spPr>
            <a:xfrm>
              <a:off x="3212091" y="0"/>
              <a:ext cx="2797271" cy="1055238"/>
            </a:xfrm>
            <a:custGeom>
              <a:avLst/>
              <a:gdLst/>
              <a:ahLst/>
              <a:cxnLst/>
              <a:rect l="l" t="t" r="r" b="b"/>
              <a:pathLst>
                <a:path w="86892" h="32779" extrusionOk="0">
                  <a:moveTo>
                    <a:pt x="0" y="1"/>
                  </a:moveTo>
                  <a:cubicBezTo>
                    <a:pt x="3536" y="18610"/>
                    <a:pt x="21634" y="32779"/>
                    <a:pt x="43446" y="32779"/>
                  </a:cubicBezTo>
                  <a:cubicBezTo>
                    <a:pt x="65258" y="32779"/>
                    <a:pt x="83368" y="18610"/>
                    <a:pt x="86892"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6"/>
            <p:cNvSpPr/>
            <p:nvPr/>
          </p:nvSpPr>
          <p:spPr>
            <a:xfrm>
              <a:off x="7469906" y="-66664"/>
              <a:ext cx="1752045" cy="783501"/>
            </a:xfrm>
            <a:custGeom>
              <a:avLst/>
              <a:gdLst/>
              <a:ahLst/>
              <a:cxnLst/>
              <a:rect l="l" t="t" r="r" b="b"/>
              <a:pathLst>
                <a:path w="54424" h="24338" extrusionOk="0">
                  <a:moveTo>
                    <a:pt x="0" y="1"/>
                  </a:moveTo>
                  <a:cubicBezTo>
                    <a:pt x="0" y="13431"/>
                    <a:pt x="12192" y="24337"/>
                    <a:pt x="27218" y="24337"/>
                  </a:cubicBezTo>
                  <a:cubicBezTo>
                    <a:pt x="42244"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6"/>
            <p:cNvSpPr/>
            <p:nvPr/>
          </p:nvSpPr>
          <p:spPr>
            <a:xfrm>
              <a:off x="7503256" y="-67050"/>
              <a:ext cx="1685728" cy="569614"/>
            </a:xfrm>
            <a:custGeom>
              <a:avLst/>
              <a:gdLst/>
              <a:ahLst/>
              <a:cxnLst/>
              <a:rect l="l" t="t" r="r" b="b"/>
              <a:pathLst>
                <a:path w="52364" h="17694" extrusionOk="0">
                  <a:moveTo>
                    <a:pt x="0" y="1"/>
                  </a:moveTo>
                  <a:cubicBezTo>
                    <a:pt x="3227" y="10216"/>
                    <a:pt x="13728" y="17693"/>
                    <a:pt x="26182" y="17693"/>
                  </a:cubicBezTo>
                  <a:cubicBezTo>
                    <a:pt x="38636" y="17693"/>
                    <a:pt x="49125" y="10216"/>
                    <a:pt x="52364"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6"/>
            <p:cNvSpPr/>
            <p:nvPr/>
          </p:nvSpPr>
          <p:spPr>
            <a:xfrm>
              <a:off x="7612094" y="-67050"/>
              <a:ext cx="1467656" cy="355727"/>
            </a:xfrm>
            <a:custGeom>
              <a:avLst/>
              <a:gdLst/>
              <a:ahLst/>
              <a:cxnLst/>
              <a:rect l="l" t="t" r="r" b="b"/>
              <a:pathLst>
                <a:path w="45590" h="11050" extrusionOk="0">
                  <a:moveTo>
                    <a:pt x="1" y="1"/>
                  </a:moveTo>
                  <a:cubicBezTo>
                    <a:pt x="4858" y="6656"/>
                    <a:pt x="13252" y="11050"/>
                    <a:pt x="22801"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6"/>
            <p:cNvSpPr/>
            <p:nvPr/>
          </p:nvSpPr>
          <p:spPr>
            <a:xfrm>
              <a:off x="7843582" y="-67050"/>
              <a:ext cx="1004664" cy="141872"/>
            </a:xfrm>
            <a:custGeom>
              <a:avLst/>
              <a:gdLst/>
              <a:ahLst/>
              <a:cxnLst/>
              <a:rect l="l" t="t" r="r" b="b"/>
              <a:pathLst>
                <a:path w="31208" h="4407" extrusionOk="0">
                  <a:moveTo>
                    <a:pt x="1" y="1"/>
                  </a:moveTo>
                  <a:cubicBezTo>
                    <a:pt x="4418" y="2775"/>
                    <a:pt x="9800"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6"/>
            <p:cNvSpPr/>
            <p:nvPr/>
          </p:nvSpPr>
          <p:spPr>
            <a:xfrm>
              <a:off x="5855160" y="-66664"/>
              <a:ext cx="1751658" cy="783501"/>
            </a:xfrm>
            <a:custGeom>
              <a:avLst/>
              <a:gdLst/>
              <a:ahLst/>
              <a:cxnLst/>
              <a:rect l="l" t="t" r="r" b="b"/>
              <a:pathLst>
                <a:path w="54412" h="24338" extrusionOk="0">
                  <a:moveTo>
                    <a:pt x="0" y="1"/>
                  </a:moveTo>
                  <a:cubicBezTo>
                    <a:pt x="0" y="13431"/>
                    <a:pt x="12180" y="24337"/>
                    <a:pt x="27206" y="24337"/>
                  </a:cubicBezTo>
                  <a:cubicBezTo>
                    <a:pt x="42232" y="24337"/>
                    <a:pt x="54412" y="13431"/>
                    <a:pt x="54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6"/>
            <p:cNvSpPr/>
            <p:nvPr/>
          </p:nvSpPr>
          <p:spPr>
            <a:xfrm>
              <a:off x="5888123" y="-67050"/>
              <a:ext cx="1685728" cy="569614"/>
            </a:xfrm>
            <a:custGeom>
              <a:avLst/>
              <a:gdLst/>
              <a:ahLst/>
              <a:cxnLst/>
              <a:rect l="l" t="t" r="r" b="b"/>
              <a:pathLst>
                <a:path w="52364" h="17694" extrusionOk="0">
                  <a:moveTo>
                    <a:pt x="0" y="1"/>
                  </a:moveTo>
                  <a:cubicBezTo>
                    <a:pt x="3239" y="10216"/>
                    <a:pt x="13728" y="17693"/>
                    <a:pt x="26182" y="17693"/>
                  </a:cubicBezTo>
                  <a:cubicBezTo>
                    <a:pt x="38636" y="17693"/>
                    <a:pt x="49137" y="10216"/>
                    <a:pt x="5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6"/>
            <p:cNvSpPr/>
            <p:nvPr/>
          </p:nvSpPr>
          <p:spPr>
            <a:xfrm>
              <a:off x="5997348" y="-67050"/>
              <a:ext cx="1467656" cy="355727"/>
            </a:xfrm>
            <a:custGeom>
              <a:avLst/>
              <a:gdLst/>
              <a:ahLst/>
              <a:cxnLst/>
              <a:rect l="l" t="t" r="r" b="b"/>
              <a:pathLst>
                <a:path w="45590" h="11050" extrusionOk="0">
                  <a:moveTo>
                    <a:pt x="1" y="1"/>
                  </a:moveTo>
                  <a:cubicBezTo>
                    <a:pt x="4858" y="6656"/>
                    <a:pt x="13252" y="11050"/>
                    <a:pt x="22789"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6"/>
            <p:cNvSpPr/>
            <p:nvPr/>
          </p:nvSpPr>
          <p:spPr>
            <a:xfrm>
              <a:off x="6228836" y="-67050"/>
              <a:ext cx="1004664" cy="141872"/>
            </a:xfrm>
            <a:custGeom>
              <a:avLst/>
              <a:gdLst/>
              <a:ahLst/>
              <a:cxnLst/>
              <a:rect l="l" t="t" r="r" b="b"/>
              <a:pathLst>
                <a:path w="31208" h="4407" extrusionOk="0">
                  <a:moveTo>
                    <a:pt x="1" y="1"/>
                  </a:moveTo>
                  <a:cubicBezTo>
                    <a:pt x="4418" y="2775"/>
                    <a:pt x="9788"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6"/>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6"/>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6"/>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6"/>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6"/>
            <p:cNvSpPr/>
            <p:nvPr/>
          </p:nvSpPr>
          <p:spPr>
            <a:xfrm>
              <a:off x="1539438" y="-66664"/>
              <a:ext cx="1752077" cy="783501"/>
            </a:xfrm>
            <a:custGeom>
              <a:avLst/>
              <a:gdLst/>
              <a:ahLst/>
              <a:cxnLst/>
              <a:rect l="l" t="t" r="r" b="b"/>
              <a:pathLst>
                <a:path w="54425" h="24338" extrusionOk="0">
                  <a:moveTo>
                    <a:pt x="1" y="1"/>
                  </a:moveTo>
                  <a:cubicBezTo>
                    <a:pt x="1" y="13431"/>
                    <a:pt x="12181" y="24337"/>
                    <a:pt x="27207" y="24337"/>
                  </a:cubicBezTo>
                  <a:cubicBezTo>
                    <a:pt x="42232"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6"/>
            <p:cNvSpPr/>
            <p:nvPr/>
          </p:nvSpPr>
          <p:spPr>
            <a:xfrm>
              <a:off x="1572401" y="-67050"/>
              <a:ext cx="1685760" cy="569614"/>
            </a:xfrm>
            <a:custGeom>
              <a:avLst/>
              <a:gdLst/>
              <a:ahLst/>
              <a:cxnLst/>
              <a:rect l="l" t="t" r="r" b="b"/>
              <a:pathLst>
                <a:path w="52365" h="17694" extrusionOk="0">
                  <a:moveTo>
                    <a:pt x="1" y="1"/>
                  </a:moveTo>
                  <a:cubicBezTo>
                    <a:pt x="3239" y="10216"/>
                    <a:pt x="13729" y="17693"/>
                    <a:pt x="26183" y="17693"/>
                  </a:cubicBezTo>
                  <a:cubicBezTo>
                    <a:pt x="38637" y="17693"/>
                    <a:pt x="49138" y="10216"/>
                    <a:pt x="52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6"/>
            <p:cNvSpPr/>
            <p:nvPr/>
          </p:nvSpPr>
          <p:spPr>
            <a:xfrm>
              <a:off x="1681659" y="-67050"/>
              <a:ext cx="1467656" cy="355727"/>
            </a:xfrm>
            <a:custGeom>
              <a:avLst/>
              <a:gdLst/>
              <a:ahLst/>
              <a:cxnLst/>
              <a:rect l="l" t="t" r="r" b="b"/>
              <a:pathLst>
                <a:path w="45590" h="11050" extrusionOk="0">
                  <a:moveTo>
                    <a:pt x="0" y="1"/>
                  </a:moveTo>
                  <a:cubicBezTo>
                    <a:pt x="4858" y="6656"/>
                    <a:pt x="13252" y="11050"/>
                    <a:pt x="22789" y="11050"/>
                  </a:cubicBezTo>
                  <a:cubicBezTo>
                    <a:pt x="32338" y="11050"/>
                    <a:pt x="40731"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6"/>
            <p:cNvSpPr/>
            <p:nvPr/>
          </p:nvSpPr>
          <p:spPr>
            <a:xfrm>
              <a:off x="1913146" y="-67050"/>
              <a:ext cx="1004631" cy="141872"/>
            </a:xfrm>
            <a:custGeom>
              <a:avLst/>
              <a:gdLst/>
              <a:ahLst/>
              <a:cxnLst/>
              <a:rect l="l" t="t" r="r" b="b"/>
              <a:pathLst>
                <a:path w="31207" h="4407" extrusionOk="0">
                  <a:moveTo>
                    <a:pt x="1" y="1"/>
                  </a:moveTo>
                  <a:cubicBezTo>
                    <a:pt x="4418" y="2775"/>
                    <a:pt x="9799"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6"/>
            <p:cNvSpPr/>
            <p:nvPr/>
          </p:nvSpPr>
          <p:spPr>
            <a:xfrm>
              <a:off x="3154184" y="-67050"/>
              <a:ext cx="2837930" cy="1269125"/>
            </a:xfrm>
            <a:custGeom>
              <a:avLst/>
              <a:gdLst/>
              <a:ahLst/>
              <a:cxnLst/>
              <a:rect l="l" t="t" r="r" b="b"/>
              <a:pathLst>
                <a:path w="88155" h="39423" extrusionOk="0">
                  <a:moveTo>
                    <a:pt x="1" y="1"/>
                  </a:moveTo>
                  <a:cubicBezTo>
                    <a:pt x="1" y="21777"/>
                    <a:pt x="19742" y="39422"/>
                    <a:pt x="44078" y="39422"/>
                  </a:cubicBezTo>
                  <a:cubicBezTo>
                    <a:pt x="68426" y="39422"/>
                    <a:pt x="88155" y="21777"/>
                    <a:pt x="88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6"/>
            <p:cNvSpPr/>
            <p:nvPr/>
          </p:nvSpPr>
          <p:spPr>
            <a:xfrm>
              <a:off x="3236980" y="-67050"/>
              <a:ext cx="2672364" cy="841383"/>
            </a:xfrm>
            <a:custGeom>
              <a:avLst/>
              <a:gdLst/>
              <a:ahLst/>
              <a:cxnLst/>
              <a:rect l="l" t="t" r="r" b="b"/>
              <a:pathLst>
                <a:path w="83012" h="26136" extrusionOk="0">
                  <a:moveTo>
                    <a:pt x="1" y="1"/>
                  </a:moveTo>
                  <a:cubicBezTo>
                    <a:pt x="6109" y="15241"/>
                    <a:pt x="22384" y="26135"/>
                    <a:pt x="41506" y="26135"/>
                  </a:cubicBezTo>
                  <a:cubicBezTo>
                    <a:pt x="60639" y="26135"/>
                    <a:pt x="76915" y="15241"/>
                    <a:pt x="83011"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6"/>
            <p:cNvSpPr/>
            <p:nvPr/>
          </p:nvSpPr>
          <p:spPr>
            <a:xfrm>
              <a:off x="3348909" y="-67050"/>
              <a:ext cx="2448497" cy="627496"/>
            </a:xfrm>
            <a:custGeom>
              <a:avLst/>
              <a:gdLst/>
              <a:ahLst/>
              <a:cxnLst/>
              <a:rect l="l" t="t" r="r" b="b"/>
              <a:pathLst>
                <a:path w="76058" h="19492" extrusionOk="0">
                  <a:moveTo>
                    <a:pt x="0" y="1"/>
                  </a:moveTo>
                  <a:cubicBezTo>
                    <a:pt x="7656" y="11657"/>
                    <a:pt x="21825" y="19491"/>
                    <a:pt x="38029" y="19491"/>
                  </a:cubicBezTo>
                  <a:cubicBezTo>
                    <a:pt x="54233" y="19491"/>
                    <a:pt x="68402" y="11657"/>
                    <a:pt x="76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6"/>
            <p:cNvSpPr/>
            <p:nvPr/>
          </p:nvSpPr>
          <p:spPr>
            <a:xfrm>
              <a:off x="3525606" y="-67050"/>
              <a:ext cx="2095088" cy="413609"/>
            </a:xfrm>
            <a:custGeom>
              <a:avLst/>
              <a:gdLst/>
              <a:ahLst/>
              <a:cxnLst/>
              <a:rect l="l" t="t" r="r" b="b"/>
              <a:pathLst>
                <a:path w="65080" h="12848" extrusionOk="0">
                  <a:moveTo>
                    <a:pt x="0" y="1"/>
                  </a:moveTo>
                  <a:cubicBezTo>
                    <a:pt x="8061" y="7895"/>
                    <a:pt x="19657" y="12848"/>
                    <a:pt x="32540" y="12848"/>
                  </a:cubicBezTo>
                  <a:cubicBezTo>
                    <a:pt x="45434" y="12848"/>
                    <a:pt x="57019" y="7895"/>
                    <a:pt x="65080"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6"/>
            <p:cNvSpPr/>
            <p:nvPr/>
          </p:nvSpPr>
          <p:spPr>
            <a:xfrm>
              <a:off x="3809598" y="-67050"/>
              <a:ext cx="1527083" cy="199368"/>
            </a:xfrm>
            <a:custGeom>
              <a:avLst/>
              <a:gdLst/>
              <a:ahLst/>
              <a:cxnLst/>
              <a:rect l="l" t="t" r="r" b="b"/>
              <a:pathLst>
                <a:path w="47436" h="6193" extrusionOk="0">
                  <a:moveTo>
                    <a:pt x="1" y="1"/>
                  </a:moveTo>
                  <a:cubicBezTo>
                    <a:pt x="6847" y="3930"/>
                    <a:pt x="14991" y="6192"/>
                    <a:pt x="23718" y="6192"/>
                  </a:cubicBezTo>
                  <a:cubicBezTo>
                    <a:pt x="32457" y="6192"/>
                    <a:pt x="40589" y="3930"/>
                    <a:pt x="474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924"/>
        <p:cNvGrpSpPr/>
        <p:nvPr/>
      </p:nvGrpSpPr>
      <p:grpSpPr>
        <a:xfrm>
          <a:off x="0" y="0"/>
          <a:ext cx="0" cy="0"/>
          <a:chOff x="0" y="0"/>
          <a:chExt cx="0" cy="0"/>
        </a:xfrm>
      </p:grpSpPr>
      <p:sp>
        <p:nvSpPr>
          <p:cNvPr id="925" name="Google Shape;925;p27"/>
          <p:cNvSpPr/>
          <p:nvPr/>
        </p:nvSpPr>
        <p:spPr>
          <a:xfrm flipH="1">
            <a:off x="539929" y="125600"/>
            <a:ext cx="8162871" cy="4355032"/>
          </a:xfrm>
          <a:custGeom>
            <a:avLst/>
            <a:gdLst/>
            <a:ahLst/>
            <a:cxnLst/>
            <a:rect l="l" t="t" r="r" b="b"/>
            <a:pathLst>
              <a:path w="226904" h="157791" extrusionOk="0">
                <a:moveTo>
                  <a:pt x="219014" y="0"/>
                </a:moveTo>
                <a:lnTo>
                  <a:pt x="0" y="66904"/>
                </a:lnTo>
                <a:lnTo>
                  <a:pt x="2524" y="157791"/>
                </a:lnTo>
                <a:lnTo>
                  <a:pt x="153688" y="156845"/>
                </a:lnTo>
                <a:lnTo>
                  <a:pt x="226904" y="11361"/>
                </a:lnTo>
                <a:close/>
              </a:path>
            </a:pathLst>
          </a:custGeom>
          <a:gradFill>
            <a:gsLst>
              <a:gs pos="0">
                <a:srgbClr val="FFFFFF">
                  <a:alpha val="3921"/>
                </a:srgbClr>
              </a:gs>
              <a:gs pos="100000">
                <a:srgbClr val="FAD25C">
                  <a:alpha val="29411"/>
                </a:srgbClr>
              </a:gs>
            </a:gsLst>
            <a:lin ang="18900044" scaled="0"/>
          </a:gradFill>
          <a:ln>
            <a:noFill/>
          </a:ln>
        </p:spPr>
      </p:sp>
      <p:grpSp>
        <p:nvGrpSpPr>
          <p:cNvPr id="926" name="Google Shape;926;p27"/>
          <p:cNvGrpSpPr/>
          <p:nvPr/>
        </p:nvGrpSpPr>
        <p:grpSpPr>
          <a:xfrm rot="-1886067">
            <a:off x="295336" y="-122373"/>
            <a:ext cx="542480" cy="562176"/>
            <a:chOff x="1075249" y="-113178"/>
            <a:chExt cx="542504" cy="562201"/>
          </a:xfrm>
        </p:grpSpPr>
        <p:sp>
          <p:nvSpPr>
            <p:cNvPr id="927" name="Google Shape;927;p27"/>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7"/>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7"/>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7"/>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1" name="Google Shape;931;p27"/>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2" name="Google Shape;932;p27"/>
          <p:cNvGrpSpPr/>
          <p:nvPr/>
        </p:nvGrpSpPr>
        <p:grpSpPr>
          <a:xfrm>
            <a:off x="-36750" y="-31225"/>
            <a:ext cx="441205" cy="5174700"/>
            <a:chOff x="-36750" y="-31225"/>
            <a:chExt cx="441205" cy="5174700"/>
          </a:xfrm>
        </p:grpSpPr>
        <p:sp>
          <p:nvSpPr>
            <p:cNvPr id="933" name="Google Shape;933;p27"/>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7"/>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7"/>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6" name="Google Shape;936;p27"/>
          <p:cNvGrpSpPr/>
          <p:nvPr/>
        </p:nvGrpSpPr>
        <p:grpSpPr>
          <a:xfrm>
            <a:off x="8702795" y="-31225"/>
            <a:ext cx="441205" cy="5174700"/>
            <a:chOff x="8702795" y="-31225"/>
            <a:chExt cx="441205" cy="5174700"/>
          </a:xfrm>
        </p:grpSpPr>
        <p:sp>
          <p:nvSpPr>
            <p:cNvPr id="937" name="Google Shape;937;p27"/>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7"/>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7"/>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0" name="Google Shape;940;p27"/>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41" name="Google Shape;941;p27"/>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42" name="Google Shape;942;p27"/>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43" name="Google Shape;943;p27"/>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nvGrpSpPr>
          <p:cNvPr id="944" name="Google Shape;944;p27"/>
          <p:cNvGrpSpPr/>
          <p:nvPr/>
        </p:nvGrpSpPr>
        <p:grpSpPr>
          <a:xfrm>
            <a:off x="2982676" y="-37224"/>
            <a:ext cx="6208370" cy="656741"/>
            <a:chOff x="-75662" y="-67050"/>
            <a:chExt cx="1752045" cy="783887"/>
          </a:xfrm>
        </p:grpSpPr>
        <p:sp>
          <p:nvSpPr>
            <p:cNvPr id="945" name="Google Shape;945;p27"/>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7"/>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7"/>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7"/>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949"/>
        <p:cNvGrpSpPr/>
        <p:nvPr/>
      </p:nvGrpSpPr>
      <p:grpSpPr>
        <a:xfrm>
          <a:off x="0" y="0"/>
          <a:ext cx="0" cy="0"/>
          <a:chOff x="0" y="0"/>
          <a:chExt cx="0" cy="0"/>
        </a:xfrm>
      </p:grpSpPr>
      <p:sp>
        <p:nvSpPr>
          <p:cNvPr id="950" name="Google Shape;950;p28"/>
          <p:cNvSpPr/>
          <p:nvPr/>
        </p:nvSpPr>
        <p:spPr>
          <a:xfrm rot="-290843">
            <a:off x="195392" y="558537"/>
            <a:ext cx="2557515" cy="3823582"/>
          </a:xfrm>
          <a:custGeom>
            <a:avLst/>
            <a:gdLst/>
            <a:ahLst/>
            <a:cxnLst/>
            <a:rect l="l" t="t" r="r" b="b"/>
            <a:pathLst>
              <a:path w="102303" h="163798" extrusionOk="0">
                <a:moveTo>
                  <a:pt x="18137" y="1133"/>
                </a:moveTo>
                <a:lnTo>
                  <a:pt x="0" y="163798"/>
                </a:lnTo>
                <a:lnTo>
                  <a:pt x="102303" y="163231"/>
                </a:lnTo>
                <a:lnTo>
                  <a:pt x="30606" y="0"/>
                </a:lnTo>
                <a:close/>
              </a:path>
            </a:pathLst>
          </a:custGeom>
          <a:gradFill>
            <a:gsLst>
              <a:gs pos="0">
                <a:srgbClr val="FFF6DB">
                  <a:alpha val="1960"/>
                </a:srgbClr>
              </a:gs>
              <a:gs pos="100000">
                <a:srgbClr val="FAD25C">
                  <a:alpha val="29411"/>
                </a:srgbClr>
              </a:gs>
            </a:gsLst>
            <a:lin ang="18900044" scaled="0"/>
          </a:gradFill>
          <a:ln>
            <a:noFill/>
          </a:ln>
        </p:spPr>
      </p:sp>
      <p:grpSp>
        <p:nvGrpSpPr>
          <p:cNvPr id="951" name="Google Shape;951;p28"/>
          <p:cNvGrpSpPr/>
          <p:nvPr/>
        </p:nvGrpSpPr>
        <p:grpSpPr>
          <a:xfrm rot="-1886067">
            <a:off x="280404" y="297677"/>
            <a:ext cx="542480" cy="562176"/>
            <a:chOff x="1075249" y="-113178"/>
            <a:chExt cx="542504" cy="562201"/>
          </a:xfrm>
        </p:grpSpPr>
        <p:sp>
          <p:nvSpPr>
            <p:cNvPr id="952" name="Google Shape;952;p28"/>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8"/>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8"/>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8"/>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6" name="Google Shape;956;p28"/>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7" name="Google Shape;957;p28"/>
          <p:cNvGrpSpPr/>
          <p:nvPr/>
        </p:nvGrpSpPr>
        <p:grpSpPr>
          <a:xfrm>
            <a:off x="-36750" y="-31225"/>
            <a:ext cx="441205" cy="5174700"/>
            <a:chOff x="-36750" y="-31225"/>
            <a:chExt cx="441205" cy="5174700"/>
          </a:xfrm>
        </p:grpSpPr>
        <p:sp>
          <p:nvSpPr>
            <p:cNvPr id="958" name="Google Shape;958;p28"/>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8"/>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8"/>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1" name="Google Shape;961;p28"/>
          <p:cNvGrpSpPr/>
          <p:nvPr/>
        </p:nvGrpSpPr>
        <p:grpSpPr>
          <a:xfrm>
            <a:off x="8702795" y="-31225"/>
            <a:ext cx="441205" cy="5174700"/>
            <a:chOff x="8702795" y="-31225"/>
            <a:chExt cx="441205" cy="5174700"/>
          </a:xfrm>
        </p:grpSpPr>
        <p:sp>
          <p:nvSpPr>
            <p:cNvPr id="962" name="Google Shape;962;p28"/>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8"/>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8"/>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5" name="Google Shape;965;p28"/>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66" name="Google Shape;966;p28"/>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67" name="Google Shape;967;p28"/>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68" name="Google Shape;968;p28"/>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nvGrpSpPr>
          <p:cNvPr id="969" name="Google Shape;969;p28"/>
          <p:cNvGrpSpPr/>
          <p:nvPr/>
        </p:nvGrpSpPr>
        <p:grpSpPr>
          <a:xfrm>
            <a:off x="2982676" y="-37224"/>
            <a:ext cx="6208370" cy="656741"/>
            <a:chOff x="-75662" y="-67050"/>
            <a:chExt cx="1752045" cy="783887"/>
          </a:xfrm>
        </p:grpSpPr>
        <p:sp>
          <p:nvSpPr>
            <p:cNvPr id="970" name="Google Shape;970;p28"/>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8"/>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8"/>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8"/>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4" name="Google Shape;974;p28"/>
          <p:cNvGrpSpPr/>
          <p:nvPr/>
        </p:nvGrpSpPr>
        <p:grpSpPr>
          <a:xfrm>
            <a:off x="-347124" y="-37224"/>
            <a:ext cx="3615519" cy="662463"/>
            <a:chOff x="-75662" y="-67050"/>
            <a:chExt cx="1752045" cy="783887"/>
          </a:xfrm>
        </p:grpSpPr>
        <p:sp>
          <p:nvSpPr>
            <p:cNvPr id="975" name="Google Shape;975;p28"/>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8"/>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8"/>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8"/>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3">
  <p:cSld name="CUSTOM_10_1_1_1">
    <p:spTree>
      <p:nvGrpSpPr>
        <p:cNvPr id="1" name="Shape 979"/>
        <p:cNvGrpSpPr/>
        <p:nvPr/>
      </p:nvGrpSpPr>
      <p:grpSpPr>
        <a:xfrm>
          <a:off x="0" y="0"/>
          <a:ext cx="0" cy="0"/>
          <a:chOff x="0" y="0"/>
          <a:chExt cx="0" cy="0"/>
        </a:xfrm>
      </p:grpSpPr>
      <p:sp>
        <p:nvSpPr>
          <p:cNvPr id="980" name="Google Shape;980;p29"/>
          <p:cNvSpPr/>
          <p:nvPr/>
        </p:nvSpPr>
        <p:spPr>
          <a:xfrm>
            <a:off x="0" y="4176854"/>
            <a:ext cx="9144105" cy="966657"/>
          </a:xfrm>
          <a:custGeom>
            <a:avLst/>
            <a:gdLst/>
            <a:ahLst/>
            <a:cxnLst/>
            <a:rect l="l" t="t" r="r" b="b"/>
            <a:pathLst>
              <a:path w="288822" h="23123" extrusionOk="0">
                <a:moveTo>
                  <a:pt x="0" y="1"/>
                </a:moveTo>
                <a:lnTo>
                  <a:pt x="0" y="23123"/>
                </a:lnTo>
                <a:lnTo>
                  <a:pt x="288822" y="23123"/>
                </a:lnTo>
                <a:lnTo>
                  <a:pt x="2888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1" name="Google Shape;981;p29"/>
          <p:cNvGrpSpPr/>
          <p:nvPr/>
        </p:nvGrpSpPr>
        <p:grpSpPr>
          <a:xfrm>
            <a:off x="-36750" y="-31225"/>
            <a:ext cx="441205" cy="5174700"/>
            <a:chOff x="-36750" y="-31225"/>
            <a:chExt cx="441205" cy="5174700"/>
          </a:xfrm>
        </p:grpSpPr>
        <p:sp>
          <p:nvSpPr>
            <p:cNvPr id="982" name="Google Shape;982;p29"/>
            <p:cNvSpPr/>
            <p:nvPr/>
          </p:nvSpPr>
          <p:spPr>
            <a:xfrm>
              <a:off x="-3054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9"/>
            <p:cNvSpPr/>
            <p:nvPr/>
          </p:nvSpPr>
          <p:spPr>
            <a:xfrm>
              <a:off x="-3054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9"/>
            <p:cNvSpPr/>
            <p:nvPr/>
          </p:nvSpPr>
          <p:spPr>
            <a:xfrm>
              <a:off x="-3675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5" name="Google Shape;985;p29"/>
          <p:cNvGrpSpPr/>
          <p:nvPr/>
        </p:nvGrpSpPr>
        <p:grpSpPr>
          <a:xfrm>
            <a:off x="8702795" y="-31225"/>
            <a:ext cx="441205" cy="5174700"/>
            <a:chOff x="8702795" y="-31225"/>
            <a:chExt cx="441205" cy="5174700"/>
          </a:xfrm>
        </p:grpSpPr>
        <p:sp>
          <p:nvSpPr>
            <p:cNvPr id="986" name="Google Shape;986;p29"/>
            <p:cNvSpPr/>
            <p:nvPr/>
          </p:nvSpPr>
          <p:spPr>
            <a:xfrm flipH="1">
              <a:off x="8702795" y="-31225"/>
              <a:ext cx="4350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9"/>
            <p:cNvSpPr/>
            <p:nvPr/>
          </p:nvSpPr>
          <p:spPr>
            <a:xfrm flipH="1">
              <a:off x="8846195" y="-31225"/>
              <a:ext cx="291600" cy="5174700"/>
            </a:xfrm>
            <a:prstGeom prst="rect">
              <a:avLst/>
            </a:prstGeom>
            <a:solidFill>
              <a:srgbClr val="C232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9"/>
            <p:cNvSpPr/>
            <p:nvPr/>
          </p:nvSpPr>
          <p:spPr>
            <a:xfrm flipH="1">
              <a:off x="8976300" y="-31225"/>
              <a:ext cx="167700" cy="5174700"/>
            </a:xfrm>
            <a:prstGeom prst="rect">
              <a:avLst/>
            </a:pr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29"/>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90" name="Google Shape;990;p29"/>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91" name="Google Shape;991;p29"/>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92" name="Google Shape;992;p29"/>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993" name="Google Shape;993;p29"/>
          <p:cNvSpPr/>
          <p:nvPr/>
        </p:nvSpPr>
        <p:spPr>
          <a:xfrm flipH="1">
            <a:off x="5901600" y="343575"/>
            <a:ext cx="2557575" cy="3833283"/>
          </a:xfrm>
          <a:custGeom>
            <a:avLst/>
            <a:gdLst/>
            <a:ahLst/>
            <a:cxnLst/>
            <a:rect l="l" t="t" r="r" b="b"/>
            <a:pathLst>
              <a:path w="102303" h="163798" extrusionOk="0">
                <a:moveTo>
                  <a:pt x="18137" y="1133"/>
                </a:moveTo>
                <a:lnTo>
                  <a:pt x="0" y="163798"/>
                </a:lnTo>
                <a:lnTo>
                  <a:pt x="102303" y="163231"/>
                </a:lnTo>
                <a:lnTo>
                  <a:pt x="30606" y="0"/>
                </a:lnTo>
                <a:close/>
              </a:path>
            </a:pathLst>
          </a:custGeom>
          <a:gradFill>
            <a:gsLst>
              <a:gs pos="0">
                <a:srgbClr val="FFF6DB">
                  <a:alpha val="1960"/>
                </a:srgbClr>
              </a:gs>
              <a:gs pos="100000">
                <a:srgbClr val="FAD25C">
                  <a:alpha val="29411"/>
                </a:srgbClr>
              </a:gs>
            </a:gsLst>
            <a:lin ang="18900044" scaled="0"/>
          </a:gradFill>
          <a:ln>
            <a:noFill/>
          </a:ln>
        </p:spPr>
      </p:sp>
      <p:grpSp>
        <p:nvGrpSpPr>
          <p:cNvPr id="994" name="Google Shape;994;p29"/>
          <p:cNvGrpSpPr/>
          <p:nvPr/>
        </p:nvGrpSpPr>
        <p:grpSpPr>
          <a:xfrm flipH="1">
            <a:off x="7593397" y="-37078"/>
            <a:ext cx="542504" cy="562201"/>
            <a:chOff x="1075249" y="-113178"/>
            <a:chExt cx="542504" cy="562201"/>
          </a:xfrm>
        </p:grpSpPr>
        <p:sp>
          <p:nvSpPr>
            <p:cNvPr id="995" name="Google Shape;995;p29"/>
            <p:cNvSpPr/>
            <p:nvPr/>
          </p:nvSpPr>
          <p:spPr>
            <a:xfrm rot="-326343">
              <a:off x="1235387" y="-106154"/>
              <a:ext cx="154012" cy="122309"/>
            </a:xfrm>
            <a:custGeom>
              <a:avLst/>
              <a:gdLst/>
              <a:ahLst/>
              <a:cxnLst/>
              <a:rect l="l" t="t" r="r" b="b"/>
              <a:pathLst>
                <a:path w="2429" h="1929" extrusionOk="0">
                  <a:moveTo>
                    <a:pt x="250" y="1929"/>
                  </a:moveTo>
                  <a:lnTo>
                    <a:pt x="0" y="464"/>
                  </a:lnTo>
                  <a:cubicBezTo>
                    <a:pt x="0" y="464"/>
                    <a:pt x="1215" y="0"/>
                    <a:pt x="2429" y="464"/>
                  </a:cubicBezTo>
                  <a:lnTo>
                    <a:pt x="2179" y="1929"/>
                  </a:ln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9"/>
            <p:cNvSpPr/>
            <p:nvPr/>
          </p:nvSpPr>
          <p:spPr>
            <a:xfrm rot="-326343">
              <a:off x="1093576" y="-43590"/>
              <a:ext cx="505849" cy="410741"/>
            </a:xfrm>
            <a:custGeom>
              <a:avLst/>
              <a:gdLst/>
              <a:ahLst/>
              <a:cxnLst/>
              <a:rect l="l" t="t" r="r" b="b"/>
              <a:pathLst>
                <a:path w="7978" h="6478" extrusionOk="0">
                  <a:moveTo>
                    <a:pt x="0" y="834"/>
                  </a:moveTo>
                  <a:lnTo>
                    <a:pt x="476" y="6478"/>
                  </a:lnTo>
                  <a:cubicBezTo>
                    <a:pt x="2703" y="5787"/>
                    <a:pt x="4977" y="5811"/>
                    <a:pt x="7513" y="6478"/>
                  </a:cubicBezTo>
                  <a:lnTo>
                    <a:pt x="7977" y="834"/>
                  </a:lnTo>
                  <a:cubicBezTo>
                    <a:pt x="5703" y="1"/>
                    <a:pt x="2429" y="1"/>
                    <a:pt x="0" y="834"/>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9"/>
            <p:cNvSpPr/>
            <p:nvPr/>
          </p:nvSpPr>
          <p:spPr>
            <a:xfrm rot="-326343">
              <a:off x="1143762" y="315586"/>
              <a:ext cx="446184" cy="112545"/>
            </a:xfrm>
            <a:custGeom>
              <a:avLst/>
              <a:gdLst/>
              <a:ahLst/>
              <a:cxnLst/>
              <a:rect l="l" t="t" r="r" b="b"/>
              <a:pathLst>
                <a:path w="7037" h="1775" extrusionOk="0">
                  <a:moveTo>
                    <a:pt x="0" y="798"/>
                  </a:moveTo>
                  <a:lnTo>
                    <a:pt x="1048" y="1655"/>
                  </a:lnTo>
                  <a:lnTo>
                    <a:pt x="5692" y="1774"/>
                  </a:lnTo>
                  <a:lnTo>
                    <a:pt x="7037" y="798"/>
                  </a:lnTo>
                  <a:cubicBezTo>
                    <a:pt x="4656" y="84"/>
                    <a:pt x="2513" y="0"/>
                    <a:pt x="0" y="798"/>
                  </a:cubicBezTo>
                  <a:close/>
                </a:path>
              </a:pathLst>
            </a:custGeom>
            <a:solidFill>
              <a:srgbClr val="1C2A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9"/>
            <p:cNvSpPr/>
            <p:nvPr/>
          </p:nvSpPr>
          <p:spPr>
            <a:xfrm rot="-326343">
              <a:off x="1207486" y="349594"/>
              <a:ext cx="319373" cy="67210"/>
            </a:xfrm>
            <a:custGeom>
              <a:avLst/>
              <a:gdLst/>
              <a:ahLst/>
              <a:cxnLst/>
              <a:rect l="l" t="t" r="r" b="b"/>
              <a:pathLst>
                <a:path w="5037" h="1060" extrusionOk="0">
                  <a:moveTo>
                    <a:pt x="5037" y="524"/>
                  </a:moveTo>
                  <a:cubicBezTo>
                    <a:pt x="5037" y="822"/>
                    <a:pt x="3906" y="1060"/>
                    <a:pt x="2525" y="1060"/>
                  </a:cubicBezTo>
                  <a:cubicBezTo>
                    <a:pt x="1132" y="1060"/>
                    <a:pt x="1" y="822"/>
                    <a:pt x="1" y="524"/>
                  </a:cubicBezTo>
                  <a:cubicBezTo>
                    <a:pt x="1" y="238"/>
                    <a:pt x="1132" y="0"/>
                    <a:pt x="2525" y="0"/>
                  </a:cubicBezTo>
                  <a:cubicBezTo>
                    <a:pt x="3906" y="0"/>
                    <a:pt x="5037" y="238"/>
                    <a:pt x="5037" y="52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9" name="Google Shape;999;p29"/>
          <p:cNvGrpSpPr/>
          <p:nvPr/>
        </p:nvGrpSpPr>
        <p:grpSpPr>
          <a:xfrm>
            <a:off x="-75675" y="-162425"/>
            <a:ext cx="9297613" cy="702419"/>
            <a:chOff x="-75662" y="-67050"/>
            <a:chExt cx="9297613" cy="1008933"/>
          </a:xfrm>
        </p:grpSpPr>
        <p:sp>
          <p:nvSpPr>
            <p:cNvPr id="1000" name="Google Shape;1000;p29"/>
            <p:cNvSpPr/>
            <p:nvPr/>
          </p:nvSpPr>
          <p:spPr>
            <a:xfrm>
              <a:off x="7469906" y="-66664"/>
              <a:ext cx="1752045" cy="783501"/>
            </a:xfrm>
            <a:custGeom>
              <a:avLst/>
              <a:gdLst/>
              <a:ahLst/>
              <a:cxnLst/>
              <a:rect l="l" t="t" r="r" b="b"/>
              <a:pathLst>
                <a:path w="54424" h="24338" extrusionOk="0">
                  <a:moveTo>
                    <a:pt x="0" y="1"/>
                  </a:moveTo>
                  <a:cubicBezTo>
                    <a:pt x="0" y="13431"/>
                    <a:pt x="12192" y="24337"/>
                    <a:pt x="27218" y="24337"/>
                  </a:cubicBezTo>
                  <a:cubicBezTo>
                    <a:pt x="42244"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9"/>
            <p:cNvSpPr/>
            <p:nvPr/>
          </p:nvSpPr>
          <p:spPr>
            <a:xfrm>
              <a:off x="7503256" y="-67050"/>
              <a:ext cx="1685728" cy="569614"/>
            </a:xfrm>
            <a:custGeom>
              <a:avLst/>
              <a:gdLst/>
              <a:ahLst/>
              <a:cxnLst/>
              <a:rect l="l" t="t" r="r" b="b"/>
              <a:pathLst>
                <a:path w="52364" h="17694" extrusionOk="0">
                  <a:moveTo>
                    <a:pt x="0" y="1"/>
                  </a:moveTo>
                  <a:cubicBezTo>
                    <a:pt x="3227" y="10216"/>
                    <a:pt x="13728" y="17693"/>
                    <a:pt x="26182" y="17693"/>
                  </a:cubicBezTo>
                  <a:cubicBezTo>
                    <a:pt x="38636" y="17693"/>
                    <a:pt x="49125" y="10216"/>
                    <a:pt x="52364"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9"/>
            <p:cNvSpPr/>
            <p:nvPr/>
          </p:nvSpPr>
          <p:spPr>
            <a:xfrm>
              <a:off x="7612094" y="-67050"/>
              <a:ext cx="1467656" cy="355727"/>
            </a:xfrm>
            <a:custGeom>
              <a:avLst/>
              <a:gdLst/>
              <a:ahLst/>
              <a:cxnLst/>
              <a:rect l="l" t="t" r="r" b="b"/>
              <a:pathLst>
                <a:path w="45590" h="11050" extrusionOk="0">
                  <a:moveTo>
                    <a:pt x="1" y="1"/>
                  </a:moveTo>
                  <a:cubicBezTo>
                    <a:pt x="4858" y="6656"/>
                    <a:pt x="13252" y="11050"/>
                    <a:pt x="22801"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9"/>
            <p:cNvSpPr/>
            <p:nvPr/>
          </p:nvSpPr>
          <p:spPr>
            <a:xfrm>
              <a:off x="7843582" y="-67050"/>
              <a:ext cx="1004664" cy="141872"/>
            </a:xfrm>
            <a:custGeom>
              <a:avLst/>
              <a:gdLst/>
              <a:ahLst/>
              <a:cxnLst/>
              <a:rect l="l" t="t" r="r" b="b"/>
              <a:pathLst>
                <a:path w="31208" h="4407" extrusionOk="0">
                  <a:moveTo>
                    <a:pt x="1" y="1"/>
                  </a:moveTo>
                  <a:cubicBezTo>
                    <a:pt x="4418" y="2775"/>
                    <a:pt x="9800"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9"/>
            <p:cNvSpPr/>
            <p:nvPr/>
          </p:nvSpPr>
          <p:spPr>
            <a:xfrm>
              <a:off x="5855160" y="-66664"/>
              <a:ext cx="1751658" cy="783501"/>
            </a:xfrm>
            <a:custGeom>
              <a:avLst/>
              <a:gdLst/>
              <a:ahLst/>
              <a:cxnLst/>
              <a:rect l="l" t="t" r="r" b="b"/>
              <a:pathLst>
                <a:path w="54412" h="24338" extrusionOk="0">
                  <a:moveTo>
                    <a:pt x="0" y="1"/>
                  </a:moveTo>
                  <a:cubicBezTo>
                    <a:pt x="0" y="13431"/>
                    <a:pt x="12180" y="24337"/>
                    <a:pt x="27206" y="24337"/>
                  </a:cubicBezTo>
                  <a:cubicBezTo>
                    <a:pt x="42232" y="24337"/>
                    <a:pt x="54412" y="13431"/>
                    <a:pt x="54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9"/>
            <p:cNvSpPr/>
            <p:nvPr/>
          </p:nvSpPr>
          <p:spPr>
            <a:xfrm>
              <a:off x="5888123" y="-67050"/>
              <a:ext cx="1685728" cy="569614"/>
            </a:xfrm>
            <a:custGeom>
              <a:avLst/>
              <a:gdLst/>
              <a:ahLst/>
              <a:cxnLst/>
              <a:rect l="l" t="t" r="r" b="b"/>
              <a:pathLst>
                <a:path w="52364" h="17694" extrusionOk="0">
                  <a:moveTo>
                    <a:pt x="0" y="1"/>
                  </a:moveTo>
                  <a:cubicBezTo>
                    <a:pt x="3239" y="10216"/>
                    <a:pt x="13728" y="17693"/>
                    <a:pt x="26182" y="17693"/>
                  </a:cubicBezTo>
                  <a:cubicBezTo>
                    <a:pt x="38636" y="17693"/>
                    <a:pt x="49137" y="10216"/>
                    <a:pt x="5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9"/>
            <p:cNvSpPr/>
            <p:nvPr/>
          </p:nvSpPr>
          <p:spPr>
            <a:xfrm>
              <a:off x="5997348" y="-67050"/>
              <a:ext cx="1467656" cy="355727"/>
            </a:xfrm>
            <a:custGeom>
              <a:avLst/>
              <a:gdLst/>
              <a:ahLst/>
              <a:cxnLst/>
              <a:rect l="l" t="t" r="r" b="b"/>
              <a:pathLst>
                <a:path w="45590" h="11050" extrusionOk="0">
                  <a:moveTo>
                    <a:pt x="1" y="1"/>
                  </a:moveTo>
                  <a:cubicBezTo>
                    <a:pt x="4858" y="6656"/>
                    <a:pt x="13252" y="11050"/>
                    <a:pt x="22789"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9"/>
            <p:cNvSpPr/>
            <p:nvPr/>
          </p:nvSpPr>
          <p:spPr>
            <a:xfrm>
              <a:off x="6228836" y="-67050"/>
              <a:ext cx="1004664" cy="141872"/>
            </a:xfrm>
            <a:custGeom>
              <a:avLst/>
              <a:gdLst/>
              <a:ahLst/>
              <a:cxnLst/>
              <a:rect l="l" t="t" r="r" b="b"/>
              <a:pathLst>
                <a:path w="31208" h="4407" extrusionOk="0">
                  <a:moveTo>
                    <a:pt x="1" y="1"/>
                  </a:moveTo>
                  <a:cubicBezTo>
                    <a:pt x="4418" y="2775"/>
                    <a:pt x="9788"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9"/>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9"/>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9"/>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9"/>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9"/>
            <p:cNvSpPr/>
            <p:nvPr/>
          </p:nvSpPr>
          <p:spPr>
            <a:xfrm>
              <a:off x="1539438" y="-66664"/>
              <a:ext cx="1752077" cy="783501"/>
            </a:xfrm>
            <a:custGeom>
              <a:avLst/>
              <a:gdLst/>
              <a:ahLst/>
              <a:cxnLst/>
              <a:rect l="l" t="t" r="r" b="b"/>
              <a:pathLst>
                <a:path w="54425" h="24338" extrusionOk="0">
                  <a:moveTo>
                    <a:pt x="1" y="1"/>
                  </a:moveTo>
                  <a:cubicBezTo>
                    <a:pt x="1" y="13431"/>
                    <a:pt x="12181" y="24337"/>
                    <a:pt x="27207" y="24337"/>
                  </a:cubicBezTo>
                  <a:cubicBezTo>
                    <a:pt x="42232"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9"/>
            <p:cNvSpPr/>
            <p:nvPr/>
          </p:nvSpPr>
          <p:spPr>
            <a:xfrm>
              <a:off x="1572401" y="-67050"/>
              <a:ext cx="1685760" cy="569614"/>
            </a:xfrm>
            <a:custGeom>
              <a:avLst/>
              <a:gdLst/>
              <a:ahLst/>
              <a:cxnLst/>
              <a:rect l="l" t="t" r="r" b="b"/>
              <a:pathLst>
                <a:path w="52365" h="17694" extrusionOk="0">
                  <a:moveTo>
                    <a:pt x="1" y="1"/>
                  </a:moveTo>
                  <a:cubicBezTo>
                    <a:pt x="3239" y="10216"/>
                    <a:pt x="13729" y="17693"/>
                    <a:pt x="26183" y="17693"/>
                  </a:cubicBezTo>
                  <a:cubicBezTo>
                    <a:pt x="38637" y="17693"/>
                    <a:pt x="49138" y="10216"/>
                    <a:pt x="52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9"/>
            <p:cNvSpPr/>
            <p:nvPr/>
          </p:nvSpPr>
          <p:spPr>
            <a:xfrm>
              <a:off x="1681659" y="-67050"/>
              <a:ext cx="1467656" cy="355727"/>
            </a:xfrm>
            <a:custGeom>
              <a:avLst/>
              <a:gdLst/>
              <a:ahLst/>
              <a:cxnLst/>
              <a:rect l="l" t="t" r="r" b="b"/>
              <a:pathLst>
                <a:path w="45590" h="11050" extrusionOk="0">
                  <a:moveTo>
                    <a:pt x="0" y="1"/>
                  </a:moveTo>
                  <a:cubicBezTo>
                    <a:pt x="4858" y="6656"/>
                    <a:pt x="13252" y="11050"/>
                    <a:pt x="22789" y="11050"/>
                  </a:cubicBezTo>
                  <a:cubicBezTo>
                    <a:pt x="32338" y="11050"/>
                    <a:pt x="40731"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9"/>
            <p:cNvSpPr/>
            <p:nvPr/>
          </p:nvSpPr>
          <p:spPr>
            <a:xfrm>
              <a:off x="1913146" y="-67050"/>
              <a:ext cx="1004631" cy="141872"/>
            </a:xfrm>
            <a:custGeom>
              <a:avLst/>
              <a:gdLst/>
              <a:ahLst/>
              <a:cxnLst/>
              <a:rect l="l" t="t" r="r" b="b"/>
              <a:pathLst>
                <a:path w="31207" h="4407" extrusionOk="0">
                  <a:moveTo>
                    <a:pt x="1" y="1"/>
                  </a:moveTo>
                  <a:cubicBezTo>
                    <a:pt x="4418" y="2775"/>
                    <a:pt x="9799"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9"/>
            <p:cNvSpPr/>
            <p:nvPr/>
          </p:nvSpPr>
          <p:spPr>
            <a:xfrm>
              <a:off x="3154187" y="-67050"/>
              <a:ext cx="2837930" cy="1008933"/>
            </a:xfrm>
            <a:custGeom>
              <a:avLst/>
              <a:gdLst/>
              <a:ahLst/>
              <a:cxnLst/>
              <a:rect l="l" t="t" r="r" b="b"/>
              <a:pathLst>
                <a:path w="88155" h="39423" extrusionOk="0">
                  <a:moveTo>
                    <a:pt x="1" y="1"/>
                  </a:moveTo>
                  <a:cubicBezTo>
                    <a:pt x="1" y="21777"/>
                    <a:pt x="19742" y="39422"/>
                    <a:pt x="44078" y="39422"/>
                  </a:cubicBezTo>
                  <a:cubicBezTo>
                    <a:pt x="68426" y="39422"/>
                    <a:pt x="88155" y="21777"/>
                    <a:pt x="88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9"/>
            <p:cNvSpPr/>
            <p:nvPr/>
          </p:nvSpPr>
          <p:spPr>
            <a:xfrm>
              <a:off x="3236983" y="-67050"/>
              <a:ext cx="2672364" cy="668886"/>
            </a:xfrm>
            <a:custGeom>
              <a:avLst/>
              <a:gdLst/>
              <a:ahLst/>
              <a:cxnLst/>
              <a:rect l="l" t="t" r="r" b="b"/>
              <a:pathLst>
                <a:path w="83012" h="26136" extrusionOk="0">
                  <a:moveTo>
                    <a:pt x="1" y="1"/>
                  </a:moveTo>
                  <a:cubicBezTo>
                    <a:pt x="6109" y="15241"/>
                    <a:pt x="22384" y="26135"/>
                    <a:pt x="41506" y="26135"/>
                  </a:cubicBezTo>
                  <a:cubicBezTo>
                    <a:pt x="60639" y="26135"/>
                    <a:pt x="76915" y="15241"/>
                    <a:pt x="83011"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9"/>
            <p:cNvSpPr/>
            <p:nvPr/>
          </p:nvSpPr>
          <p:spPr>
            <a:xfrm>
              <a:off x="3348912" y="-67050"/>
              <a:ext cx="2448497" cy="498849"/>
            </a:xfrm>
            <a:custGeom>
              <a:avLst/>
              <a:gdLst/>
              <a:ahLst/>
              <a:cxnLst/>
              <a:rect l="l" t="t" r="r" b="b"/>
              <a:pathLst>
                <a:path w="76058" h="19492" extrusionOk="0">
                  <a:moveTo>
                    <a:pt x="0" y="1"/>
                  </a:moveTo>
                  <a:cubicBezTo>
                    <a:pt x="7656" y="11657"/>
                    <a:pt x="21825" y="19491"/>
                    <a:pt x="38029" y="19491"/>
                  </a:cubicBezTo>
                  <a:cubicBezTo>
                    <a:pt x="54233" y="19491"/>
                    <a:pt x="68402" y="11657"/>
                    <a:pt x="76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9"/>
            <p:cNvSpPr/>
            <p:nvPr/>
          </p:nvSpPr>
          <p:spPr>
            <a:xfrm>
              <a:off x="3525610" y="-67050"/>
              <a:ext cx="2095088" cy="328812"/>
            </a:xfrm>
            <a:custGeom>
              <a:avLst/>
              <a:gdLst/>
              <a:ahLst/>
              <a:cxnLst/>
              <a:rect l="l" t="t" r="r" b="b"/>
              <a:pathLst>
                <a:path w="65080" h="12848" extrusionOk="0">
                  <a:moveTo>
                    <a:pt x="0" y="1"/>
                  </a:moveTo>
                  <a:cubicBezTo>
                    <a:pt x="8061" y="7895"/>
                    <a:pt x="19657" y="12848"/>
                    <a:pt x="32540" y="12848"/>
                  </a:cubicBezTo>
                  <a:cubicBezTo>
                    <a:pt x="45434" y="12848"/>
                    <a:pt x="57019" y="7895"/>
                    <a:pt x="65080"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9"/>
            <p:cNvSpPr/>
            <p:nvPr/>
          </p:nvSpPr>
          <p:spPr>
            <a:xfrm>
              <a:off x="3809600" y="-67050"/>
              <a:ext cx="1527083" cy="158494"/>
            </a:xfrm>
            <a:custGeom>
              <a:avLst/>
              <a:gdLst/>
              <a:ahLst/>
              <a:cxnLst/>
              <a:rect l="l" t="t" r="r" b="b"/>
              <a:pathLst>
                <a:path w="47436" h="6193" extrusionOk="0">
                  <a:moveTo>
                    <a:pt x="1" y="1"/>
                  </a:moveTo>
                  <a:cubicBezTo>
                    <a:pt x="6847" y="3930"/>
                    <a:pt x="14991" y="6192"/>
                    <a:pt x="23718" y="6192"/>
                  </a:cubicBezTo>
                  <a:cubicBezTo>
                    <a:pt x="32457" y="6192"/>
                    <a:pt x="40589" y="3930"/>
                    <a:pt x="474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2"/>
              </a:buClr>
              <a:buSzPts val="2800"/>
              <a:buFont typeface="Playfair Display"/>
              <a:buNone/>
              <a:defRPr sz="2800" b="1">
                <a:solidFill>
                  <a:schemeClr val="lt2"/>
                </a:solidFill>
                <a:latin typeface="Playfair Display"/>
                <a:ea typeface="Playfair Display"/>
                <a:cs typeface="Playfair Display"/>
                <a:sym typeface="Playfair Display"/>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1pPr>
            <a:lvl2pPr marL="914400" lvl="1"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4" r:id="rId4"/>
    <p:sldLayoutId id="2147483669" r:id="rId5"/>
    <p:sldLayoutId id="2147483672" r:id="rId6"/>
    <p:sldLayoutId id="2147483673" r:id="rId7"/>
    <p:sldLayoutId id="2147483674" r:id="rId8"/>
    <p:sldLayoutId id="2147483675" r:id="rId9"/>
    <p:sldLayoutId id="2147483676" r:id="rId10"/>
    <p:sldLayoutId id="2147483677"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 Target="slide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sp>
        <p:nvSpPr>
          <p:cNvPr id="1079" name="Google Shape;1079;p34"/>
          <p:cNvSpPr txBox="1">
            <a:spLocks noGrp="1"/>
          </p:cNvSpPr>
          <p:nvPr>
            <p:ph type="subTitle" idx="1"/>
          </p:nvPr>
        </p:nvSpPr>
        <p:spPr>
          <a:xfrm>
            <a:off x="-75450" y="3723213"/>
            <a:ext cx="9294900" cy="45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smtClean="0">
                <a:latin typeface="#9Slide05 SVNHaptic Script" panose="00000500000000000000" pitchFamily="2" charset="0"/>
              </a:rPr>
              <a:t>Tri </a:t>
            </a:r>
            <a:r>
              <a:rPr lang="en-US" sz="2800" dirty="0" err="1" smtClean="0">
                <a:latin typeface="#9Slide05 SVNHaptic Script" panose="00000500000000000000" pitchFamily="2" charset="0"/>
              </a:rPr>
              <a:t>ân</a:t>
            </a:r>
            <a:r>
              <a:rPr lang="en-US" sz="2800" dirty="0" smtClean="0">
                <a:latin typeface="#9Slide05 SVNHaptic Script" panose="00000500000000000000" pitchFamily="2" charset="0"/>
              </a:rPr>
              <a:t> </a:t>
            </a:r>
            <a:r>
              <a:rPr lang="en-US" sz="2800" dirty="0" err="1" smtClean="0">
                <a:latin typeface="#9Slide05 SVNHaptic Script" panose="00000500000000000000" pitchFamily="2" charset="0"/>
              </a:rPr>
              <a:t>thầy</a:t>
            </a:r>
            <a:r>
              <a:rPr lang="en-US" sz="2800" dirty="0" smtClean="0">
                <a:latin typeface="#9Slide05 SVNHaptic Script" panose="00000500000000000000" pitchFamily="2" charset="0"/>
              </a:rPr>
              <a:t> </a:t>
            </a:r>
            <a:r>
              <a:rPr lang="en-US" sz="2800" dirty="0" err="1" smtClean="0">
                <a:latin typeface="#9Slide05 SVNHaptic Script" panose="00000500000000000000" pitchFamily="2" charset="0"/>
              </a:rPr>
              <a:t>cô</a:t>
            </a:r>
            <a:endParaRPr sz="2800" dirty="0">
              <a:latin typeface="#9Slide05 SVNHaptic Script" panose="00000500000000000000" pitchFamily="2" charset="0"/>
            </a:endParaRPr>
          </a:p>
        </p:txBody>
      </p:sp>
      <p:sp>
        <p:nvSpPr>
          <p:cNvPr id="1080" name="Google Shape;1080;p34"/>
          <p:cNvSpPr txBox="1">
            <a:spLocks noGrp="1"/>
          </p:cNvSpPr>
          <p:nvPr>
            <p:ph type="ctrTitle"/>
          </p:nvPr>
        </p:nvSpPr>
        <p:spPr>
          <a:xfrm>
            <a:off x="1615899" y="1498725"/>
            <a:ext cx="5912203" cy="1838400"/>
          </a:xfrm>
          <a:prstGeom prst="rect">
            <a:avLst/>
          </a:prstGeom>
        </p:spPr>
        <p:txBody>
          <a:bodyPr spcFirstLastPara="1" wrap="square" lIns="91425" tIns="91425" rIns="91425" bIns="91425" anchor="ctr" anchorCtr="0">
            <a:noAutofit/>
          </a:bodyPr>
          <a:lstStyle/>
          <a:p>
            <a:pPr marL="0" lvl="0" indent="0" algn="ctr" rtl="0">
              <a:lnSpc>
                <a:spcPct val="110000"/>
              </a:lnSpc>
              <a:spcBef>
                <a:spcPts val="0"/>
              </a:spcBef>
              <a:spcAft>
                <a:spcPts val="0"/>
              </a:spcAft>
              <a:buNone/>
            </a:pPr>
            <a:r>
              <a:rPr lang="en" sz="4000" spc="300" dirty="0" smtClean="0">
                <a:latin typeface="#9Slide03 SVNAmsi Narw" panose="020B0A06020201010104" pitchFamily="34" charset="0"/>
              </a:rPr>
              <a:t>HỘI DIỄN NGHỆ THUẬT</a:t>
            </a:r>
            <a:r>
              <a:rPr lang="en" sz="5400" spc="300" dirty="0" smtClean="0"/>
              <a:t/>
            </a:r>
            <a:br>
              <a:rPr lang="en" sz="5400" spc="300" dirty="0" smtClean="0"/>
            </a:br>
            <a:r>
              <a:rPr lang="en" sz="3600" dirty="0" smtClean="0">
                <a:latin typeface="#9Slide05 SVNTradeMark" panose="02000000000000000000" pitchFamily="2" charset="0"/>
              </a:rPr>
              <a:t>Chào mừng ngày Nhà giáo</a:t>
            </a:r>
            <a:br>
              <a:rPr lang="en" sz="3600" dirty="0" smtClean="0">
                <a:latin typeface="#9Slide05 SVNTradeMark" panose="02000000000000000000" pitchFamily="2" charset="0"/>
              </a:rPr>
            </a:br>
            <a:r>
              <a:rPr lang="en" sz="3600" dirty="0" smtClean="0">
                <a:latin typeface="#9Slide05 SVNTradeMark" panose="02000000000000000000" pitchFamily="2" charset="0"/>
              </a:rPr>
              <a:t>Việt Nam 20/11</a:t>
            </a:r>
            <a:endParaRPr sz="3600" dirty="0">
              <a:latin typeface="#9Slide05 SVNTradeMark" panose="02000000000000000000" pitchFamily="2" charset="0"/>
            </a:endParaRPr>
          </a:p>
        </p:txBody>
      </p:sp>
      <p:sp>
        <p:nvSpPr>
          <p:cNvPr id="1083" name="Google Shape;1083;p34">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1084" name="Google Shape;1084;p34">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5" name="Google Shape;1085;p34">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6" name="Google Shape;1086;p34">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7" name="Google Shape;1087;p34">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8" name="Google Shape;1088;p34">
            <a:hlinkClick r:id="rId3"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89" name="Google Shape;1089;p34">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90" name="Google Shape;1090;p34">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91" name="Google Shape;1091;p34">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2" name="Google Shape;1092;p34">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3" name="Google Shape;1093;p34">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4" name="Google Shape;1094;p34">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grpSp>
        <p:nvGrpSpPr>
          <p:cNvPr id="1095" name="Google Shape;1095;p34"/>
          <p:cNvGrpSpPr/>
          <p:nvPr/>
        </p:nvGrpSpPr>
        <p:grpSpPr>
          <a:xfrm>
            <a:off x="-599700" y="-67050"/>
            <a:ext cx="10345688" cy="5210581"/>
            <a:chOff x="-599700" y="-67050"/>
            <a:chExt cx="10345688" cy="5210581"/>
          </a:xfrm>
        </p:grpSpPr>
        <p:grpSp>
          <p:nvGrpSpPr>
            <p:cNvPr id="1096" name="Google Shape;1096;p34"/>
            <p:cNvGrpSpPr/>
            <p:nvPr/>
          </p:nvGrpSpPr>
          <p:grpSpPr>
            <a:xfrm>
              <a:off x="-75662" y="-67050"/>
              <a:ext cx="9297613" cy="4807557"/>
              <a:chOff x="-75662" y="-67050"/>
              <a:chExt cx="9297613" cy="4807557"/>
            </a:xfrm>
          </p:grpSpPr>
          <p:sp>
            <p:nvSpPr>
              <p:cNvPr id="1097" name="Google Shape;1097;p34"/>
              <p:cNvSpPr/>
              <p:nvPr/>
            </p:nvSpPr>
            <p:spPr>
              <a:xfrm>
                <a:off x="3212091" y="0"/>
                <a:ext cx="2797271" cy="1055238"/>
              </a:xfrm>
              <a:custGeom>
                <a:avLst/>
                <a:gdLst/>
                <a:ahLst/>
                <a:cxnLst/>
                <a:rect l="l" t="t" r="r" b="b"/>
                <a:pathLst>
                  <a:path w="86892" h="32779" extrusionOk="0">
                    <a:moveTo>
                      <a:pt x="0" y="1"/>
                    </a:moveTo>
                    <a:cubicBezTo>
                      <a:pt x="3536" y="18610"/>
                      <a:pt x="21634" y="32779"/>
                      <a:pt x="43446" y="32779"/>
                    </a:cubicBezTo>
                    <a:cubicBezTo>
                      <a:pt x="65258" y="32779"/>
                      <a:pt x="83368" y="18610"/>
                      <a:pt x="86892"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4"/>
              <p:cNvSpPr/>
              <p:nvPr/>
            </p:nvSpPr>
            <p:spPr>
              <a:xfrm>
                <a:off x="8346087" y="2595585"/>
                <a:ext cx="875829" cy="2144922"/>
              </a:xfrm>
              <a:custGeom>
                <a:avLst/>
                <a:gdLst/>
                <a:ahLst/>
                <a:cxnLst/>
                <a:rect l="l" t="t" r="r" b="b"/>
                <a:pathLst>
                  <a:path w="27206" h="66628" extrusionOk="0">
                    <a:moveTo>
                      <a:pt x="27206" y="0"/>
                    </a:moveTo>
                    <a:cubicBezTo>
                      <a:pt x="10228" y="17991"/>
                      <a:pt x="0" y="41244"/>
                      <a:pt x="0" y="66628"/>
                    </a:cubicBezTo>
                    <a:lnTo>
                      <a:pt x="27206" y="66628"/>
                    </a:lnTo>
                    <a:lnTo>
                      <a:pt x="272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4"/>
              <p:cNvSpPr/>
              <p:nvPr/>
            </p:nvSpPr>
            <p:spPr>
              <a:xfrm>
                <a:off x="8585236" y="2878450"/>
                <a:ext cx="636671" cy="1862046"/>
              </a:xfrm>
              <a:custGeom>
                <a:avLst/>
                <a:gdLst/>
                <a:ahLst/>
                <a:cxnLst/>
                <a:rect l="l" t="t" r="r" b="b"/>
                <a:pathLst>
                  <a:path w="19777" h="57841" extrusionOk="0">
                    <a:moveTo>
                      <a:pt x="19777" y="0"/>
                    </a:moveTo>
                    <a:cubicBezTo>
                      <a:pt x="7287" y="16502"/>
                      <a:pt x="1" y="36409"/>
                      <a:pt x="1" y="57841"/>
                    </a:cubicBezTo>
                    <a:lnTo>
                      <a:pt x="19777" y="57841"/>
                    </a:lnTo>
                    <a:lnTo>
                      <a:pt x="197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4"/>
              <p:cNvSpPr/>
              <p:nvPr/>
            </p:nvSpPr>
            <p:spPr>
              <a:xfrm>
                <a:off x="8824417" y="3242565"/>
                <a:ext cx="397481" cy="1497917"/>
              </a:xfrm>
              <a:custGeom>
                <a:avLst/>
                <a:gdLst/>
                <a:ahLst/>
                <a:cxnLst/>
                <a:rect l="l" t="t" r="r" b="b"/>
                <a:pathLst>
                  <a:path w="12347" h="46530" extrusionOk="0">
                    <a:moveTo>
                      <a:pt x="12347" y="0"/>
                    </a:moveTo>
                    <a:cubicBezTo>
                      <a:pt x="4453" y="13978"/>
                      <a:pt x="0" y="29789"/>
                      <a:pt x="0" y="46530"/>
                    </a:cubicBezTo>
                    <a:lnTo>
                      <a:pt x="12347" y="46530"/>
                    </a:lnTo>
                    <a:lnTo>
                      <a:pt x="123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4"/>
              <p:cNvSpPr/>
              <p:nvPr/>
            </p:nvSpPr>
            <p:spPr>
              <a:xfrm>
                <a:off x="9063566" y="3776843"/>
                <a:ext cx="158323" cy="963618"/>
              </a:xfrm>
              <a:custGeom>
                <a:avLst/>
                <a:gdLst/>
                <a:ahLst/>
                <a:cxnLst/>
                <a:rect l="l" t="t" r="r" b="b"/>
                <a:pathLst>
                  <a:path w="4918" h="29933" extrusionOk="0">
                    <a:moveTo>
                      <a:pt x="4918" y="0"/>
                    </a:moveTo>
                    <a:cubicBezTo>
                      <a:pt x="1715" y="9478"/>
                      <a:pt x="1" y="19527"/>
                      <a:pt x="1" y="29933"/>
                    </a:cubicBezTo>
                    <a:lnTo>
                      <a:pt x="4918" y="29933"/>
                    </a:lnTo>
                    <a:lnTo>
                      <a:pt x="491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4"/>
              <p:cNvSpPr/>
              <p:nvPr/>
            </p:nvSpPr>
            <p:spPr>
              <a:xfrm>
                <a:off x="7469906" y="-67050"/>
                <a:ext cx="1752045" cy="3237310"/>
              </a:xfrm>
              <a:custGeom>
                <a:avLst/>
                <a:gdLst/>
                <a:ahLst/>
                <a:cxnLst/>
                <a:rect l="l" t="t" r="r" b="b"/>
                <a:pathLst>
                  <a:path w="54424" h="100561" extrusionOk="0">
                    <a:moveTo>
                      <a:pt x="0" y="1"/>
                    </a:moveTo>
                    <a:lnTo>
                      <a:pt x="0" y="12848"/>
                    </a:lnTo>
                    <a:cubicBezTo>
                      <a:pt x="0" y="49840"/>
                      <a:pt x="21741" y="82297"/>
                      <a:pt x="54424" y="100561"/>
                    </a:cubicBezTo>
                    <a:lnTo>
                      <a:pt x="5442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4"/>
              <p:cNvSpPr/>
              <p:nvPr/>
            </p:nvSpPr>
            <p:spPr>
              <a:xfrm>
                <a:off x="7709054" y="-67050"/>
                <a:ext cx="1512887" cy="3091671"/>
              </a:xfrm>
              <a:custGeom>
                <a:avLst/>
                <a:gdLst/>
                <a:ahLst/>
                <a:cxnLst/>
                <a:rect l="l" t="t" r="r" b="b"/>
                <a:pathLst>
                  <a:path w="46995" h="96037" extrusionOk="0">
                    <a:moveTo>
                      <a:pt x="1" y="1"/>
                    </a:moveTo>
                    <a:lnTo>
                      <a:pt x="1" y="12848"/>
                    </a:lnTo>
                    <a:cubicBezTo>
                      <a:pt x="1" y="46959"/>
                      <a:pt x="18491" y="77213"/>
                      <a:pt x="46995" y="96036"/>
                    </a:cubicBezTo>
                    <a:lnTo>
                      <a:pt x="469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4"/>
              <p:cNvSpPr/>
              <p:nvPr/>
            </p:nvSpPr>
            <p:spPr>
              <a:xfrm>
                <a:off x="7948622" y="-67050"/>
                <a:ext cx="1273310" cy="2919570"/>
              </a:xfrm>
              <a:custGeom>
                <a:avLst/>
                <a:gdLst/>
                <a:ahLst/>
                <a:cxnLst/>
                <a:rect l="l" t="t" r="r" b="b"/>
                <a:pathLst>
                  <a:path w="39553" h="90691" extrusionOk="0">
                    <a:moveTo>
                      <a:pt x="0" y="1"/>
                    </a:moveTo>
                    <a:lnTo>
                      <a:pt x="0" y="12848"/>
                    </a:lnTo>
                    <a:cubicBezTo>
                      <a:pt x="0" y="43899"/>
                      <a:pt x="15312" y="71748"/>
                      <a:pt x="39553" y="90691"/>
                    </a:cubicBezTo>
                    <a:lnTo>
                      <a:pt x="3955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34"/>
              <p:cNvSpPr/>
              <p:nvPr/>
            </p:nvSpPr>
            <p:spPr>
              <a:xfrm>
                <a:off x="8187771" y="-67050"/>
                <a:ext cx="1034152" cy="2715276"/>
              </a:xfrm>
              <a:custGeom>
                <a:avLst/>
                <a:gdLst/>
                <a:ahLst/>
                <a:cxnLst/>
                <a:rect l="l" t="t" r="r" b="b"/>
                <a:pathLst>
                  <a:path w="32124" h="84345" extrusionOk="0">
                    <a:moveTo>
                      <a:pt x="1" y="1"/>
                    </a:moveTo>
                    <a:lnTo>
                      <a:pt x="1" y="12848"/>
                    </a:lnTo>
                    <a:cubicBezTo>
                      <a:pt x="1" y="40589"/>
                      <a:pt x="12228" y="65783"/>
                      <a:pt x="32124" y="84345"/>
                    </a:cubicBezTo>
                    <a:lnTo>
                      <a:pt x="3212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34"/>
              <p:cNvSpPr/>
              <p:nvPr/>
            </p:nvSpPr>
            <p:spPr>
              <a:xfrm>
                <a:off x="8426952" y="-67050"/>
                <a:ext cx="794962" cy="2469197"/>
              </a:xfrm>
              <a:custGeom>
                <a:avLst/>
                <a:gdLst/>
                <a:ahLst/>
                <a:cxnLst/>
                <a:rect l="l" t="t" r="r" b="b"/>
                <a:pathLst>
                  <a:path w="24694" h="76701" extrusionOk="0">
                    <a:moveTo>
                      <a:pt x="0" y="1"/>
                    </a:moveTo>
                    <a:lnTo>
                      <a:pt x="0" y="12848"/>
                    </a:lnTo>
                    <a:cubicBezTo>
                      <a:pt x="0" y="36946"/>
                      <a:pt x="9228" y="59127"/>
                      <a:pt x="24694" y="76701"/>
                    </a:cubicBezTo>
                    <a:lnTo>
                      <a:pt x="2469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4"/>
              <p:cNvSpPr/>
              <p:nvPr/>
            </p:nvSpPr>
            <p:spPr>
              <a:xfrm>
                <a:off x="8666101" y="-67050"/>
                <a:ext cx="555804" cy="2163722"/>
              </a:xfrm>
              <a:custGeom>
                <a:avLst/>
                <a:gdLst/>
                <a:ahLst/>
                <a:cxnLst/>
                <a:rect l="l" t="t" r="r" b="b"/>
                <a:pathLst>
                  <a:path w="17265" h="67212" extrusionOk="0">
                    <a:moveTo>
                      <a:pt x="1" y="1"/>
                    </a:moveTo>
                    <a:lnTo>
                      <a:pt x="1" y="12848"/>
                    </a:lnTo>
                    <a:cubicBezTo>
                      <a:pt x="1" y="32791"/>
                      <a:pt x="6323" y="51412"/>
                      <a:pt x="17265" y="67211"/>
                    </a:cubicBezTo>
                    <a:lnTo>
                      <a:pt x="1726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4"/>
              <p:cNvSpPr/>
              <p:nvPr/>
            </p:nvSpPr>
            <p:spPr>
              <a:xfrm>
                <a:off x="8905282" y="-67050"/>
                <a:ext cx="316613" cy="1758580"/>
              </a:xfrm>
              <a:custGeom>
                <a:avLst/>
                <a:gdLst/>
                <a:ahLst/>
                <a:cxnLst/>
                <a:rect l="l" t="t" r="r" b="b"/>
                <a:pathLst>
                  <a:path w="9835" h="54627" extrusionOk="0">
                    <a:moveTo>
                      <a:pt x="0" y="1"/>
                    </a:moveTo>
                    <a:lnTo>
                      <a:pt x="0" y="12848"/>
                    </a:lnTo>
                    <a:cubicBezTo>
                      <a:pt x="0" y="27719"/>
                      <a:pt x="3513" y="41851"/>
                      <a:pt x="9835" y="54627"/>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4"/>
              <p:cNvSpPr/>
              <p:nvPr/>
            </p:nvSpPr>
            <p:spPr>
              <a:xfrm>
                <a:off x="-75662" y="2595585"/>
                <a:ext cx="876215" cy="2144922"/>
              </a:xfrm>
              <a:custGeom>
                <a:avLst/>
                <a:gdLst/>
                <a:ahLst/>
                <a:cxnLst/>
                <a:rect l="l" t="t" r="r" b="b"/>
                <a:pathLst>
                  <a:path w="27218" h="66628" extrusionOk="0">
                    <a:moveTo>
                      <a:pt x="0" y="0"/>
                    </a:moveTo>
                    <a:lnTo>
                      <a:pt x="0" y="66628"/>
                    </a:lnTo>
                    <a:lnTo>
                      <a:pt x="27218" y="66628"/>
                    </a:lnTo>
                    <a:cubicBezTo>
                      <a:pt x="27218" y="41244"/>
                      <a:pt x="16978" y="17991"/>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34"/>
              <p:cNvSpPr/>
              <p:nvPr/>
            </p:nvSpPr>
            <p:spPr>
              <a:xfrm>
                <a:off x="-75662" y="2878450"/>
                <a:ext cx="636671" cy="1862046"/>
              </a:xfrm>
              <a:custGeom>
                <a:avLst/>
                <a:gdLst/>
                <a:ahLst/>
                <a:cxnLst/>
                <a:rect l="l" t="t" r="r" b="b"/>
                <a:pathLst>
                  <a:path w="19777" h="57841" extrusionOk="0">
                    <a:moveTo>
                      <a:pt x="0" y="0"/>
                    </a:moveTo>
                    <a:lnTo>
                      <a:pt x="0" y="57841"/>
                    </a:lnTo>
                    <a:lnTo>
                      <a:pt x="19776" y="57841"/>
                    </a:lnTo>
                    <a:cubicBezTo>
                      <a:pt x="19776" y="36409"/>
                      <a:pt x="12490" y="16502"/>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34"/>
              <p:cNvSpPr/>
              <p:nvPr/>
            </p:nvSpPr>
            <p:spPr>
              <a:xfrm>
                <a:off x="-75662" y="3242565"/>
                <a:ext cx="397481" cy="1497917"/>
              </a:xfrm>
              <a:custGeom>
                <a:avLst/>
                <a:gdLst/>
                <a:ahLst/>
                <a:cxnLst/>
                <a:rect l="l" t="t" r="r" b="b"/>
                <a:pathLst>
                  <a:path w="12347" h="46530" extrusionOk="0">
                    <a:moveTo>
                      <a:pt x="0" y="0"/>
                    </a:moveTo>
                    <a:lnTo>
                      <a:pt x="0" y="46530"/>
                    </a:lnTo>
                    <a:lnTo>
                      <a:pt x="12347" y="46530"/>
                    </a:lnTo>
                    <a:cubicBezTo>
                      <a:pt x="12347" y="29789"/>
                      <a:pt x="7906" y="13978"/>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34"/>
              <p:cNvSpPr/>
              <p:nvPr/>
            </p:nvSpPr>
            <p:spPr>
              <a:xfrm>
                <a:off x="-75662" y="3744868"/>
                <a:ext cx="158323" cy="963618"/>
              </a:xfrm>
              <a:custGeom>
                <a:avLst/>
                <a:gdLst/>
                <a:ahLst/>
                <a:cxnLst/>
                <a:rect l="l" t="t" r="r" b="b"/>
                <a:pathLst>
                  <a:path w="4918" h="29933" extrusionOk="0">
                    <a:moveTo>
                      <a:pt x="0" y="0"/>
                    </a:moveTo>
                    <a:lnTo>
                      <a:pt x="0" y="29933"/>
                    </a:lnTo>
                    <a:lnTo>
                      <a:pt x="4917" y="29933"/>
                    </a:lnTo>
                    <a:cubicBezTo>
                      <a:pt x="4917" y="19527"/>
                      <a:pt x="3203" y="947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4"/>
              <p:cNvSpPr/>
              <p:nvPr/>
            </p:nvSpPr>
            <p:spPr>
              <a:xfrm>
                <a:off x="-75662" y="-67050"/>
                <a:ext cx="1752045" cy="3237310"/>
              </a:xfrm>
              <a:custGeom>
                <a:avLst/>
                <a:gdLst/>
                <a:ahLst/>
                <a:cxnLst/>
                <a:rect l="l" t="t" r="r" b="b"/>
                <a:pathLst>
                  <a:path w="54424" h="100561" extrusionOk="0">
                    <a:moveTo>
                      <a:pt x="0" y="1"/>
                    </a:moveTo>
                    <a:lnTo>
                      <a:pt x="0" y="100561"/>
                    </a:lnTo>
                    <a:cubicBezTo>
                      <a:pt x="32683" y="82297"/>
                      <a:pt x="54423" y="49840"/>
                      <a:pt x="54423" y="12848"/>
                    </a:cubicBezTo>
                    <a:lnTo>
                      <a:pt x="5442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4"/>
              <p:cNvSpPr/>
              <p:nvPr/>
            </p:nvSpPr>
            <p:spPr>
              <a:xfrm>
                <a:off x="-75662" y="-67050"/>
                <a:ext cx="1512854" cy="3091671"/>
              </a:xfrm>
              <a:custGeom>
                <a:avLst/>
                <a:gdLst/>
                <a:ahLst/>
                <a:cxnLst/>
                <a:rect l="l" t="t" r="r" b="b"/>
                <a:pathLst>
                  <a:path w="46994" h="96037" extrusionOk="0">
                    <a:moveTo>
                      <a:pt x="0" y="1"/>
                    </a:moveTo>
                    <a:lnTo>
                      <a:pt x="0" y="96036"/>
                    </a:lnTo>
                    <a:cubicBezTo>
                      <a:pt x="28504" y="77213"/>
                      <a:pt x="46994" y="46959"/>
                      <a:pt x="46994" y="12848"/>
                    </a:cubicBezTo>
                    <a:lnTo>
                      <a:pt x="4699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4"/>
              <p:cNvSpPr/>
              <p:nvPr/>
            </p:nvSpPr>
            <p:spPr>
              <a:xfrm>
                <a:off x="-75662" y="-67050"/>
                <a:ext cx="1273696" cy="2919570"/>
              </a:xfrm>
              <a:custGeom>
                <a:avLst/>
                <a:gdLst/>
                <a:ahLst/>
                <a:cxnLst/>
                <a:rect l="l" t="t" r="r" b="b"/>
                <a:pathLst>
                  <a:path w="39565" h="90691" extrusionOk="0">
                    <a:moveTo>
                      <a:pt x="0" y="1"/>
                    </a:moveTo>
                    <a:lnTo>
                      <a:pt x="0" y="90691"/>
                    </a:lnTo>
                    <a:cubicBezTo>
                      <a:pt x="24241" y="71748"/>
                      <a:pt x="39564" y="43899"/>
                      <a:pt x="39564" y="12848"/>
                    </a:cubicBezTo>
                    <a:lnTo>
                      <a:pt x="395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4"/>
              <p:cNvSpPr/>
              <p:nvPr/>
            </p:nvSpPr>
            <p:spPr>
              <a:xfrm>
                <a:off x="-75662" y="-67050"/>
                <a:ext cx="1034506" cy="2715276"/>
              </a:xfrm>
              <a:custGeom>
                <a:avLst/>
                <a:gdLst/>
                <a:ahLst/>
                <a:cxnLst/>
                <a:rect l="l" t="t" r="r" b="b"/>
                <a:pathLst>
                  <a:path w="32135" h="84345" extrusionOk="0">
                    <a:moveTo>
                      <a:pt x="0" y="1"/>
                    </a:moveTo>
                    <a:lnTo>
                      <a:pt x="0" y="84345"/>
                    </a:lnTo>
                    <a:cubicBezTo>
                      <a:pt x="19907" y="65783"/>
                      <a:pt x="32135" y="40589"/>
                      <a:pt x="32135" y="12848"/>
                    </a:cubicBezTo>
                    <a:lnTo>
                      <a:pt x="321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4"/>
              <p:cNvSpPr/>
              <p:nvPr/>
            </p:nvSpPr>
            <p:spPr>
              <a:xfrm>
                <a:off x="-75662" y="-67050"/>
                <a:ext cx="795348" cy="2469197"/>
              </a:xfrm>
              <a:custGeom>
                <a:avLst/>
                <a:gdLst/>
                <a:ahLst/>
                <a:cxnLst/>
                <a:rect l="l" t="t" r="r" b="b"/>
                <a:pathLst>
                  <a:path w="24706" h="76701" extrusionOk="0">
                    <a:moveTo>
                      <a:pt x="0" y="1"/>
                    </a:moveTo>
                    <a:lnTo>
                      <a:pt x="0" y="76701"/>
                    </a:lnTo>
                    <a:cubicBezTo>
                      <a:pt x="15466" y="59127"/>
                      <a:pt x="24705" y="36946"/>
                      <a:pt x="24705" y="12848"/>
                    </a:cubicBezTo>
                    <a:lnTo>
                      <a:pt x="247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4"/>
              <p:cNvSpPr/>
              <p:nvPr/>
            </p:nvSpPr>
            <p:spPr>
              <a:xfrm>
                <a:off x="-75662" y="-67050"/>
                <a:ext cx="555804" cy="2163722"/>
              </a:xfrm>
              <a:custGeom>
                <a:avLst/>
                <a:gdLst/>
                <a:ahLst/>
                <a:cxnLst/>
                <a:rect l="l" t="t" r="r" b="b"/>
                <a:pathLst>
                  <a:path w="17265" h="67212" extrusionOk="0">
                    <a:moveTo>
                      <a:pt x="0" y="1"/>
                    </a:moveTo>
                    <a:lnTo>
                      <a:pt x="0" y="67211"/>
                    </a:lnTo>
                    <a:cubicBezTo>
                      <a:pt x="10954" y="51412"/>
                      <a:pt x="17264" y="32791"/>
                      <a:pt x="17264" y="12848"/>
                    </a:cubicBezTo>
                    <a:lnTo>
                      <a:pt x="172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4"/>
              <p:cNvSpPr/>
              <p:nvPr/>
            </p:nvSpPr>
            <p:spPr>
              <a:xfrm>
                <a:off x="-75662" y="-67050"/>
                <a:ext cx="316613" cy="1758580"/>
              </a:xfrm>
              <a:custGeom>
                <a:avLst/>
                <a:gdLst/>
                <a:ahLst/>
                <a:cxnLst/>
                <a:rect l="l" t="t" r="r" b="b"/>
                <a:pathLst>
                  <a:path w="9835" h="54627" extrusionOk="0">
                    <a:moveTo>
                      <a:pt x="0" y="1"/>
                    </a:moveTo>
                    <a:lnTo>
                      <a:pt x="0" y="54627"/>
                    </a:lnTo>
                    <a:cubicBezTo>
                      <a:pt x="6322" y="41851"/>
                      <a:pt x="9835" y="27719"/>
                      <a:pt x="9835" y="12848"/>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4"/>
              <p:cNvSpPr/>
              <p:nvPr/>
            </p:nvSpPr>
            <p:spPr>
              <a:xfrm>
                <a:off x="7469906" y="-66664"/>
                <a:ext cx="1752045" cy="783501"/>
              </a:xfrm>
              <a:custGeom>
                <a:avLst/>
                <a:gdLst/>
                <a:ahLst/>
                <a:cxnLst/>
                <a:rect l="l" t="t" r="r" b="b"/>
                <a:pathLst>
                  <a:path w="54424" h="24338" extrusionOk="0">
                    <a:moveTo>
                      <a:pt x="0" y="1"/>
                    </a:moveTo>
                    <a:cubicBezTo>
                      <a:pt x="0" y="13431"/>
                      <a:pt x="12192" y="24337"/>
                      <a:pt x="27218" y="24337"/>
                    </a:cubicBezTo>
                    <a:cubicBezTo>
                      <a:pt x="42244"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4"/>
              <p:cNvSpPr/>
              <p:nvPr/>
            </p:nvSpPr>
            <p:spPr>
              <a:xfrm>
                <a:off x="7503256" y="-67050"/>
                <a:ext cx="1685728" cy="569614"/>
              </a:xfrm>
              <a:custGeom>
                <a:avLst/>
                <a:gdLst/>
                <a:ahLst/>
                <a:cxnLst/>
                <a:rect l="l" t="t" r="r" b="b"/>
                <a:pathLst>
                  <a:path w="52364" h="17694" extrusionOk="0">
                    <a:moveTo>
                      <a:pt x="0" y="1"/>
                    </a:moveTo>
                    <a:cubicBezTo>
                      <a:pt x="3227" y="10216"/>
                      <a:pt x="13728" y="17693"/>
                      <a:pt x="26182" y="17693"/>
                    </a:cubicBezTo>
                    <a:cubicBezTo>
                      <a:pt x="38636" y="17693"/>
                      <a:pt x="49125" y="10216"/>
                      <a:pt x="52364"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4"/>
              <p:cNvSpPr/>
              <p:nvPr/>
            </p:nvSpPr>
            <p:spPr>
              <a:xfrm>
                <a:off x="7612094" y="-67050"/>
                <a:ext cx="1467656" cy="355727"/>
              </a:xfrm>
              <a:custGeom>
                <a:avLst/>
                <a:gdLst/>
                <a:ahLst/>
                <a:cxnLst/>
                <a:rect l="l" t="t" r="r" b="b"/>
                <a:pathLst>
                  <a:path w="45590" h="11050" extrusionOk="0">
                    <a:moveTo>
                      <a:pt x="1" y="1"/>
                    </a:moveTo>
                    <a:cubicBezTo>
                      <a:pt x="4858" y="6656"/>
                      <a:pt x="13252" y="11050"/>
                      <a:pt x="22801"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4"/>
              <p:cNvSpPr/>
              <p:nvPr/>
            </p:nvSpPr>
            <p:spPr>
              <a:xfrm>
                <a:off x="7843582" y="-67050"/>
                <a:ext cx="1004664" cy="141872"/>
              </a:xfrm>
              <a:custGeom>
                <a:avLst/>
                <a:gdLst/>
                <a:ahLst/>
                <a:cxnLst/>
                <a:rect l="l" t="t" r="r" b="b"/>
                <a:pathLst>
                  <a:path w="31208" h="4407" extrusionOk="0">
                    <a:moveTo>
                      <a:pt x="1" y="1"/>
                    </a:moveTo>
                    <a:cubicBezTo>
                      <a:pt x="4418" y="2775"/>
                      <a:pt x="9800"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4"/>
              <p:cNvSpPr/>
              <p:nvPr/>
            </p:nvSpPr>
            <p:spPr>
              <a:xfrm>
                <a:off x="5855160" y="-66664"/>
                <a:ext cx="1751658" cy="783501"/>
              </a:xfrm>
              <a:custGeom>
                <a:avLst/>
                <a:gdLst/>
                <a:ahLst/>
                <a:cxnLst/>
                <a:rect l="l" t="t" r="r" b="b"/>
                <a:pathLst>
                  <a:path w="54412" h="24338" extrusionOk="0">
                    <a:moveTo>
                      <a:pt x="0" y="1"/>
                    </a:moveTo>
                    <a:cubicBezTo>
                      <a:pt x="0" y="13431"/>
                      <a:pt x="12180" y="24337"/>
                      <a:pt x="27206" y="24337"/>
                    </a:cubicBezTo>
                    <a:cubicBezTo>
                      <a:pt x="42232" y="24337"/>
                      <a:pt x="54412" y="13431"/>
                      <a:pt x="54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4"/>
              <p:cNvSpPr/>
              <p:nvPr/>
            </p:nvSpPr>
            <p:spPr>
              <a:xfrm>
                <a:off x="5888123" y="-67050"/>
                <a:ext cx="1685728" cy="569614"/>
              </a:xfrm>
              <a:custGeom>
                <a:avLst/>
                <a:gdLst/>
                <a:ahLst/>
                <a:cxnLst/>
                <a:rect l="l" t="t" r="r" b="b"/>
                <a:pathLst>
                  <a:path w="52364" h="17694" extrusionOk="0">
                    <a:moveTo>
                      <a:pt x="0" y="1"/>
                    </a:moveTo>
                    <a:cubicBezTo>
                      <a:pt x="3239" y="10216"/>
                      <a:pt x="13728" y="17693"/>
                      <a:pt x="26182" y="17693"/>
                    </a:cubicBezTo>
                    <a:cubicBezTo>
                      <a:pt x="38636" y="17693"/>
                      <a:pt x="49137" y="10216"/>
                      <a:pt x="5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4"/>
              <p:cNvSpPr/>
              <p:nvPr/>
            </p:nvSpPr>
            <p:spPr>
              <a:xfrm>
                <a:off x="5997348" y="-67050"/>
                <a:ext cx="1467656" cy="355727"/>
              </a:xfrm>
              <a:custGeom>
                <a:avLst/>
                <a:gdLst/>
                <a:ahLst/>
                <a:cxnLst/>
                <a:rect l="l" t="t" r="r" b="b"/>
                <a:pathLst>
                  <a:path w="45590" h="11050" extrusionOk="0">
                    <a:moveTo>
                      <a:pt x="1" y="1"/>
                    </a:moveTo>
                    <a:cubicBezTo>
                      <a:pt x="4858" y="6656"/>
                      <a:pt x="13252" y="11050"/>
                      <a:pt x="22789"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4"/>
              <p:cNvSpPr/>
              <p:nvPr/>
            </p:nvSpPr>
            <p:spPr>
              <a:xfrm>
                <a:off x="6228836" y="-67050"/>
                <a:ext cx="1004664" cy="141872"/>
              </a:xfrm>
              <a:custGeom>
                <a:avLst/>
                <a:gdLst/>
                <a:ahLst/>
                <a:cxnLst/>
                <a:rect l="l" t="t" r="r" b="b"/>
                <a:pathLst>
                  <a:path w="31208" h="4407" extrusionOk="0">
                    <a:moveTo>
                      <a:pt x="1" y="1"/>
                    </a:moveTo>
                    <a:cubicBezTo>
                      <a:pt x="4418" y="2775"/>
                      <a:pt x="9788"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4"/>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4"/>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4"/>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4"/>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4"/>
              <p:cNvSpPr/>
              <p:nvPr/>
            </p:nvSpPr>
            <p:spPr>
              <a:xfrm>
                <a:off x="1539438" y="-66664"/>
                <a:ext cx="1752077" cy="783501"/>
              </a:xfrm>
              <a:custGeom>
                <a:avLst/>
                <a:gdLst/>
                <a:ahLst/>
                <a:cxnLst/>
                <a:rect l="l" t="t" r="r" b="b"/>
                <a:pathLst>
                  <a:path w="54425" h="24338" extrusionOk="0">
                    <a:moveTo>
                      <a:pt x="1" y="1"/>
                    </a:moveTo>
                    <a:cubicBezTo>
                      <a:pt x="1" y="13431"/>
                      <a:pt x="12181" y="24337"/>
                      <a:pt x="27207" y="24337"/>
                    </a:cubicBezTo>
                    <a:cubicBezTo>
                      <a:pt x="42232"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4"/>
              <p:cNvSpPr/>
              <p:nvPr/>
            </p:nvSpPr>
            <p:spPr>
              <a:xfrm>
                <a:off x="1572401" y="-67050"/>
                <a:ext cx="1685760" cy="569614"/>
              </a:xfrm>
              <a:custGeom>
                <a:avLst/>
                <a:gdLst/>
                <a:ahLst/>
                <a:cxnLst/>
                <a:rect l="l" t="t" r="r" b="b"/>
                <a:pathLst>
                  <a:path w="52365" h="17694" extrusionOk="0">
                    <a:moveTo>
                      <a:pt x="1" y="1"/>
                    </a:moveTo>
                    <a:cubicBezTo>
                      <a:pt x="3239" y="10216"/>
                      <a:pt x="13729" y="17693"/>
                      <a:pt x="26183" y="17693"/>
                    </a:cubicBezTo>
                    <a:cubicBezTo>
                      <a:pt x="38637" y="17693"/>
                      <a:pt x="49138" y="10216"/>
                      <a:pt x="52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4"/>
              <p:cNvSpPr/>
              <p:nvPr/>
            </p:nvSpPr>
            <p:spPr>
              <a:xfrm>
                <a:off x="1681659" y="-67050"/>
                <a:ext cx="1467656" cy="355727"/>
              </a:xfrm>
              <a:custGeom>
                <a:avLst/>
                <a:gdLst/>
                <a:ahLst/>
                <a:cxnLst/>
                <a:rect l="l" t="t" r="r" b="b"/>
                <a:pathLst>
                  <a:path w="45590" h="11050" extrusionOk="0">
                    <a:moveTo>
                      <a:pt x="0" y="1"/>
                    </a:moveTo>
                    <a:cubicBezTo>
                      <a:pt x="4858" y="6656"/>
                      <a:pt x="13252" y="11050"/>
                      <a:pt x="22789" y="11050"/>
                    </a:cubicBezTo>
                    <a:cubicBezTo>
                      <a:pt x="32338" y="11050"/>
                      <a:pt x="40731"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4"/>
              <p:cNvSpPr/>
              <p:nvPr/>
            </p:nvSpPr>
            <p:spPr>
              <a:xfrm>
                <a:off x="1913146" y="-67050"/>
                <a:ext cx="1004631" cy="141872"/>
              </a:xfrm>
              <a:custGeom>
                <a:avLst/>
                <a:gdLst/>
                <a:ahLst/>
                <a:cxnLst/>
                <a:rect l="l" t="t" r="r" b="b"/>
                <a:pathLst>
                  <a:path w="31207" h="4407" extrusionOk="0">
                    <a:moveTo>
                      <a:pt x="1" y="1"/>
                    </a:moveTo>
                    <a:cubicBezTo>
                      <a:pt x="4418" y="2775"/>
                      <a:pt x="9799"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4"/>
              <p:cNvSpPr/>
              <p:nvPr/>
            </p:nvSpPr>
            <p:spPr>
              <a:xfrm>
                <a:off x="3154184" y="-67050"/>
                <a:ext cx="2837930" cy="1269125"/>
              </a:xfrm>
              <a:custGeom>
                <a:avLst/>
                <a:gdLst/>
                <a:ahLst/>
                <a:cxnLst/>
                <a:rect l="l" t="t" r="r" b="b"/>
                <a:pathLst>
                  <a:path w="88155" h="39423" extrusionOk="0">
                    <a:moveTo>
                      <a:pt x="1" y="1"/>
                    </a:moveTo>
                    <a:cubicBezTo>
                      <a:pt x="1" y="21777"/>
                      <a:pt x="19742" y="39422"/>
                      <a:pt x="44078" y="39422"/>
                    </a:cubicBezTo>
                    <a:cubicBezTo>
                      <a:pt x="68426" y="39422"/>
                      <a:pt x="88155" y="21777"/>
                      <a:pt x="88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4"/>
              <p:cNvSpPr/>
              <p:nvPr/>
            </p:nvSpPr>
            <p:spPr>
              <a:xfrm>
                <a:off x="3236980" y="-67050"/>
                <a:ext cx="2672364" cy="841383"/>
              </a:xfrm>
              <a:custGeom>
                <a:avLst/>
                <a:gdLst/>
                <a:ahLst/>
                <a:cxnLst/>
                <a:rect l="l" t="t" r="r" b="b"/>
                <a:pathLst>
                  <a:path w="83012" h="26136" extrusionOk="0">
                    <a:moveTo>
                      <a:pt x="1" y="1"/>
                    </a:moveTo>
                    <a:cubicBezTo>
                      <a:pt x="6109" y="15241"/>
                      <a:pt x="22384" y="26135"/>
                      <a:pt x="41506" y="26135"/>
                    </a:cubicBezTo>
                    <a:cubicBezTo>
                      <a:pt x="60639" y="26135"/>
                      <a:pt x="76915" y="15241"/>
                      <a:pt x="83011"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4"/>
              <p:cNvSpPr/>
              <p:nvPr/>
            </p:nvSpPr>
            <p:spPr>
              <a:xfrm>
                <a:off x="3348909" y="-67050"/>
                <a:ext cx="2448497" cy="627496"/>
              </a:xfrm>
              <a:custGeom>
                <a:avLst/>
                <a:gdLst/>
                <a:ahLst/>
                <a:cxnLst/>
                <a:rect l="l" t="t" r="r" b="b"/>
                <a:pathLst>
                  <a:path w="76058" h="19492" extrusionOk="0">
                    <a:moveTo>
                      <a:pt x="0" y="1"/>
                    </a:moveTo>
                    <a:cubicBezTo>
                      <a:pt x="7656" y="11657"/>
                      <a:pt x="21825" y="19491"/>
                      <a:pt x="38029" y="19491"/>
                    </a:cubicBezTo>
                    <a:cubicBezTo>
                      <a:pt x="54233" y="19491"/>
                      <a:pt x="68402" y="11657"/>
                      <a:pt x="76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4"/>
              <p:cNvSpPr/>
              <p:nvPr/>
            </p:nvSpPr>
            <p:spPr>
              <a:xfrm>
                <a:off x="3525606" y="-67050"/>
                <a:ext cx="2095088" cy="413609"/>
              </a:xfrm>
              <a:custGeom>
                <a:avLst/>
                <a:gdLst/>
                <a:ahLst/>
                <a:cxnLst/>
                <a:rect l="l" t="t" r="r" b="b"/>
                <a:pathLst>
                  <a:path w="65080" h="12848" extrusionOk="0">
                    <a:moveTo>
                      <a:pt x="0" y="1"/>
                    </a:moveTo>
                    <a:cubicBezTo>
                      <a:pt x="8061" y="7895"/>
                      <a:pt x="19657" y="12848"/>
                      <a:pt x="32540" y="12848"/>
                    </a:cubicBezTo>
                    <a:cubicBezTo>
                      <a:pt x="45434" y="12848"/>
                      <a:pt x="57019" y="7895"/>
                      <a:pt x="65080"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4"/>
              <p:cNvSpPr/>
              <p:nvPr/>
            </p:nvSpPr>
            <p:spPr>
              <a:xfrm>
                <a:off x="3809598" y="-67050"/>
                <a:ext cx="1527083" cy="199368"/>
              </a:xfrm>
              <a:custGeom>
                <a:avLst/>
                <a:gdLst/>
                <a:ahLst/>
                <a:cxnLst/>
                <a:rect l="l" t="t" r="r" b="b"/>
                <a:pathLst>
                  <a:path w="47436" h="6193" extrusionOk="0">
                    <a:moveTo>
                      <a:pt x="1" y="1"/>
                    </a:moveTo>
                    <a:cubicBezTo>
                      <a:pt x="6847" y="3930"/>
                      <a:pt x="14991" y="6192"/>
                      <a:pt x="23718" y="6192"/>
                    </a:cubicBezTo>
                    <a:cubicBezTo>
                      <a:pt x="32457" y="6192"/>
                      <a:pt x="40589" y="3930"/>
                      <a:pt x="474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1" name="Google Shape;1141;p34"/>
            <p:cNvGrpSpPr/>
            <p:nvPr/>
          </p:nvGrpSpPr>
          <p:grpSpPr>
            <a:xfrm>
              <a:off x="-599700" y="4481025"/>
              <a:ext cx="10345688" cy="662506"/>
              <a:chOff x="-599700" y="4481025"/>
              <a:chExt cx="10345688" cy="662506"/>
            </a:xfrm>
          </p:grpSpPr>
          <p:sp>
            <p:nvSpPr>
              <p:cNvPr id="1142" name="Google Shape;1142;p34"/>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3" name="Google Shape;1143;p34"/>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4" name="Google Shape;1144;p34"/>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5" name="Google Shape;1145;p34"/>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grpSp>
      <p:sp>
        <p:nvSpPr>
          <p:cNvPr id="1146" name="Google Shape;1146;p34">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147" name="Google Shape;1147;p34"/>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78"/>
        <p:cNvGrpSpPr/>
        <p:nvPr/>
      </p:nvGrpSpPr>
      <p:grpSpPr>
        <a:xfrm>
          <a:off x="0" y="0"/>
          <a:ext cx="0" cy="0"/>
          <a:chOff x="0" y="0"/>
          <a:chExt cx="0" cy="0"/>
        </a:xfrm>
      </p:grpSpPr>
      <p:sp>
        <p:nvSpPr>
          <p:cNvPr id="1984" name="Google Shape;1984;p56"/>
          <p:cNvSpPr/>
          <p:nvPr/>
        </p:nvSpPr>
        <p:spPr>
          <a:xfrm>
            <a:off x="1257389" y="1943100"/>
            <a:ext cx="6517665" cy="2027000"/>
          </a:xfrm>
          <a:prstGeom prst="roundRect">
            <a:avLst>
              <a:gd name="adj" fmla="val 3742"/>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5" name="Google Shape;1985;p56"/>
          <p:cNvSpPr/>
          <p:nvPr/>
        </p:nvSpPr>
        <p:spPr>
          <a:xfrm>
            <a:off x="1811829" y="2097703"/>
            <a:ext cx="1747223" cy="581891"/>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6" name="Google Shape;1986;p56"/>
          <p:cNvSpPr/>
          <p:nvPr/>
        </p:nvSpPr>
        <p:spPr>
          <a:xfrm>
            <a:off x="3754254" y="2088578"/>
            <a:ext cx="1690582" cy="581891"/>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7" name="Google Shape;1987;p56"/>
          <p:cNvSpPr/>
          <p:nvPr/>
        </p:nvSpPr>
        <p:spPr>
          <a:xfrm>
            <a:off x="1640058" y="2815947"/>
            <a:ext cx="5863884" cy="1050742"/>
          </a:xfrm>
          <a:prstGeom prst="roundRect">
            <a:avLst>
              <a:gd name="adj" fmla="val 1154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6"/>
          <p:cNvSpPr txBox="1">
            <a:spLocks noGrp="1"/>
          </p:cNvSpPr>
          <p:nvPr>
            <p:ph type="title"/>
          </p:nvPr>
        </p:nvSpPr>
        <p:spPr>
          <a:xfrm>
            <a:off x="747545" y="862445"/>
            <a:ext cx="7704000" cy="935171"/>
          </a:xfrm>
          <a:prstGeom prst="rect">
            <a:avLst/>
          </a:prstGeom>
        </p:spPr>
        <p:txBody>
          <a:bodyPr spcFirstLastPara="1" wrap="square" lIns="91425" tIns="91425" rIns="91425" bIns="91425" anchor="ctr" anchorCtr="0">
            <a:noAutofit/>
          </a:bodyPr>
          <a:lstStyle/>
          <a:p>
            <a:pPr lvl="0" algn="ctr"/>
            <a:r>
              <a:rPr lang="vi-VN" dirty="0"/>
              <a:t>Lễ kỉ niệm ngày nhà giáo Việt Nam </a:t>
            </a:r>
            <a:r>
              <a:rPr lang="vi-VN" dirty="0" smtClean="0"/>
              <a:t>được</a:t>
            </a:r>
            <a:r>
              <a:rPr lang="en-US" dirty="0" smtClean="0"/>
              <a:t/>
            </a:r>
            <a:br>
              <a:rPr lang="en-US" dirty="0" smtClean="0"/>
            </a:br>
            <a:r>
              <a:rPr lang="vi-VN" dirty="0" smtClean="0"/>
              <a:t>tổ </a:t>
            </a:r>
            <a:r>
              <a:rPr lang="vi-VN" dirty="0"/>
              <a:t>chức lần đầu tiên ở nước ta </a:t>
            </a:r>
            <a:r>
              <a:rPr lang="en-US" dirty="0" err="1" smtClean="0"/>
              <a:t>tại</a:t>
            </a:r>
            <a:r>
              <a:rPr lang="en-US" dirty="0" smtClean="0"/>
              <a:t> </a:t>
            </a:r>
            <a:r>
              <a:rPr lang="en-US" dirty="0" err="1" smtClean="0"/>
              <a:t>đâu</a:t>
            </a:r>
            <a:r>
              <a:rPr lang="vi-VN" dirty="0" smtClean="0"/>
              <a:t>?</a:t>
            </a:r>
            <a:endParaRPr dirty="0"/>
          </a:p>
        </p:txBody>
      </p:sp>
      <p:sp>
        <p:nvSpPr>
          <p:cNvPr id="1990" name="Google Shape;1990;p56"/>
          <p:cNvSpPr txBox="1">
            <a:spLocks noGrp="1"/>
          </p:cNvSpPr>
          <p:nvPr>
            <p:ph type="title" idx="2"/>
          </p:nvPr>
        </p:nvSpPr>
        <p:spPr>
          <a:xfrm>
            <a:off x="1931445" y="2210148"/>
            <a:ext cx="1507990" cy="35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Miền Bắc</a:t>
            </a:r>
            <a:endParaRPr dirty="0"/>
          </a:p>
        </p:txBody>
      </p:sp>
      <p:sp>
        <p:nvSpPr>
          <p:cNvPr id="1994" name="Google Shape;1994;p56"/>
          <p:cNvSpPr txBox="1">
            <a:spLocks noGrp="1"/>
          </p:cNvSpPr>
          <p:nvPr>
            <p:ph type="title" idx="5"/>
          </p:nvPr>
        </p:nvSpPr>
        <p:spPr>
          <a:xfrm>
            <a:off x="3402245" y="2188093"/>
            <a:ext cx="2394600" cy="35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Miền Trung</a:t>
            </a:r>
            <a:endParaRPr dirty="0"/>
          </a:p>
        </p:txBody>
      </p:sp>
      <p:sp>
        <p:nvSpPr>
          <p:cNvPr id="1996" name="Google Shape;1996;p56"/>
          <p:cNvSpPr txBox="1">
            <a:spLocks noGrp="1"/>
          </p:cNvSpPr>
          <p:nvPr>
            <p:ph type="title" idx="7"/>
          </p:nvPr>
        </p:nvSpPr>
        <p:spPr>
          <a:xfrm>
            <a:off x="3124009" y="2834197"/>
            <a:ext cx="2418000" cy="35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solidFill>
                  <a:schemeClr val="accent1"/>
                </a:solidFill>
              </a:rPr>
              <a:t>Có thể bạn đã biết</a:t>
            </a:r>
            <a:endParaRPr dirty="0">
              <a:solidFill>
                <a:schemeClr val="accent1"/>
              </a:solidFill>
            </a:endParaRPr>
          </a:p>
        </p:txBody>
      </p:sp>
      <p:sp>
        <p:nvSpPr>
          <p:cNvPr id="1980" name="Google Shape;1980;p56"/>
          <p:cNvSpPr/>
          <p:nvPr/>
        </p:nvSpPr>
        <p:spPr>
          <a:xfrm>
            <a:off x="5630409" y="2088572"/>
            <a:ext cx="1627252" cy="581891"/>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92" name="Google Shape;1992;p56"/>
          <p:cNvSpPr txBox="1">
            <a:spLocks noGrp="1"/>
          </p:cNvSpPr>
          <p:nvPr>
            <p:ph type="title" idx="3"/>
          </p:nvPr>
        </p:nvSpPr>
        <p:spPr>
          <a:xfrm>
            <a:off x="5246735" y="2178962"/>
            <a:ext cx="2394600" cy="35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Miền Nam</a:t>
            </a:r>
            <a:endParaRPr dirty="0"/>
          </a:p>
        </p:txBody>
      </p:sp>
      <p:sp>
        <p:nvSpPr>
          <p:cNvPr id="6" name="Rectangle 5"/>
          <p:cNvSpPr/>
          <p:nvPr/>
        </p:nvSpPr>
        <p:spPr>
          <a:xfrm>
            <a:off x="1832406" y="3224105"/>
            <a:ext cx="5534278" cy="523220"/>
          </a:xfrm>
          <a:prstGeom prst="rect">
            <a:avLst/>
          </a:prstGeom>
        </p:spPr>
        <p:txBody>
          <a:bodyPr wrap="square">
            <a:spAutoFit/>
          </a:bodyPr>
          <a:lstStyle/>
          <a:p>
            <a:pPr algn="just"/>
            <a:r>
              <a:rPr lang="vi-VN" i="1" dirty="0">
                <a:solidFill>
                  <a:srgbClr val="202124"/>
                </a:solidFill>
                <a:latin typeface="#9Slide03 Montserrat Medium" panose="00000600000000000000" pitchFamily="2" charset="0"/>
              </a:rPr>
              <a:t>Lần đầu tiên ngày “Quốc tế Hiến chương các nhà giáo” được tổ chức trên toàn miền Bắc nước ta vào ngày 20/11/1958</a:t>
            </a:r>
            <a:endParaRPr lang="en-US" i="1" dirty="0">
              <a:latin typeface="#9Slide03 Montserrat Medium" panose="00000600000000000000" pitchFamily="2" charset="0"/>
            </a:endParaRPr>
          </a:p>
        </p:txBody>
      </p:sp>
      <p:sp>
        <p:nvSpPr>
          <p:cNvPr id="40" name="Google Shape;1154;p35">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41" name="Google Shape;1155;p35">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2" name="Google Shape;1156;p35">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3" name="Google Shape;1157;p35">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4" name="Google Shape;1158;p35">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5" name="Google Shape;1159;p35">
            <a:hlinkClick r:id="rId3"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6" name="Google Shape;1160;p35">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7" name="Google Shape;1161;p35">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8" name="Google Shape;1162;p35">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9" name="Google Shape;1163;p35">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0" name="Google Shape;1164;p35">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1" name="Google Shape;1165;p35">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2" name="Google Shape;1166;p35">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53" name="Google Shape;1167;p35">
            <a:hlinkClick r:id="" action="ppaction://hlinkshowjump?jump=previousslide"/>
          </p:cNvPr>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1990"/>
                                        </p:tgtEl>
                                        <p:attrNameLst>
                                          <p:attrName>style.color</p:attrName>
                                        </p:attrNameLst>
                                      </p:cBhvr>
                                      <p:by>
                                        <p:hsl h="0" s="-12549" l="-25098"/>
                                      </p:by>
                                    </p:animClr>
                                    <p:animClr clrSpc="hsl" dir="cw">
                                      <p:cBhvr>
                                        <p:cTn id="7" dur="500" fill="hold"/>
                                        <p:tgtEl>
                                          <p:spTgt spid="1990"/>
                                        </p:tgtEl>
                                        <p:attrNameLst>
                                          <p:attrName>fillcolor</p:attrName>
                                        </p:attrNameLst>
                                      </p:cBhvr>
                                      <p:by>
                                        <p:hsl h="0" s="-12549" l="-25098"/>
                                      </p:by>
                                    </p:animClr>
                                    <p:animClr clrSpc="hsl" dir="cw">
                                      <p:cBhvr>
                                        <p:cTn id="8" dur="500" fill="hold"/>
                                        <p:tgtEl>
                                          <p:spTgt spid="1990"/>
                                        </p:tgtEl>
                                        <p:attrNameLst>
                                          <p:attrName>stroke.color</p:attrName>
                                        </p:attrNameLst>
                                      </p:cBhvr>
                                      <p:by>
                                        <p:hsl h="0" s="-12549" l="-25098"/>
                                      </p:by>
                                    </p:animClr>
                                    <p:set>
                                      <p:cBhvr>
                                        <p:cTn id="9" dur="500" fill="hold"/>
                                        <p:tgtEl>
                                          <p:spTgt spid="1990"/>
                                        </p:tgtEl>
                                        <p:attrNameLst>
                                          <p:attrName>fill.type</p:attrName>
                                        </p:attrNameLst>
                                      </p:cBhvr>
                                      <p:to>
                                        <p:strVal val="solid"/>
                                      </p:to>
                                    </p:set>
                                  </p:childTnLst>
                                </p:cTn>
                              </p:par>
                              <p:par>
                                <p:cTn id="10" presetID="24" presetClass="emph" presetSubtype="0" fill="hold" grpId="0" nodeType="withEffect">
                                  <p:stCondLst>
                                    <p:cond delay="0"/>
                                  </p:stCondLst>
                                  <p:childTnLst>
                                    <p:animClr clrSpc="hsl" dir="cw">
                                      <p:cBhvr override="childStyle">
                                        <p:cTn id="11" dur="500" fill="hold"/>
                                        <p:tgtEl>
                                          <p:spTgt spid="1985"/>
                                        </p:tgtEl>
                                        <p:attrNameLst>
                                          <p:attrName>style.color</p:attrName>
                                        </p:attrNameLst>
                                      </p:cBhvr>
                                      <p:by>
                                        <p:hsl h="0" s="-12549" l="-25098"/>
                                      </p:by>
                                    </p:animClr>
                                    <p:animClr clrSpc="hsl" dir="cw">
                                      <p:cBhvr>
                                        <p:cTn id="12" dur="500" fill="hold"/>
                                        <p:tgtEl>
                                          <p:spTgt spid="1985"/>
                                        </p:tgtEl>
                                        <p:attrNameLst>
                                          <p:attrName>fillcolor</p:attrName>
                                        </p:attrNameLst>
                                      </p:cBhvr>
                                      <p:by>
                                        <p:hsl h="0" s="-12549" l="-25098"/>
                                      </p:by>
                                    </p:animClr>
                                    <p:animClr clrSpc="hsl" dir="cw">
                                      <p:cBhvr>
                                        <p:cTn id="13" dur="500" fill="hold"/>
                                        <p:tgtEl>
                                          <p:spTgt spid="1985"/>
                                        </p:tgtEl>
                                        <p:attrNameLst>
                                          <p:attrName>stroke.color</p:attrName>
                                        </p:attrNameLst>
                                      </p:cBhvr>
                                      <p:by>
                                        <p:hsl h="0" s="-12549" l="-25098"/>
                                      </p:by>
                                    </p:animClr>
                                    <p:set>
                                      <p:cBhvr>
                                        <p:cTn id="14" dur="500" fill="hold"/>
                                        <p:tgtEl>
                                          <p:spTgt spid="1985"/>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8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5" grpId="0" animBg="1"/>
      <p:bldP spid="1987" grpId="0" animBg="1"/>
      <p:bldP spid="1990" grpId="0"/>
      <p:bldP spid="1996"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154;p35">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4" name="Google Shape;1155;p35">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 name="Google Shape;1156;p35">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6" name="Google Shape;1157;p35">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7" name="Google Shape;1158;p35">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8" name="Google Shape;1159;p35">
            <a:hlinkClick r:id="rId2"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9" name="Google Shape;1160;p35">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 name="Google Shape;1161;p35">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1" name="Google Shape;1162;p35">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2" name="Google Shape;1163;p35">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3" name="Google Shape;1164;p35">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4" name="Google Shape;1165;p35">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5" name="Google Shape;1166;p35">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6" name="Google Shape;1167;p35">
            <a:hlinkClick r:id="" action="ppaction://hlinkshowjump?jump=previousslide"/>
          </p:cNvPr>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7" name="Google Shape;1243;p38"/>
          <p:cNvSpPr/>
          <p:nvPr/>
        </p:nvSpPr>
        <p:spPr>
          <a:xfrm>
            <a:off x="1365741" y="791062"/>
            <a:ext cx="3216649" cy="3164464"/>
          </a:xfrm>
          <a:prstGeom prst="roundRect">
            <a:avLst>
              <a:gd name="adj" fmla="val 446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44;p38"/>
          <p:cNvSpPr/>
          <p:nvPr/>
        </p:nvSpPr>
        <p:spPr>
          <a:xfrm>
            <a:off x="1612215" y="920603"/>
            <a:ext cx="2723700" cy="740700"/>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246;p38"/>
          <p:cNvSpPr txBox="1">
            <a:spLocks/>
          </p:cNvSpPr>
          <p:nvPr/>
        </p:nvSpPr>
        <p:spPr>
          <a:xfrm>
            <a:off x="1629039" y="1763541"/>
            <a:ext cx="2696400" cy="72035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de-DE" sz="2800" b="1" dirty="0">
                <a:solidFill>
                  <a:schemeClr val="accent4"/>
                </a:solidFill>
                <a:latin typeface="Playfair Display" panose="020B0604020202020204" charset="0"/>
              </a:rPr>
              <a:t>Chu Văn An </a:t>
            </a:r>
            <a:r>
              <a:rPr lang="de-DE" sz="2000" b="1" dirty="0">
                <a:solidFill>
                  <a:schemeClr val="accent4"/>
                </a:solidFill>
                <a:latin typeface="Playfair Display" panose="020B0604020202020204" charset="0"/>
              </a:rPr>
              <a:t>(1292 - 1370)</a:t>
            </a:r>
            <a:endParaRPr lang="en-US" sz="2000" b="1" dirty="0">
              <a:solidFill>
                <a:schemeClr val="accent4"/>
              </a:solidFill>
              <a:latin typeface="Playfair Display" panose="020B0604020202020204" charset="0"/>
            </a:endParaRPr>
          </a:p>
        </p:txBody>
      </p:sp>
      <p:sp>
        <p:nvSpPr>
          <p:cNvPr id="20" name="Google Shape;1247;p38"/>
          <p:cNvSpPr txBox="1">
            <a:spLocks/>
          </p:cNvSpPr>
          <p:nvPr/>
        </p:nvSpPr>
        <p:spPr>
          <a:xfrm>
            <a:off x="1612215" y="936203"/>
            <a:ext cx="2723700"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dirty="0" err="1" smtClean="0">
                <a:solidFill>
                  <a:schemeClr val="bg1"/>
                </a:solidFill>
              </a:rPr>
              <a:t>Đây</a:t>
            </a:r>
            <a:r>
              <a:rPr lang="en-US" dirty="0" smtClean="0">
                <a:solidFill>
                  <a:schemeClr val="bg1"/>
                </a:solidFill>
              </a:rPr>
              <a:t> </a:t>
            </a:r>
            <a:r>
              <a:rPr lang="en-US" dirty="0" err="1" smtClean="0">
                <a:solidFill>
                  <a:schemeClr val="bg1"/>
                </a:solidFill>
              </a:rPr>
              <a:t>là</a:t>
            </a:r>
            <a:r>
              <a:rPr lang="en-US" dirty="0" smtClean="0">
                <a:solidFill>
                  <a:schemeClr val="bg1"/>
                </a:solidFill>
              </a:rPr>
              <a:t> </a:t>
            </a:r>
            <a:r>
              <a:rPr lang="en-US" dirty="0" err="1" smtClean="0">
                <a:solidFill>
                  <a:schemeClr val="bg1"/>
                </a:solidFill>
              </a:rPr>
              <a:t>ai</a:t>
            </a:r>
            <a:r>
              <a:rPr lang="en-US" dirty="0" smtClean="0">
                <a:solidFill>
                  <a:schemeClr val="bg1"/>
                </a:solidFill>
              </a:rPr>
              <a:t>?</a:t>
            </a:r>
            <a:endParaRPr lang="en-US" dirty="0">
              <a:solidFill>
                <a:schemeClr val="bg1"/>
              </a:solidFill>
            </a:endParaRP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7475" y="791061"/>
            <a:ext cx="2371654" cy="3164464"/>
          </a:xfrm>
          <a:prstGeom prst="roundRect">
            <a:avLst/>
          </a:prstGeom>
          <a:ln w="57150">
            <a:solidFill>
              <a:schemeClr val="accent6"/>
            </a:solidFill>
          </a:ln>
        </p:spPr>
      </p:pic>
      <p:sp>
        <p:nvSpPr>
          <p:cNvPr id="22" name="Rectangle 21"/>
          <p:cNvSpPr/>
          <p:nvPr/>
        </p:nvSpPr>
        <p:spPr>
          <a:xfrm>
            <a:off x="1481817" y="2586131"/>
            <a:ext cx="2984496" cy="1384995"/>
          </a:xfrm>
          <a:prstGeom prst="rect">
            <a:avLst/>
          </a:prstGeom>
        </p:spPr>
        <p:txBody>
          <a:bodyPr wrap="square">
            <a:spAutoFit/>
          </a:bodyPr>
          <a:lstStyle/>
          <a:p>
            <a:pPr algn="just"/>
            <a:r>
              <a:rPr lang="en-US" dirty="0" err="1" smtClean="0">
                <a:solidFill>
                  <a:srgbClr val="333333"/>
                </a:solidFill>
                <a:latin typeface="#9Slide03 Montserrat Medium" panose="00000600000000000000" pitchFamily="2" charset="0"/>
              </a:rPr>
              <a:t>Được</a:t>
            </a:r>
            <a:r>
              <a:rPr lang="en-US" dirty="0" smtClean="0">
                <a:solidFill>
                  <a:srgbClr val="333333"/>
                </a:solidFill>
                <a:latin typeface="#9Slide03 Montserrat Medium" panose="00000600000000000000" pitchFamily="2" charset="0"/>
              </a:rPr>
              <a:t> </a:t>
            </a:r>
            <a:r>
              <a:rPr lang="en-US" dirty="0" err="1" smtClean="0">
                <a:solidFill>
                  <a:srgbClr val="333333"/>
                </a:solidFill>
                <a:latin typeface="#9Slide03 Montserrat Medium" panose="00000600000000000000" pitchFamily="2" charset="0"/>
              </a:rPr>
              <a:t>biết</a:t>
            </a:r>
            <a:r>
              <a:rPr lang="en-US" dirty="0" smtClean="0">
                <a:solidFill>
                  <a:srgbClr val="333333"/>
                </a:solidFill>
                <a:latin typeface="#9Slide03 Montserrat Medium" panose="00000600000000000000" pitchFamily="2" charset="0"/>
              </a:rPr>
              <a:t> </a:t>
            </a:r>
            <a:r>
              <a:rPr lang="en-US" dirty="0" err="1" smtClean="0">
                <a:solidFill>
                  <a:srgbClr val="333333"/>
                </a:solidFill>
                <a:latin typeface="#9Slide03 Montserrat Medium" panose="00000600000000000000" pitchFamily="2" charset="0"/>
              </a:rPr>
              <a:t>đến</a:t>
            </a:r>
            <a:r>
              <a:rPr lang="en-US" dirty="0" smtClean="0">
                <a:solidFill>
                  <a:srgbClr val="333333"/>
                </a:solidFill>
                <a:latin typeface="#9Slide03 Montserrat Medium" panose="00000600000000000000" pitchFamily="2" charset="0"/>
              </a:rPr>
              <a:t> </a:t>
            </a:r>
            <a:r>
              <a:rPr lang="en-US" dirty="0" err="1" smtClean="0">
                <a:solidFill>
                  <a:srgbClr val="333333"/>
                </a:solidFill>
                <a:latin typeface="#9Slide03 Montserrat Medium" panose="00000600000000000000" pitchFamily="2" charset="0"/>
              </a:rPr>
              <a:t>là</a:t>
            </a:r>
            <a:r>
              <a:rPr lang="en-US" dirty="0" smtClean="0">
                <a:solidFill>
                  <a:srgbClr val="333333"/>
                </a:solidFill>
                <a:latin typeface="#9Slide03 Montserrat Medium" panose="00000600000000000000" pitchFamily="2" charset="0"/>
              </a:rPr>
              <a:t> n</a:t>
            </a:r>
            <a:r>
              <a:rPr lang="vi-VN" dirty="0" smtClean="0">
                <a:solidFill>
                  <a:srgbClr val="333333"/>
                </a:solidFill>
                <a:latin typeface="#9Slide03 Montserrat Medium" panose="00000600000000000000" pitchFamily="2" charset="0"/>
              </a:rPr>
              <a:t>gười </a:t>
            </a:r>
            <a:r>
              <a:rPr lang="vi-VN" dirty="0">
                <a:solidFill>
                  <a:srgbClr val="333333"/>
                </a:solidFill>
                <a:latin typeface="#9Slide03 Montserrat Medium" panose="00000600000000000000" pitchFamily="2" charset="0"/>
              </a:rPr>
              <a:t>thầy "chuẩn mực" muôn đời của người </a:t>
            </a:r>
            <a:r>
              <a:rPr lang="vi-VN" dirty="0" smtClean="0">
                <a:solidFill>
                  <a:srgbClr val="333333"/>
                </a:solidFill>
                <a:latin typeface="#9Slide03 Montserrat Medium" panose="00000600000000000000" pitchFamily="2" charset="0"/>
              </a:rPr>
              <a:t>Việt</a:t>
            </a:r>
            <a:r>
              <a:rPr lang="en-US" dirty="0" smtClean="0">
                <a:solidFill>
                  <a:srgbClr val="333333"/>
                </a:solidFill>
                <a:latin typeface="#9Slide03 Montserrat Medium" panose="00000600000000000000" pitchFamily="2" charset="0"/>
              </a:rPr>
              <a:t> Nam. </a:t>
            </a:r>
            <a:r>
              <a:rPr lang="en-US" dirty="0" err="1" smtClean="0">
                <a:solidFill>
                  <a:srgbClr val="333333"/>
                </a:solidFill>
                <a:latin typeface="#9Slide03 Montserrat Medium" panose="00000600000000000000" pitchFamily="2" charset="0"/>
              </a:rPr>
              <a:t>Ông</a:t>
            </a:r>
            <a:r>
              <a:rPr lang="en-US" dirty="0" smtClean="0">
                <a:solidFill>
                  <a:srgbClr val="333333"/>
                </a:solidFill>
                <a:latin typeface="#9Slide03 Montserrat Medium" panose="00000600000000000000" pitchFamily="2" charset="0"/>
              </a:rPr>
              <a:t> </a:t>
            </a:r>
            <a:r>
              <a:rPr lang="vi-VN" dirty="0" smtClean="0">
                <a:solidFill>
                  <a:srgbClr val="333333"/>
                </a:solidFill>
                <a:latin typeface="#9Slide03 Montserrat Medium" panose="00000600000000000000" pitchFamily="2" charset="0"/>
              </a:rPr>
              <a:t>luôn </a:t>
            </a:r>
            <a:r>
              <a:rPr lang="vi-VN" dirty="0">
                <a:solidFill>
                  <a:srgbClr val="333333"/>
                </a:solidFill>
                <a:latin typeface="#9Slide03 Montserrat Medium" panose="00000600000000000000" pitchFamily="2" charset="0"/>
              </a:rPr>
              <a:t>được người đời thán phục vì phẩm chất thanh cao cũng như tài năng lỗi lạc của mình. </a:t>
            </a:r>
            <a:endParaRPr lang="en-US" dirty="0">
              <a:latin typeface="#9Slide03 Montserrat Medium" panose="00000600000000000000" pitchFamily="2" charset="0"/>
            </a:endParaRPr>
          </a:p>
        </p:txBody>
      </p:sp>
    </p:spTree>
    <p:extLst>
      <p:ext uri="{BB962C8B-B14F-4D97-AF65-F5344CB8AC3E}">
        <p14:creationId xmlns:p14="http://schemas.microsoft.com/office/powerpoint/2010/main" val="332700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154;p35">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5" name="Google Shape;1155;p35">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6" name="Google Shape;1156;p35">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7" name="Google Shape;1157;p35">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8" name="Google Shape;1158;p35">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9" name="Google Shape;1159;p35">
            <a:hlinkClick r:id="rId2"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 name="Google Shape;1160;p35">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1" name="Google Shape;1161;p35">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2" name="Google Shape;1162;p35">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3" name="Google Shape;1163;p35">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4" name="Google Shape;1164;p35">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5" name="Google Shape;1165;p35">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6" name="Google Shape;1166;p35">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7" name="Google Shape;1167;p35">
            <a:hlinkClick r:id="" action="ppaction://hlinkshowjump?jump=previousslide"/>
          </p:cNvPr>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8" name="Google Shape;3761;p92"/>
          <p:cNvSpPr txBox="1">
            <a:spLocks noGrp="1"/>
          </p:cNvSpPr>
          <p:nvPr>
            <p:ph type="title"/>
          </p:nvPr>
        </p:nvSpPr>
        <p:spPr>
          <a:xfrm>
            <a:off x="584311" y="720439"/>
            <a:ext cx="4868207" cy="3387437"/>
          </a:xfrm>
          <a:prstGeom prst="rect">
            <a:avLst/>
          </a:prstGeom>
        </p:spPr>
        <p:txBody>
          <a:bodyPr spcFirstLastPara="1" wrap="square" lIns="91425" tIns="91425" rIns="91425" bIns="91425" anchor="ctr" anchorCtr="0">
            <a:noAutofit/>
          </a:bodyPr>
          <a:lstStyle/>
          <a:p>
            <a:pPr lvl="0" algn="ctr">
              <a:lnSpc>
                <a:spcPct val="145000"/>
              </a:lnSpc>
            </a:pPr>
            <a:r>
              <a:rPr lang="vi-VN" sz="2400" spc="-150" dirty="0"/>
              <a:t>Mái gì che nắng che </a:t>
            </a:r>
            <a:r>
              <a:rPr lang="vi-VN" sz="2400" spc="-150" dirty="0" smtClean="0"/>
              <a:t>mưa</a:t>
            </a:r>
            <a:r>
              <a:rPr lang="en-US" sz="2400" spc="-150" dirty="0" smtClean="0"/>
              <a:t/>
            </a:r>
            <a:br>
              <a:rPr lang="en-US" sz="2400" spc="-150" dirty="0" smtClean="0"/>
            </a:br>
            <a:r>
              <a:rPr lang="vi-VN" sz="2400" spc="-150" dirty="0" smtClean="0"/>
              <a:t>Mái </a:t>
            </a:r>
            <a:r>
              <a:rPr lang="vi-VN" sz="2400" spc="-150" dirty="0"/>
              <a:t>gì khua nước đẩy đưa con </a:t>
            </a:r>
            <a:r>
              <a:rPr lang="vi-VN" sz="2400" spc="-150" dirty="0" smtClean="0"/>
              <a:t>thuyền</a:t>
            </a:r>
            <a:r>
              <a:rPr lang="en-US" sz="2400" spc="-150" dirty="0" smtClean="0"/>
              <a:t/>
            </a:r>
            <a:br>
              <a:rPr lang="en-US" sz="2400" spc="-150" dirty="0" smtClean="0"/>
            </a:br>
            <a:r>
              <a:rPr lang="vi-VN" sz="2400" spc="-150" dirty="0" smtClean="0"/>
              <a:t>Mái </a:t>
            </a:r>
            <a:r>
              <a:rPr lang="vi-VN" sz="2400" spc="-150" dirty="0"/>
              <a:t>gì khi trẻ thì </a:t>
            </a:r>
            <a:r>
              <a:rPr lang="vi-VN" sz="2400" spc="-150" dirty="0" smtClean="0"/>
              <a:t>đen</a:t>
            </a:r>
            <a:r>
              <a:rPr lang="en-US" sz="2400" spc="-150" dirty="0" smtClean="0"/>
              <a:t/>
            </a:r>
            <a:br>
              <a:rPr lang="en-US" sz="2400" spc="-150" dirty="0" smtClean="0"/>
            </a:br>
            <a:r>
              <a:rPr lang="vi-VN" sz="2400" spc="-150" dirty="0" smtClean="0"/>
              <a:t>Mái </a:t>
            </a:r>
            <a:r>
              <a:rPr lang="vi-VN" sz="2400" spc="-150" dirty="0"/>
              <a:t>gì dạy dỗ chúng em nên </a:t>
            </a:r>
            <a:r>
              <a:rPr lang="vi-VN" sz="2400" spc="-150" dirty="0" smtClean="0"/>
              <a:t>người</a:t>
            </a:r>
            <a:r>
              <a:rPr lang="en-US" sz="2400" spc="-150" dirty="0" smtClean="0"/>
              <a:t/>
            </a:r>
            <a:br>
              <a:rPr lang="en-US" sz="2400" spc="-150" dirty="0" smtClean="0"/>
            </a:br>
            <a:r>
              <a:rPr lang="vi-VN" sz="2400" spc="-150" dirty="0" smtClean="0"/>
              <a:t>Mái </a:t>
            </a:r>
            <a:r>
              <a:rPr lang="vi-VN" sz="2400" spc="-150" dirty="0"/>
              <a:t>gì đã có lâu đời, </a:t>
            </a:r>
            <a:r>
              <a:rPr lang="en-US" sz="2400" spc="-150" dirty="0" smtClean="0"/>
              <a:t/>
            </a:r>
            <a:br>
              <a:rPr lang="en-US" sz="2400" spc="-150" dirty="0" smtClean="0"/>
            </a:br>
            <a:r>
              <a:rPr lang="en-US" sz="2400" spc="-150" dirty="0" smtClean="0"/>
              <a:t>l</a:t>
            </a:r>
            <a:r>
              <a:rPr lang="vi-VN" sz="2400" spc="-150" dirty="0" smtClean="0"/>
              <a:t>à </a:t>
            </a:r>
            <a:r>
              <a:rPr lang="vi-VN" sz="2400" spc="-150" dirty="0"/>
              <a:t>nơi họp mặt vui chơi hội hè </a:t>
            </a:r>
            <a:r>
              <a:rPr lang="en-US" sz="2400" spc="-150" dirty="0" smtClean="0"/>
              <a:t/>
            </a:r>
            <a:br>
              <a:rPr lang="en-US" sz="2400" spc="-150" dirty="0" smtClean="0"/>
            </a:br>
            <a:r>
              <a:rPr lang="vi-VN" sz="2400" spc="-150" dirty="0" smtClean="0"/>
              <a:t>- </a:t>
            </a:r>
            <a:r>
              <a:rPr lang="vi-VN" sz="2400" spc="-150" dirty="0"/>
              <a:t>Là những mái gì?</a:t>
            </a:r>
            <a:endParaRPr sz="2400" spc="-150" dirty="0"/>
          </a:p>
        </p:txBody>
      </p:sp>
      <p:grpSp>
        <p:nvGrpSpPr>
          <p:cNvPr id="22" name="Group 21"/>
          <p:cNvGrpSpPr/>
          <p:nvPr/>
        </p:nvGrpSpPr>
        <p:grpSpPr>
          <a:xfrm>
            <a:off x="5840390" y="514853"/>
            <a:ext cx="2125656" cy="709500"/>
            <a:chOff x="5833623" y="478313"/>
            <a:chExt cx="2125656" cy="709500"/>
          </a:xfrm>
        </p:grpSpPr>
        <p:sp>
          <p:nvSpPr>
            <p:cNvPr id="20" name="Google Shape;1244;p38"/>
            <p:cNvSpPr/>
            <p:nvPr/>
          </p:nvSpPr>
          <p:spPr>
            <a:xfrm>
              <a:off x="5833623" y="602026"/>
              <a:ext cx="2125656" cy="462074"/>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47;p38"/>
            <p:cNvSpPr txBox="1">
              <a:spLocks/>
            </p:cNvSpPr>
            <p:nvPr/>
          </p:nvSpPr>
          <p:spPr>
            <a:xfrm>
              <a:off x="6219165" y="478313"/>
              <a:ext cx="1354572"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400" dirty="0" err="1" smtClean="0">
                  <a:solidFill>
                    <a:schemeClr val="bg1"/>
                  </a:solidFill>
                </a:rPr>
                <a:t>Mái</a:t>
              </a:r>
              <a:r>
                <a:rPr lang="en-US" sz="2400" dirty="0" smtClean="0">
                  <a:solidFill>
                    <a:schemeClr val="bg1"/>
                  </a:solidFill>
                </a:rPr>
                <a:t> </a:t>
              </a:r>
              <a:r>
                <a:rPr lang="en-US" sz="2400" dirty="0" err="1" smtClean="0">
                  <a:solidFill>
                    <a:schemeClr val="bg1"/>
                  </a:solidFill>
                </a:rPr>
                <a:t>nhà</a:t>
              </a:r>
              <a:endParaRPr lang="en-US" sz="2400" dirty="0">
                <a:solidFill>
                  <a:schemeClr val="bg1"/>
                </a:solidFill>
              </a:endParaRPr>
            </a:p>
          </p:txBody>
        </p:sp>
      </p:grpSp>
      <p:grpSp>
        <p:nvGrpSpPr>
          <p:cNvPr id="23" name="Group 22"/>
          <p:cNvGrpSpPr/>
          <p:nvPr/>
        </p:nvGrpSpPr>
        <p:grpSpPr>
          <a:xfrm>
            <a:off x="5833623" y="1039028"/>
            <a:ext cx="2125656" cy="709500"/>
            <a:chOff x="5833623" y="478313"/>
            <a:chExt cx="2125656" cy="709500"/>
          </a:xfrm>
        </p:grpSpPr>
        <p:sp>
          <p:nvSpPr>
            <p:cNvPr id="24" name="Google Shape;1244;p38"/>
            <p:cNvSpPr/>
            <p:nvPr/>
          </p:nvSpPr>
          <p:spPr>
            <a:xfrm>
              <a:off x="5833623" y="602026"/>
              <a:ext cx="2125656" cy="462074"/>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247;p38"/>
            <p:cNvSpPr txBox="1">
              <a:spLocks/>
            </p:cNvSpPr>
            <p:nvPr/>
          </p:nvSpPr>
          <p:spPr>
            <a:xfrm>
              <a:off x="6096381" y="478313"/>
              <a:ext cx="1613674"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400" dirty="0" err="1" smtClean="0">
                  <a:solidFill>
                    <a:schemeClr val="bg1"/>
                  </a:solidFill>
                </a:rPr>
                <a:t>Mái</a:t>
              </a:r>
              <a:r>
                <a:rPr lang="en-US" sz="2400" dirty="0" smtClean="0">
                  <a:solidFill>
                    <a:schemeClr val="bg1"/>
                  </a:solidFill>
                </a:rPr>
                <a:t> </a:t>
              </a:r>
              <a:r>
                <a:rPr lang="en-US" sz="2400" dirty="0" err="1" smtClean="0">
                  <a:solidFill>
                    <a:schemeClr val="bg1"/>
                  </a:solidFill>
                </a:rPr>
                <a:t>chèo</a:t>
              </a:r>
              <a:endParaRPr lang="en-US" sz="2400" dirty="0">
                <a:solidFill>
                  <a:schemeClr val="bg1"/>
                </a:solidFill>
              </a:endParaRPr>
            </a:p>
          </p:txBody>
        </p:sp>
      </p:grpSp>
      <p:grpSp>
        <p:nvGrpSpPr>
          <p:cNvPr id="26" name="Group 25"/>
          <p:cNvGrpSpPr/>
          <p:nvPr/>
        </p:nvGrpSpPr>
        <p:grpSpPr>
          <a:xfrm>
            <a:off x="5833623" y="1563566"/>
            <a:ext cx="2125656" cy="709500"/>
            <a:chOff x="5833623" y="478313"/>
            <a:chExt cx="2125656" cy="709500"/>
          </a:xfrm>
        </p:grpSpPr>
        <p:sp>
          <p:nvSpPr>
            <p:cNvPr id="27" name="Google Shape;1244;p38"/>
            <p:cNvSpPr/>
            <p:nvPr/>
          </p:nvSpPr>
          <p:spPr>
            <a:xfrm>
              <a:off x="5833623" y="602026"/>
              <a:ext cx="2125656" cy="462074"/>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247;p38"/>
            <p:cNvSpPr txBox="1">
              <a:spLocks/>
            </p:cNvSpPr>
            <p:nvPr/>
          </p:nvSpPr>
          <p:spPr>
            <a:xfrm>
              <a:off x="6219165" y="478313"/>
              <a:ext cx="1354572"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400" dirty="0" err="1" smtClean="0">
                  <a:solidFill>
                    <a:schemeClr val="bg1"/>
                  </a:solidFill>
                </a:rPr>
                <a:t>Mái</a:t>
              </a:r>
              <a:r>
                <a:rPr lang="en-US" sz="2400" dirty="0" smtClean="0">
                  <a:solidFill>
                    <a:schemeClr val="bg1"/>
                  </a:solidFill>
                </a:rPr>
                <a:t> </a:t>
              </a:r>
              <a:r>
                <a:rPr lang="en-US" sz="2400" dirty="0" err="1" smtClean="0">
                  <a:solidFill>
                    <a:schemeClr val="bg1"/>
                  </a:solidFill>
                </a:rPr>
                <a:t>tóc</a:t>
              </a:r>
              <a:endParaRPr lang="en-US" sz="2400" dirty="0">
                <a:solidFill>
                  <a:schemeClr val="bg1"/>
                </a:solidFill>
              </a:endParaRPr>
            </a:p>
          </p:txBody>
        </p:sp>
      </p:grpSp>
      <p:grpSp>
        <p:nvGrpSpPr>
          <p:cNvPr id="29" name="Group 28"/>
          <p:cNvGrpSpPr/>
          <p:nvPr/>
        </p:nvGrpSpPr>
        <p:grpSpPr>
          <a:xfrm>
            <a:off x="5833623" y="2088710"/>
            <a:ext cx="2125656" cy="709500"/>
            <a:chOff x="5833623" y="478313"/>
            <a:chExt cx="2125656" cy="709500"/>
          </a:xfrm>
        </p:grpSpPr>
        <p:sp>
          <p:nvSpPr>
            <p:cNvPr id="30" name="Google Shape;1244;p38"/>
            <p:cNvSpPr/>
            <p:nvPr/>
          </p:nvSpPr>
          <p:spPr>
            <a:xfrm>
              <a:off x="5833623" y="602026"/>
              <a:ext cx="2125656" cy="462074"/>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247;p38"/>
            <p:cNvSpPr txBox="1">
              <a:spLocks/>
            </p:cNvSpPr>
            <p:nvPr/>
          </p:nvSpPr>
          <p:spPr>
            <a:xfrm>
              <a:off x="5985164" y="478313"/>
              <a:ext cx="1828799"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400" dirty="0" err="1" smtClean="0">
                  <a:solidFill>
                    <a:schemeClr val="bg1"/>
                  </a:solidFill>
                </a:rPr>
                <a:t>Mái</a:t>
              </a:r>
              <a:r>
                <a:rPr lang="en-US" sz="2400" dirty="0" smtClean="0">
                  <a:solidFill>
                    <a:schemeClr val="bg1"/>
                  </a:solidFill>
                </a:rPr>
                <a:t> </a:t>
              </a:r>
              <a:r>
                <a:rPr lang="en-US" sz="2400" dirty="0" err="1" smtClean="0">
                  <a:solidFill>
                    <a:schemeClr val="bg1"/>
                  </a:solidFill>
                </a:rPr>
                <a:t>trường</a:t>
              </a:r>
              <a:endParaRPr lang="en-US" sz="2400" dirty="0">
                <a:solidFill>
                  <a:schemeClr val="bg1"/>
                </a:solidFill>
              </a:endParaRPr>
            </a:p>
          </p:txBody>
        </p:sp>
      </p:grpSp>
      <p:grpSp>
        <p:nvGrpSpPr>
          <p:cNvPr id="32" name="Group 31"/>
          <p:cNvGrpSpPr/>
          <p:nvPr/>
        </p:nvGrpSpPr>
        <p:grpSpPr>
          <a:xfrm>
            <a:off x="5840390" y="2891489"/>
            <a:ext cx="2125656" cy="709500"/>
            <a:chOff x="5833623" y="478313"/>
            <a:chExt cx="2125656" cy="709500"/>
          </a:xfrm>
        </p:grpSpPr>
        <p:sp>
          <p:nvSpPr>
            <p:cNvPr id="33" name="Google Shape;1244;p38"/>
            <p:cNvSpPr/>
            <p:nvPr/>
          </p:nvSpPr>
          <p:spPr>
            <a:xfrm>
              <a:off x="5833623" y="602026"/>
              <a:ext cx="2125656" cy="462074"/>
            </a:xfrm>
            <a:prstGeom prst="roundRect">
              <a:avLst>
                <a:gd name="adj" fmla="val 1287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247;p38"/>
            <p:cNvSpPr txBox="1">
              <a:spLocks/>
            </p:cNvSpPr>
            <p:nvPr/>
          </p:nvSpPr>
          <p:spPr>
            <a:xfrm>
              <a:off x="5978398" y="478313"/>
              <a:ext cx="1828798" cy="7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2800"/>
                <a:buFont typeface="Playfair Display"/>
                <a:buNone/>
                <a:defRPr sz="2800" b="1" i="0" u="none" strike="noStrike" cap="none">
                  <a:solidFill>
                    <a:schemeClr val="lt2"/>
                  </a:solidFill>
                  <a:latin typeface="Playfair Display"/>
                  <a:ea typeface="Playfair Display"/>
                  <a:cs typeface="Playfair Display"/>
                  <a:sym typeface="Playfair Display"/>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400" dirty="0" err="1" smtClean="0">
                  <a:solidFill>
                    <a:schemeClr val="bg1"/>
                  </a:solidFill>
                </a:rPr>
                <a:t>Mái</a:t>
              </a:r>
              <a:r>
                <a:rPr lang="en-US" sz="2400" dirty="0" smtClean="0">
                  <a:solidFill>
                    <a:schemeClr val="bg1"/>
                  </a:solidFill>
                </a:rPr>
                <a:t> </a:t>
              </a:r>
              <a:r>
                <a:rPr lang="en-US" sz="2400" dirty="0" err="1" smtClean="0">
                  <a:solidFill>
                    <a:schemeClr val="bg1"/>
                  </a:solidFill>
                </a:rPr>
                <a:t>đình</a:t>
              </a:r>
              <a:endParaRPr lang="en-US" sz="2400" dirty="0">
                <a:solidFill>
                  <a:schemeClr val="bg1"/>
                </a:solidFill>
              </a:endParaRPr>
            </a:p>
          </p:txBody>
        </p:sp>
      </p:grpSp>
    </p:spTree>
    <p:extLst>
      <p:ext uri="{BB962C8B-B14F-4D97-AF65-F5344CB8AC3E}">
        <p14:creationId xmlns:p14="http://schemas.microsoft.com/office/powerpoint/2010/main" val="289406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78"/>
        <p:cNvGrpSpPr/>
        <p:nvPr/>
      </p:nvGrpSpPr>
      <p:grpSpPr>
        <a:xfrm>
          <a:off x="0" y="0"/>
          <a:ext cx="0" cy="0"/>
          <a:chOff x="0" y="0"/>
          <a:chExt cx="0" cy="0"/>
        </a:xfrm>
      </p:grpSpPr>
      <p:sp>
        <p:nvSpPr>
          <p:cNvPr id="1984" name="Google Shape;1984;p56"/>
          <p:cNvSpPr/>
          <p:nvPr/>
        </p:nvSpPr>
        <p:spPr>
          <a:xfrm>
            <a:off x="1257389" y="1943100"/>
            <a:ext cx="6517665" cy="2027000"/>
          </a:xfrm>
          <a:prstGeom prst="roundRect">
            <a:avLst>
              <a:gd name="adj" fmla="val 3742"/>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5" name="Google Shape;1985;p56"/>
          <p:cNvSpPr/>
          <p:nvPr/>
        </p:nvSpPr>
        <p:spPr>
          <a:xfrm>
            <a:off x="1811829" y="2097703"/>
            <a:ext cx="1747223" cy="1404622"/>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6" name="Google Shape;1986;p56"/>
          <p:cNvSpPr/>
          <p:nvPr/>
        </p:nvSpPr>
        <p:spPr>
          <a:xfrm>
            <a:off x="3754254" y="2088578"/>
            <a:ext cx="1690582" cy="1413747"/>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89" name="Google Shape;1989;p56"/>
          <p:cNvSpPr txBox="1">
            <a:spLocks noGrp="1"/>
          </p:cNvSpPr>
          <p:nvPr>
            <p:ph type="title"/>
          </p:nvPr>
        </p:nvSpPr>
        <p:spPr>
          <a:xfrm>
            <a:off x="747545" y="862445"/>
            <a:ext cx="7704000" cy="935171"/>
          </a:xfrm>
          <a:prstGeom prst="rect">
            <a:avLst/>
          </a:prstGeom>
        </p:spPr>
        <p:txBody>
          <a:bodyPr spcFirstLastPara="1" wrap="square" lIns="91425" tIns="91425" rIns="91425" bIns="91425" anchor="ctr" anchorCtr="0">
            <a:noAutofit/>
          </a:bodyPr>
          <a:lstStyle/>
          <a:p>
            <a:pPr lvl="0" algn="ctr"/>
            <a:r>
              <a:rPr lang="vi-VN" sz="2600" dirty="0"/>
              <a:t>Trường THCS </a:t>
            </a:r>
            <a:r>
              <a:rPr lang="en-US" sz="2600" dirty="0" err="1" smtClean="0"/>
              <a:t>Ngọc</a:t>
            </a:r>
            <a:r>
              <a:rPr lang="en-US" sz="2600" dirty="0" smtClean="0"/>
              <a:t> </a:t>
            </a:r>
            <a:r>
              <a:rPr lang="en-US" sz="2600" dirty="0" err="1" smtClean="0"/>
              <a:t>Thụy</a:t>
            </a:r>
            <a:r>
              <a:rPr lang="en-US" sz="2600" dirty="0" smtClean="0"/>
              <a:t> </a:t>
            </a:r>
            <a:r>
              <a:rPr lang="vi-VN" sz="2600" dirty="0" smtClean="0"/>
              <a:t>hiện </a:t>
            </a:r>
            <a:r>
              <a:rPr lang="vi-VN" sz="2600" dirty="0"/>
              <a:t>nay có bao nhiêu hiệu trưởng, bao nhiêu </a:t>
            </a:r>
            <a:r>
              <a:rPr lang="en-US" sz="2600" dirty="0" err="1" smtClean="0"/>
              <a:t>phó</a:t>
            </a:r>
            <a:r>
              <a:rPr lang="en-US" sz="2600" dirty="0" smtClean="0"/>
              <a:t> </a:t>
            </a:r>
            <a:r>
              <a:rPr lang="en-US" sz="2600" dirty="0" err="1" smtClean="0"/>
              <a:t>hiệu</a:t>
            </a:r>
            <a:r>
              <a:rPr lang="en-US" sz="2600" dirty="0" smtClean="0"/>
              <a:t> </a:t>
            </a:r>
            <a:r>
              <a:rPr lang="en-US" sz="2600" dirty="0" err="1" smtClean="0"/>
              <a:t>trưởng</a:t>
            </a:r>
            <a:r>
              <a:rPr lang="vi-VN" sz="2600" dirty="0" smtClean="0"/>
              <a:t>?</a:t>
            </a:r>
            <a:endParaRPr sz="2600" dirty="0"/>
          </a:p>
        </p:txBody>
      </p:sp>
      <p:sp>
        <p:nvSpPr>
          <p:cNvPr id="1990" name="Google Shape;1990;p56"/>
          <p:cNvSpPr txBox="1">
            <a:spLocks noGrp="1"/>
          </p:cNvSpPr>
          <p:nvPr>
            <p:ph type="title" idx="2"/>
          </p:nvPr>
        </p:nvSpPr>
        <p:spPr>
          <a:xfrm>
            <a:off x="1831263" y="2612868"/>
            <a:ext cx="1708353" cy="337262"/>
          </a:xfrm>
          <a:prstGeom prst="rect">
            <a:avLst/>
          </a:prstGeom>
        </p:spPr>
        <p:txBody>
          <a:bodyPr spcFirstLastPara="1" wrap="square" lIns="91425" tIns="91425" rIns="91425" bIns="91425" anchor="ctr" anchorCtr="0">
            <a:noAutofit/>
          </a:bodyPr>
          <a:lstStyle/>
          <a:p>
            <a:pPr lvl="0"/>
            <a:r>
              <a:rPr lang="vi-VN" dirty="0"/>
              <a:t>1 hiệu trưởng, 1 </a:t>
            </a:r>
            <a:r>
              <a:rPr lang="en-US" dirty="0" err="1" smtClean="0"/>
              <a:t>phó</a:t>
            </a:r>
            <a:r>
              <a:rPr lang="en-US" dirty="0" smtClean="0"/>
              <a:t> HT</a:t>
            </a:r>
            <a:endParaRPr dirty="0"/>
          </a:p>
        </p:txBody>
      </p:sp>
      <p:sp>
        <p:nvSpPr>
          <p:cNvPr id="1994" name="Google Shape;1994;p56"/>
          <p:cNvSpPr txBox="1">
            <a:spLocks noGrp="1"/>
          </p:cNvSpPr>
          <p:nvPr>
            <p:ph type="title" idx="5"/>
          </p:nvPr>
        </p:nvSpPr>
        <p:spPr>
          <a:xfrm>
            <a:off x="3731454" y="2188093"/>
            <a:ext cx="1683353" cy="1163121"/>
          </a:xfrm>
          <a:prstGeom prst="rect">
            <a:avLst/>
          </a:prstGeom>
        </p:spPr>
        <p:txBody>
          <a:bodyPr spcFirstLastPara="1" wrap="square" lIns="91425" tIns="91425" rIns="91425" bIns="91425" anchor="ctr" anchorCtr="0">
            <a:noAutofit/>
          </a:bodyPr>
          <a:lstStyle/>
          <a:p>
            <a:pPr lvl="0"/>
            <a:r>
              <a:rPr lang="vi-VN" dirty="0"/>
              <a:t>1 hiệu trưởng, 2 </a:t>
            </a:r>
            <a:r>
              <a:rPr lang="en-US" dirty="0" err="1" smtClean="0"/>
              <a:t>phó</a:t>
            </a:r>
            <a:r>
              <a:rPr lang="en-US" dirty="0" smtClean="0"/>
              <a:t> HT</a:t>
            </a:r>
            <a:endParaRPr dirty="0"/>
          </a:p>
        </p:txBody>
      </p:sp>
      <p:sp>
        <p:nvSpPr>
          <p:cNvPr id="1980" name="Google Shape;1980;p56"/>
          <p:cNvSpPr/>
          <p:nvPr/>
        </p:nvSpPr>
        <p:spPr>
          <a:xfrm>
            <a:off x="5630409" y="2088572"/>
            <a:ext cx="1627252" cy="1413753"/>
          </a:xfrm>
          <a:prstGeom prst="roundRect">
            <a:avLst>
              <a:gd name="adj" fmla="val 24498"/>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00">
              <a:solidFill>
                <a:srgbClr val="5D3080"/>
              </a:solidFill>
              <a:latin typeface="Asap"/>
              <a:ea typeface="Asap"/>
              <a:cs typeface="Asap"/>
              <a:sym typeface="Asap"/>
            </a:endParaRPr>
          </a:p>
        </p:txBody>
      </p:sp>
      <p:sp>
        <p:nvSpPr>
          <p:cNvPr id="1992" name="Google Shape;1992;p56"/>
          <p:cNvSpPr txBox="1">
            <a:spLocks noGrp="1"/>
          </p:cNvSpPr>
          <p:nvPr>
            <p:ph type="title" idx="3"/>
          </p:nvPr>
        </p:nvSpPr>
        <p:spPr>
          <a:xfrm>
            <a:off x="5610009" y="2211725"/>
            <a:ext cx="1640703" cy="1172252"/>
          </a:xfrm>
          <a:prstGeom prst="rect">
            <a:avLst/>
          </a:prstGeom>
        </p:spPr>
        <p:txBody>
          <a:bodyPr spcFirstLastPara="1" wrap="square" lIns="91425" tIns="91425" rIns="91425" bIns="91425" anchor="ctr" anchorCtr="0">
            <a:noAutofit/>
          </a:bodyPr>
          <a:lstStyle/>
          <a:p>
            <a:pPr lvl="0"/>
            <a:r>
              <a:rPr lang="vi-VN" dirty="0"/>
              <a:t>1 hiệu trưởng, 3 </a:t>
            </a:r>
            <a:r>
              <a:rPr lang="en-US" dirty="0" err="1" smtClean="0"/>
              <a:t>phó</a:t>
            </a:r>
            <a:r>
              <a:rPr lang="en-US" dirty="0" smtClean="0"/>
              <a:t> HT</a:t>
            </a:r>
            <a:endParaRPr dirty="0"/>
          </a:p>
        </p:txBody>
      </p:sp>
      <p:sp>
        <p:nvSpPr>
          <p:cNvPr id="40" name="Google Shape;1154;p35">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41" name="Google Shape;1155;p35">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2" name="Google Shape;1156;p35">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3" name="Google Shape;1157;p35">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4" name="Google Shape;1158;p35">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5" name="Google Shape;1159;p35">
            <a:hlinkClick r:id="rId3"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6" name="Google Shape;1160;p35">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7" name="Google Shape;1161;p35">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48" name="Google Shape;1162;p35">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49" name="Google Shape;1163;p35">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0" name="Google Shape;1164;p35">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1" name="Google Shape;1165;p35">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52" name="Google Shape;1166;p35">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53" name="Google Shape;1167;p35">
            <a:hlinkClick r:id="" action="ppaction://hlinkshowjump?jump=previousslide"/>
          </p:cNvPr>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Tree>
    <p:extLst>
      <p:ext uri="{BB962C8B-B14F-4D97-AF65-F5344CB8AC3E}">
        <p14:creationId xmlns:p14="http://schemas.microsoft.com/office/powerpoint/2010/main" val="408339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1990"/>
                                        </p:tgtEl>
                                        <p:attrNameLst>
                                          <p:attrName>style.color</p:attrName>
                                        </p:attrNameLst>
                                      </p:cBhvr>
                                      <p:by>
                                        <p:hsl h="0" s="-12549" l="-25098"/>
                                      </p:by>
                                    </p:animClr>
                                    <p:animClr clrSpc="hsl" dir="cw">
                                      <p:cBhvr>
                                        <p:cTn id="7" dur="500" fill="hold"/>
                                        <p:tgtEl>
                                          <p:spTgt spid="1990"/>
                                        </p:tgtEl>
                                        <p:attrNameLst>
                                          <p:attrName>fillcolor</p:attrName>
                                        </p:attrNameLst>
                                      </p:cBhvr>
                                      <p:by>
                                        <p:hsl h="0" s="-12549" l="-25098"/>
                                      </p:by>
                                    </p:animClr>
                                    <p:animClr clrSpc="hsl" dir="cw">
                                      <p:cBhvr>
                                        <p:cTn id="8" dur="500" fill="hold"/>
                                        <p:tgtEl>
                                          <p:spTgt spid="1990"/>
                                        </p:tgtEl>
                                        <p:attrNameLst>
                                          <p:attrName>stroke.color</p:attrName>
                                        </p:attrNameLst>
                                      </p:cBhvr>
                                      <p:by>
                                        <p:hsl h="0" s="-12549" l="-25098"/>
                                      </p:by>
                                    </p:animClr>
                                    <p:set>
                                      <p:cBhvr>
                                        <p:cTn id="9" dur="500" fill="hold"/>
                                        <p:tgtEl>
                                          <p:spTgt spid="1990"/>
                                        </p:tgtEl>
                                        <p:attrNameLst>
                                          <p:attrName>fill.type</p:attrName>
                                        </p:attrNameLst>
                                      </p:cBhvr>
                                      <p:to>
                                        <p:strVal val="solid"/>
                                      </p:to>
                                    </p:set>
                                  </p:childTnLst>
                                </p:cTn>
                              </p:par>
                              <p:par>
                                <p:cTn id="10" presetID="24" presetClass="emph" presetSubtype="0" fill="hold" grpId="0" nodeType="withEffect">
                                  <p:stCondLst>
                                    <p:cond delay="0"/>
                                  </p:stCondLst>
                                  <p:childTnLst>
                                    <p:animClr clrSpc="hsl" dir="cw">
                                      <p:cBhvr override="childStyle">
                                        <p:cTn id="11" dur="500" fill="hold"/>
                                        <p:tgtEl>
                                          <p:spTgt spid="1985"/>
                                        </p:tgtEl>
                                        <p:attrNameLst>
                                          <p:attrName>style.color</p:attrName>
                                        </p:attrNameLst>
                                      </p:cBhvr>
                                      <p:by>
                                        <p:hsl h="0" s="-12549" l="-25098"/>
                                      </p:by>
                                    </p:animClr>
                                    <p:animClr clrSpc="hsl" dir="cw">
                                      <p:cBhvr>
                                        <p:cTn id="12" dur="500" fill="hold"/>
                                        <p:tgtEl>
                                          <p:spTgt spid="1985"/>
                                        </p:tgtEl>
                                        <p:attrNameLst>
                                          <p:attrName>fillcolor</p:attrName>
                                        </p:attrNameLst>
                                      </p:cBhvr>
                                      <p:by>
                                        <p:hsl h="0" s="-12549" l="-25098"/>
                                      </p:by>
                                    </p:animClr>
                                    <p:animClr clrSpc="hsl" dir="cw">
                                      <p:cBhvr>
                                        <p:cTn id="13" dur="500" fill="hold"/>
                                        <p:tgtEl>
                                          <p:spTgt spid="1985"/>
                                        </p:tgtEl>
                                        <p:attrNameLst>
                                          <p:attrName>stroke.color</p:attrName>
                                        </p:attrNameLst>
                                      </p:cBhvr>
                                      <p:by>
                                        <p:hsl h="0" s="-12549" l="-25098"/>
                                      </p:by>
                                    </p:animClr>
                                    <p:set>
                                      <p:cBhvr>
                                        <p:cTn id="14" dur="500" fill="hold"/>
                                        <p:tgtEl>
                                          <p:spTgt spid="19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5" grpId="0" animBg="1"/>
      <p:bldP spid="199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sp>
        <p:nvSpPr>
          <p:cNvPr id="1079" name="Google Shape;1079;p34"/>
          <p:cNvSpPr txBox="1">
            <a:spLocks noGrp="1"/>
          </p:cNvSpPr>
          <p:nvPr>
            <p:ph type="subTitle" idx="1"/>
          </p:nvPr>
        </p:nvSpPr>
        <p:spPr>
          <a:xfrm>
            <a:off x="-75450" y="3723213"/>
            <a:ext cx="9294900" cy="45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smtClean="0">
                <a:latin typeface="#9Slide05 SVNHaptic Script" panose="00000500000000000000" pitchFamily="2" charset="0"/>
              </a:rPr>
              <a:t>Happy  Teacher’s  Day</a:t>
            </a:r>
            <a:endParaRPr sz="2800" dirty="0">
              <a:latin typeface="#9Slide05 SVNHaptic Script" panose="00000500000000000000" pitchFamily="2" charset="0"/>
            </a:endParaRPr>
          </a:p>
        </p:txBody>
      </p:sp>
      <p:sp>
        <p:nvSpPr>
          <p:cNvPr id="1080" name="Google Shape;1080;p34"/>
          <p:cNvSpPr txBox="1">
            <a:spLocks noGrp="1"/>
          </p:cNvSpPr>
          <p:nvPr>
            <p:ph type="ctrTitle"/>
          </p:nvPr>
        </p:nvSpPr>
        <p:spPr>
          <a:xfrm>
            <a:off x="1615899" y="1498725"/>
            <a:ext cx="5912203" cy="1838400"/>
          </a:xfrm>
          <a:prstGeom prst="rect">
            <a:avLst/>
          </a:prstGeom>
        </p:spPr>
        <p:txBody>
          <a:bodyPr spcFirstLastPara="1" wrap="square" lIns="91425" tIns="91425" rIns="91425" bIns="91425" anchor="ctr" anchorCtr="0">
            <a:noAutofit/>
          </a:bodyPr>
          <a:lstStyle/>
          <a:p>
            <a:pPr marL="0" lvl="0" indent="0" algn="ctr" rtl="0">
              <a:lnSpc>
                <a:spcPct val="110000"/>
              </a:lnSpc>
              <a:spcBef>
                <a:spcPts val="0"/>
              </a:spcBef>
              <a:spcAft>
                <a:spcPts val="0"/>
              </a:spcAft>
              <a:buNone/>
            </a:pPr>
            <a:r>
              <a:rPr lang="en" sz="4000" spc="300" dirty="0" smtClean="0">
                <a:latin typeface="#9Slide03 SVNAmsi Narw" panose="020B0A06020201010104" pitchFamily="34" charset="0"/>
              </a:rPr>
              <a:t>HỘI DIỄN NGHỆ THUẬT</a:t>
            </a:r>
            <a:r>
              <a:rPr lang="en" sz="5400" spc="300" dirty="0" smtClean="0"/>
              <a:t/>
            </a:r>
            <a:br>
              <a:rPr lang="en" sz="5400" spc="300" dirty="0" smtClean="0"/>
            </a:br>
            <a:r>
              <a:rPr lang="en" sz="3600" dirty="0" smtClean="0">
                <a:latin typeface="#9Slide05 SVNTradeMark" panose="02000000000000000000" pitchFamily="2" charset="0"/>
              </a:rPr>
              <a:t>Chào mừng ngày Nhà giáo</a:t>
            </a:r>
            <a:br>
              <a:rPr lang="en" sz="3600" dirty="0" smtClean="0">
                <a:latin typeface="#9Slide05 SVNTradeMark" panose="02000000000000000000" pitchFamily="2" charset="0"/>
              </a:rPr>
            </a:br>
            <a:r>
              <a:rPr lang="en" sz="3600" dirty="0" smtClean="0">
                <a:latin typeface="#9Slide05 SVNTradeMark" panose="02000000000000000000" pitchFamily="2" charset="0"/>
              </a:rPr>
              <a:t>Việt Nam 20/11</a:t>
            </a:r>
            <a:endParaRPr sz="3600" dirty="0">
              <a:latin typeface="#9Slide05 SVNTradeMark" panose="02000000000000000000" pitchFamily="2" charset="0"/>
            </a:endParaRPr>
          </a:p>
        </p:txBody>
      </p:sp>
      <p:sp>
        <p:nvSpPr>
          <p:cNvPr id="1083" name="Google Shape;1083;p34">
            <a:hlinkClick r:id="" action="ppaction://noaction"/>
          </p:cNvPr>
          <p:cNvSpPr/>
          <p:nvPr/>
        </p:nvSpPr>
        <p:spPr>
          <a:xfrm>
            <a:off x="410195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dirty="0">
              <a:latin typeface="Barlow"/>
              <a:ea typeface="Barlow"/>
              <a:cs typeface="Barlow"/>
              <a:sym typeface="Barlow"/>
            </a:endParaRPr>
          </a:p>
        </p:txBody>
      </p:sp>
      <p:sp>
        <p:nvSpPr>
          <p:cNvPr id="1084" name="Google Shape;1084;p34">
            <a:hlinkClick r:id="" action="ppaction://noaction"/>
          </p:cNvPr>
          <p:cNvSpPr/>
          <p:nvPr/>
        </p:nvSpPr>
        <p:spPr>
          <a:xfrm>
            <a:off x="4046912" y="4785352"/>
            <a:ext cx="1052438" cy="358160"/>
          </a:xfrm>
          <a:custGeom>
            <a:avLst/>
            <a:gdLst/>
            <a:ahLst/>
            <a:cxnLst/>
            <a:rect l="l" t="t" r="r" b="b"/>
            <a:pathLst>
              <a:path w="37577" h="12788" extrusionOk="0">
                <a:moveTo>
                  <a:pt x="5097" y="0"/>
                </a:moveTo>
                <a:cubicBezTo>
                  <a:pt x="2287" y="0"/>
                  <a:pt x="1" y="2322"/>
                  <a:pt x="1" y="5191"/>
                </a:cubicBezTo>
                <a:lnTo>
                  <a:pt x="1" y="12787"/>
                </a:lnTo>
                <a:lnTo>
                  <a:pt x="37577" y="12787"/>
                </a:lnTo>
                <a:lnTo>
                  <a:pt x="37577" y="5191"/>
                </a:lnTo>
                <a:cubicBezTo>
                  <a:pt x="37577" y="2322"/>
                  <a:pt x="35291" y="0"/>
                  <a:pt x="32481" y="0"/>
                </a:cubicBezTo>
                <a:close/>
              </a:path>
            </a:pathLst>
          </a:cu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5" name="Google Shape;1085;p34">
            <a:hlinkClick r:id="" action="ppaction://noaction"/>
          </p:cNvPr>
          <p:cNvSpPr/>
          <p:nvPr/>
        </p:nvSpPr>
        <p:spPr>
          <a:xfrm>
            <a:off x="5153985" y="4481025"/>
            <a:ext cx="942396" cy="662481"/>
          </a:xfrm>
          <a:custGeom>
            <a:avLst/>
            <a:gdLst/>
            <a:ahLst/>
            <a:cxnLst/>
            <a:rect l="l" t="t" r="r" b="b"/>
            <a:pathLst>
              <a:path w="33648" h="19194" extrusionOk="0">
                <a:moveTo>
                  <a:pt x="5084" y="1"/>
                </a:moveTo>
                <a:cubicBezTo>
                  <a:pt x="2274" y="1"/>
                  <a:pt x="0" y="2334"/>
                  <a:pt x="0" y="5204"/>
                </a:cubicBezTo>
                <a:lnTo>
                  <a:pt x="0" y="19193"/>
                </a:lnTo>
                <a:lnTo>
                  <a:pt x="33647" y="19193"/>
                </a:lnTo>
                <a:lnTo>
                  <a:pt x="33647" y="5204"/>
                </a:lnTo>
                <a:cubicBezTo>
                  <a:pt x="33647" y="2334"/>
                  <a:pt x="31373" y="1"/>
                  <a:pt x="28563"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6" name="Google Shape;1086;p34">
            <a:hlinkClick r:id="" action="ppaction://noaction"/>
          </p:cNvPr>
          <p:cNvSpPr/>
          <p:nvPr/>
        </p:nvSpPr>
        <p:spPr>
          <a:xfrm>
            <a:off x="6206014"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7" name="Google Shape;1087;p34">
            <a:hlinkClick r:id="" action="ppaction://noaction"/>
          </p:cNvPr>
          <p:cNvSpPr/>
          <p:nvPr/>
        </p:nvSpPr>
        <p:spPr>
          <a:xfrm>
            <a:off x="7258043" y="4481025"/>
            <a:ext cx="942732" cy="662481"/>
          </a:xfrm>
          <a:custGeom>
            <a:avLst/>
            <a:gdLst/>
            <a:ahLst/>
            <a:cxnLst/>
            <a:rect l="l" t="t" r="r" b="b"/>
            <a:pathLst>
              <a:path w="33660" h="19194" extrusionOk="0">
                <a:moveTo>
                  <a:pt x="5085" y="1"/>
                </a:moveTo>
                <a:cubicBezTo>
                  <a:pt x="2275" y="1"/>
                  <a:pt x="1" y="2334"/>
                  <a:pt x="1" y="5204"/>
                </a:cubicBezTo>
                <a:lnTo>
                  <a:pt x="1" y="19193"/>
                </a:lnTo>
                <a:lnTo>
                  <a:pt x="33660" y="19193"/>
                </a:lnTo>
                <a:lnTo>
                  <a:pt x="33660" y="5204"/>
                </a:lnTo>
                <a:cubicBezTo>
                  <a:pt x="33660"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88" name="Google Shape;1088;p34">
            <a:hlinkClick r:id="rId3" action="ppaction://hlinksldjump"/>
          </p:cNvPr>
          <p:cNvSpPr/>
          <p:nvPr/>
        </p:nvSpPr>
        <p:spPr>
          <a:xfrm>
            <a:off x="945504" y="4481025"/>
            <a:ext cx="942732" cy="662481"/>
          </a:xfrm>
          <a:custGeom>
            <a:avLst/>
            <a:gdLst/>
            <a:ahLst/>
            <a:cxnLst/>
            <a:rect l="l" t="t" r="r" b="b"/>
            <a:pathLst>
              <a:path w="33660" h="19194" extrusionOk="0">
                <a:moveTo>
                  <a:pt x="5096" y="1"/>
                </a:moveTo>
                <a:cubicBezTo>
                  <a:pt x="2287" y="1"/>
                  <a:pt x="1" y="2334"/>
                  <a:pt x="1" y="5204"/>
                </a:cubicBezTo>
                <a:lnTo>
                  <a:pt x="1" y="19193"/>
                </a:lnTo>
                <a:lnTo>
                  <a:pt x="33660" y="19193"/>
                </a:lnTo>
                <a:lnTo>
                  <a:pt x="33660" y="5204"/>
                </a:lnTo>
                <a:cubicBezTo>
                  <a:pt x="33660" y="2334"/>
                  <a:pt x="31385" y="1"/>
                  <a:pt x="28576"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89" name="Google Shape;1089;p34">
            <a:hlinkClick r:id="" action="ppaction://noaction"/>
          </p:cNvPr>
          <p:cNvSpPr/>
          <p:nvPr/>
        </p:nvSpPr>
        <p:spPr>
          <a:xfrm>
            <a:off x="1997869"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90" name="Google Shape;1090;p34">
            <a:hlinkClick r:id="" action="ppaction://noaction"/>
          </p:cNvPr>
          <p:cNvSpPr/>
          <p:nvPr/>
        </p:nvSpPr>
        <p:spPr>
          <a:xfrm>
            <a:off x="3049898" y="4481025"/>
            <a:ext cx="942396" cy="662481"/>
          </a:xfrm>
          <a:custGeom>
            <a:avLst/>
            <a:gdLst/>
            <a:ahLst/>
            <a:cxnLst/>
            <a:rect l="l" t="t" r="r" b="b"/>
            <a:pathLst>
              <a:path w="33648" h="19194" extrusionOk="0">
                <a:moveTo>
                  <a:pt x="5085" y="1"/>
                </a:moveTo>
                <a:cubicBezTo>
                  <a:pt x="2275" y="1"/>
                  <a:pt x="1" y="2334"/>
                  <a:pt x="1" y="5204"/>
                </a:cubicBezTo>
                <a:lnTo>
                  <a:pt x="1" y="19193"/>
                </a:lnTo>
                <a:lnTo>
                  <a:pt x="33648" y="19193"/>
                </a:lnTo>
                <a:lnTo>
                  <a:pt x="33648" y="5204"/>
                </a:lnTo>
                <a:cubicBezTo>
                  <a:pt x="33648" y="2334"/>
                  <a:pt x="31374" y="1"/>
                  <a:pt x="28564" y="1"/>
                </a:cubicBezTo>
                <a:close/>
              </a:path>
            </a:pathLst>
          </a:custGeom>
          <a:solidFill>
            <a:schemeClr val="lt2"/>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500" dirty="0">
              <a:solidFill>
                <a:schemeClr val="lt1"/>
              </a:solidFill>
              <a:latin typeface="Barlow"/>
              <a:ea typeface="Barlow"/>
              <a:cs typeface="Barlow"/>
              <a:sym typeface="Barlow"/>
            </a:endParaRPr>
          </a:p>
        </p:txBody>
      </p:sp>
      <p:sp>
        <p:nvSpPr>
          <p:cNvPr id="1091" name="Google Shape;1091;p34">
            <a:hlinkClick r:id="" action="ppaction://noaction"/>
          </p:cNvPr>
          <p:cNvSpPr/>
          <p:nvPr/>
        </p:nvSpPr>
        <p:spPr>
          <a:xfrm>
            <a:off x="5208670"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2" name="Google Shape;1092;p34">
            <a:hlinkClick r:id="" action="ppaction://noaction"/>
          </p:cNvPr>
          <p:cNvSpPr/>
          <p:nvPr/>
        </p:nvSpPr>
        <p:spPr>
          <a:xfrm>
            <a:off x="6370400" y="4785352"/>
            <a:ext cx="1052102" cy="358160"/>
          </a:xfrm>
          <a:custGeom>
            <a:avLst/>
            <a:gdLst/>
            <a:ahLst/>
            <a:cxnLst/>
            <a:rect l="l" t="t" r="r" b="b"/>
            <a:pathLst>
              <a:path w="37565" h="12788" extrusionOk="0">
                <a:moveTo>
                  <a:pt x="5084" y="0"/>
                </a:moveTo>
                <a:cubicBezTo>
                  <a:pt x="2274"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3" name="Google Shape;1093;p34">
            <a:hlinkClick r:id="" action="ppaction://noaction"/>
          </p:cNvPr>
          <p:cNvSpPr/>
          <p:nvPr/>
        </p:nvSpPr>
        <p:spPr>
          <a:xfrm>
            <a:off x="172376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sp>
        <p:nvSpPr>
          <p:cNvPr id="1094" name="Google Shape;1094;p34">
            <a:hlinkClick r:id="" action="ppaction://noaction"/>
          </p:cNvPr>
          <p:cNvSpPr/>
          <p:nvPr/>
        </p:nvSpPr>
        <p:spPr>
          <a:xfrm>
            <a:off x="2885518" y="4785352"/>
            <a:ext cx="1052102" cy="358160"/>
          </a:xfrm>
          <a:custGeom>
            <a:avLst/>
            <a:gdLst/>
            <a:ahLst/>
            <a:cxnLst/>
            <a:rect l="l" t="t" r="r" b="b"/>
            <a:pathLst>
              <a:path w="37565" h="12788" extrusionOk="0">
                <a:moveTo>
                  <a:pt x="5084" y="0"/>
                </a:moveTo>
                <a:cubicBezTo>
                  <a:pt x="2274" y="0"/>
                  <a:pt x="0" y="2322"/>
                  <a:pt x="0" y="5191"/>
                </a:cubicBezTo>
                <a:lnTo>
                  <a:pt x="0" y="12787"/>
                </a:lnTo>
                <a:lnTo>
                  <a:pt x="37564" y="12787"/>
                </a:lnTo>
                <a:lnTo>
                  <a:pt x="37564" y="5191"/>
                </a:lnTo>
                <a:cubicBezTo>
                  <a:pt x="37564" y="2322"/>
                  <a:pt x="35290" y="0"/>
                  <a:pt x="32480"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1600" dirty="0">
              <a:solidFill>
                <a:schemeClr val="lt1"/>
              </a:solidFill>
              <a:latin typeface="Barlow"/>
              <a:ea typeface="Barlow"/>
              <a:cs typeface="Barlow"/>
              <a:sym typeface="Barlow"/>
            </a:endParaRPr>
          </a:p>
        </p:txBody>
      </p:sp>
      <p:grpSp>
        <p:nvGrpSpPr>
          <p:cNvPr id="1095" name="Google Shape;1095;p34"/>
          <p:cNvGrpSpPr/>
          <p:nvPr/>
        </p:nvGrpSpPr>
        <p:grpSpPr>
          <a:xfrm>
            <a:off x="-599700" y="-67050"/>
            <a:ext cx="10345688" cy="5210581"/>
            <a:chOff x="-599700" y="-67050"/>
            <a:chExt cx="10345688" cy="5210581"/>
          </a:xfrm>
        </p:grpSpPr>
        <p:grpSp>
          <p:nvGrpSpPr>
            <p:cNvPr id="1096" name="Google Shape;1096;p34"/>
            <p:cNvGrpSpPr/>
            <p:nvPr/>
          </p:nvGrpSpPr>
          <p:grpSpPr>
            <a:xfrm>
              <a:off x="-75662" y="-67050"/>
              <a:ext cx="9297613" cy="4807557"/>
              <a:chOff x="-75662" y="-67050"/>
              <a:chExt cx="9297613" cy="4807557"/>
            </a:xfrm>
          </p:grpSpPr>
          <p:sp>
            <p:nvSpPr>
              <p:cNvPr id="1097" name="Google Shape;1097;p34"/>
              <p:cNvSpPr/>
              <p:nvPr/>
            </p:nvSpPr>
            <p:spPr>
              <a:xfrm>
                <a:off x="3212091" y="0"/>
                <a:ext cx="2797271" cy="1055238"/>
              </a:xfrm>
              <a:custGeom>
                <a:avLst/>
                <a:gdLst/>
                <a:ahLst/>
                <a:cxnLst/>
                <a:rect l="l" t="t" r="r" b="b"/>
                <a:pathLst>
                  <a:path w="86892" h="32779" extrusionOk="0">
                    <a:moveTo>
                      <a:pt x="0" y="1"/>
                    </a:moveTo>
                    <a:cubicBezTo>
                      <a:pt x="3536" y="18610"/>
                      <a:pt x="21634" y="32779"/>
                      <a:pt x="43446" y="32779"/>
                    </a:cubicBezTo>
                    <a:cubicBezTo>
                      <a:pt x="65258" y="32779"/>
                      <a:pt x="83368" y="18610"/>
                      <a:pt x="86892"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4"/>
              <p:cNvSpPr/>
              <p:nvPr/>
            </p:nvSpPr>
            <p:spPr>
              <a:xfrm>
                <a:off x="8346087" y="2595585"/>
                <a:ext cx="875829" cy="2144922"/>
              </a:xfrm>
              <a:custGeom>
                <a:avLst/>
                <a:gdLst/>
                <a:ahLst/>
                <a:cxnLst/>
                <a:rect l="l" t="t" r="r" b="b"/>
                <a:pathLst>
                  <a:path w="27206" h="66628" extrusionOk="0">
                    <a:moveTo>
                      <a:pt x="27206" y="0"/>
                    </a:moveTo>
                    <a:cubicBezTo>
                      <a:pt x="10228" y="17991"/>
                      <a:pt x="0" y="41244"/>
                      <a:pt x="0" y="66628"/>
                    </a:cubicBezTo>
                    <a:lnTo>
                      <a:pt x="27206" y="66628"/>
                    </a:lnTo>
                    <a:lnTo>
                      <a:pt x="272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4"/>
              <p:cNvSpPr/>
              <p:nvPr/>
            </p:nvSpPr>
            <p:spPr>
              <a:xfrm>
                <a:off x="8585236" y="2878450"/>
                <a:ext cx="636671" cy="1862046"/>
              </a:xfrm>
              <a:custGeom>
                <a:avLst/>
                <a:gdLst/>
                <a:ahLst/>
                <a:cxnLst/>
                <a:rect l="l" t="t" r="r" b="b"/>
                <a:pathLst>
                  <a:path w="19777" h="57841" extrusionOk="0">
                    <a:moveTo>
                      <a:pt x="19777" y="0"/>
                    </a:moveTo>
                    <a:cubicBezTo>
                      <a:pt x="7287" y="16502"/>
                      <a:pt x="1" y="36409"/>
                      <a:pt x="1" y="57841"/>
                    </a:cubicBezTo>
                    <a:lnTo>
                      <a:pt x="19777" y="57841"/>
                    </a:lnTo>
                    <a:lnTo>
                      <a:pt x="197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4"/>
              <p:cNvSpPr/>
              <p:nvPr/>
            </p:nvSpPr>
            <p:spPr>
              <a:xfrm>
                <a:off x="8824417" y="3242565"/>
                <a:ext cx="397481" cy="1497917"/>
              </a:xfrm>
              <a:custGeom>
                <a:avLst/>
                <a:gdLst/>
                <a:ahLst/>
                <a:cxnLst/>
                <a:rect l="l" t="t" r="r" b="b"/>
                <a:pathLst>
                  <a:path w="12347" h="46530" extrusionOk="0">
                    <a:moveTo>
                      <a:pt x="12347" y="0"/>
                    </a:moveTo>
                    <a:cubicBezTo>
                      <a:pt x="4453" y="13978"/>
                      <a:pt x="0" y="29789"/>
                      <a:pt x="0" y="46530"/>
                    </a:cubicBezTo>
                    <a:lnTo>
                      <a:pt x="12347" y="46530"/>
                    </a:lnTo>
                    <a:lnTo>
                      <a:pt x="123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4"/>
              <p:cNvSpPr/>
              <p:nvPr/>
            </p:nvSpPr>
            <p:spPr>
              <a:xfrm>
                <a:off x="9063566" y="3776843"/>
                <a:ext cx="158323" cy="963618"/>
              </a:xfrm>
              <a:custGeom>
                <a:avLst/>
                <a:gdLst/>
                <a:ahLst/>
                <a:cxnLst/>
                <a:rect l="l" t="t" r="r" b="b"/>
                <a:pathLst>
                  <a:path w="4918" h="29933" extrusionOk="0">
                    <a:moveTo>
                      <a:pt x="4918" y="0"/>
                    </a:moveTo>
                    <a:cubicBezTo>
                      <a:pt x="1715" y="9478"/>
                      <a:pt x="1" y="19527"/>
                      <a:pt x="1" y="29933"/>
                    </a:cubicBezTo>
                    <a:lnTo>
                      <a:pt x="4918" y="29933"/>
                    </a:lnTo>
                    <a:lnTo>
                      <a:pt x="491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4"/>
              <p:cNvSpPr/>
              <p:nvPr/>
            </p:nvSpPr>
            <p:spPr>
              <a:xfrm>
                <a:off x="7469906" y="-67050"/>
                <a:ext cx="1752045" cy="3237310"/>
              </a:xfrm>
              <a:custGeom>
                <a:avLst/>
                <a:gdLst/>
                <a:ahLst/>
                <a:cxnLst/>
                <a:rect l="l" t="t" r="r" b="b"/>
                <a:pathLst>
                  <a:path w="54424" h="100561" extrusionOk="0">
                    <a:moveTo>
                      <a:pt x="0" y="1"/>
                    </a:moveTo>
                    <a:lnTo>
                      <a:pt x="0" y="12848"/>
                    </a:lnTo>
                    <a:cubicBezTo>
                      <a:pt x="0" y="49840"/>
                      <a:pt x="21741" y="82297"/>
                      <a:pt x="54424" y="100561"/>
                    </a:cubicBezTo>
                    <a:lnTo>
                      <a:pt x="5442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4"/>
              <p:cNvSpPr/>
              <p:nvPr/>
            </p:nvSpPr>
            <p:spPr>
              <a:xfrm>
                <a:off x="7709054" y="-67050"/>
                <a:ext cx="1512887" cy="3091671"/>
              </a:xfrm>
              <a:custGeom>
                <a:avLst/>
                <a:gdLst/>
                <a:ahLst/>
                <a:cxnLst/>
                <a:rect l="l" t="t" r="r" b="b"/>
                <a:pathLst>
                  <a:path w="46995" h="96037" extrusionOk="0">
                    <a:moveTo>
                      <a:pt x="1" y="1"/>
                    </a:moveTo>
                    <a:lnTo>
                      <a:pt x="1" y="12848"/>
                    </a:lnTo>
                    <a:cubicBezTo>
                      <a:pt x="1" y="46959"/>
                      <a:pt x="18491" y="77213"/>
                      <a:pt x="46995" y="96036"/>
                    </a:cubicBezTo>
                    <a:lnTo>
                      <a:pt x="469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4"/>
              <p:cNvSpPr/>
              <p:nvPr/>
            </p:nvSpPr>
            <p:spPr>
              <a:xfrm>
                <a:off x="7948622" y="-67050"/>
                <a:ext cx="1273310" cy="2919570"/>
              </a:xfrm>
              <a:custGeom>
                <a:avLst/>
                <a:gdLst/>
                <a:ahLst/>
                <a:cxnLst/>
                <a:rect l="l" t="t" r="r" b="b"/>
                <a:pathLst>
                  <a:path w="39553" h="90691" extrusionOk="0">
                    <a:moveTo>
                      <a:pt x="0" y="1"/>
                    </a:moveTo>
                    <a:lnTo>
                      <a:pt x="0" y="12848"/>
                    </a:lnTo>
                    <a:cubicBezTo>
                      <a:pt x="0" y="43899"/>
                      <a:pt x="15312" y="71748"/>
                      <a:pt x="39553" y="90691"/>
                    </a:cubicBezTo>
                    <a:lnTo>
                      <a:pt x="3955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34"/>
              <p:cNvSpPr/>
              <p:nvPr/>
            </p:nvSpPr>
            <p:spPr>
              <a:xfrm>
                <a:off x="8187771" y="-67050"/>
                <a:ext cx="1034152" cy="2715276"/>
              </a:xfrm>
              <a:custGeom>
                <a:avLst/>
                <a:gdLst/>
                <a:ahLst/>
                <a:cxnLst/>
                <a:rect l="l" t="t" r="r" b="b"/>
                <a:pathLst>
                  <a:path w="32124" h="84345" extrusionOk="0">
                    <a:moveTo>
                      <a:pt x="1" y="1"/>
                    </a:moveTo>
                    <a:lnTo>
                      <a:pt x="1" y="12848"/>
                    </a:lnTo>
                    <a:cubicBezTo>
                      <a:pt x="1" y="40589"/>
                      <a:pt x="12228" y="65783"/>
                      <a:pt x="32124" y="84345"/>
                    </a:cubicBezTo>
                    <a:lnTo>
                      <a:pt x="3212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34"/>
              <p:cNvSpPr/>
              <p:nvPr/>
            </p:nvSpPr>
            <p:spPr>
              <a:xfrm>
                <a:off x="8426952" y="-67050"/>
                <a:ext cx="794962" cy="2469197"/>
              </a:xfrm>
              <a:custGeom>
                <a:avLst/>
                <a:gdLst/>
                <a:ahLst/>
                <a:cxnLst/>
                <a:rect l="l" t="t" r="r" b="b"/>
                <a:pathLst>
                  <a:path w="24694" h="76701" extrusionOk="0">
                    <a:moveTo>
                      <a:pt x="0" y="1"/>
                    </a:moveTo>
                    <a:lnTo>
                      <a:pt x="0" y="12848"/>
                    </a:lnTo>
                    <a:cubicBezTo>
                      <a:pt x="0" y="36946"/>
                      <a:pt x="9228" y="59127"/>
                      <a:pt x="24694" y="76701"/>
                    </a:cubicBezTo>
                    <a:lnTo>
                      <a:pt x="2469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4"/>
              <p:cNvSpPr/>
              <p:nvPr/>
            </p:nvSpPr>
            <p:spPr>
              <a:xfrm>
                <a:off x="8666101" y="-67050"/>
                <a:ext cx="555804" cy="2163722"/>
              </a:xfrm>
              <a:custGeom>
                <a:avLst/>
                <a:gdLst/>
                <a:ahLst/>
                <a:cxnLst/>
                <a:rect l="l" t="t" r="r" b="b"/>
                <a:pathLst>
                  <a:path w="17265" h="67212" extrusionOk="0">
                    <a:moveTo>
                      <a:pt x="1" y="1"/>
                    </a:moveTo>
                    <a:lnTo>
                      <a:pt x="1" y="12848"/>
                    </a:lnTo>
                    <a:cubicBezTo>
                      <a:pt x="1" y="32791"/>
                      <a:pt x="6323" y="51412"/>
                      <a:pt x="17265" y="67211"/>
                    </a:cubicBezTo>
                    <a:lnTo>
                      <a:pt x="1726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4"/>
              <p:cNvSpPr/>
              <p:nvPr/>
            </p:nvSpPr>
            <p:spPr>
              <a:xfrm>
                <a:off x="8905282" y="-67050"/>
                <a:ext cx="316613" cy="1758580"/>
              </a:xfrm>
              <a:custGeom>
                <a:avLst/>
                <a:gdLst/>
                <a:ahLst/>
                <a:cxnLst/>
                <a:rect l="l" t="t" r="r" b="b"/>
                <a:pathLst>
                  <a:path w="9835" h="54627" extrusionOk="0">
                    <a:moveTo>
                      <a:pt x="0" y="1"/>
                    </a:moveTo>
                    <a:lnTo>
                      <a:pt x="0" y="12848"/>
                    </a:lnTo>
                    <a:cubicBezTo>
                      <a:pt x="0" y="27719"/>
                      <a:pt x="3513" y="41851"/>
                      <a:pt x="9835" y="54627"/>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4"/>
              <p:cNvSpPr/>
              <p:nvPr/>
            </p:nvSpPr>
            <p:spPr>
              <a:xfrm>
                <a:off x="-75662" y="2595585"/>
                <a:ext cx="876215" cy="2144922"/>
              </a:xfrm>
              <a:custGeom>
                <a:avLst/>
                <a:gdLst/>
                <a:ahLst/>
                <a:cxnLst/>
                <a:rect l="l" t="t" r="r" b="b"/>
                <a:pathLst>
                  <a:path w="27218" h="66628" extrusionOk="0">
                    <a:moveTo>
                      <a:pt x="0" y="0"/>
                    </a:moveTo>
                    <a:lnTo>
                      <a:pt x="0" y="66628"/>
                    </a:lnTo>
                    <a:lnTo>
                      <a:pt x="27218" y="66628"/>
                    </a:lnTo>
                    <a:cubicBezTo>
                      <a:pt x="27218" y="41244"/>
                      <a:pt x="16978" y="17991"/>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34"/>
              <p:cNvSpPr/>
              <p:nvPr/>
            </p:nvSpPr>
            <p:spPr>
              <a:xfrm>
                <a:off x="-75662" y="2878450"/>
                <a:ext cx="636671" cy="1862046"/>
              </a:xfrm>
              <a:custGeom>
                <a:avLst/>
                <a:gdLst/>
                <a:ahLst/>
                <a:cxnLst/>
                <a:rect l="l" t="t" r="r" b="b"/>
                <a:pathLst>
                  <a:path w="19777" h="57841" extrusionOk="0">
                    <a:moveTo>
                      <a:pt x="0" y="0"/>
                    </a:moveTo>
                    <a:lnTo>
                      <a:pt x="0" y="57841"/>
                    </a:lnTo>
                    <a:lnTo>
                      <a:pt x="19776" y="57841"/>
                    </a:lnTo>
                    <a:cubicBezTo>
                      <a:pt x="19776" y="36409"/>
                      <a:pt x="12490" y="16502"/>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34"/>
              <p:cNvSpPr/>
              <p:nvPr/>
            </p:nvSpPr>
            <p:spPr>
              <a:xfrm>
                <a:off x="-75662" y="3242565"/>
                <a:ext cx="397481" cy="1497917"/>
              </a:xfrm>
              <a:custGeom>
                <a:avLst/>
                <a:gdLst/>
                <a:ahLst/>
                <a:cxnLst/>
                <a:rect l="l" t="t" r="r" b="b"/>
                <a:pathLst>
                  <a:path w="12347" h="46530" extrusionOk="0">
                    <a:moveTo>
                      <a:pt x="0" y="0"/>
                    </a:moveTo>
                    <a:lnTo>
                      <a:pt x="0" y="46530"/>
                    </a:lnTo>
                    <a:lnTo>
                      <a:pt x="12347" y="46530"/>
                    </a:lnTo>
                    <a:cubicBezTo>
                      <a:pt x="12347" y="29789"/>
                      <a:pt x="7906" y="13978"/>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34"/>
              <p:cNvSpPr/>
              <p:nvPr/>
            </p:nvSpPr>
            <p:spPr>
              <a:xfrm>
                <a:off x="-75662" y="3744868"/>
                <a:ext cx="158323" cy="963618"/>
              </a:xfrm>
              <a:custGeom>
                <a:avLst/>
                <a:gdLst/>
                <a:ahLst/>
                <a:cxnLst/>
                <a:rect l="l" t="t" r="r" b="b"/>
                <a:pathLst>
                  <a:path w="4918" h="29933" extrusionOk="0">
                    <a:moveTo>
                      <a:pt x="0" y="0"/>
                    </a:moveTo>
                    <a:lnTo>
                      <a:pt x="0" y="29933"/>
                    </a:lnTo>
                    <a:lnTo>
                      <a:pt x="4917" y="29933"/>
                    </a:lnTo>
                    <a:cubicBezTo>
                      <a:pt x="4917" y="19527"/>
                      <a:pt x="3203" y="947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4"/>
              <p:cNvSpPr/>
              <p:nvPr/>
            </p:nvSpPr>
            <p:spPr>
              <a:xfrm>
                <a:off x="-75662" y="-67050"/>
                <a:ext cx="1752045" cy="3237310"/>
              </a:xfrm>
              <a:custGeom>
                <a:avLst/>
                <a:gdLst/>
                <a:ahLst/>
                <a:cxnLst/>
                <a:rect l="l" t="t" r="r" b="b"/>
                <a:pathLst>
                  <a:path w="54424" h="100561" extrusionOk="0">
                    <a:moveTo>
                      <a:pt x="0" y="1"/>
                    </a:moveTo>
                    <a:lnTo>
                      <a:pt x="0" y="100561"/>
                    </a:lnTo>
                    <a:cubicBezTo>
                      <a:pt x="32683" y="82297"/>
                      <a:pt x="54423" y="49840"/>
                      <a:pt x="54423" y="12848"/>
                    </a:cubicBezTo>
                    <a:lnTo>
                      <a:pt x="5442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4"/>
              <p:cNvSpPr/>
              <p:nvPr/>
            </p:nvSpPr>
            <p:spPr>
              <a:xfrm>
                <a:off x="-75662" y="-67050"/>
                <a:ext cx="1512854" cy="3091671"/>
              </a:xfrm>
              <a:custGeom>
                <a:avLst/>
                <a:gdLst/>
                <a:ahLst/>
                <a:cxnLst/>
                <a:rect l="l" t="t" r="r" b="b"/>
                <a:pathLst>
                  <a:path w="46994" h="96037" extrusionOk="0">
                    <a:moveTo>
                      <a:pt x="0" y="1"/>
                    </a:moveTo>
                    <a:lnTo>
                      <a:pt x="0" y="96036"/>
                    </a:lnTo>
                    <a:cubicBezTo>
                      <a:pt x="28504" y="77213"/>
                      <a:pt x="46994" y="46959"/>
                      <a:pt x="46994" y="12848"/>
                    </a:cubicBezTo>
                    <a:lnTo>
                      <a:pt x="4699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4"/>
              <p:cNvSpPr/>
              <p:nvPr/>
            </p:nvSpPr>
            <p:spPr>
              <a:xfrm>
                <a:off x="-75662" y="-67050"/>
                <a:ext cx="1273696" cy="2919570"/>
              </a:xfrm>
              <a:custGeom>
                <a:avLst/>
                <a:gdLst/>
                <a:ahLst/>
                <a:cxnLst/>
                <a:rect l="l" t="t" r="r" b="b"/>
                <a:pathLst>
                  <a:path w="39565" h="90691" extrusionOk="0">
                    <a:moveTo>
                      <a:pt x="0" y="1"/>
                    </a:moveTo>
                    <a:lnTo>
                      <a:pt x="0" y="90691"/>
                    </a:lnTo>
                    <a:cubicBezTo>
                      <a:pt x="24241" y="71748"/>
                      <a:pt x="39564" y="43899"/>
                      <a:pt x="39564" y="12848"/>
                    </a:cubicBezTo>
                    <a:lnTo>
                      <a:pt x="395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4"/>
              <p:cNvSpPr/>
              <p:nvPr/>
            </p:nvSpPr>
            <p:spPr>
              <a:xfrm>
                <a:off x="-75662" y="-67050"/>
                <a:ext cx="1034506" cy="2715276"/>
              </a:xfrm>
              <a:custGeom>
                <a:avLst/>
                <a:gdLst/>
                <a:ahLst/>
                <a:cxnLst/>
                <a:rect l="l" t="t" r="r" b="b"/>
                <a:pathLst>
                  <a:path w="32135" h="84345" extrusionOk="0">
                    <a:moveTo>
                      <a:pt x="0" y="1"/>
                    </a:moveTo>
                    <a:lnTo>
                      <a:pt x="0" y="84345"/>
                    </a:lnTo>
                    <a:cubicBezTo>
                      <a:pt x="19907" y="65783"/>
                      <a:pt x="32135" y="40589"/>
                      <a:pt x="32135" y="12848"/>
                    </a:cubicBezTo>
                    <a:lnTo>
                      <a:pt x="321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4"/>
              <p:cNvSpPr/>
              <p:nvPr/>
            </p:nvSpPr>
            <p:spPr>
              <a:xfrm>
                <a:off x="-75662" y="-67050"/>
                <a:ext cx="795348" cy="2469197"/>
              </a:xfrm>
              <a:custGeom>
                <a:avLst/>
                <a:gdLst/>
                <a:ahLst/>
                <a:cxnLst/>
                <a:rect l="l" t="t" r="r" b="b"/>
                <a:pathLst>
                  <a:path w="24706" h="76701" extrusionOk="0">
                    <a:moveTo>
                      <a:pt x="0" y="1"/>
                    </a:moveTo>
                    <a:lnTo>
                      <a:pt x="0" y="76701"/>
                    </a:lnTo>
                    <a:cubicBezTo>
                      <a:pt x="15466" y="59127"/>
                      <a:pt x="24705" y="36946"/>
                      <a:pt x="24705" y="12848"/>
                    </a:cubicBezTo>
                    <a:lnTo>
                      <a:pt x="247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4"/>
              <p:cNvSpPr/>
              <p:nvPr/>
            </p:nvSpPr>
            <p:spPr>
              <a:xfrm>
                <a:off x="-75662" y="-67050"/>
                <a:ext cx="555804" cy="2163722"/>
              </a:xfrm>
              <a:custGeom>
                <a:avLst/>
                <a:gdLst/>
                <a:ahLst/>
                <a:cxnLst/>
                <a:rect l="l" t="t" r="r" b="b"/>
                <a:pathLst>
                  <a:path w="17265" h="67212" extrusionOk="0">
                    <a:moveTo>
                      <a:pt x="0" y="1"/>
                    </a:moveTo>
                    <a:lnTo>
                      <a:pt x="0" y="67211"/>
                    </a:lnTo>
                    <a:cubicBezTo>
                      <a:pt x="10954" y="51412"/>
                      <a:pt x="17264" y="32791"/>
                      <a:pt x="17264" y="12848"/>
                    </a:cubicBezTo>
                    <a:lnTo>
                      <a:pt x="172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4"/>
              <p:cNvSpPr/>
              <p:nvPr/>
            </p:nvSpPr>
            <p:spPr>
              <a:xfrm>
                <a:off x="-75662" y="-67050"/>
                <a:ext cx="316613" cy="1758580"/>
              </a:xfrm>
              <a:custGeom>
                <a:avLst/>
                <a:gdLst/>
                <a:ahLst/>
                <a:cxnLst/>
                <a:rect l="l" t="t" r="r" b="b"/>
                <a:pathLst>
                  <a:path w="9835" h="54627" extrusionOk="0">
                    <a:moveTo>
                      <a:pt x="0" y="1"/>
                    </a:moveTo>
                    <a:lnTo>
                      <a:pt x="0" y="54627"/>
                    </a:lnTo>
                    <a:cubicBezTo>
                      <a:pt x="6322" y="41851"/>
                      <a:pt x="9835" y="27719"/>
                      <a:pt x="9835" y="12848"/>
                    </a:cubicBezTo>
                    <a:lnTo>
                      <a:pt x="98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4"/>
              <p:cNvSpPr/>
              <p:nvPr/>
            </p:nvSpPr>
            <p:spPr>
              <a:xfrm>
                <a:off x="7469906" y="-66664"/>
                <a:ext cx="1752045" cy="783501"/>
              </a:xfrm>
              <a:custGeom>
                <a:avLst/>
                <a:gdLst/>
                <a:ahLst/>
                <a:cxnLst/>
                <a:rect l="l" t="t" r="r" b="b"/>
                <a:pathLst>
                  <a:path w="54424" h="24338" extrusionOk="0">
                    <a:moveTo>
                      <a:pt x="0" y="1"/>
                    </a:moveTo>
                    <a:cubicBezTo>
                      <a:pt x="0" y="13431"/>
                      <a:pt x="12192" y="24337"/>
                      <a:pt x="27218" y="24337"/>
                    </a:cubicBezTo>
                    <a:cubicBezTo>
                      <a:pt x="42244"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4"/>
              <p:cNvSpPr/>
              <p:nvPr/>
            </p:nvSpPr>
            <p:spPr>
              <a:xfrm>
                <a:off x="7503256" y="-67050"/>
                <a:ext cx="1685728" cy="569614"/>
              </a:xfrm>
              <a:custGeom>
                <a:avLst/>
                <a:gdLst/>
                <a:ahLst/>
                <a:cxnLst/>
                <a:rect l="l" t="t" r="r" b="b"/>
                <a:pathLst>
                  <a:path w="52364" h="17694" extrusionOk="0">
                    <a:moveTo>
                      <a:pt x="0" y="1"/>
                    </a:moveTo>
                    <a:cubicBezTo>
                      <a:pt x="3227" y="10216"/>
                      <a:pt x="13728" y="17693"/>
                      <a:pt x="26182" y="17693"/>
                    </a:cubicBezTo>
                    <a:cubicBezTo>
                      <a:pt x="38636" y="17693"/>
                      <a:pt x="49125" y="10216"/>
                      <a:pt x="52364"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4"/>
              <p:cNvSpPr/>
              <p:nvPr/>
            </p:nvSpPr>
            <p:spPr>
              <a:xfrm>
                <a:off x="7612094" y="-67050"/>
                <a:ext cx="1467656" cy="355727"/>
              </a:xfrm>
              <a:custGeom>
                <a:avLst/>
                <a:gdLst/>
                <a:ahLst/>
                <a:cxnLst/>
                <a:rect l="l" t="t" r="r" b="b"/>
                <a:pathLst>
                  <a:path w="45590" h="11050" extrusionOk="0">
                    <a:moveTo>
                      <a:pt x="1" y="1"/>
                    </a:moveTo>
                    <a:cubicBezTo>
                      <a:pt x="4858" y="6656"/>
                      <a:pt x="13252" y="11050"/>
                      <a:pt x="22801"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4"/>
              <p:cNvSpPr/>
              <p:nvPr/>
            </p:nvSpPr>
            <p:spPr>
              <a:xfrm>
                <a:off x="7843582" y="-67050"/>
                <a:ext cx="1004664" cy="141872"/>
              </a:xfrm>
              <a:custGeom>
                <a:avLst/>
                <a:gdLst/>
                <a:ahLst/>
                <a:cxnLst/>
                <a:rect l="l" t="t" r="r" b="b"/>
                <a:pathLst>
                  <a:path w="31208" h="4407" extrusionOk="0">
                    <a:moveTo>
                      <a:pt x="1" y="1"/>
                    </a:moveTo>
                    <a:cubicBezTo>
                      <a:pt x="4418" y="2775"/>
                      <a:pt x="9800"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4"/>
              <p:cNvSpPr/>
              <p:nvPr/>
            </p:nvSpPr>
            <p:spPr>
              <a:xfrm>
                <a:off x="5855160" y="-66664"/>
                <a:ext cx="1751658" cy="783501"/>
              </a:xfrm>
              <a:custGeom>
                <a:avLst/>
                <a:gdLst/>
                <a:ahLst/>
                <a:cxnLst/>
                <a:rect l="l" t="t" r="r" b="b"/>
                <a:pathLst>
                  <a:path w="54412" h="24338" extrusionOk="0">
                    <a:moveTo>
                      <a:pt x="0" y="1"/>
                    </a:moveTo>
                    <a:cubicBezTo>
                      <a:pt x="0" y="13431"/>
                      <a:pt x="12180" y="24337"/>
                      <a:pt x="27206" y="24337"/>
                    </a:cubicBezTo>
                    <a:cubicBezTo>
                      <a:pt x="42232" y="24337"/>
                      <a:pt x="54412" y="13431"/>
                      <a:pt x="54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4"/>
              <p:cNvSpPr/>
              <p:nvPr/>
            </p:nvSpPr>
            <p:spPr>
              <a:xfrm>
                <a:off x="5888123" y="-67050"/>
                <a:ext cx="1685728" cy="569614"/>
              </a:xfrm>
              <a:custGeom>
                <a:avLst/>
                <a:gdLst/>
                <a:ahLst/>
                <a:cxnLst/>
                <a:rect l="l" t="t" r="r" b="b"/>
                <a:pathLst>
                  <a:path w="52364" h="17694" extrusionOk="0">
                    <a:moveTo>
                      <a:pt x="0" y="1"/>
                    </a:moveTo>
                    <a:cubicBezTo>
                      <a:pt x="3239" y="10216"/>
                      <a:pt x="13728" y="17693"/>
                      <a:pt x="26182" y="17693"/>
                    </a:cubicBezTo>
                    <a:cubicBezTo>
                      <a:pt x="38636" y="17693"/>
                      <a:pt x="49137" y="10216"/>
                      <a:pt x="52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4"/>
              <p:cNvSpPr/>
              <p:nvPr/>
            </p:nvSpPr>
            <p:spPr>
              <a:xfrm>
                <a:off x="5997348" y="-67050"/>
                <a:ext cx="1467656" cy="355727"/>
              </a:xfrm>
              <a:custGeom>
                <a:avLst/>
                <a:gdLst/>
                <a:ahLst/>
                <a:cxnLst/>
                <a:rect l="l" t="t" r="r" b="b"/>
                <a:pathLst>
                  <a:path w="45590" h="11050" extrusionOk="0">
                    <a:moveTo>
                      <a:pt x="1" y="1"/>
                    </a:moveTo>
                    <a:cubicBezTo>
                      <a:pt x="4858" y="6656"/>
                      <a:pt x="13252" y="11050"/>
                      <a:pt x="22789" y="11050"/>
                    </a:cubicBezTo>
                    <a:cubicBezTo>
                      <a:pt x="32338" y="11050"/>
                      <a:pt x="40732" y="6656"/>
                      <a:pt x="455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4"/>
              <p:cNvSpPr/>
              <p:nvPr/>
            </p:nvSpPr>
            <p:spPr>
              <a:xfrm>
                <a:off x="6228836" y="-67050"/>
                <a:ext cx="1004664" cy="141872"/>
              </a:xfrm>
              <a:custGeom>
                <a:avLst/>
                <a:gdLst/>
                <a:ahLst/>
                <a:cxnLst/>
                <a:rect l="l" t="t" r="r" b="b"/>
                <a:pathLst>
                  <a:path w="31208" h="4407" extrusionOk="0">
                    <a:moveTo>
                      <a:pt x="1" y="1"/>
                    </a:moveTo>
                    <a:cubicBezTo>
                      <a:pt x="4418" y="2775"/>
                      <a:pt x="9788"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4"/>
              <p:cNvSpPr/>
              <p:nvPr/>
            </p:nvSpPr>
            <p:spPr>
              <a:xfrm>
                <a:off x="-75662" y="-66664"/>
                <a:ext cx="1752045" cy="783501"/>
              </a:xfrm>
              <a:custGeom>
                <a:avLst/>
                <a:gdLst/>
                <a:ahLst/>
                <a:cxnLst/>
                <a:rect l="l" t="t" r="r" b="b"/>
                <a:pathLst>
                  <a:path w="54424" h="24338" extrusionOk="0">
                    <a:moveTo>
                      <a:pt x="0" y="1"/>
                    </a:moveTo>
                    <a:cubicBezTo>
                      <a:pt x="0" y="13431"/>
                      <a:pt x="12180" y="24337"/>
                      <a:pt x="27218" y="24337"/>
                    </a:cubicBezTo>
                    <a:cubicBezTo>
                      <a:pt x="42243" y="24337"/>
                      <a:pt x="54423" y="13431"/>
                      <a:pt x="544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4"/>
              <p:cNvSpPr/>
              <p:nvPr/>
            </p:nvSpPr>
            <p:spPr>
              <a:xfrm>
                <a:off x="-42731" y="-67050"/>
                <a:ext cx="1686147" cy="569614"/>
              </a:xfrm>
              <a:custGeom>
                <a:avLst/>
                <a:gdLst/>
                <a:ahLst/>
                <a:cxnLst/>
                <a:rect l="l" t="t" r="r" b="b"/>
                <a:pathLst>
                  <a:path w="52377" h="17694" extrusionOk="0">
                    <a:moveTo>
                      <a:pt x="1" y="1"/>
                    </a:moveTo>
                    <a:cubicBezTo>
                      <a:pt x="3239" y="10216"/>
                      <a:pt x="13741" y="17693"/>
                      <a:pt x="26195" y="17693"/>
                    </a:cubicBezTo>
                    <a:cubicBezTo>
                      <a:pt x="38637" y="17693"/>
                      <a:pt x="49138" y="10216"/>
                      <a:pt x="523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4"/>
              <p:cNvSpPr/>
              <p:nvPr/>
            </p:nvSpPr>
            <p:spPr>
              <a:xfrm>
                <a:off x="66526" y="-67050"/>
                <a:ext cx="1467656" cy="355727"/>
              </a:xfrm>
              <a:custGeom>
                <a:avLst/>
                <a:gdLst/>
                <a:ahLst/>
                <a:cxnLst/>
                <a:rect l="l" t="t" r="r" b="b"/>
                <a:pathLst>
                  <a:path w="45590" h="11050" extrusionOk="0">
                    <a:moveTo>
                      <a:pt x="0" y="1"/>
                    </a:moveTo>
                    <a:cubicBezTo>
                      <a:pt x="4858" y="6656"/>
                      <a:pt x="13252" y="11050"/>
                      <a:pt x="22801" y="11050"/>
                    </a:cubicBezTo>
                    <a:cubicBezTo>
                      <a:pt x="32338" y="11050"/>
                      <a:pt x="40732"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4"/>
              <p:cNvSpPr/>
              <p:nvPr/>
            </p:nvSpPr>
            <p:spPr>
              <a:xfrm>
                <a:off x="298014" y="-67050"/>
                <a:ext cx="1004631" cy="141872"/>
              </a:xfrm>
              <a:custGeom>
                <a:avLst/>
                <a:gdLst/>
                <a:ahLst/>
                <a:cxnLst/>
                <a:rect l="l" t="t" r="r" b="b"/>
                <a:pathLst>
                  <a:path w="31207" h="4407" extrusionOk="0">
                    <a:moveTo>
                      <a:pt x="1" y="1"/>
                    </a:moveTo>
                    <a:cubicBezTo>
                      <a:pt x="4418" y="2775"/>
                      <a:pt x="9799" y="4406"/>
                      <a:pt x="15610"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4"/>
              <p:cNvSpPr/>
              <p:nvPr/>
            </p:nvSpPr>
            <p:spPr>
              <a:xfrm>
                <a:off x="1539438" y="-66664"/>
                <a:ext cx="1752077" cy="783501"/>
              </a:xfrm>
              <a:custGeom>
                <a:avLst/>
                <a:gdLst/>
                <a:ahLst/>
                <a:cxnLst/>
                <a:rect l="l" t="t" r="r" b="b"/>
                <a:pathLst>
                  <a:path w="54425" h="24338" extrusionOk="0">
                    <a:moveTo>
                      <a:pt x="1" y="1"/>
                    </a:moveTo>
                    <a:cubicBezTo>
                      <a:pt x="1" y="13431"/>
                      <a:pt x="12181" y="24337"/>
                      <a:pt x="27207" y="24337"/>
                    </a:cubicBezTo>
                    <a:cubicBezTo>
                      <a:pt x="42232" y="24337"/>
                      <a:pt x="54424" y="13431"/>
                      <a:pt x="544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4"/>
              <p:cNvSpPr/>
              <p:nvPr/>
            </p:nvSpPr>
            <p:spPr>
              <a:xfrm>
                <a:off x="1572401" y="-67050"/>
                <a:ext cx="1685760" cy="569614"/>
              </a:xfrm>
              <a:custGeom>
                <a:avLst/>
                <a:gdLst/>
                <a:ahLst/>
                <a:cxnLst/>
                <a:rect l="l" t="t" r="r" b="b"/>
                <a:pathLst>
                  <a:path w="52365" h="17694" extrusionOk="0">
                    <a:moveTo>
                      <a:pt x="1" y="1"/>
                    </a:moveTo>
                    <a:cubicBezTo>
                      <a:pt x="3239" y="10216"/>
                      <a:pt x="13729" y="17693"/>
                      <a:pt x="26183" y="17693"/>
                    </a:cubicBezTo>
                    <a:cubicBezTo>
                      <a:pt x="38637" y="17693"/>
                      <a:pt x="49138" y="10216"/>
                      <a:pt x="52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4"/>
              <p:cNvSpPr/>
              <p:nvPr/>
            </p:nvSpPr>
            <p:spPr>
              <a:xfrm>
                <a:off x="1681659" y="-67050"/>
                <a:ext cx="1467656" cy="355727"/>
              </a:xfrm>
              <a:custGeom>
                <a:avLst/>
                <a:gdLst/>
                <a:ahLst/>
                <a:cxnLst/>
                <a:rect l="l" t="t" r="r" b="b"/>
                <a:pathLst>
                  <a:path w="45590" h="11050" extrusionOk="0">
                    <a:moveTo>
                      <a:pt x="0" y="1"/>
                    </a:moveTo>
                    <a:cubicBezTo>
                      <a:pt x="4858" y="6656"/>
                      <a:pt x="13252" y="11050"/>
                      <a:pt x="22789" y="11050"/>
                    </a:cubicBezTo>
                    <a:cubicBezTo>
                      <a:pt x="32338" y="11050"/>
                      <a:pt x="40731" y="6656"/>
                      <a:pt x="455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4"/>
              <p:cNvSpPr/>
              <p:nvPr/>
            </p:nvSpPr>
            <p:spPr>
              <a:xfrm>
                <a:off x="1913146" y="-67050"/>
                <a:ext cx="1004631" cy="141872"/>
              </a:xfrm>
              <a:custGeom>
                <a:avLst/>
                <a:gdLst/>
                <a:ahLst/>
                <a:cxnLst/>
                <a:rect l="l" t="t" r="r" b="b"/>
                <a:pathLst>
                  <a:path w="31207" h="4407" extrusionOk="0">
                    <a:moveTo>
                      <a:pt x="1" y="1"/>
                    </a:moveTo>
                    <a:cubicBezTo>
                      <a:pt x="4418" y="2775"/>
                      <a:pt x="9799" y="4406"/>
                      <a:pt x="15598" y="4406"/>
                    </a:cubicBezTo>
                    <a:cubicBezTo>
                      <a:pt x="21408" y="4406"/>
                      <a:pt x="26790" y="2775"/>
                      <a:pt x="3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4"/>
              <p:cNvSpPr/>
              <p:nvPr/>
            </p:nvSpPr>
            <p:spPr>
              <a:xfrm>
                <a:off x="3154184" y="-67050"/>
                <a:ext cx="2837930" cy="1269125"/>
              </a:xfrm>
              <a:custGeom>
                <a:avLst/>
                <a:gdLst/>
                <a:ahLst/>
                <a:cxnLst/>
                <a:rect l="l" t="t" r="r" b="b"/>
                <a:pathLst>
                  <a:path w="88155" h="39423" extrusionOk="0">
                    <a:moveTo>
                      <a:pt x="1" y="1"/>
                    </a:moveTo>
                    <a:cubicBezTo>
                      <a:pt x="1" y="21777"/>
                      <a:pt x="19742" y="39422"/>
                      <a:pt x="44078" y="39422"/>
                    </a:cubicBezTo>
                    <a:cubicBezTo>
                      <a:pt x="68426" y="39422"/>
                      <a:pt x="88155" y="21777"/>
                      <a:pt x="88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4"/>
              <p:cNvSpPr/>
              <p:nvPr/>
            </p:nvSpPr>
            <p:spPr>
              <a:xfrm>
                <a:off x="3236980" y="-67050"/>
                <a:ext cx="2672364" cy="841383"/>
              </a:xfrm>
              <a:custGeom>
                <a:avLst/>
                <a:gdLst/>
                <a:ahLst/>
                <a:cxnLst/>
                <a:rect l="l" t="t" r="r" b="b"/>
                <a:pathLst>
                  <a:path w="83012" h="26136" extrusionOk="0">
                    <a:moveTo>
                      <a:pt x="1" y="1"/>
                    </a:moveTo>
                    <a:cubicBezTo>
                      <a:pt x="6109" y="15241"/>
                      <a:pt x="22384" y="26135"/>
                      <a:pt x="41506" y="26135"/>
                    </a:cubicBezTo>
                    <a:cubicBezTo>
                      <a:pt x="60639" y="26135"/>
                      <a:pt x="76915" y="15241"/>
                      <a:pt x="83011"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4"/>
              <p:cNvSpPr/>
              <p:nvPr/>
            </p:nvSpPr>
            <p:spPr>
              <a:xfrm>
                <a:off x="3348909" y="-67050"/>
                <a:ext cx="2448497" cy="627496"/>
              </a:xfrm>
              <a:custGeom>
                <a:avLst/>
                <a:gdLst/>
                <a:ahLst/>
                <a:cxnLst/>
                <a:rect l="l" t="t" r="r" b="b"/>
                <a:pathLst>
                  <a:path w="76058" h="19492" extrusionOk="0">
                    <a:moveTo>
                      <a:pt x="0" y="1"/>
                    </a:moveTo>
                    <a:cubicBezTo>
                      <a:pt x="7656" y="11657"/>
                      <a:pt x="21825" y="19491"/>
                      <a:pt x="38029" y="19491"/>
                    </a:cubicBezTo>
                    <a:cubicBezTo>
                      <a:pt x="54233" y="19491"/>
                      <a:pt x="68402" y="11657"/>
                      <a:pt x="76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4"/>
              <p:cNvSpPr/>
              <p:nvPr/>
            </p:nvSpPr>
            <p:spPr>
              <a:xfrm>
                <a:off x="3525606" y="-67050"/>
                <a:ext cx="2095088" cy="413609"/>
              </a:xfrm>
              <a:custGeom>
                <a:avLst/>
                <a:gdLst/>
                <a:ahLst/>
                <a:cxnLst/>
                <a:rect l="l" t="t" r="r" b="b"/>
                <a:pathLst>
                  <a:path w="65080" h="12848" extrusionOk="0">
                    <a:moveTo>
                      <a:pt x="0" y="1"/>
                    </a:moveTo>
                    <a:cubicBezTo>
                      <a:pt x="8061" y="7895"/>
                      <a:pt x="19657" y="12848"/>
                      <a:pt x="32540" y="12848"/>
                    </a:cubicBezTo>
                    <a:cubicBezTo>
                      <a:pt x="45434" y="12848"/>
                      <a:pt x="57019" y="7895"/>
                      <a:pt x="65080" y="1"/>
                    </a:cubicBezTo>
                    <a:close/>
                  </a:path>
                </a:pathLst>
              </a:custGeom>
              <a:solidFill>
                <a:srgbClr val="D337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4"/>
              <p:cNvSpPr/>
              <p:nvPr/>
            </p:nvSpPr>
            <p:spPr>
              <a:xfrm>
                <a:off x="3809598" y="-67050"/>
                <a:ext cx="1527083" cy="199368"/>
              </a:xfrm>
              <a:custGeom>
                <a:avLst/>
                <a:gdLst/>
                <a:ahLst/>
                <a:cxnLst/>
                <a:rect l="l" t="t" r="r" b="b"/>
                <a:pathLst>
                  <a:path w="47436" h="6193" extrusionOk="0">
                    <a:moveTo>
                      <a:pt x="1" y="1"/>
                    </a:moveTo>
                    <a:cubicBezTo>
                      <a:pt x="6847" y="3930"/>
                      <a:pt x="14991" y="6192"/>
                      <a:pt x="23718" y="6192"/>
                    </a:cubicBezTo>
                    <a:cubicBezTo>
                      <a:pt x="32457" y="6192"/>
                      <a:pt x="40589" y="3930"/>
                      <a:pt x="474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1" name="Google Shape;1141;p34"/>
            <p:cNvGrpSpPr/>
            <p:nvPr/>
          </p:nvGrpSpPr>
          <p:grpSpPr>
            <a:xfrm>
              <a:off x="-599700" y="4481025"/>
              <a:ext cx="10345688" cy="662506"/>
              <a:chOff x="-599700" y="4481025"/>
              <a:chExt cx="10345688" cy="662506"/>
            </a:xfrm>
          </p:grpSpPr>
          <p:sp>
            <p:nvSpPr>
              <p:cNvPr id="1142" name="Google Shape;1142;p34"/>
              <p:cNvSpPr/>
              <p:nvPr/>
            </p:nvSpPr>
            <p:spPr>
              <a:xfrm>
                <a:off x="-106525" y="4481025"/>
                <a:ext cx="942732" cy="662481"/>
              </a:xfrm>
              <a:custGeom>
                <a:avLst/>
                <a:gdLst/>
                <a:ahLst/>
                <a:cxnLst/>
                <a:rect l="l" t="t" r="r" b="b"/>
                <a:pathLst>
                  <a:path w="33660" h="19194" extrusionOk="0">
                    <a:moveTo>
                      <a:pt x="5096" y="1"/>
                    </a:moveTo>
                    <a:cubicBezTo>
                      <a:pt x="2286" y="1"/>
                      <a:pt x="0" y="2334"/>
                      <a:pt x="0" y="5204"/>
                    </a:cubicBezTo>
                    <a:lnTo>
                      <a:pt x="0" y="19193"/>
                    </a:lnTo>
                    <a:lnTo>
                      <a:pt x="33659" y="19193"/>
                    </a:lnTo>
                    <a:lnTo>
                      <a:pt x="33659" y="5204"/>
                    </a:lnTo>
                    <a:cubicBezTo>
                      <a:pt x="33659" y="2334"/>
                      <a:pt x="31373" y="1"/>
                      <a:pt x="28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3" name="Google Shape;1143;p34"/>
              <p:cNvSpPr/>
              <p:nvPr/>
            </p:nvSpPr>
            <p:spPr>
              <a:xfrm>
                <a:off x="8310100" y="4481050"/>
                <a:ext cx="942704" cy="662481"/>
              </a:xfrm>
              <a:custGeom>
                <a:avLst/>
                <a:gdLst/>
                <a:ahLst/>
                <a:cxnLst/>
                <a:rect l="l" t="t" r="r" b="b"/>
                <a:pathLst>
                  <a:path w="33659" h="19194" extrusionOk="0">
                    <a:moveTo>
                      <a:pt x="5084" y="1"/>
                    </a:moveTo>
                    <a:cubicBezTo>
                      <a:pt x="2286" y="1"/>
                      <a:pt x="0" y="2334"/>
                      <a:pt x="0" y="5204"/>
                    </a:cubicBezTo>
                    <a:lnTo>
                      <a:pt x="0" y="19193"/>
                    </a:lnTo>
                    <a:lnTo>
                      <a:pt x="33659" y="19193"/>
                    </a:lnTo>
                    <a:lnTo>
                      <a:pt x="33659" y="5204"/>
                    </a:lnTo>
                    <a:cubicBezTo>
                      <a:pt x="33659" y="2334"/>
                      <a:pt x="31373" y="1"/>
                      <a:pt x="285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4" name="Google Shape;1144;p34"/>
              <p:cNvSpPr/>
              <p:nvPr/>
            </p:nvSpPr>
            <p:spPr>
              <a:xfrm>
                <a:off x="-599700" y="4785352"/>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sp>
            <p:nvSpPr>
              <p:cNvPr id="1145" name="Google Shape;1145;p34"/>
              <p:cNvSpPr/>
              <p:nvPr/>
            </p:nvSpPr>
            <p:spPr>
              <a:xfrm>
                <a:off x="8693550" y="4785350"/>
                <a:ext cx="1052438" cy="358160"/>
              </a:xfrm>
              <a:custGeom>
                <a:avLst/>
                <a:gdLst/>
                <a:ahLst/>
                <a:cxnLst/>
                <a:rect l="l" t="t" r="r" b="b"/>
                <a:pathLst>
                  <a:path w="37577" h="12788" extrusionOk="0">
                    <a:moveTo>
                      <a:pt x="5096" y="0"/>
                    </a:moveTo>
                    <a:cubicBezTo>
                      <a:pt x="2286" y="0"/>
                      <a:pt x="0" y="2322"/>
                      <a:pt x="0" y="5191"/>
                    </a:cubicBezTo>
                    <a:lnTo>
                      <a:pt x="0" y="12787"/>
                    </a:lnTo>
                    <a:lnTo>
                      <a:pt x="37576" y="12787"/>
                    </a:lnTo>
                    <a:lnTo>
                      <a:pt x="37576" y="5191"/>
                    </a:lnTo>
                    <a:cubicBezTo>
                      <a:pt x="37576" y="2322"/>
                      <a:pt x="35290" y="0"/>
                      <a:pt x="324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Barlow"/>
                  <a:ea typeface="Barlow"/>
                  <a:cs typeface="Barlow"/>
                  <a:sym typeface="Barlow"/>
                </a:endParaRPr>
              </a:p>
            </p:txBody>
          </p:sp>
        </p:grpSp>
      </p:grpSp>
      <p:sp>
        <p:nvSpPr>
          <p:cNvPr id="1146" name="Google Shape;1146;p34">
            <a:hlinkClick r:id="" action="ppaction://hlinkshowjump?jump=nextslide"/>
          </p:cNvPr>
          <p:cNvSpPr/>
          <p:nvPr/>
        </p:nvSpPr>
        <p:spPr>
          <a:xfrm>
            <a:off x="7532130" y="4785352"/>
            <a:ext cx="1052102" cy="358160"/>
          </a:xfrm>
          <a:custGeom>
            <a:avLst/>
            <a:gdLst/>
            <a:ahLst/>
            <a:cxnLst/>
            <a:rect l="l" t="t" r="r" b="b"/>
            <a:pathLst>
              <a:path w="37565" h="12788" extrusionOk="0">
                <a:moveTo>
                  <a:pt x="5085" y="0"/>
                </a:moveTo>
                <a:cubicBezTo>
                  <a:pt x="2275" y="0"/>
                  <a:pt x="1" y="2322"/>
                  <a:pt x="1" y="5191"/>
                </a:cubicBezTo>
                <a:lnTo>
                  <a:pt x="1" y="12787"/>
                </a:lnTo>
                <a:lnTo>
                  <a:pt x="37565" y="12787"/>
                </a:lnTo>
                <a:lnTo>
                  <a:pt x="37565" y="5191"/>
                </a:lnTo>
                <a:cubicBezTo>
                  <a:pt x="37565" y="2322"/>
                  <a:pt x="35279" y="0"/>
                  <a:pt x="32469"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
        <p:nvSpPr>
          <p:cNvPr id="1147" name="Google Shape;1147;p34"/>
          <p:cNvSpPr/>
          <p:nvPr/>
        </p:nvSpPr>
        <p:spPr>
          <a:xfrm>
            <a:off x="562030" y="4785352"/>
            <a:ext cx="1052102" cy="358160"/>
          </a:xfrm>
          <a:custGeom>
            <a:avLst/>
            <a:gdLst/>
            <a:ahLst/>
            <a:cxnLst/>
            <a:rect l="l" t="t" r="r" b="b"/>
            <a:pathLst>
              <a:path w="37565" h="12788" extrusionOk="0">
                <a:moveTo>
                  <a:pt x="5096" y="0"/>
                </a:moveTo>
                <a:cubicBezTo>
                  <a:pt x="2286" y="0"/>
                  <a:pt x="0" y="2322"/>
                  <a:pt x="0" y="5191"/>
                </a:cubicBezTo>
                <a:lnTo>
                  <a:pt x="0" y="12787"/>
                </a:lnTo>
                <a:lnTo>
                  <a:pt x="37565" y="12787"/>
                </a:lnTo>
                <a:lnTo>
                  <a:pt x="37565" y="5191"/>
                </a:lnTo>
                <a:cubicBezTo>
                  <a:pt x="37565" y="2322"/>
                  <a:pt x="35291" y="0"/>
                  <a:pt x="32481" y="0"/>
                </a:cubicBezTo>
                <a:close/>
              </a:path>
            </a:pathLst>
          </a:custGeom>
          <a:solidFill>
            <a:schemeClr val="dk1"/>
          </a:solidFill>
          <a:ln>
            <a:noFill/>
          </a:ln>
        </p:spPr>
        <p:txBody>
          <a:bodyPr spcFirstLastPara="1" wrap="square" lIns="91425" tIns="45700" rIns="91425" bIns="91425" anchor="t" anchorCtr="0">
            <a:noAutofit/>
          </a:bodyPr>
          <a:lstStyle/>
          <a:p>
            <a:pPr marL="0" lvl="0" indent="0" algn="ctr" rtl="0">
              <a:spcBef>
                <a:spcPts val="0"/>
              </a:spcBef>
              <a:spcAft>
                <a:spcPts val="0"/>
              </a:spcAft>
              <a:buNone/>
            </a:pPr>
            <a:endParaRPr sz="2000" b="1" dirty="0">
              <a:solidFill>
                <a:schemeClr val="lt1"/>
              </a:solidFill>
              <a:latin typeface="Barlow"/>
              <a:ea typeface="Barlow"/>
              <a:cs typeface="Barlow"/>
              <a:sym typeface="Barlow"/>
            </a:endParaRPr>
          </a:p>
        </p:txBody>
      </p:sp>
    </p:spTree>
    <p:extLst>
      <p:ext uri="{BB962C8B-B14F-4D97-AF65-F5344CB8AC3E}">
        <p14:creationId xmlns:p14="http://schemas.microsoft.com/office/powerpoint/2010/main" val="189913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ool Theater Play Planner by Slidesgo">
  <a:themeElements>
    <a:clrScheme name="Simple Light">
      <a:dk1>
        <a:srgbClr val="6A1C1C"/>
      </a:dk1>
      <a:lt1>
        <a:srgbClr val="FEF2CF"/>
      </a:lt1>
      <a:dk2>
        <a:srgbClr val="FFFFFF"/>
      </a:dk2>
      <a:lt2>
        <a:srgbClr val="B42021"/>
      </a:lt2>
      <a:accent1>
        <a:srgbClr val="D33738"/>
      </a:accent1>
      <a:accent2>
        <a:srgbClr val="F7B89F"/>
      </a:accent2>
      <a:accent3>
        <a:srgbClr val="AC6C36"/>
      </a:accent3>
      <a:accent4>
        <a:srgbClr val="1C2A3F"/>
      </a:accent4>
      <a:accent5>
        <a:srgbClr val="D1D7E5"/>
      </a:accent5>
      <a:accent6>
        <a:srgbClr val="FFD799"/>
      </a:accent6>
      <a:hlink>
        <a:srgbClr val="6A1C1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145</Words>
  <Application>Microsoft Office PowerPoint</Application>
  <PresentationFormat>On-screen Show (16:9)</PresentationFormat>
  <Paragraphs>23</Paragraphs>
  <Slides>6</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#9Slide05 SVNHaptic Script</vt:lpstr>
      <vt:lpstr>#9Slide03 SVNAmsi Narw</vt:lpstr>
      <vt:lpstr>Playfair Display</vt:lpstr>
      <vt:lpstr>Arial</vt:lpstr>
      <vt:lpstr>#9Slide05 SVNTradeMark</vt:lpstr>
      <vt:lpstr>Anaheim</vt:lpstr>
      <vt:lpstr>Barlow</vt:lpstr>
      <vt:lpstr>#9Slide03 Montserrat Medium</vt:lpstr>
      <vt:lpstr>Asap</vt:lpstr>
      <vt:lpstr>School Theater Play Planner by Slidesgo</vt:lpstr>
      <vt:lpstr>HỘI DIỄN NGHỆ THUẬT Chào mừng ngày Nhà giáo Việt Nam 20/11</vt:lpstr>
      <vt:lpstr>Lễ kỉ niệm ngày nhà giáo Việt Nam được tổ chức lần đầu tiên ở nước ta tại đâu?</vt:lpstr>
      <vt:lpstr>PowerPoint Presentation</vt:lpstr>
      <vt:lpstr>Mái gì che nắng che mưa Mái gì khua nước đẩy đưa con thuyền Mái gì khi trẻ thì đen Mái gì dạy dỗ chúng em nên người Mái gì đã có lâu đời,  là nơi họp mặt vui chơi hội hè  - Là những mái gì?</vt:lpstr>
      <vt:lpstr>Trường THCS Ngọc Thụy hiện nay có bao nhiêu hiệu trưởng, bao nhiêu phó hiệu trưởng?</vt:lpstr>
      <vt:lpstr>HỘI DIỄN NGHỆ THUẬT Chào mừng ngày Nhà giáo Việt Nam 20/11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DIỄN NGHỆ THUẬT Chào mừng ngày Nhà giáo Việt Nam 20/11</dc:title>
  <cp:lastModifiedBy>H060521</cp:lastModifiedBy>
  <cp:revision>14</cp:revision>
  <dcterms:modified xsi:type="dcterms:W3CDTF">2023-05-31T08:09:21Z</dcterms:modified>
</cp:coreProperties>
</file>