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7"/>
  </p:notesMasterIdLst>
  <p:sldIdLst>
    <p:sldId id="256" r:id="rId2"/>
    <p:sldId id="258" r:id="rId3"/>
    <p:sldId id="305" r:id="rId4"/>
    <p:sldId id="260" r:id="rId5"/>
    <p:sldId id="306" r:id="rId6"/>
  </p:sldIdLst>
  <p:sldSz cx="9144000" cy="5143500" type="screen16x9"/>
  <p:notesSz cx="6858000" cy="9144000"/>
  <p:embeddedFontLst>
    <p:embeddedFont>
      <p:font typeface="#9Slide03 Bebas Neue Bold" panose="020B0606020202050201" pitchFamily="34" charset="0"/>
      <p:bold r:id="rId8"/>
    </p:embeddedFont>
    <p:embeddedFont>
      <p:font typeface="#9Slide03 BoosterNextFYBlack" panose="02000A03000000020004" pitchFamily="2" charset="0"/>
      <p:regular r:id="rId9"/>
    </p:embeddedFont>
    <p:embeddedFont>
      <p:font typeface="Archivo Black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843CDD-3FAF-4977-91AC-C278CE350C16}">
  <a:tblStyle styleId="{31843CDD-3FAF-4977-91AC-C278CE350C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8fc1f8f685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8fc1f8f685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fc1f8f685_0_1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fc1f8f685_0_1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798825" y="47178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2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6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61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0000" y="1272375"/>
            <a:ext cx="3887700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0000" y="3078500"/>
            <a:ext cx="323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738150" y="540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1274863"/>
            <a:ext cx="221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720000" y="2409738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494275" y="-404575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24289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274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67350" y="285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51855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999200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-15556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703100" y="1757850"/>
            <a:ext cx="5737800" cy="16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 flipH="1">
            <a:off x="7092698" y="961120"/>
            <a:ext cx="1397509" cy="3373666"/>
            <a:chOff x="1197548" y="1137333"/>
            <a:chExt cx="1397509" cy="3373666"/>
          </a:xfrm>
        </p:grpSpPr>
        <p:sp>
          <p:nvSpPr>
            <p:cNvPr id="71" name="Google Shape;71;p8"/>
            <p:cNvSpPr/>
            <p:nvPr/>
          </p:nvSpPr>
          <p:spPr>
            <a:xfrm>
              <a:off x="1197548" y="29101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524232" y="4442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2181109" y="3708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28957" y="11373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10800000" flipH="1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 rot="10800000" flipH="1">
            <a:off x="58153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rot="10800000" flipH="1">
            <a:off x="83107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10800000" flipH="1">
            <a:off x="76653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653798" y="961120"/>
            <a:ext cx="1397509" cy="3373666"/>
            <a:chOff x="1197548" y="1137333"/>
            <a:chExt cx="1397509" cy="3373666"/>
          </a:xfrm>
        </p:grpSpPr>
        <p:sp>
          <p:nvSpPr>
            <p:cNvPr id="81" name="Google Shape;81;p8"/>
            <p:cNvSpPr/>
            <p:nvPr/>
          </p:nvSpPr>
          <p:spPr>
            <a:xfrm>
              <a:off x="1197548" y="29101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524232" y="4442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181109" y="3708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128957" y="11373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8"/>
          <p:cNvSpPr/>
          <p:nvPr/>
        </p:nvSpPr>
        <p:spPr>
          <a:xfrm rot="10800000" flipH="1">
            <a:off x="-129600" y="44937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 rot="10800000" flipH="1">
            <a:off x="-952500" y="-153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696600" y="1233175"/>
            <a:ext cx="3341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696600" y="2803075"/>
            <a:ext cx="3341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5212500" y="724075"/>
            <a:ext cx="3341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/>
          <p:nvPr/>
        </p:nvSpPr>
        <p:spPr>
          <a:xfrm rot="10800000" flipH="1">
            <a:off x="-14032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 rot="10800000" flipH="1">
            <a:off x="-291437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1255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1808025" y="15125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3"/>
          </p:nvPr>
        </p:nvSpPr>
        <p:spPr>
          <a:xfrm>
            <a:off x="1808025" y="185695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5" name="Google Shape;135;p14"/>
          <p:cNvCxnSpPr/>
          <p:nvPr/>
        </p:nvCxnSpPr>
        <p:spPr>
          <a:xfrm>
            <a:off x="796200" y="225685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4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675475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5"/>
          </p:nvPr>
        </p:nvSpPr>
        <p:spPr>
          <a:xfrm>
            <a:off x="1808025" y="2675475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6"/>
          </p:nvPr>
        </p:nvSpPr>
        <p:spPr>
          <a:xfrm>
            <a:off x="1808025" y="3019875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p14"/>
          <p:cNvCxnSpPr/>
          <p:nvPr/>
        </p:nvCxnSpPr>
        <p:spPr>
          <a:xfrm>
            <a:off x="796200" y="3419775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14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83840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8"/>
          </p:nvPr>
        </p:nvSpPr>
        <p:spPr>
          <a:xfrm>
            <a:off x="1808025" y="383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9"/>
          </p:nvPr>
        </p:nvSpPr>
        <p:spPr>
          <a:xfrm>
            <a:off x="1808025" y="41828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3" name="Google Shape;143;p14"/>
          <p:cNvCxnSpPr/>
          <p:nvPr/>
        </p:nvCxnSpPr>
        <p:spPr>
          <a:xfrm>
            <a:off x="796200" y="458270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4"/>
          <p:cNvSpPr txBox="1">
            <a:spLocks noGrp="1"/>
          </p:cNvSpPr>
          <p:nvPr>
            <p:ph type="title" idx="13" hasCustomPrompt="1"/>
          </p:nvPr>
        </p:nvSpPr>
        <p:spPr>
          <a:xfrm>
            <a:off x="4907475" y="151255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4"/>
          </p:nvPr>
        </p:nvSpPr>
        <p:spPr>
          <a:xfrm>
            <a:off x="5995500" y="15125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5"/>
          </p:nvPr>
        </p:nvSpPr>
        <p:spPr>
          <a:xfrm>
            <a:off x="5995500" y="185695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7" name="Google Shape;147;p14"/>
          <p:cNvCxnSpPr/>
          <p:nvPr/>
        </p:nvCxnSpPr>
        <p:spPr>
          <a:xfrm>
            <a:off x="4983675" y="225685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4"/>
          <p:cNvSpPr txBox="1">
            <a:spLocks noGrp="1"/>
          </p:cNvSpPr>
          <p:nvPr>
            <p:ph type="title" idx="16" hasCustomPrompt="1"/>
          </p:nvPr>
        </p:nvSpPr>
        <p:spPr>
          <a:xfrm>
            <a:off x="4907475" y="2675475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7"/>
          </p:nvPr>
        </p:nvSpPr>
        <p:spPr>
          <a:xfrm>
            <a:off x="5995500" y="2675475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ubTitle" idx="18"/>
          </p:nvPr>
        </p:nvSpPr>
        <p:spPr>
          <a:xfrm>
            <a:off x="5995500" y="3019875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1" name="Google Shape;151;p14"/>
          <p:cNvCxnSpPr/>
          <p:nvPr/>
        </p:nvCxnSpPr>
        <p:spPr>
          <a:xfrm>
            <a:off x="4983675" y="3419775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4"/>
          <p:cNvSpPr txBox="1">
            <a:spLocks noGrp="1"/>
          </p:cNvSpPr>
          <p:nvPr>
            <p:ph type="title" idx="19" hasCustomPrompt="1"/>
          </p:nvPr>
        </p:nvSpPr>
        <p:spPr>
          <a:xfrm>
            <a:off x="4907475" y="383840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20"/>
          </p:nvPr>
        </p:nvSpPr>
        <p:spPr>
          <a:xfrm>
            <a:off x="5995500" y="383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21"/>
          </p:nvPr>
        </p:nvSpPr>
        <p:spPr>
          <a:xfrm>
            <a:off x="5995500" y="41828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5" name="Google Shape;155;p14"/>
          <p:cNvCxnSpPr/>
          <p:nvPr/>
        </p:nvCxnSpPr>
        <p:spPr>
          <a:xfrm>
            <a:off x="4983675" y="458270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4"/>
          <p:cNvSpPr/>
          <p:nvPr/>
        </p:nvSpPr>
        <p:spPr>
          <a:xfrm>
            <a:off x="8597550" y="4787525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/>
          <p:nvPr/>
        </p:nvSpPr>
        <p:spPr>
          <a:xfrm>
            <a:off x="-1489975" y="-1548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-154675" y="486582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/>
          <p:nvPr/>
        </p:nvSpPr>
        <p:spPr>
          <a:xfrm>
            <a:off x="-1451875" y="41661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/>
          <p:nvPr/>
        </p:nvSpPr>
        <p:spPr>
          <a:xfrm rot="10800000">
            <a:off x="-1296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"/>
          <p:cNvSpPr/>
          <p:nvPr/>
        </p:nvSpPr>
        <p:spPr>
          <a:xfrm rot="10800000">
            <a:off x="8332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1"/>
          <p:cNvSpPr/>
          <p:nvPr/>
        </p:nvSpPr>
        <p:spPr>
          <a:xfrm rot="10800000">
            <a:off x="3232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/>
          <p:nvPr/>
        </p:nvSpPr>
        <p:spPr>
          <a:xfrm rot="10800000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"/>
          <p:cNvSpPr/>
          <p:nvPr/>
        </p:nvSpPr>
        <p:spPr>
          <a:xfrm rot="10800000">
            <a:off x="9687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60" r:id="rId6"/>
    <p:sldLayoutId id="2147483675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ctrTitle"/>
          </p:nvPr>
        </p:nvSpPr>
        <p:spPr>
          <a:xfrm>
            <a:off x="720000" y="1272375"/>
            <a:ext cx="3887700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3 Bebas Neue Bold" panose="020B0606020202050201" pitchFamily="34" charset="0"/>
              </a:rPr>
              <a:t>Cộng đồng quanh em</a:t>
            </a:r>
            <a:endParaRPr dirty="0">
              <a:latin typeface="#9Slide03 Bebas Neue Bold" panose="020B0606020202050201" pitchFamily="34" charset="0"/>
            </a:endParaRPr>
          </a:p>
        </p:txBody>
      </p:sp>
      <p:sp>
        <p:nvSpPr>
          <p:cNvPr id="338" name="Google Shape;338;p34"/>
          <p:cNvSpPr txBox="1">
            <a:spLocks noGrp="1"/>
          </p:cNvSpPr>
          <p:nvPr>
            <p:ph type="subTitle" idx="1"/>
          </p:nvPr>
        </p:nvSpPr>
        <p:spPr>
          <a:xfrm>
            <a:off x="720000" y="3078500"/>
            <a:ext cx="323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TUẦN 4</a:t>
            </a:r>
            <a:endParaRPr dirty="0"/>
          </a:p>
        </p:txBody>
      </p:sp>
      <p:cxnSp>
        <p:nvCxnSpPr>
          <p:cNvPr id="339" name="Google Shape;339;p34"/>
          <p:cNvCxnSpPr/>
          <p:nvPr/>
        </p:nvCxnSpPr>
        <p:spPr>
          <a:xfrm>
            <a:off x="796200" y="2991600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0" name="Google Shape;340;p34"/>
          <p:cNvGrpSpPr/>
          <p:nvPr/>
        </p:nvGrpSpPr>
        <p:grpSpPr>
          <a:xfrm>
            <a:off x="4419597" y="682248"/>
            <a:ext cx="4379239" cy="3779004"/>
            <a:chOff x="4571997" y="682248"/>
            <a:chExt cx="4379239" cy="3779004"/>
          </a:xfrm>
        </p:grpSpPr>
        <p:sp>
          <p:nvSpPr>
            <p:cNvPr id="341" name="Google Shape;341;p34"/>
            <p:cNvSpPr/>
            <p:nvPr/>
          </p:nvSpPr>
          <p:spPr>
            <a:xfrm>
              <a:off x="5085426" y="2282180"/>
              <a:ext cx="1517" cy="46832"/>
            </a:xfrm>
            <a:custGeom>
              <a:avLst/>
              <a:gdLst/>
              <a:ahLst/>
              <a:cxnLst/>
              <a:rect l="l" t="t" r="r" b="b"/>
              <a:pathLst>
                <a:path w="67" h="2069" extrusionOk="0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4809076" y="1683869"/>
              <a:ext cx="845395" cy="1595519"/>
            </a:xfrm>
            <a:custGeom>
              <a:avLst/>
              <a:gdLst/>
              <a:ahLst/>
              <a:cxnLst/>
              <a:rect l="l" t="t" r="r" b="b"/>
              <a:pathLst>
                <a:path w="37349" h="70489" extrusionOk="0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4824173" y="1943923"/>
              <a:ext cx="126122" cy="232575"/>
            </a:xfrm>
            <a:custGeom>
              <a:avLst/>
              <a:gdLst/>
              <a:ahLst/>
              <a:cxnLst/>
              <a:rect l="l" t="t" r="r" b="b"/>
              <a:pathLst>
                <a:path w="5572" h="10275" extrusionOk="0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4882322" y="2425596"/>
              <a:ext cx="278614" cy="72432"/>
            </a:xfrm>
            <a:custGeom>
              <a:avLst/>
              <a:gdLst/>
              <a:ahLst/>
              <a:cxnLst/>
              <a:rect l="l" t="t" r="r" b="b"/>
              <a:pathLst>
                <a:path w="12309" h="3200" extrusionOk="0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5028794" y="2547214"/>
              <a:ext cx="97421" cy="245975"/>
            </a:xfrm>
            <a:custGeom>
              <a:avLst/>
              <a:gdLst/>
              <a:ahLst/>
              <a:cxnLst/>
              <a:rect l="l" t="t" r="r" b="b"/>
              <a:pathLst>
                <a:path w="4304" h="10867" extrusionOk="0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4937439" y="2847716"/>
              <a:ext cx="235585" cy="119400"/>
            </a:xfrm>
            <a:custGeom>
              <a:avLst/>
              <a:gdLst/>
              <a:ahLst/>
              <a:cxnLst/>
              <a:rect l="l" t="t" r="r" b="b"/>
              <a:pathLst>
                <a:path w="10408" h="5275" extrusionOk="0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5480317" y="2088085"/>
              <a:ext cx="52106" cy="333617"/>
            </a:xfrm>
            <a:custGeom>
              <a:avLst/>
              <a:gdLst/>
              <a:ahLst/>
              <a:cxnLst/>
              <a:rect l="l" t="t" r="r" b="b"/>
              <a:pathLst>
                <a:path w="2302" h="14739" extrusionOk="0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5456889" y="2128919"/>
              <a:ext cx="37778" cy="294300"/>
            </a:xfrm>
            <a:custGeom>
              <a:avLst/>
              <a:gdLst/>
              <a:ahLst/>
              <a:cxnLst/>
              <a:rect l="l" t="t" r="r" b="b"/>
              <a:pathLst>
                <a:path w="1669" h="13002" extrusionOk="0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5433507" y="2442934"/>
              <a:ext cx="218971" cy="260031"/>
            </a:xfrm>
            <a:custGeom>
              <a:avLst/>
              <a:gdLst/>
              <a:ahLst/>
              <a:cxnLst/>
              <a:rect l="l" t="t" r="r" b="b"/>
              <a:pathLst>
                <a:path w="9674" h="11488" extrusionOk="0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5053715" y="3114990"/>
              <a:ext cx="395660" cy="579909"/>
            </a:xfrm>
            <a:custGeom>
              <a:avLst/>
              <a:gdLst/>
              <a:ahLst/>
              <a:cxnLst/>
              <a:rect l="l" t="t" r="r" b="b"/>
              <a:pathLst>
                <a:path w="17480" h="25620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5053715" y="3114990"/>
              <a:ext cx="395660" cy="118562"/>
            </a:xfrm>
            <a:custGeom>
              <a:avLst/>
              <a:gdLst/>
              <a:ahLst/>
              <a:cxnLst/>
              <a:rect l="l" t="t" r="r" b="b"/>
              <a:pathLst>
                <a:path w="17480" h="5238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5028794" y="3095365"/>
              <a:ext cx="445502" cy="86850"/>
            </a:xfrm>
            <a:custGeom>
              <a:avLst/>
              <a:gdLst/>
              <a:ahLst/>
              <a:cxnLst/>
              <a:rect l="l" t="t" r="r" b="b"/>
              <a:pathLst>
                <a:path w="19682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5752118" y="682248"/>
              <a:ext cx="619158" cy="618411"/>
            </a:xfrm>
            <a:custGeom>
              <a:avLst/>
              <a:gdLst/>
              <a:ahLst/>
              <a:cxnLst/>
              <a:rect l="l" t="t" r="r" b="b"/>
              <a:pathLst>
                <a:path w="27354" h="27321" extrusionOk="0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5751371" y="702823"/>
              <a:ext cx="648606" cy="590841"/>
            </a:xfrm>
            <a:custGeom>
              <a:avLst/>
              <a:gdLst/>
              <a:ahLst/>
              <a:cxnLst/>
              <a:rect l="l" t="t" r="r" b="b"/>
              <a:pathLst>
                <a:path w="28655" h="26103" extrusionOk="0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5761941" y="721542"/>
              <a:ext cx="627465" cy="553426"/>
            </a:xfrm>
            <a:custGeom>
              <a:avLst/>
              <a:gdLst/>
              <a:ahLst/>
              <a:cxnLst/>
              <a:rect l="l" t="t" r="r" b="b"/>
              <a:pathLst>
                <a:path w="27721" h="24450" extrusionOk="0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6072267" y="741914"/>
              <a:ext cx="7560" cy="41535"/>
            </a:xfrm>
            <a:custGeom>
              <a:avLst/>
              <a:gdLst/>
              <a:ahLst/>
              <a:cxnLst/>
              <a:rect l="l" t="t" r="r" b="b"/>
              <a:pathLst>
                <a:path w="334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5944651" y="774373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5851780" y="866497"/>
              <a:ext cx="40041" cy="27185"/>
            </a:xfrm>
            <a:custGeom>
              <a:avLst/>
              <a:gdLst/>
              <a:ahLst/>
              <a:cxnLst/>
              <a:rect l="l" t="t" r="r" b="b"/>
              <a:pathLst>
                <a:path w="1769" h="1201" extrusionOk="0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5819321" y="994837"/>
              <a:ext cx="41558" cy="6836"/>
            </a:xfrm>
            <a:custGeom>
              <a:avLst/>
              <a:gdLst/>
              <a:ahLst/>
              <a:cxnLst/>
              <a:rect l="l" t="t" r="r" b="b"/>
              <a:pathLst>
                <a:path w="1836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5857823" y="1106586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5944651" y="1182844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6072267" y="1213061"/>
              <a:ext cx="7560" cy="42305"/>
            </a:xfrm>
            <a:custGeom>
              <a:avLst/>
              <a:gdLst/>
              <a:ahLst/>
              <a:cxnLst/>
              <a:rect l="l" t="t" r="r" b="b"/>
              <a:pathLst>
                <a:path w="334" h="1869" extrusionOk="0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6180236" y="1182844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6260251" y="1102806"/>
              <a:ext cx="39294" cy="27207"/>
            </a:xfrm>
            <a:custGeom>
              <a:avLst/>
              <a:gdLst/>
              <a:ahLst/>
              <a:cxnLst/>
              <a:rect l="l" t="t" r="r" b="b"/>
              <a:pathLst>
                <a:path w="1736" h="1202" extrusionOk="0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6290468" y="994837"/>
              <a:ext cx="42305" cy="6836"/>
            </a:xfrm>
            <a:custGeom>
              <a:avLst/>
              <a:gdLst/>
              <a:ahLst/>
              <a:cxnLst/>
              <a:rect l="l" t="t" r="r" b="b"/>
              <a:pathLst>
                <a:path w="1869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6267811" y="870254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6180236" y="774373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5995240" y="909526"/>
              <a:ext cx="127616" cy="241629"/>
            </a:xfrm>
            <a:custGeom>
              <a:avLst/>
              <a:gdLst/>
              <a:ahLst/>
              <a:cxnLst/>
              <a:rect l="l" t="t" r="r" b="b"/>
              <a:pathLst>
                <a:path w="5638" h="10675" extrusionOk="0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6052620" y="903483"/>
              <a:ext cx="61182" cy="259759"/>
            </a:xfrm>
            <a:custGeom>
              <a:avLst/>
              <a:gdLst/>
              <a:ahLst/>
              <a:cxnLst/>
              <a:rect l="l" t="t" r="r" b="b"/>
              <a:pathLst>
                <a:path w="2703" h="11476" extrusionOk="0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7268233" y="788723"/>
              <a:ext cx="261276" cy="324676"/>
            </a:xfrm>
            <a:custGeom>
              <a:avLst/>
              <a:gdLst/>
              <a:ahLst/>
              <a:cxnLst/>
              <a:rect l="l" t="t" r="r" b="b"/>
              <a:pathLst>
                <a:path w="11543" h="14344" extrusionOk="0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7148177" y="956335"/>
              <a:ext cx="106498" cy="167635"/>
            </a:xfrm>
            <a:custGeom>
              <a:avLst/>
              <a:gdLst/>
              <a:ahLst/>
              <a:cxnLst/>
              <a:rect l="l" t="t" r="r" b="b"/>
              <a:pathLst>
                <a:path w="4705" h="7406" extrusionOk="0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8041399" y="1838218"/>
              <a:ext cx="119309" cy="113288"/>
            </a:xfrm>
            <a:custGeom>
              <a:avLst/>
              <a:gdLst/>
              <a:ahLst/>
              <a:cxnLst/>
              <a:rect l="l" t="t" r="r" b="b"/>
              <a:pathLst>
                <a:path w="5271" h="5005" extrusionOk="0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143553" y="1632850"/>
              <a:ext cx="118562" cy="112519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8355505" y="1647201"/>
              <a:ext cx="74016" cy="69489"/>
            </a:xfrm>
            <a:custGeom>
              <a:avLst/>
              <a:gdLst/>
              <a:ahLst/>
              <a:cxnLst/>
              <a:rect l="l" t="t" r="r" b="b"/>
              <a:pathLst>
                <a:path w="3270" h="3070" extrusionOk="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5576198" y="1454667"/>
              <a:ext cx="74016" cy="7023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8258084" y="1450887"/>
              <a:ext cx="45338" cy="43052"/>
            </a:xfrm>
            <a:custGeom>
              <a:avLst/>
              <a:gdLst/>
              <a:ahLst/>
              <a:cxnLst/>
              <a:rect l="l" t="t" r="r" b="b"/>
              <a:pathLst>
                <a:path w="2003" h="1902" extrusionOk="0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5357997" y="1043163"/>
              <a:ext cx="45315" cy="4382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7536276" y="2399226"/>
              <a:ext cx="783760" cy="1294903"/>
            </a:xfrm>
            <a:custGeom>
              <a:avLst/>
              <a:gdLst/>
              <a:ahLst/>
              <a:cxnLst/>
              <a:rect l="l" t="t" r="r" b="b"/>
              <a:pathLst>
                <a:path w="34626" h="57208" extrusionOk="0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8320013" y="2398456"/>
              <a:ext cx="312612" cy="1295673"/>
            </a:xfrm>
            <a:custGeom>
              <a:avLst/>
              <a:gdLst/>
              <a:ahLst/>
              <a:cxnLst/>
              <a:rect l="l" t="t" r="r" b="b"/>
              <a:pathLst>
                <a:path w="13811" h="57242" extrusionOk="0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7608007" y="2461133"/>
              <a:ext cx="151790" cy="337533"/>
            </a:xfrm>
            <a:custGeom>
              <a:avLst/>
              <a:gdLst/>
              <a:ahLst/>
              <a:cxnLst/>
              <a:rect l="l" t="t" r="r" b="b"/>
              <a:pathLst>
                <a:path w="6706" h="14912" extrusionOk="0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7607260" y="3287152"/>
              <a:ext cx="646320" cy="330720"/>
            </a:xfrm>
            <a:custGeom>
              <a:avLst/>
              <a:gdLst/>
              <a:ahLst/>
              <a:cxnLst/>
              <a:rect l="l" t="t" r="r" b="b"/>
              <a:pathLst>
                <a:path w="28554" h="14611" extrusionOk="0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7839812" y="3382287"/>
              <a:ext cx="126869" cy="63446"/>
            </a:xfrm>
            <a:custGeom>
              <a:avLst/>
              <a:gdLst/>
              <a:ahLst/>
              <a:cxnLst/>
              <a:rect l="l" t="t" r="r" b="b"/>
              <a:pathLst>
                <a:path w="560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7873017" y="3382287"/>
              <a:ext cx="135946" cy="63446"/>
            </a:xfrm>
            <a:custGeom>
              <a:avLst/>
              <a:gdLst/>
              <a:ahLst/>
              <a:cxnLst/>
              <a:rect l="l" t="t" r="r" b="b"/>
              <a:pathLst>
                <a:path w="6006" h="2803" extrusionOk="0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7608007" y="2879428"/>
              <a:ext cx="151790" cy="336764"/>
            </a:xfrm>
            <a:custGeom>
              <a:avLst/>
              <a:gdLst/>
              <a:ahLst/>
              <a:cxnLst/>
              <a:rect l="l" t="t" r="r" b="b"/>
              <a:pathLst>
                <a:path w="6706" h="14878" extrusionOk="0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5586022" y="4039924"/>
              <a:ext cx="2206980" cy="348851"/>
            </a:xfrm>
            <a:custGeom>
              <a:avLst/>
              <a:gdLst/>
              <a:ahLst/>
              <a:cxnLst/>
              <a:rect l="l" t="t" r="r" b="b"/>
              <a:pathLst>
                <a:path w="97503" h="15412" extrusionOk="0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4587094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6874112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4571997" y="3689579"/>
              <a:ext cx="4379239" cy="9846"/>
            </a:xfrm>
            <a:custGeom>
              <a:avLst/>
              <a:gdLst/>
              <a:ahLst/>
              <a:cxnLst/>
              <a:rect l="l" t="t" r="r" b="b"/>
              <a:pathLst>
                <a:path w="193472" h="435" extrusionOk="0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7025110" y="2415071"/>
              <a:ext cx="343577" cy="371531"/>
            </a:xfrm>
            <a:custGeom>
              <a:avLst/>
              <a:gdLst/>
              <a:ahLst/>
              <a:cxnLst/>
              <a:rect l="l" t="t" r="r" b="b"/>
              <a:pathLst>
                <a:path w="15179" h="16414" extrusionOk="0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7166533" y="2608464"/>
              <a:ext cx="48122" cy="137078"/>
            </a:xfrm>
            <a:custGeom>
              <a:avLst/>
              <a:gdLst/>
              <a:ahLst/>
              <a:cxnLst/>
              <a:rect l="l" t="t" r="r" b="b"/>
              <a:pathLst>
                <a:path w="2126" h="6056" extrusionOk="0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7223687" y="2589179"/>
              <a:ext cx="44568" cy="145158"/>
            </a:xfrm>
            <a:custGeom>
              <a:avLst/>
              <a:gdLst/>
              <a:ahLst/>
              <a:cxnLst/>
              <a:rect l="l" t="t" r="r" b="b"/>
              <a:pathLst>
                <a:path w="1969" h="6413" extrusionOk="0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7276019" y="2568468"/>
              <a:ext cx="49616" cy="143280"/>
            </a:xfrm>
            <a:custGeom>
              <a:avLst/>
              <a:gdLst/>
              <a:ahLst/>
              <a:cxnLst/>
              <a:rect l="l" t="t" r="r" b="b"/>
              <a:pathLst>
                <a:path w="2192" h="6330" extrusionOk="0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6831988" y="1713272"/>
              <a:ext cx="434796" cy="821356"/>
            </a:xfrm>
            <a:custGeom>
              <a:avLst/>
              <a:gdLst/>
              <a:ahLst/>
              <a:cxnLst/>
              <a:rect l="l" t="t" r="r" b="b"/>
              <a:pathLst>
                <a:path w="19209" h="36287" extrusionOk="0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6829747" y="1706278"/>
              <a:ext cx="440024" cy="786589"/>
            </a:xfrm>
            <a:custGeom>
              <a:avLst/>
              <a:gdLst/>
              <a:ahLst/>
              <a:cxnLst/>
              <a:rect l="l" t="t" r="r" b="b"/>
              <a:pathLst>
                <a:path w="19440" h="34751" extrusionOk="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7181405" y="2310135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6870332" y="1720448"/>
              <a:ext cx="4550" cy="37008"/>
            </a:xfrm>
            <a:custGeom>
              <a:avLst/>
              <a:gdLst/>
              <a:ahLst/>
              <a:cxnLst/>
              <a:rect l="l" t="t" r="r" b="b"/>
              <a:pathLst>
                <a:path w="201" h="1635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7064382" y="2250673"/>
              <a:ext cx="37008" cy="5116"/>
            </a:xfrm>
            <a:custGeom>
              <a:avLst/>
              <a:gdLst/>
              <a:ahLst/>
              <a:cxnLst/>
              <a:rect l="l" t="t" r="r" b="b"/>
              <a:pathLst>
                <a:path w="1635" h="226" extrusionOk="0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6975290" y="2017917"/>
              <a:ext cx="37008" cy="4550"/>
            </a:xfrm>
            <a:custGeom>
              <a:avLst/>
              <a:gdLst/>
              <a:ahLst/>
              <a:cxnLst/>
              <a:rect l="l" t="t" r="r" b="b"/>
              <a:pathLst>
                <a:path w="1635" h="201" extrusionOk="0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7087786" y="2128149"/>
              <a:ext cx="26438" cy="25713"/>
            </a:xfrm>
            <a:custGeom>
              <a:avLst/>
              <a:gdLst/>
              <a:ahLst/>
              <a:cxnLst/>
              <a:rect l="l" t="t" r="r" b="b"/>
              <a:pathLst>
                <a:path w="1168" h="1136" extrusionOk="0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6907340" y="184199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7081743" y="2401490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7001253" y="2352191"/>
              <a:ext cx="238165" cy="91808"/>
            </a:xfrm>
            <a:custGeom>
              <a:avLst/>
              <a:gdLst/>
              <a:ahLst/>
              <a:cxnLst/>
              <a:rect l="l" t="t" r="r" b="b"/>
              <a:pathLst>
                <a:path w="10522" h="4056" extrusionOk="0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6830313" y="1706844"/>
              <a:ext cx="336017" cy="786023"/>
            </a:xfrm>
            <a:custGeom>
              <a:avLst/>
              <a:gdLst/>
              <a:ahLst/>
              <a:cxnLst/>
              <a:rect l="l" t="t" r="r" b="b"/>
              <a:pathLst>
                <a:path w="14845" h="34726" extrusionOk="0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6720081" y="3724324"/>
              <a:ext cx="598017" cy="552136"/>
            </a:xfrm>
            <a:custGeom>
              <a:avLst/>
              <a:gdLst/>
              <a:ahLst/>
              <a:cxnLst/>
              <a:rect l="l" t="t" r="r" b="b"/>
              <a:pathLst>
                <a:path w="26420" h="24393" extrusionOk="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6720081" y="4001422"/>
              <a:ext cx="598017" cy="275038"/>
            </a:xfrm>
            <a:custGeom>
              <a:avLst/>
              <a:gdLst/>
              <a:ahLst/>
              <a:cxnLst/>
              <a:rect l="l" t="t" r="r" b="b"/>
              <a:pathLst>
                <a:path w="26420" h="12151" extrusionOk="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6719334" y="4070119"/>
              <a:ext cx="599511" cy="206590"/>
            </a:xfrm>
            <a:custGeom>
              <a:avLst/>
              <a:gdLst/>
              <a:ahLst/>
              <a:cxnLst/>
              <a:rect l="l" t="t" r="r" b="b"/>
              <a:pathLst>
                <a:path w="26486" h="9127" extrusionOk="0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6753309" y="4238365"/>
              <a:ext cx="542878" cy="18266"/>
            </a:xfrm>
            <a:custGeom>
              <a:avLst/>
              <a:gdLst/>
              <a:ahLst/>
              <a:cxnLst/>
              <a:rect l="l" t="t" r="r" b="b"/>
              <a:pathLst>
                <a:path w="23984" h="807" extrusionOk="0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6984344" y="4082478"/>
              <a:ext cx="111002" cy="26166"/>
            </a:xfrm>
            <a:custGeom>
              <a:avLst/>
              <a:gdLst/>
              <a:ahLst/>
              <a:cxnLst/>
              <a:rect l="l" t="t" r="r" b="b"/>
              <a:pathLst>
                <a:path w="4904" h="1156" extrusionOk="0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7009537" y="4098345"/>
              <a:ext cx="109983" cy="26370"/>
            </a:xfrm>
            <a:custGeom>
              <a:avLst/>
              <a:gdLst/>
              <a:ahLst/>
              <a:cxnLst/>
              <a:rect l="l" t="t" r="r" b="b"/>
              <a:pathLst>
                <a:path w="4859" h="1165" extrusionOk="0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7034187" y="4114959"/>
              <a:ext cx="110255" cy="26166"/>
            </a:xfrm>
            <a:custGeom>
              <a:avLst/>
              <a:gdLst/>
              <a:ahLst/>
              <a:cxnLst/>
              <a:rect l="l" t="t" r="r" b="b"/>
              <a:pathLst>
                <a:path w="4871" h="1156" extrusionOk="0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6689116" y="2221790"/>
              <a:ext cx="393396" cy="1865713"/>
            </a:xfrm>
            <a:custGeom>
              <a:avLst/>
              <a:gdLst/>
              <a:ahLst/>
              <a:cxnLst/>
              <a:rect l="l" t="t" r="r" b="b"/>
              <a:pathLst>
                <a:path w="17380" h="82426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6724608" y="4017266"/>
              <a:ext cx="344324" cy="8081"/>
            </a:xfrm>
            <a:custGeom>
              <a:avLst/>
              <a:gdLst/>
              <a:ahLst/>
              <a:cxnLst/>
              <a:rect l="l" t="t" r="r" b="b"/>
              <a:pathLst>
                <a:path w="15212" h="357" extrusionOk="0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6899780" y="2497552"/>
              <a:ext cx="51359" cy="1495381"/>
            </a:xfrm>
            <a:custGeom>
              <a:avLst/>
              <a:gdLst/>
              <a:ahLst/>
              <a:cxnLst/>
              <a:rect l="l" t="t" r="r" b="b"/>
              <a:pathLst>
                <a:path w="2269" h="66065" extrusionOk="0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6689116" y="2221790"/>
              <a:ext cx="262792" cy="1252621"/>
            </a:xfrm>
            <a:custGeom>
              <a:avLst/>
              <a:gdLst/>
              <a:ahLst/>
              <a:cxnLst/>
              <a:rect l="l" t="t" r="r" b="b"/>
              <a:pathLst>
                <a:path w="11610" h="55340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6001284" y="3726588"/>
              <a:ext cx="644079" cy="538441"/>
            </a:xfrm>
            <a:custGeom>
              <a:avLst/>
              <a:gdLst/>
              <a:ahLst/>
              <a:cxnLst/>
              <a:rect l="l" t="t" r="r" b="b"/>
              <a:pathLst>
                <a:path w="28455" h="23788" extrusionOk="0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6000537" y="3996125"/>
              <a:ext cx="606301" cy="268904"/>
            </a:xfrm>
            <a:custGeom>
              <a:avLst/>
              <a:gdLst/>
              <a:ahLst/>
              <a:cxnLst/>
              <a:rect l="l" t="t" r="r" b="b"/>
              <a:pathLst>
                <a:path w="26786" h="11880" extrusionOk="0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6000537" y="4064076"/>
              <a:ext cx="600280" cy="200954"/>
            </a:xfrm>
            <a:custGeom>
              <a:avLst/>
              <a:gdLst/>
              <a:ahLst/>
              <a:cxnLst/>
              <a:rect l="l" t="t" r="r" b="b"/>
              <a:pathLst>
                <a:path w="26520" h="8878" extrusionOk="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6022425" y="4231846"/>
              <a:ext cx="542900" cy="12042"/>
            </a:xfrm>
            <a:custGeom>
              <a:avLst/>
              <a:gdLst/>
              <a:ahLst/>
              <a:cxnLst/>
              <a:rect l="l" t="t" r="r" b="b"/>
              <a:pathLst>
                <a:path w="23985" h="532" extrusionOk="0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6216475" y="4066814"/>
              <a:ext cx="109961" cy="26936"/>
            </a:xfrm>
            <a:custGeom>
              <a:avLst/>
              <a:gdLst/>
              <a:ahLst/>
              <a:cxnLst/>
              <a:rect l="l" t="t" r="r" b="b"/>
              <a:pathLst>
                <a:path w="4858" h="1190" extrusionOk="0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6191056" y="4082636"/>
              <a:ext cx="109870" cy="26981"/>
            </a:xfrm>
            <a:custGeom>
              <a:avLst/>
              <a:gdLst/>
              <a:ahLst/>
              <a:cxnLst/>
              <a:rect l="l" t="t" r="r" b="b"/>
              <a:pathLst>
                <a:path w="4854" h="1192" extrusionOk="0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6165885" y="4098526"/>
              <a:ext cx="110255" cy="27502"/>
            </a:xfrm>
            <a:custGeom>
              <a:avLst/>
              <a:gdLst/>
              <a:ahLst/>
              <a:cxnLst/>
              <a:rect l="l" t="t" r="r" b="b"/>
              <a:pathLst>
                <a:path w="4871" h="1215" extrusionOk="0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6236099" y="2221790"/>
              <a:ext cx="738444" cy="1861955"/>
            </a:xfrm>
            <a:custGeom>
              <a:avLst/>
              <a:gdLst/>
              <a:ahLst/>
              <a:cxnLst/>
              <a:rect l="l" t="t" r="r" b="b"/>
              <a:pathLst>
                <a:path w="32624" h="82260" extrusionOk="0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6264031" y="4000086"/>
              <a:ext cx="342807" cy="17203"/>
            </a:xfrm>
            <a:custGeom>
              <a:avLst/>
              <a:gdLst/>
              <a:ahLst/>
              <a:cxnLst/>
              <a:rect l="l" t="t" r="r" b="b"/>
              <a:pathLst>
                <a:path w="15145" h="760" extrusionOk="0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6368242" y="2526254"/>
              <a:ext cx="262770" cy="1443592"/>
            </a:xfrm>
            <a:custGeom>
              <a:avLst/>
              <a:gdLst/>
              <a:ahLst/>
              <a:cxnLst/>
              <a:rect l="l" t="t" r="r" b="b"/>
              <a:pathLst>
                <a:path w="11609" h="63777" extrusionOk="0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6492056" y="2407194"/>
              <a:ext cx="152537" cy="130038"/>
            </a:xfrm>
            <a:custGeom>
              <a:avLst/>
              <a:gdLst/>
              <a:ahLst/>
              <a:cxnLst/>
              <a:rect l="l" t="t" r="r" b="b"/>
              <a:pathLst>
                <a:path w="6739" h="5745" extrusionOk="0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6800978" y="2529739"/>
              <a:ext cx="116751" cy="54641"/>
            </a:xfrm>
            <a:custGeom>
              <a:avLst/>
              <a:gdLst/>
              <a:ahLst/>
              <a:cxnLst/>
              <a:rect l="l" t="t" r="r" b="b"/>
              <a:pathLst>
                <a:path w="5158" h="2414" extrusionOk="0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6837104" y="2271995"/>
              <a:ext cx="92894" cy="251294"/>
            </a:xfrm>
            <a:custGeom>
              <a:avLst/>
              <a:gdLst/>
              <a:ahLst/>
              <a:cxnLst/>
              <a:rect l="l" t="t" r="r" b="b"/>
              <a:pathLst>
                <a:path w="4104" h="11102" extrusionOk="0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6855234" y="2517358"/>
              <a:ext cx="18629" cy="43074"/>
            </a:xfrm>
            <a:custGeom>
              <a:avLst/>
              <a:gdLst/>
              <a:ahLst/>
              <a:cxnLst/>
              <a:rect l="l" t="t" r="r" b="b"/>
              <a:pathLst>
                <a:path w="823" h="1903" extrusionOk="0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6477705" y="1669383"/>
              <a:ext cx="576876" cy="729187"/>
            </a:xfrm>
            <a:custGeom>
              <a:avLst/>
              <a:gdLst/>
              <a:ahLst/>
              <a:cxnLst/>
              <a:rect l="l" t="t" r="r" b="b"/>
              <a:pathLst>
                <a:path w="25486" h="32215" extrusionOk="0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6873342" y="2230097"/>
              <a:ext cx="5319" cy="36261"/>
            </a:xfrm>
            <a:custGeom>
              <a:avLst/>
              <a:gdLst/>
              <a:ahLst/>
              <a:cxnLst/>
              <a:rect l="l" t="t" r="r" b="b"/>
              <a:pathLst>
                <a:path w="235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6808425" y="1974141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6632506" y="1872962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6634769" y="2180255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6740475" y="2164592"/>
              <a:ext cx="36261" cy="5116"/>
            </a:xfrm>
            <a:custGeom>
              <a:avLst/>
              <a:gdLst/>
              <a:ahLst/>
              <a:cxnLst/>
              <a:rect l="l" t="t" r="r" b="b"/>
              <a:pathLst>
                <a:path w="1602" h="226" extrusionOk="0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6610595" y="201339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6792558" y="1841998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6597014" y="2328243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6847674" y="2357691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6745749" y="230483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6555479" y="2101734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6859761" y="207984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6714784" y="1896367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6698193" y="207228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6508670" y="2249722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6704214" y="1574859"/>
              <a:ext cx="145000" cy="191288"/>
            </a:xfrm>
            <a:custGeom>
              <a:avLst/>
              <a:gdLst/>
              <a:ahLst/>
              <a:cxnLst/>
              <a:rect l="l" t="t" r="r" b="b"/>
              <a:pathLst>
                <a:path w="6406" h="8451" extrusionOk="0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6711027" y="1581514"/>
              <a:ext cx="121573" cy="100228"/>
            </a:xfrm>
            <a:custGeom>
              <a:avLst/>
              <a:gdLst/>
              <a:ahLst/>
              <a:cxnLst/>
              <a:rect l="l" t="t" r="r" b="b"/>
              <a:pathLst>
                <a:path w="5371" h="4428" extrusionOk="0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6667228" y="1335064"/>
              <a:ext cx="247672" cy="306795"/>
            </a:xfrm>
            <a:custGeom>
              <a:avLst/>
              <a:gdLst/>
              <a:ahLst/>
              <a:cxnLst/>
              <a:rect l="l" t="t" r="r" b="b"/>
              <a:pathLst>
                <a:path w="10942" h="13554" extrusionOk="0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6791811" y="1477325"/>
              <a:ext cx="8330" cy="24921"/>
            </a:xfrm>
            <a:custGeom>
              <a:avLst/>
              <a:gdLst/>
              <a:ahLst/>
              <a:cxnLst/>
              <a:rect l="l" t="t" r="r" b="b"/>
              <a:pathLst>
                <a:path w="368" h="11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6771802" y="1469697"/>
              <a:ext cx="30987" cy="28837"/>
            </a:xfrm>
            <a:custGeom>
              <a:avLst/>
              <a:gdLst/>
              <a:ahLst/>
              <a:cxnLst/>
              <a:rect l="l" t="t" r="r" b="b"/>
              <a:pathLst>
                <a:path w="1369" h="1274" extrusionOk="0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6846927" y="1465985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6841495" y="1455075"/>
              <a:ext cx="30308" cy="28520"/>
            </a:xfrm>
            <a:custGeom>
              <a:avLst/>
              <a:gdLst/>
              <a:ahLst/>
              <a:cxnLst/>
              <a:rect l="l" t="t" r="r" b="b"/>
              <a:pathLst>
                <a:path w="1339" h="1260" extrusionOk="0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6761978" y="1436741"/>
              <a:ext cx="30603" cy="23020"/>
            </a:xfrm>
            <a:custGeom>
              <a:avLst/>
              <a:gdLst/>
              <a:ahLst/>
              <a:cxnLst/>
              <a:rect l="l" t="t" r="r" b="b"/>
              <a:pathLst>
                <a:path w="1352" h="1017" extrusionOk="0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6834840" y="1425084"/>
              <a:ext cx="34767" cy="17519"/>
            </a:xfrm>
            <a:custGeom>
              <a:avLst/>
              <a:gdLst/>
              <a:ahLst/>
              <a:cxnLst/>
              <a:rect l="l" t="t" r="r" b="b"/>
              <a:pathLst>
                <a:path w="1536" h="774" extrusionOk="0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6801635" y="1559603"/>
              <a:ext cx="18131" cy="6836"/>
            </a:xfrm>
            <a:custGeom>
              <a:avLst/>
              <a:gdLst/>
              <a:ahLst/>
              <a:cxnLst/>
              <a:rect l="l" t="t" r="r" b="b"/>
              <a:pathLst>
                <a:path w="801" h="302" extrusionOk="0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6806365" y="1430199"/>
              <a:ext cx="50680" cy="111319"/>
            </a:xfrm>
            <a:custGeom>
              <a:avLst/>
              <a:gdLst/>
              <a:ahLst/>
              <a:cxnLst/>
              <a:rect l="l" t="t" r="r" b="b"/>
              <a:pathLst>
                <a:path w="2239" h="4918" extrusionOk="0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6804645" y="1531672"/>
              <a:ext cx="30218" cy="21458"/>
            </a:xfrm>
            <a:custGeom>
              <a:avLst/>
              <a:gdLst/>
              <a:ahLst/>
              <a:cxnLst/>
              <a:rect l="l" t="t" r="r" b="b"/>
              <a:pathLst>
                <a:path w="1335" h="948" extrusionOk="0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6643167" y="1308830"/>
              <a:ext cx="258899" cy="196517"/>
            </a:xfrm>
            <a:custGeom>
              <a:avLst/>
              <a:gdLst/>
              <a:ahLst/>
              <a:cxnLst/>
              <a:rect l="l" t="t" r="r" b="b"/>
              <a:pathLst>
                <a:path w="11438" h="8682" extrusionOk="0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6711774" y="1377641"/>
              <a:ext cx="68358" cy="72772"/>
            </a:xfrm>
            <a:custGeom>
              <a:avLst/>
              <a:gdLst/>
              <a:ahLst/>
              <a:cxnLst/>
              <a:rect l="l" t="t" r="r" b="b"/>
              <a:pathLst>
                <a:path w="3020" h="3215" extrusionOk="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6637033" y="1378410"/>
              <a:ext cx="61069" cy="126258"/>
            </a:xfrm>
            <a:custGeom>
              <a:avLst/>
              <a:gdLst/>
              <a:ahLst/>
              <a:cxnLst/>
              <a:rect l="l" t="t" r="r" b="b"/>
              <a:pathLst>
                <a:path w="2698" h="5578" extrusionOk="0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6818475" y="1322230"/>
              <a:ext cx="83591" cy="78317"/>
            </a:xfrm>
            <a:custGeom>
              <a:avLst/>
              <a:gdLst/>
              <a:ahLst/>
              <a:cxnLst/>
              <a:rect l="l" t="t" r="r" b="b"/>
              <a:pathLst>
                <a:path w="3693" h="3460" extrusionOk="0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6640790" y="1480856"/>
              <a:ext cx="76303" cy="82210"/>
            </a:xfrm>
            <a:custGeom>
              <a:avLst/>
              <a:gdLst/>
              <a:ahLst/>
              <a:cxnLst/>
              <a:rect l="l" t="t" r="r" b="b"/>
              <a:pathLst>
                <a:path w="3371" h="3632" extrusionOk="0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6666481" y="1499213"/>
              <a:ext cx="38525" cy="51427"/>
            </a:xfrm>
            <a:custGeom>
              <a:avLst/>
              <a:gdLst/>
              <a:ahLst/>
              <a:cxnLst/>
              <a:rect l="l" t="t" r="r" b="b"/>
              <a:pathLst>
                <a:path w="1702" h="2272" extrusionOk="0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6685359" y="1678165"/>
              <a:ext cx="180469" cy="168631"/>
            </a:xfrm>
            <a:custGeom>
              <a:avLst/>
              <a:gdLst/>
              <a:ahLst/>
              <a:cxnLst/>
              <a:rect l="l" t="t" r="r" b="b"/>
              <a:pathLst>
                <a:path w="7973" h="7450" extrusionOk="0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6683842" y="1706278"/>
              <a:ext cx="185765" cy="147082"/>
            </a:xfrm>
            <a:custGeom>
              <a:avLst/>
              <a:gdLst/>
              <a:ahLst/>
              <a:cxnLst/>
              <a:rect l="l" t="t" r="r" b="b"/>
              <a:pathLst>
                <a:path w="8207" h="6498" extrusionOk="0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6465641" y="1076346"/>
              <a:ext cx="255210" cy="718390"/>
            </a:xfrm>
            <a:custGeom>
              <a:avLst/>
              <a:gdLst/>
              <a:ahLst/>
              <a:cxnLst/>
              <a:rect l="l" t="t" r="r" b="b"/>
              <a:pathLst>
                <a:path w="11275" h="31738" extrusionOk="0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6523767" y="864143"/>
              <a:ext cx="305052" cy="348941"/>
            </a:xfrm>
            <a:custGeom>
              <a:avLst/>
              <a:gdLst/>
              <a:ahLst/>
              <a:cxnLst/>
              <a:rect l="l" t="t" r="r" b="b"/>
              <a:pathLst>
                <a:path w="13477" h="15416" extrusionOk="0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6707247" y="958395"/>
              <a:ext cx="70531" cy="106815"/>
            </a:xfrm>
            <a:custGeom>
              <a:avLst/>
              <a:gdLst/>
              <a:ahLst/>
              <a:cxnLst/>
              <a:rect l="l" t="t" r="r" b="b"/>
              <a:pathLst>
                <a:path w="3116" h="4719" extrusionOk="0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6658921" y="926276"/>
              <a:ext cx="74899" cy="114239"/>
            </a:xfrm>
            <a:custGeom>
              <a:avLst/>
              <a:gdLst/>
              <a:ahLst/>
              <a:cxnLst/>
              <a:rect l="l" t="t" r="r" b="b"/>
              <a:pathLst>
                <a:path w="3309" h="5047" extrusionOk="0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6612429" y="899476"/>
              <a:ext cx="67000" cy="118924"/>
            </a:xfrm>
            <a:custGeom>
              <a:avLst/>
              <a:gdLst/>
              <a:ahLst/>
              <a:cxnLst/>
              <a:rect l="l" t="t" r="r" b="b"/>
              <a:pathLst>
                <a:path w="2960" h="5254" extrusionOk="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6588707" y="1032728"/>
              <a:ext cx="218224" cy="217341"/>
            </a:xfrm>
            <a:custGeom>
              <a:avLst/>
              <a:gdLst/>
              <a:ahLst/>
              <a:cxnLst/>
              <a:rect l="l" t="t" r="r" b="b"/>
              <a:pathLst>
                <a:path w="9641" h="9602" extrusionOk="0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6614375" y="1033362"/>
              <a:ext cx="158581" cy="112519"/>
            </a:xfrm>
            <a:custGeom>
              <a:avLst/>
              <a:gdLst/>
              <a:ahLst/>
              <a:cxnLst/>
              <a:rect l="l" t="t" r="r" b="b"/>
              <a:pathLst>
                <a:path w="7006" h="4971" extrusionOk="0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6456564" y="1159439"/>
              <a:ext cx="256024" cy="723799"/>
            </a:xfrm>
            <a:custGeom>
              <a:avLst/>
              <a:gdLst/>
              <a:ahLst/>
              <a:cxnLst/>
              <a:rect l="l" t="t" r="r" b="b"/>
              <a:pathLst>
                <a:path w="11311" h="31977" extrusionOk="0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6627209" y="1513564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6565303" y="1260618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6650614" y="163285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6596245" y="1396314"/>
              <a:ext cx="36284" cy="4753"/>
            </a:xfrm>
            <a:custGeom>
              <a:avLst/>
              <a:gdLst/>
              <a:ahLst/>
              <a:cxnLst/>
              <a:rect l="l" t="t" r="r" b="b"/>
              <a:pathLst>
                <a:path w="1603" h="210" extrusionOk="0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6609079" y="1712888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6530558" y="147655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6543392" y="1611709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6670238" y="1293076"/>
              <a:ext cx="25713" cy="25713"/>
            </a:xfrm>
            <a:custGeom>
              <a:avLst/>
              <a:gdLst/>
              <a:ahLst/>
              <a:cxnLst/>
              <a:rect l="l" t="t" r="r" b="b"/>
              <a:pathLst>
                <a:path w="1136" h="1136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6499616" y="1216072"/>
              <a:ext cx="188753" cy="90019"/>
            </a:xfrm>
            <a:custGeom>
              <a:avLst/>
              <a:gdLst/>
              <a:ahLst/>
              <a:cxnLst/>
              <a:rect l="l" t="t" r="r" b="b"/>
              <a:pathLst>
                <a:path w="8339" h="3977" extrusionOk="0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7104400" y="3777177"/>
              <a:ext cx="600280" cy="528935"/>
            </a:xfrm>
            <a:custGeom>
              <a:avLst/>
              <a:gdLst/>
              <a:ahLst/>
              <a:cxnLst/>
              <a:rect l="l" t="t" r="r" b="b"/>
              <a:pathLst>
                <a:path w="26520" h="23368" extrusionOk="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7104400" y="3984038"/>
              <a:ext cx="599511" cy="322073"/>
            </a:xfrm>
            <a:custGeom>
              <a:avLst/>
              <a:gdLst/>
              <a:ahLst/>
              <a:cxnLst/>
              <a:rect l="l" t="t" r="r" b="b"/>
              <a:pathLst>
                <a:path w="26486" h="14229" extrusionOk="0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7102884" y="4058055"/>
              <a:ext cx="601797" cy="248781"/>
            </a:xfrm>
            <a:custGeom>
              <a:avLst/>
              <a:gdLst/>
              <a:ahLst/>
              <a:cxnLst/>
              <a:rect l="l" t="t" r="r" b="b"/>
              <a:pathLst>
                <a:path w="26587" h="10991" extrusionOk="0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7127103" y="4279991"/>
              <a:ext cx="536042" cy="5251"/>
            </a:xfrm>
            <a:custGeom>
              <a:avLst/>
              <a:gdLst/>
              <a:ahLst/>
              <a:cxnLst/>
              <a:rect l="l" t="t" r="r" b="b"/>
              <a:pathLst>
                <a:path w="23682" h="232" extrusionOk="0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7347523" y="4097598"/>
              <a:ext cx="107086" cy="27864"/>
            </a:xfrm>
            <a:custGeom>
              <a:avLst/>
              <a:gdLst/>
              <a:ahLst/>
              <a:cxnLst/>
              <a:rect l="l" t="t" r="r" b="b"/>
              <a:pathLst>
                <a:path w="4731" h="1231" extrusionOk="0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7321855" y="4112718"/>
              <a:ext cx="107992" cy="28407"/>
            </a:xfrm>
            <a:custGeom>
              <a:avLst/>
              <a:gdLst/>
              <a:ahLst/>
              <a:cxnLst/>
              <a:rect l="l" t="t" r="r" b="b"/>
              <a:pathLst>
                <a:path w="4771" h="1255" extrusionOk="0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7296934" y="4128133"/>
              <a:ext cx="107245" cy="28090"/>
            </a:xfrm>
            <a:custGeom>
              <a:avLst/>
              <a:gdLst/>
              <a:ahLst/>
              <a:cxnLst/>
              <a:rect l="l" t="t" r="r" b="b"/>
              <a:pathLst>
                <a:path w="4738" h="1241" extrusionOk="0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7272013" y="4143343"/>
              <a:ext cx="107720" cy="28181"/>
            </a:xfrm>
            <a:custGeom>
              <a:avLst/>
              <a:gdLst/>
              <a:ahLst/>
              <a:cxnLst/>
              <a:rect l="l" t="t" r="r" b="b"/>
              <a:pathLst>
                <a:path w="4759" h="1245" extrusionOk="0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7271266" y="4008846"/>
              <a:ext cx="121573" cy="98440"/>
            </a:xfrm>
            <a:custGeom>
              <a:avLst/>
              <a:gdLst/>
              <a:ahLst/>
              <a:cxnLst/>
              <a:rect l="l" t="t" r="r" b="b"/>
              <a:pathLst>
                <a:path w="5371" h="4349" extrusionOk="0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7384509" y="4030214"/>
              <a:ext cx="132913" cy="76936"/>
            </a:xfrm>
            <a:custGeom>
              <a:avLst/>
              <a:gdLst/>
              <a:ahLst/>
              <a:cxnLst/>
              <a:rect l="l" t="t" r="r" b="b"/>
              <a:pathLst>
                <a:path w="5872" h="3399" extrusionOk="0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7325612" y="2316925"/>
              <a:ext cx="491564" cy="1624853"/>
            </a:xfrm>
            <a:custGeom>
              <a:avLst/>
              <a:gdLst/>
              <a:ahLst/>
              <a:cxnLst/>
              <a:rect l="l" t="t" r="r" b="b"/>
              <a:pathLst>
                <a:path w="21717" h="71785" extrusionOk="0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7654069" y="2349565"/>
              <a:ext cx="122342" cy="1532005"/>
            </a:xfrm>
            <a:custGeom>
              <a:avLst/>
              <a:gdLst/>
              <a:ahLst/>
              <a:cxnLst/>
              <a:rect l="l" t="t" r="r" b="b"/>
              <a:pathLst>
                <a:path w="5405" h="67683" extrusionOk="0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7348270" y="3876341"/>
              <a:ext cx="339797" cy="9869"/>
            </a:xfrm>
            <a:custGeom>
              <a:avLst/>
              <a:gdLst/>
              <a:ahLst/>
              <a:cxnLst/>
              <a:rect l="l" t="t" r="r" b="b"/>
              <a:pathLst>
                <a:path w="15012" h="436" extrusionOk="0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7542320" y="2316925"/>
              <a:ext cx="274857" cy="975523"/>
            </a:xfrm>
            <a:custGeom>
              <a:avLst/>
              <a:gdLst/>
              <a:ahLst/>
              <a:cxnLst/>
              <a:rect l="l" t="t" r="r" b="b"/>
              <a:pathLst>
                <a:path w="12143" h="43098" extrusionOk="0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8256590" y="3238079"/>
              <a:ext cx="614608" cy="769273"/>
            </a:xfrm>
            <a:custGeom>
              <a:avLst/>
              <a:gdLst/>
              <a:ahLst/>
              <a:cxnLst/>
              <a:rect l="l" t="t" r="r" b="b"/>
              <a:pathLst>
                <a:path w="27153" h="33986" extrusionOk="0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8417411" y="3352839"/>
              <a:ext cx="453786" cy="654514"/>
            </a:xfrm>
            <a:custGeom>
              <a:avLst/>
              <a:gdLst/>
              <a:ahLst/>
              <a:cxnLst/>
              <a:rect l="l" t="t" r="r" b="b"/>
              <a:pathLst>
                <a:path w="20048" h="28916" extrusionOk="0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8479318" y="3396637"/>
              <a:ext cx="394166" cy="612390"/>
            </a:xfrm>
            <a:custGeom>
              <a:avLst/>
              <a:gdLst/>
              <a:ahLst/>
              <a:cxnLst/>
              <a:rect l="l" t="t" r="r" b="b"/>
              <a:pathLst>
                <a:path w="17414" h="27055" extrusionOk="0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8515104" y="3567690"/>
              <a:ext cx="331852" cy="421735"/>
            </a:xfrm>
            <a:custGeom>
              <a:avLst/>
              <a:gdLst/>
              <a:ahLst/>
              <a:cxnLst/>
              <a:rect l="l" t="t" r="r" b="b"/>
              <a:pathLst>
                <a:path w="14661" h="18632" extrusionOk="0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8508359" y="3634463"/>
              <a:ext cx="85741" cy="70734"/>
            </a:xfrm>
            <a:custGeom>
              <a:avLst/>
              <a:gdLst/>
              <a:ahLst/>
              <a:cxnLst/>
              <a:rect l="l" t="t" r="r" b="b"/>
              <a:pathLst>
                <a:path w="3788" h="3125" extrusionOk="0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8505213" y="3663911"/>
              <a:ext cx="85130" cy="70101"/>
            </a:xfrm>
            <a:custGeom>
              <a:avLst/>
              <a:gdLst/>
              <a:ahLst/>
              <a:cxnLst/>
              <a:rect l="l" t="t" r="r" b="b"/>
              <a:pathLst>
                <a:path w="3761" h="3097" extrusionOk="0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8500912" y="3692613"/>
              <a:ext cx="85651" cy="71164"/>
            </a:xfrm>
            <a:custGeom>
              <a:avLst/>
              <a:gdLst/>
              <a:ahLst/>
              <a:cxnLst/>
              <a:rect l="l" t="t" r="r" b="b"/>
              <a:pathLst>
                <a:path w="3784" h="3144" extrusionOk="0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8497607" y="3722061"/>
              <a:ext cx="85176" cy="70712"/>
            </a:xfrm>
            <a:custGeom>
              <a:avLst/>
              <a:gdLst/>
              <a:ahLst/>
              <a:cxnLst/>
              <a:rect l="l" t="t" r="r" b="b"/>
              <a:pathLst>
                <a:path w="3763" h="3124" extrusionOk="0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8393237" y="3658343"/>
              <a:ext cx="146516" cy="65347"/>
            </a:xfrm>
            <a:custGeom>
              <a:avLst/>
              <a:gdLst/>
              <a:ahLst/>
              <a:cxnLst/>
              <a:rect l="l" t="t" r="r" b="b"/>
              <a:pathLst>
                <a:path w="6473" h="2887" extrusionOk="0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8517820" y="3542633"/>
              <a:ext cx="71006" cy="133569"/>
            </a:xfrm>
            <a:custGeom>
              <a:avLst/>
              <a:gdLst/>
              <a:ahLst/>
              <a:cxnLst/>
              <a:rect l="l" t="t" r="r" b="b"/>
              <a:pathLst>
                <a:path w="3137" h="5901" extrusionOk="0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7491731" y="2290487"/>
              <a:ext cx="1127291" cy="1303980"/>
            </a:xfrm>
            <a:custGeom>
              <a:avLst/>
              <a:gdLst/>
              <a:ahLst/>
              <a:cxnLst/>
              <a:rect l="l" t="t" r="r" b="b"/>
              <a:pathLst>
                <a:path w="49803" h="57609" extrusionOk="0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7930623" y="2316608"/>
              <a:ext cx="611032" cy="977696"/>
            </a:xfrm>
            <a:custGeom>
              <a:avLst/>
              <a:gdLst/>
              <a:ahLst/>
              <a:cxnLst/>
              <a:rect l="l" t="t" r="r" b="b"/>
              <a:pathLst>
                <a:path w="26995" h="43194" extrusionOk="0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7799023" y="2326613"/>
              <a:ext cx="138956" cy="103578"/>
            </a:xfrm>
            <a:custGeom>
              <a:avLst/>
              <a:gdLst/>
              <a:ahLst/>
              <a:cxnLst/>
              <a:rect l="l" t="t" r="r" b="b"/>
              <a:pathLst>
                <a:path w="6139" h="4576" extrusionOk="0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7552890" y="2474714"/>
              <a:ext cx="126733" cy="78000"/>
            </a:xfrm>
            <a:custGeom>
              <a:avLst/>
              <a:gdLst/>
              <a:ahLst/>
              <a:cxnLst/>
              <a:rect l="l" t="t" r="r" b="b"/>
              <a:pathLst>
                <a:path w="5599" h="3446" extrusionOk="0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7543836" y="2346056"/>
              <a:ext cx="82323" cy="172298"/>
            </a:xfrm>
            <a:custGeom>
              <a:avLst/>
              <a:gdLst/>
              <a:ahLst/>
              <a:cxnLst/>
              <a:rect l="l" t="t" r="r" b="b"/>
              <a:pathLst>
                <a:path w="3637" h="7612" extrusionOk="0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8345138" y="3274748"/>
              <a:ext cx="211750" cy="266437"/>
            </a:xfrm>
            <a:custGeom>
              <a:avLst/>
              <a:gdLst/>
              <a:ahLst/>
              <a:cxnLst/>
              <a:rect l="l" t="t" r="r" b="b"/>
              <a:pathLst>
                <a:path w="9355" h="11771" extrusionOk="0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7279573" y="1376282"/>
              <a:ext cx="474928" cy="492922"/>
            </a:xfrm>
            <a:custGeom>
              <a:avLst/>
              <a:gdLst/>
              <a:ahLst/>
              <a:cxnLst/>
              <a:rect l="l" t="t" r="r" b="b"/>
              <a:pathLst>
                <a:path w="20982" h="21777" extrusionOk="0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7575820" y="1424359"/>
              <a:ext cx="188504" cy="392740"/>
            </a:xfrm>
            <a:custGeom>
              <a:avLst/>
              <a:gdLst/>
              <a:ahLst/>
              <a:cxnLst/>
              <a:rect l="l" t="t" r="r" b="b"/>
              <a:pathLst>
                <a:path w="8328" h="17351" extrusionOk="0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7261442" y="1479770"/>
              <a:ext cx="97421" cy="378480"/>
            </a:xfrm>
            <a:custGeom>
              <a:avLst/>
              <a:gdLst/>
              <a:ahLst/>
              <a:cxnLst/>
              <a:rect l="l" t="t" r="r" b="b"/>
              <a:pathLst>
                <a:path w="4304" h="16721" extrusionOk="0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6861685" y="1260731"/>
              <a:ext cx="735773" cy="596047"/>
            </a:xfrm>
            <a:custGeom>
              <a:avLst/>
              <a:gdLst/>
              <a:ahLst/>
              <a:cxnLst/>
              <a:rect l="l" t="t" r="r" b="b"/>
              <a:pathLst>
                <a:path w="32506" h="26333" extrusionOk="0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6783504" y="990967"/>
              <a:ext cx="303558" cy="427485"/>
            </a:xfrm>
            <a:custGeom>
              <a:avLst/>
              <a:gdLst/>
              <a:ahLst/>
              <a:cxnLst/>
              <a:rect l="l" t="t" r="r" b="b"/>
              <a:pathLst>
                <a:path w="13411" h="18886" extrusionOk="0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6783504" y="1088569"/>
              <a:ext cx="143234" cy="313789"/>
            </a:xfrm>
            <a:custGeom>
              <a:avLst/>
              <a:gdLst/>
              <a:ahLst/>
              <a:cxnLst/>
              <a:rect l="l" t="t" r="r" b="b"/>
              <a:pathLst>
                <a:path w="6328" h="13863" extrusionOk="0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6883166" y="1308943"/>
              <a:ext cx="724433" cy="554648"/>
            </a:xfrm>
            <a:custGeom>
              <a:avLst/>
              <a:gdLst/>
              <a:ahLst/>
              <a:cxnLst/>
              <a:rect l="l" t="t" r="r" b="b"/>
              <a:pathLst>
                <a:path w="32005" h="24504" extrusionOk="0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6914266" y="1352742"/>
              <a:ext cx="193937" cy="108942"/>
            </a:xfrm>
            <a:custGeom>
              <a:avLst/>
              <a:gdLst/>
              <a:ahLst/>
              <a:cxnLst/>
              <a:rect l="l" t="t" r="r" b="b"/>
              <a:pathLst>
                <a:path w="8568" h="4813" extrusionOk="0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7388289" y="1709741"/>
              <a:ext cx="591973" cy="704605"/>
            </a:xfrm>
            <a:custGeom>
              <a:avLst/>
              <a:gdLst/>
              <a:ahLst/>
              <a:cxnLst/>
              <a:rect l="l" t="t" r="r" b="b"/>
              <a:pathLst>
                <a:path w="26153" h="31129" extrusionOk="0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7476633" y="1598875"/>
              <a:ext cx="110255" cy="205458"/>
            </a:xfrm>
            <a:custGeom>
              <a:avLst/>
              <a:gdLst/>
              <a:ahLst/>
              <a:cxnLst/>
              <a:rect l="l" t="t" r="r" b="b"/>
              <a:pathLst>
                <a:path w="4871" h="9077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7476633" y="1598875"/>
              <a:ext cx="102695" cy="130649"/>
            </a:xfrm>
            <a:custGeom>
              <a:avLst/>
              <a:gdLst/>
              <a:ahLst/>
              <a:cxnLst/>
              <a:rect l="l" t="t" r="r" b="b"/>
              <a:pathLst>
                <a:path w="4537" h="5772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367940" y="1398782"/>
              <a:ext cx="241606" cy="302155"/>
            </a:xfrm>
            <a:custGeom>
              <a:avLst/>
              <a:gdLst/>
              <a:ahLst/>
              <a:cxnLst/>
              <a:rect l="l" t="t" r="r" b="b"/>
              <a:pathLst>
                <a:path w="10674" h="13349" extrusionOk="0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7383015" y="1512047"/>
              <a:ext cx="24921" cy="14373"/>
            </a:xfrm>
            <a:custGeom>
              <a:avLst/>
              <a:gdLst/>
              <a:ahLst/>
              <a:cxnLst/>
              <a:rect l="l" t="t" r="r" b="b"/>
              <a:pathLst>
                <a:path w="1101" h="635" extrusionOk="0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7455492" y="1509512"/>
              <a:ext cx="25487" cy="13966"/>
            </a:xfrm>
            <a:custGeom>
              <a:avLst/>
              <a:gdLst/>
              <a:ahLst/>
              <a:cxnLst/>
              <a:rect l="l" t="t" r="r" b="b"/>
              <a:pathLst>
                <a:path w="1126" h="617" extrusionOk="0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7457008" y="1556593"/>
              <a:ext cx="11340" cy="22680"/>
            </a:xfrm>
            <a:custGeom>
              <a:avLst/>
              <a:gdLst/>
              <a:ahLst/>
              <a:cxnLst/>
              <a:rect l="l" t="t" r="r" b="b"/>
              <a:pathLst>
                <a:path w="501" h="100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7454292" y="1547471"/>
              <a:ext cx="26551" cy="28090"/>
            </a:xfrm>
            <a:custGeom>
              <a:avLst/>
              <a:gdLst/>
              <a:ahLst/>
              <a:cxnLst/>
              <a:rect l="l" t="t" r="r" b="b"/>
              <a:pathLst>
                <a:path w="1173" h="1241" extrusionOk="0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7469842" y="1546769"/>
              <a:ext cx="18131" cy="12404"/>
            </a:xfrm>
            <a:custGeom>
              <a:avLst/>
              <a:gdLst/>
              <a:ahLst/>
              <a:cxnLst/>
              <a:rect l="l" t="t" r="r" b="b"/>
              <a:pathLst>
                <a:path w="801" h="548" extrusionOk="0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7399606" y="1557340"/>
              <a:ext cx="10593" cy="23427"/>
            </a:xfrm>
            <a:custGeom>
              <a:avLst/>
              <a:gdLst/>
              <a:ahLst/>
              <a:cxnLst/>
              <a:rect l="l" t="t" r="r" b="b"/>
              <a:pathLst>
                <a:path w="468" h="1035" extrusionOk="0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7385278" y="1549033"/>
              <a:ext cx="27185" cy="27977"/>
            </a:xfrm>
            <a:custGeom>
              <a:avLst/>
              <a:gdLst/>
              <a:ahLst/>
              <a:cxnLst/>
              <a:rect l="l" t="t" r="r" b="b"/>
              <a:pathLst>
                <a:path w="1201" h="1236" extrusionOk="0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7379235" y="1549802"/>
              <a:ext cx="16637" cy="12178"/>
            </a:xfrm>
            <a:custGeom>
              <a:avLst/>
              <a:gdLst/>
              <a:ahLst/>
              <a:cxnLst/>
              <a:rect l="l" t="t" r="r" b="b"/>
              <a:pathLst>
                <a:path w="735" h="538" extrusionOk="0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7446438" y="1626060"/>
              <a:ext cx="17384" cy="8511"/>
            </a:xfrm>
            <a:custGeom>
              <a:avLst/>
              <a:gdLst/>
              <a:ahLst/>
              <a:cxnLst/>
              <a:rect l="l" t="t" r="r" b="b"/>
              <a:pathLst>
                <a:path w="768" h="376" extrusionOk="0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7410177" y="1510734"/>
              <a:ext cx="46085" cy="105072"/>
            </a:xfrm>
            <a:custGeom>
              <a:avLst/>
              <a:gdLst/>
              <a:ahLst/>
              <a:cxnLst/>
              <a:rect l="l" t="t" r="r" b="b"/>
              <a:pathLst>
                <a:path w="2036" h="4642" extrusionOk="0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7427560" y="1603402"/>
              <a:ext cx="30218" cy="21933"/>
            </a:xfrm>
            <a:custGeom>
              <a:avLst/>
              <a:gdLst/>
              <a:ahLst/>
              <a:cxnLst/>
              <a:rect l="l" t="t" r="r" b="b"/>
              <a:pathLst>
                <a:path w="1335" h="969" extrusionOk="0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7441141" y="1611709"/>
              <a:ext cx="17384" cy="13626"/>
            </a:xfrm>
            <a:custGeom>
              <a:avLst/>
              <a:gdLst/>
              <a:ahLst/>
              <a:cxnLst/>
              <a:rect l="l" t="t" r="r" b="b"/>
              <a:pathLst>
                <a:path w="768" h="602" extrusionOk="0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7361874" y="1371076"/>
              <a:ext cx="273340" cy="190858"/>
            </a:xfrm>
            <a:custGeom>
              <a:avLst/>
              <a:gdLst/>
              <a:ahLst/>
              <a:cxnLst/>
              <a:rect l="l" t="t" r="r" b="b"/>
              <a:pathLst>
                <a:path w="12076" h="8432" extrusionOk="0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7577811" y="1539843"/>
              <a:ext cx="64193" cy="82482"/>
            </a:xfrm>
            <a:custGeom>
              <a:avLst/>
              <a:gdLst/>
              <a:ahLst/>
              <a:cxnLst/>
              <a:rect l="l" t="t" r="r" b="b"/>
              <a:pathLst>
                <a:path w="2836" h="3644" extrusionOk="0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7561940" y="1564434"/>
              <a:ext cx="32481" cy="53690"/>
            </a:xfrm>
            <a:custGeom>
              <a:avLst/>
              <a:gdLst/>
              <a:ahLst/>
              <a:cxnLst/>
              <a:rect l="l" t="t" r="r" b="b"/>
              <a:pathLst>
                <a:path w="1435" h="2372" extrusionOk="0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7489897" y="1727940"/>
              <a:ext cx="497155" cy="635795"/>
            </a:xfrm>
            <a:custGeom>
              <a:avLst/>
              <a:gdLst/>
              <a:ahLst/>
              <a:cxnLst/>
              <a:rect l="l" t="t" r="r" b="b"/>
              <a:pathLst>
                <a:path w="21964" h="28089" extrusionOk="0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7262959" y="2043675"/>
              <a:ext cx="320149" cy="293055"/>
            </a:xfrm>
            <a:custGeom>
              <a:avLst/>
              <a:gdLst/>
              <a:ahLst/>
              <a:cxnLst/>
              <a:rect l="l" t="t" r="r" b="b"/>
              <a:pathLst>
                <a:path w="14144" h="12947" extrusionOk="0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7295417" y="2103002"/>
              <a:ext cx="110255" cy="7809"/>
            </a:xfrm>
            <a:custGeom>
              <a:avLst/>
              <a:gdLst/>
              <a:ahLst/>
              <a:cxnLst/>
              <a:rect l="l" t="t" r="r" b="b"/>
              <a:pathLst>
                <a:path w="4871" h="345" extrusionOk="0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7289374" y="2168643"/>
              <a:ext cx="104981" cy="19194"/>
            </a:xfrm>
            <a:custGeom>
              <a:avLst/>
              <a:gdLst/>
              <a:ahLst/>
              <a:cxnLst/>
              <a:rect l="l" t="t" r="r" b="b"/>
              <a:pathLst>
                <a:path w="4638" h="848" extrusionOk="0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7287110" y="2244425"/>
              <a:ext cx="94411" cy="18153"/>
            </a:xfrm>
            <a:custGeom>
              <a:avLst/>
              <a:gdLst/>
              <a:ahLst/>
              <a:cxnLst/>
              <a:rect l="l" t="t" r="r" b="b"/>
              <a:pathLst>
                <a:path w="4171" h="802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7559681" y="1722191"/>
              <a:ext cx="395049" cy="648447"/>
            </a:xfrm>
            <a:custGeom>
              <a:avLst/>
              <a:gdLst/>
              <a:ahLst/>
              <a:cxnLst/>
              <a:rect l="l" t="t" r="r" b="b"/>
              <a:pathLst>
                <a:path w="17453" h="28648" extrusionOk="0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7609523" y="2141187"/>
              <a:ext cx="27954" cy="206454"/>
            </a:xfrm>
            <a:custGeom>
              <a:avLst/>
              <a:gdLst/>
              <a:ahLst/>
              <a:cxnLst/>
              <a:rect l="l" t="t" r="r" b="b"/>
              <a:pathLst>
                <a:path w="1235" h="9121" extrusionOk="0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7590645" y="1917191"/>
              <a:ext cx="214444" cy="235155"/>
            </a:xfrm>
            <a:custGeom>
              <a:avLst/>
              <a:gdLst/>
              <a:ahLst/>
              <a:cxnLst/>
              <a:rect l="l" t="t" r="r" b="b"/>
              <a:pathLst>
                <a:path w="9474" h="10389" extrusionOk="0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7561220" y="2348478"/>
              <a:ext cx="285405" cy="26302"/>
            </a:xfrm>
            <a:custGeom>
              <a:avLst/>
              <a:gdLst/>
              <a:ahLst/>
              <a:cxnLst/>
              <a:rect l="l" t="t" r="r" b="b"/>
              <a:pathLst>
                <a:path w="12609" h="1162" extrusionOk="0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7871297" y="2063707"/>
              <a:ext cx="78000" cy="253806"/>
            </a:xfrm>
            <a:custGeom>
              <a:avLst/>
              <a:gdLst/>
              <a:ahLst/>
              <a:cxnLst/>
              <a:rect l="l" t="t" r="r" b="b"/>
              <a:pathLst>
                <a:path w="3446" h="11213" extrusionOk="0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370061" y="1445908"/>
              <a:ext cx="733170" cy="721559"/>
            </a:xfrm>
            <a:custGeom>
              <a:avLst/>
              <a:gdLst/>
              <a:ahLst/>
              <a:cxnLst/>
              <a:rect l="l" t="t" r="r" b="b"/>
              <a:pathLst>
                <a:path w="32391" h="31878" extrusionOk="0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62688" y="1340904"/>
              <a:ext cx="136693" cy="116797"/>
            </a:xfrm>
            <a:custGeom>
              <a:avLst/>
              <a:gdLst/>
              <a:ahLst/>
              <a:cxnLst/>
              <a:rect l="l" t="t" r="r" b="b"/>
              <a:pathLst>
                <a:path w="6039" h="5160" extrusionOk="0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5400279" y="1552813"/>
              <a:ext cx="370739" cy="413790"/>
            </a:xfrm>
            <a:custGeom>
              <a:avLst/>
              <a:gdLst/>
              <a:ahLst/>
              <a:cxnLst/>
              <a:rect l="l" t="t" r="r" b="b"/>
              <a:pathLst>
                <a:path w="16379" h="18281" extrusionOk="0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5919730" y="1497697"/>
              <a:ext cx="169151" cy="582172"/>
            </a:xfrm>
            <a:custGeom>
              <a:avLst/>
              <a:gdLst/>
              <a:ahLst/>
              <a:cxnLst/>
              <a:rect l="l" t="t" r="r" b="b"/>
              <a:pathLst>
                <a:path w="7473" h="25720" extrusionOk="0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5756645" y="1348962"/>
              <a:ext cx="119332" cy="114397"/>
            </a:xfrm>
            <a:custGeom>
              <a:avLst/>
              <a:gdLst/>
              <a:ahLst/>
              <a:cxnLst/>
              <a:rect l="l" t="t" r="r" b="b"/>
              <a:pathLst>
                <a:path w="5272" h="5054" extrusionOk="0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5373728" y="1784573"/>
              <a:ext cx="485362" cy="754289"/>
            </a:xfrm>
            <a:custGeom>
              <a:avLst/>
              <a:gdLst/>
              <a:ahLst/>
              <a:cxnLst/>
              <a:rect l="l" t="t" r="r" b="b"/>
              <a:pathLst>
                <a:path w="21443" h="33324" extrusionOk="0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294574" y="2437728"/>
              <a:ext cx="282394" cy="325899"/>
            </a:xfrm>
            <a:custGeom>
              <a:avLst/>
              <a:gdLst/>
              <a:ahLst/>
              <a:cxnLst/>
              <a:rect l="l" t="t" r="r" b="b"/>
              <a:pathLst>
                <a:path w="12476" h="14398" extrusionOk="0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5437265" y="2608803"/>
              <a:ext cx="40041" cy="120260"/>
            </a:xfrm>
            <a:custGeom>
              <a:avLst/>
              <a:gdLst/>
              <a:ahLst/>
              <a:cxnLst/>
              <a:rect l="l" t="t" r="r" b="b"/>
              <a:pathLst>
                <a:path w="1769" h="5313" extrusionOk="0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5390456" y="2592936"/>
              <a:ext cx="37031" cy="127820"/>
            </a:xfrm>
            <a:custGeom>
              <a:avLst/>
              <a:gdLst/>
              <a:ahLst/>
              <a:cxnLst/>
              <a:rect l="l" t="t" r="r" b="b"/>
              <a:pathLst>
                <a:path w="1636" h="5647" extrusionOk="0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5338350" y="2575892"/>
              <a:ext cx="43074" cy="126688"/>
            </a:xfrm>
            <a:custGeom>
              <a:avLst/>
              <a:gdLst/>
              <a:ahLst/>
              <a:cxnLst/>
              <a:rect l="l" t="t" r="r" b="b"/>
              <a:pathLst>
                <a:path w="1903" h="5597" extrusionOk="0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5465196" y="2469689"/>
              <a:ext cx="148010" cy="216187"/>
            </a:xfrm>
            <a:custGeom>
              <a:avLst/>
              <a:gdLst/>
              <a:ahLst/>
              <a:cxnLst/>
              <a:rect l="l" t="t" r="r" b="b"/>
              <a:pathLst>
                <a:path w="6539" h="9551" extrusionOk="0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5466713" y="2493025"/>
              <a:ext cx="64193" cy="184837"/>
            </a:xfrm>
            <a:custGeom>
              <a:avLst/>
              <a:gdLst/>
              <a:ahLst/>
              <a:cxnLst/>
              <a:rect l="l" t="t" r="r" b="b"/>
              <a:pathLst>
                <a:path w="2836" h="8166" extrusionOk="0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5644149" y="1776469"/>
              <a:ext cx="221732" cy="370580"/>
            </a:xfrm>
            <a:custGeom>
              <a:avLst/>
              <a:gdLst/>
              <a:ahLst/>
              <a:cxnLst/>
              <a:rect l="l" t="t" r="r" b="b"/>
              <a:pathLst>
                <a:path w="9796" h="16372" extrusionOk="0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626788" y="2020180"/>
              <a:ext cx="163832" cy="83297"/>
            </a:xfrm>
            <a:custGeom>
              <a:avLst/>
              <a:gdLst/>
              <a:ahLst/>
              <a:cxnLst/>
              <a:rect l="l" t="t" r="r" b="b"/>
              <a:pathLst>
                <a:path w="7238" h="3680" extrusionOk="0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862350" y="1615489"/>
              <a:ext cx="114805" cy="209917"/>
            </a:xfrm>
            <a:custGeom>
              <a:avLst/>
              <a:gdLst/>
              <a:ahLst/>
              <a:cxnLst/>
              <a:rect l="l" t="t" r="r" b="b"/>
              <a:pathLst>
                <a:path w="5072" h="9274" extrusionOk="0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876701" y="1615489"/>
              <a:ext cx="100454" cy="136693"/>
            </a:xfrm>
            <a:custGeom>
              <a:avLst/>
              <a:gdLst/>
              <a:ahLst/>
              <a:cxnLst/>
              <a:rect l="l" t="t" r="r" b="b"/>
              <a:pathLst>
                <a:path w="4438" h="6039" extrusionOk="0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808750" y="1429339"/>
              <a:ext cx="290701" cy="296632"/>
            </a:xfrm>
            <a:custGeom>
              <a:avLst/>
              <a:gdLst/>
              <a:ahLst/>
              <a:cxnLst/>
              <a:rect l="l" t="t" r="r" b="b"/>
              <a:pathLst>
                <a:path w="12843" h="13105" extrusionOk="0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6037522" y="1522482"/>
              <a:ext cx="24944" cy="12246"/>
            </a:xfrm>
            <a:custGeom>
              <a:avLst/>
              <a:gdLst/>
              <a:ahLst/>
              <a:cxnLst/>
              <a:rect l="l" t="t" r="r" b="b"/>
              <a:pathLst>
                <a:path w="1102" h="541" extrusionOk="0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969006" y="1537104"/>
              <a:ext cx="23993" cy="15844"/>
            </a:xfrm>
            <a:custGeom>
              <a:avLst/>
              <a:gdLst/>
              <a:ahLst/>
              <a:cxnLst/>
              <a:rect l="l" t="t" r="r" b="b"/>
              <a:pathLst>
                <a:path w="1060" h="700" extrusionOk="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995240" y="1580744"/>
              <a:ext cx="9077" cy="24197"/>
            </a:xfrm>
            <a:custGeom>
              <a:avLst/>
              <a:gdLst/>
              <a:ahLst/>
              <a:cxnLst/>
              <a:rect l="l" t="t" r="r" b="b"/>
              <a:pathLst>
                <a:path w="401" h="1069" extrusionOk="0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977313" y="1573139"/>
              <a:ext cx="28950" cy="28045"/>
            </a:xfrm>
            <a:custGeom>
              <a:avLst/>
              <a:gdLst/>
              <a:ahLst/>
              <a:cxnLst/>
              <a:rect l="l" t="t" r="r" b="b"/>
              <a:pathLst>
                <a:path w="1279" h="1239" extrusionOk="0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969572" y="1575267"/>
              <a:ext cx="18153" cy="12313"/>
            </a:xfrm>
            <a:custGeom>
              <a:avLst/>
              <a:gdLst/>
              <a:ahLst/>
              <a:cxnLst/>
              <a:rect l="l" t="t" r="r" b="b"/>
              <a:pathLst>
                <a:path w="802" h="544" extrusionOk="0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6045082" y="1568680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6041121" y="1558630"/>
              <a:ext cx="28973" cy="27660"/>
            </a:xfrm>
            <a:custGeom>
              <a:avLst/>
              <a:gdLst/>
              <a:ahLst/>
              <a:cxnLst/>
              <a:rect l="l" t="t" r="r" b="b"/>
              <a:pathLst>
                <a:path w="1280" h="1222" extrusionOk="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6056513" y="1555076"/>
              <a:ext cx="17271" cy="13966"/>
            </a:xfrm>
            <a:custGeom>
              <a:avLst/>
              <a:gdLst/>
              <a:ahLst/>
              <a:cxnLst/>
              <a:rect l="l" t="t" r="r" b="b"/>
              <a:pathLst>
                <a:path w="763" h="617" extrusionOk="0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6009591" y="1646861"/>
              <a:ext cx="17384" cy="7153"/>
            </a:xfrm>
            <a:custGeom>
              <a:avLst/>
              <a:gdLst/>
              <a:ahLst/>
              <a:cxnLst/>
              <a:rect l="l" t="t" r="r" b="b"/>
              <a:pathLst>
                <a:path w="768" h="316" extrusionOk="0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6011854" y="1527416"/>
              <a:ext cx="44093" cy="104845"/>
            </a:xfrm>
            <a:custGeom>
              <a:avLst/>
              <a:gdLst/>
              <a:ahLst/>
              <a:cxnLst/>
              <a:rect l="l" t="t" r="r" b="b"/>
              <a:pathLst>
                <a:path w="1948" h="4632" extrusionOk="0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6011107" y="1622280"/>
              <a:ext cx="30218" cy="21164"/>
            </a:xfrm>
            <a:custGeom>
              <a:avLst/>
              <a:gdLst/>
              <a:ahLst/>
              <a:cxnLst/>
              <a:rect l="l" t="t" r="r" b="b"/>
              <a:pathLst>
                <a:path w="1335" h="935" extrusionOk="0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6011854" y="1630971"/>
              <a:ext cx="18900" cy="12472"/>
            </a:xfrm>
            <a:custGeom>
              <a:avLst/>
              <a:gdLst/>
              <a:ahLst/>
              <a:cxnLst/>
              <a:rect l="l" t="t" r="r" b="b"/>
              <a:pathLst>
                <a:path w="835" h="551" extrusionOk="0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5795577" y="1412951"/>
              <a:ext cx="266142" cy="207178"/>
            </a:xfrm>
            <a:custGeom>
              <a:avLst/>
              <a:gdLst/>
              <a:ahLst/>
              <a:cxnLst/>
              <a:rect l="l" t="t" r="r" b="b"/>
              <a:pathLst>
                <a:path w="11758" h="9153" extrusionOk="0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5808003" y="1600618"/>
              <a:ext cx="78543" cy="74492"/>
            </a:xfrm>
            <a:custGeom>
              <a:avLst/>
              <a:gdLst/>
              <a:ahLst/>
              <a:cxnLst/>
              <a:rect l="l" t="t" r="r" b="b"/>
              <a:pathLst>
                <a:path w="3470" h="3291" extrusionOk="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5833672" y="1618500"/>
              <a:ext cx="42101" cy="44116"/>
            </a:xfrm>
            <a:custGeom>
              <a:avLst/>
              <a:gdLst/>
              <a:ahLst/>
              <a:cxnLst/>
              <a:rect l="l" t="t" r="r" b="b"/>
              <a:pathLst>
                <a:path w="1860" h="1949" extrusionOk="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4992555" y="2270116"/>
              <a:ext cx="1078965" cy="1466295"/>
            </a:xfrm>
            <a:custGeom>
              <a:avLst/>
              <a:gdLst/>
              <a:ahLst/>
              <a:cxnLst/>
              <a:rect l="l" t="t" r="r" b="b"/>
              <a:pathLst>
                <a:path w="47668" h="64780" extrusionOk="0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5092579" y="2322652"/>
              <a:ext cx="785435" cy="1254816"/>
            </a:xfrm>
            <a:custGeom>
              <a:avLst/>
              <a:gdLst/>
              <a:ahLst/>
              <a:cxnLst/>
              <a:rect l="l" t="t" r="r" b="b"/>
              <a:pathLst>
                <a:path w="34700" h="55437" extrusionOk="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5688694" y="2270116"/>
              <a:ext cx="382826" cy="876608"/>
            </a:xfrm>
            <a:custGeom>
              <a:avLst/>
              <a:gdLst/>
              <a:ahLst/>
              <a:cxnLst/>
              <a:rect l="l" t="t" r="r" b="b"/>
              <a:pathLst>
                <a:path w="16913" h="38728" extrusionOk="0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4643727" y="3374727"/>
              <a:ext cx="615378" cy="760151"/>
            </a:xfrm>
            <a:custGeom>
              <a:avLst/>
              <a:gdLst/>
              <a:ahLst/>
              <a:cxnLst/>
              <a:rect l="l" t="t" r="r" b="b"/>
              <a:pathLst>
                <a:path w="27187" h="33583" extrusionOk="0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631640" y="3398901"/>
              <a:ext cx="569316" cy="749422"/>
            </a:xfrm>
            <a:custGeom>
              <a:avLst/>
              <a:gdLst/>
              <a:ahLst/>
              <a:cxnLst/>
              <a:rect l="l" t="t" r="r" b="b"/>
              <a:pathLst>
                <a:path w="25152" h="33109" extrusionOk="0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942713" y="3765633"/>
              <a:ext cx="46832" cy="99254"/>
            </a:xfrm>
            <a:custGeom>
              <a:avLst/>
              <a:gdLst/>
              <a:ahLst/>
              <a:cxnLst/>
              <a:rect l="l" t="t" r="r" b="b"/>
              <a:pathLst>
                <a:path w="2069" h="4385" extrusionOk="0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4967770" y="3752799"/>
              <a:ext cx="47466" cy="99005"/>
            </a:xfrm>
            <a:custGeom>
              <a:avLst/>
              <a:gdLst/>
              <a:ahLst/>
              <a:cxnLst/>
              <a:rect l="l" t="t" r="r" b="b"/>
              <a:pathLst>
                <a:path w="2097" h="4374" extrusionOk="0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4993460" y="3739965"/>
              <a:ext cx="46673" cy="98485"/>
            </a:xfrm>
            <a:custGeom>
              <a:avLst/>
              <a:gdLst/>
              <a:ahLst/>
              <a:cxnLst/>
              <a:rect l="l" t="t" r="r" b="b"/>
              <a:pathLst>
                <a:path w="2062" h="4351" extrusionOk="0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5019106" y="3726384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5044796" y="3713550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5653972" y="2269346"/>
              <a:ext cx="581403" cy="1750206"/>
            </a:xfrm>
            <a:custGeom>
              <a:avLst/>
              <a:gdLst/>
              <a:ahLst/>
              <a:cxnLst/>
              <a:rect l="l" t="t" r="r" b="b"/>
              <a:pathLst>
                <a:path w="25686" h="77323" extrusionOk="0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6009115" y="2310814"/>
              <a:ext cx="139432" cy="1657968"/>
            </a:xfrm>
            <a:custGeom>
              <a:avLst/>
              <a:gdLst/>
              <a:ahLst/>
              <a:cxnLst/>
              <a:rect l="l" t="t" r="r" b="b"/>
              <a:pathLst>
                <a:path w="6160" h="73248" extrusionOk="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5745327" y="2609867"/>
              <a:ext cx="136580" cy="62857"/>
            </a:xfrm>
            <a:custGeom>
              <a:avLst/>
              <a:gdLst/>
              <a:ahLst/>
              <a:cxnLst/>
              <a:rect l="l" t="t" r="r" b="b"/>
              <a:pathLst>
                <a:path w="6034" h="2777" extrusionOk="0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5882744" y="3777924"/>
              <a:ext cx="601027" cy="528935"/>
            </a:xfrm>
            <a:custGeom>
              <a:avLst/>
              <a:gdLst/>
              <a:ahLst/>
              <a:cxnLst/>
              <a:rect l="l" t="t" r="r" b="b"/>
              <a:pathLst>
                <a:path w="26553" h="23368" extrusionOk="0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5872174" y="3854181"/>
              <a:ext cx="619158" cy="458427"/>
            </a:xfrm>
            <a:custGeom>
              <a:avLst/>
              <a:gdLst/>
              <a:ahLst/>
              <a:cxnLst/>
              <a:rect l="l" t="t" r="r" b="b"/>
              <a:pathLst>
                <a:path w="27354" h="20253" extrusionOk="0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6160589" y="4083338"/>
              <a:ext cx="109848" cy="18832"/>
            </a:xfrm>
            <a:custGeom>
              <a:avLst/>
              <a:gdLst/>
              <a:ahLst/>
              <a:cxnLst/>
              <a:rect l="l" t="t" r="r" b="b"/>
              <a:pathLst>
                <a:path w="4853" h="832" extrusionOk="0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6160589" y="4054343"/>
              <a:ext cx="109848" cy="19127"/>
            </a:xfrm>
            <a:custGeom>
              <a:avLst/>
              <a:gdLst/>
              <a:ahLst/>
              <a:cxnLst/>
              <a:rect l="l" t="t" r="r" b="b"/>
              <a:pathLst>
                <a:path w="4853" h="845" extrusionOk="0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6160589" y="4025641"/>
              <a:ext cx="109983" cy="18923"/>
            </a:xfrm>
            <a:custGeom>
              <a:avLst/>
              <a:gdLst/>
              <a:ahLst/>
              <a:cxnLst/>
              <a:rect l="l" t="t" r="r" b="b"/>
              <a:pathLst>
                <a:path w="4859" h="836" extrusionOk="0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6160589" y="3996895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6160589" y="3968194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5576198" y="1751322"/>
              <a:ext cx="562525" cy="669611"/>
            </a:xfrm>
            <a:custGeom>
              <a:avLst/>
              <a:gdLst/>
              <a:ahLst/>
              <a:cxnLst/>
              <a:rect l="l" t="t" r="r" b="b"/>
              <a:pathLst>
                <a:path w="24852" h="29583" extrusionOk="0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5848769" y="1325603"/>
              <a:ext cx="772917" cy="547020"/>
            </a:xfrm>
            <a:custGeom>
              <a:avLst/>
              <a:gdLst/>
              <a:ahLst/>
              <a:cxnLst/>
              <a:rect l="l" t="t" r="r" b="b"/>
              <a:pathLst>
                <a:path w="34147" h="24167" extrusionOk="0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423359" y="1021479"/>
              <a:ext cx="310326" cy="429092"/>
            </a:xfrm>
            <a:custGeom>
              <a:avLst/>
              <a:gdLst/>
              <a:ahLst/>
              <a:cxnLst/>
              <a:rect l="l" t="t" r="r" b="b"/>
              <a:pathLst>
                <a:path w="13710" h="18957" extrusionOk="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543392" y="1069601"/>
              <a:ext cx="134429" cy="77027"/>
            </a:xfrm>
            <a:custGeom>
              <a:avLst/>
              <a:gdLst/>
              <a:ahLst/>
              <a:cxnLst/>
              <a:rect l="l" t="t" r="r" b="b"/>
              <a:pathLst>
                <a:path w="5939" h="3403" extrusionOk="0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573610" y="1128180"/>
              <a:ext cx="100296" cy="66026"/>
            </a:xfrm>
            <a:custGeom>
              <a:avLst/>
              <a:gdLst/>
              <a:ahLst/>
              <a:cxnLst/>
              <a:rect l="l" t="t" r="r" b="b"/>
              <a:pathLst>
                <a:path w="4431" h="2917" extrusionOk="0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591718" y="1190947"/>
              <a:ext cx="80535" cy="49299"/>
            </a:xfrm>
            <a:custGeom>
              <a:avLst/>
              <a:gdLst/>
              <a:ahLst/>
              <a:cxnLst/>
              <a:rect l="l" t="t" r="r" b="b"/>
              <a:pathLst>
                <a:path w="3558" h="2178" extrusionOk="0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5833672" y="1657024"/>
              <a:ext cx="415284" cy="247038"/>
            </a:xfrm>
            <a:custGeom>
              <a:avLst/>
              <a:gdLst/>
              <a:ahLst/>
              <a:cxnLst/>
              <a:rect l="l" t="t" r="r" b="b"/>
              <a:pathLst>
                <a:path w="18347" h="10914" extrusionOk="0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6124350" y="1676332"/>
              <a:ext cx="83070" cy="181850"/>
            </a:xfrm>
            <a:custGeom>
              <a:avLst/>
              <a:gdLst/>
              <a:ahLst/>
              <a:cxnLst/>
              <a:rect l="l" t="t" r="r" b="b"/>
              <a:pathLst>
                <a:path w="3670" h="8034" extrusionOk="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5950694" y="1895597"/>
              <a:ext cx="104981" cy="33251"/>
            </a:xfrm>
            <a:custGeom>
              <a:avLst/>
              <a:gdLst/>
              <a:ahLst/>
              <a:cxnLst/>
              <a:rect l="l" t="t" r="r" b="b"/>
              <a:pathLst>
                <a:path w="4638" h="1469" extrusionOk="0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#9Slide03 BoosterNextFYBlack" panose="02000A03000000020004" pitchFamily="2" charset="0"/>
              </a:rPr>
              <a:t>1. </a:t>
            </a:r>
            <a:r>
              <a:rPr lang="en-US" dirty="0" err="1">
                <a:latin typeface="#9Slide03 BoosterNextFYBlack" panose="02000A03000000020004" pitchFamily="2" charset="0"/>
              </a:rPr>
              <a:t>Tìm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hiểu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cộng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đồng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quanh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em</a:t>
            </a:r>
            <a:endParaRPr dirty="0">
              <a:latin typeface="#9Slide03 BoosterNextFYBlack" panose="02000A03000000020004" pitchFamily="2" charset="0"/>
            </a:endParaRPr>
          </a:p>
        </p:txBody>
      </p:sp>
      <p:sp>
        <p:nvSpPr>
          <p:cNvPr id="634" name="Google Shape;634;p36"/>
          <p:cNvSpPr txBox="1">
            <a:spLocks noGrp="1"/>
          </p:cNvSpPr>
          <p:nvPr>
            <p:ph type="title" idx="2"/>
          </p:nvPr>
        </p:nvSpPr>
        <p:spPr>
          <a:xfrm>
            <a:off x="720000" y="151255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#9Slide03 BoosterNextFYBlack" panose="02000A03000000020004" pitchFamily="2" charset="0"/>
              </a:rPr>
              <a:t>Nếu</a:t>
            </a:r>
            <a:endParaRPr sz="3600" dirty="0">
              <a:latin typeface="#9Slide03 BoosterNextFYBlack" panose="02000A03000000020004" pitchFamily="2" charset="0"/>
            </a:endParaRPr>
          </a:p>
        </p:txBody>
      </p:sp>
      <p:sp>
        <p:nvSpPr>
          <p:cNvPr id="635" name="Google Shape;635;p36"/>
          <p:cNvSpPr txBox="1">
            <a:spLocks noGrp="1"/>
          </p:cNvSpPr>
          <p:nvPr>
            <p:ph type="subTitle" idx="1"/>
          </p:nvPr>
        </p:nvSpPr>
        <p:spPr>
          <a:xfrm>
            <a:off x="1808025" y="15125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2000" dirty="0" err="1" smtClean="0">
                <a:latin typeface="#9Slide03 BoosterNextFYBlack" panose="02000A03000000020004" pitchFamily="2" charset="0"/>
              </a:rPr>
              <a:t>bạn</a:t>
            </a:r>
            <a:r>
              <a:rPr lang="en-US" sz="2000" dirty="0" smtClean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muốn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ủng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hộ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đồng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bào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lũ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lụt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endParaRPr sz="2000" dirty="0">
              <a:latin typeface="#9Slide03 BoosterNextFYBlack" panose="02000A03000000020004" pitchFamily="2" charset="0"/>
            </a:endParaRPr>
          </a:p>
        </p:txBody>
      </p:sp>
      <p:sp>
        <p:nvSpPr>
          <p:cNvPr id="637" name="Google Shape;637;p36"/>
          <p:cNvSpPr txBox="1">
            <a:spLocks noGrp="1"/>
          </p:cNvSpPr>
          <p:nvPr>
            <p:ph type="title" idx="4"/>
          </p:nvPr>
        </p:nvSpPr>
        <p:spPr>
          <a:xfrm>
            <a:off x="720000" y="2675475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#9Slide03 BoosterNextFYBlack" panose="02000A03000000020004" pitchFamily="2" charset="0"/>
              </a:rPr>
              <a:t>Nếu</a:t>
            </a:r>
            <a:endParaRPr sz="3600" dirty="0">
              <a:latin typeface="#9Slide03 BoosterNextFYBlack" panose="02000A03000000020004" pitchFamily="2" charset="0"/>
            </a:endParaRPr>
          </a:p>
        </p:txBody>
      </p:sp>
      <p:sp>
        <p:nvSpPr>
          <p:cNvPr id="638" name="Google Shape;638;p36"/>
          <p:cNvSpPr txBox="1">
            <a:spLocks noGrp="1"/>
          </p:cNvSpPr>
          <p:nvPr>
            <p:ph type="subTitle" idx="5"/>
          </p:nvPr>
        </p:nvSpPr>
        <p:spPr>
          <a:xfrm>
            <a:off x="1808025" y="2675475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2000" dirty="0" err="1">
                <a:latin typeface="#9Slide03 BoosterNextFYBlack" panose="02000A03000000020004" pitchFamily="2" charset="0"/>
              </a:rPr>
              <a:t>bạn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muốn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hiến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máu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nhân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đạo</a:t>
            </a:r>
            <a:endParaRPr sz="2000" dirty="0">
              <a:latin typeface="#9Slide03 BoosterNextFYBlack" panose="02000A03000000020004" pitchFamily="2" charset="0"/>
            </a:endParaRPr>
          </a:p>
        </p:txBody>
      </p:sp>
      <p:sp>
        <p:nvSpPr>
          <p:cNvPr id="640" name="Google Shape;640;p36"/>
          <p:cNvSpPr txBox="1">
            <a:spLocks noGrp="1"/>
          </p:cNvSpPr>
          <p:nvPr>
            <p:ph type="title" idx="7"/>
          </p:nvPr>
        </p:nvSpPr>
        <p:spPr>
          <a:xfrm>
            <a:off x="720000" y="383840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#9Slide03 BoosterNextFYBlack" panose="02000A03000000020004" pitchFamily="2" charset="0"/>
              </a:rPr>
              <a:t>Nếu</a:t>
            </a:r>
            <a:endParaRPr sz="3600" dirty="0">
              <a:latin typeface="#9Slide03 BoosterNextFYBlack" panose="02000A03000000020004" pitchFamily="2" charset="0"/>
            </a:endParaRPr>
          </a:p>
        </p:txBody>
      </p:sp>
      <p:sp>
        <p:nvSpPr>
          <p:cNvPr id="641" name="Google Shape;641;p36"/>
          <p:cNvSpPr txBox="1">
            <a:spLocks noGrp="1"/>
          </p:cNvSpPr>
          <p:nvPr>
            <p:ph type="subTitle" idx="8"/>
          </p:nvPr>
        </p:nvSpPr>
        <p:spPr>
          <a:xfrm>
            <a:off x="1808025" y="383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>
                <a:latin typeface="#9Slide03 BoosterNextFYBlack" panose="02000A03000000020004" pitchFamily="2" charset="0"/>
              </a:rPr>
              <a:t>b</a:t>
            </a:r>
            <a:r>
              <a:rPr lang="en" sz="2000" dirty="0" smtClean="0">
                <a:latin typeface="#9Slide03 BoosterNextFYBlack" panose="02000A03000000020004" pitchFamily="2" charset="0"/>
              </a:rPr>
              <a:t>ạn muốn ủng hộ phòng, chống dịch COVID-19</a:t>
            </a:r>
            <a:endParaRPr sz="2000" dirty="0">
              <a:latin typeface="#9Slide03 BoosterNextFYBlack" panose="02000A03000000020004" pitchFamily="2" charset="0"/>
            </a:endParaRPr>
          </a:p>
        </p:txBody>
      </p:sp>
      <p:sp>
        <p:nvSpPr>
          <p:cNvPr id="643" name="Google Shape;643;p36"/>
          <p:cNvSpPr txBox="1">
            <a:spLocks noGrp="1"/>
          </p:cNvSpPr>
          <p:nvPr>
            <p:ph type="title" idx="13"/>
          </p:nvPr>
        </p:nvSpPr>
        <p:spPr>
          <a:xfrm>
            <a:off x="4907475" y="151255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#9Slide03 BoosterNextFYBlack" panose="02000A03000000020004" pitchFamily="2" charset="0"/>
              </a:rPr>
              <a:t>Thì</a:t>
            </a:r>
            <a:endParaRPr sz="3600" dirty="0">
              <a:latin typeface="#9Slide03 BoosterNextFYBlack" panose="02000A03000000020004" pitchFamily="2" charset="0"/>
            </a:endParaRPr>
          </a:p>
        </p:txBody>
      </p:sp>
      <p:sp>
        <p:nvSpPr>
          <p:cNvPr id="644" name="Google Shape;644;p36"/>
          <p:cNvSpPr txBox="1">
            <a:spLocks noGrp="1"/>
          </p:cNvSpPr>
          <p:nvPr>
            <p:ph type="subTitle" idx="14"/>
          </p:nvPr>
        </p:nvSpPr>
        <p:spPr>
          <a:xfrm>
            <a:off x="5995500" y="15125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2000" dirty="0" err="1" smtClean="0">
                <a:latin typeface="#9Slide03 BoosterNextFYBlack" panose="02000A03000000020004" pitchFamily="2" charset="0"/>
              </a:rPr>
              <a:t>hãy</a:t>
            </a:r>
            <a:r>
              <a:rPr lang="en-US" sz="2000" dirty="0" smtClean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đến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Hội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chữ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latin typeface="#9Slide03 BoosterNextFYBlack" panose="02000A03000000020004" pitchFamily="2" charset="0"/>
              </a:rPr>
              <a:t>Thập</a:t>
            </a:r>
            <a:r>
              <a:rPr lang="en-US" sz="2000" dirty="0">
                <a:latin typeface="#9Slide03 BoosterNextFYBlack" panose="02000A03000000020004" pitchFamily="2" charset="0"/>
              </a:rPr>
              <a:t> </a:t>
            </a:r>
            <a:r>
              <a:rPr lang="en-US" sz="2000" dirty="0" err="1" smtClean="0">
                <a:latin typeface="#9Slide03 BoosterNextFYBlack" panose="02000A03000000020004" pitchFamily="2" charset="0"/>
              </a:rPr>
              <a:t>đỏ</a:t>
            </a:r>
            <a:endParaRPr sz="2000" dirty="0">
              <a:latin typeface="#9Slide03 BoosterNextFYBlack" panose="02000A03000000020004" pitchFamily="2" charset="0"/>
            </a:endParaRPr>
          </a:p>
        </p:txBody>
      </p:sp>
      <p:sp>
        <p:nvSpPr>
          <p:cNvPr id="646" name="Google Shape;646;p36"/>
          <p:cNvSpPr txBox="1">
            <a:spLocks noGrp="1"/>
          </p:cNvSpPr>
          <p:nvPr>
            <p:ph type="title" idx="16"/>
          </p:nvPr>
        </p:nvSpPr>
        <p:spPr>
          <a:xfrm>
            <a:off x="4907475" y="2675475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#9Slide03 BoosterNextFYBlack" panose="02000A03000000020004" pitchFamily="2" charset="0"/>
              </a:rPr>
              <a:t>Thì</a:t>
            </a:r>
            <a:endParaRPr sz="3600" dirty="0">
              <a:latin typeface="#9Slide03 BoosterNextFYBlack" panose="02000A03000000020004" pitchFamily="2" charset="0"/>
            </a:endParaRPr>
          </a:p>
        </p:txBody>
      </p:sp>
      <p:sp>
        <p:nvSpPr>
          <p:cNvPr id="647" name="Google Shape;647;p36"/>
          <p:cNvSpPr txBox="1">
            <a:spLocks noGrp="1"/>
          </p:cNvSpPr>
          <p:nvPr>
            <p:ph type="subTitle" idx="17"/>
          </p:nvPr>
        </p:nvSpPr>
        <p:spPr>
          <a:xfrm>
            <a:off x="5995500" y="2675475"/>
            <a:ext cx="2428500" cy="298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vi-VN" sz="2000" dirty="0">
                <a:latin typeface="#9Slide03 BoosterNextFYBlack" panose="02000A03000000020004" pitchFamily="2" charset="0"/>
              </a:rPr>
              <a:t>hãy đến Viện Huyết học Truyền máu Trung </a:t>
            </a:r>
            <a:r>
              <a:rPr lang="vi-VN" sz="2000" dirty="0" smtClean="0">
                <a:latin typeface="#9Slide03 BoosterNextFYBlack" panose="02000A03000000020004" pitchFamily="2" charset="0"/>
              </a:rPr>
              <a:t>ương</a:t>
            </a:r>
            <a:endParaRPr sz="2000" dirty="0">
              <a:latin typeface="#9Slide03 BoosterNextFYBlack" panose="02000A03000000020004" pitchFamily="2" charset="0"/>
            </a:endParaRPr>
          </a:p>
        </p:txBody>
      </p:sp>
      <p:sp>
        <p:nvSpPr>
          <p:cNvPr id="649" name="Google Shape;649;p36"/>
          <p:cNvSpPr txBox="1">
            <a:spLocks noGrp="1"/>
          </p:cNvSpPr>
          <p:nvPr>
            <p:ph type="title" idx="19"/>
          </p:nvPr>
        </p:nvSpPr>
        <p:spPr>
          <a:xfrm>
            <a:off x="4907475" y="383840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#9Slide03 BoosterNextFYBlack" panose="02000A03000000020004" pitchFamily="2" charset="0"/>
              </a:rPr>
              <a:t>Thì</a:t>
            </a:r>
            <a:endParaRPr sz="3600" dirty="0">
              <a:latin typeface="#9Slide03 BoosterNextFYBlack" panose="02000A03000000020004" pitchFamily="2" charset="0"/>
            </a:endParaRPr>
          </a:p>
        </p:txBody>
      </p:sp>
      <p:sp>
        <p:nvSpPr>
          <p:cNvPr id="650" name="Google Shape;650;p36"/>
          <p:cNvSpPr txBox="1">
            <a:spLocks noGrp="1"/>
          </p:cNvSpPr>
          <p:nvPr>
            <p:ph type="subTitle" idx="20"/>
          </p:nvPr>
        </p:nvSpPr>
        <p:spPr>
          <a:xfrm>
            <a:off x="5995500" y="3838400"/>
            <a:ext cx="2855202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>
                <a:latin typeface="#9Slide03 BoosterNextFYBlack" panose="02000A03000000020004" pitchFamily="2" charset="0"/>
              </a:rPr>
              <a:t>h</a:t>
            </a:r>
            <a:r>
              <a:rPr lang="en" sz="2000" dirty="0" smtClean="0">
                <a:latin typeface="#9Slide03 BoosterNextFYBlack" panose="02000A03000000020004" pitchFamily="2" charset="0"/>
              </a:rPr>
              <a:t>ãy liên hệ Ủy ban Trung ương Mặt trận Tổ quốc Việt Nam</a:t>
            </a:r>
            <a:endParaRPr sz="2000" dirty="0">
              <a:latin typeface="#9Slide03 BoosterNextFYBlack" panose="02000A03000000020004" pitchFamily="2" charset="0"/>
            </a:endParaRPr>
          </a:p>
        </p:txBody>
      </p:sp>
      <p:cxnSp>
        <p:nvCxnSpPr>
          <p:cNvPr id="652" name="Google Shape;652;p36"/>
          <p:cNvCxnSpPr/>
          <p:nvPr/>
        </p:nvCxnSpPr>
        <p:spPr>
          <a:xfrm>
            <a:off x="2809950" y="1048500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" grpId="0" build="p"/>
      <p:bldP spid="647" grpId="0" build="p"/>
      <p:bldP spid="6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62641" y="0"/>
            <a:ext cx="7578923" cy="1627800"/>
          </a:xfrm>
        </p:spPr>
        <p:txBody>
          <a:bodyPr/>
          <a:lstStyle/>
          <a:p>
            <a:r>
              <a:rPr lang="en-US" sz="4000" dirty="0" smtClean="0">
                <a:latin typeface="#9Slide03 BoosterNextFYBlack" panose="02000A03000000020004" pitchFamily="2" charset="0"/>
              </a:rPr>
              <a:t>2. </a:t>
            </a:r>
            <a:r>
              <a:rPr lang="en-US" sz="4000" dirty="0" err="1" smtClean="0">
                <a:latin typeface="#9Slide03 BoosterNextFYBlack" panose="02000A03000000020004" pitchFamily="2" charset="0"/>
              </a:rPr>
              <a:t>Tham</a:t>
            </a:r>
            <a:r>
              <a:rPr lang="en-US" sz="4000" dirty="0" smtClean="0">
                <a:latin typeface="#9Slide03 BoosterNextFYBlack" panose="02000A03000000020004" pitchFamily="2" charset="0"/>
              </a:rPr>
              <a:t> </a:t>
            </a:r>
            <a:r>
              <a:rPr lang="en-US" sz="4000" dirty="0" err="1" smtClean="0">
                <a:latin typeface="#9Slide03 BoosterNextFYBlack" panose="02000A03000000020004" pitchFamily="2" charset="0"/>
              </a:rPr>
              <a:t>gia</a:t>
            </a:r>
            <a:r>
              <a:rPr lang="en-US" sz="4000" dirty="0" smtClean="0">
                <a:latin typeface="#9Slide03 BoosterNextFYBlack" panose="02000A03000000020004" pitchFamily="2" charset="0"/>
              </a:rPr>
              <a:t> </a:t>
            </a:r>
            <a:r>
              <a:rPr lang="en-US" sz="4000" dirty="0" err="1" smtClean="0">
                <a:latin typeface="#9Slide03 BoosterNextFYBlack" panose="02000A03000000020004" pitchFamily="2" charset="0"/>
              </a:rPr>
              <a:t>các</a:t>
            </a:r>
            <a:r>
              <a:rPr lang="en-US" sz="4000" dirty="0" smtClean="0">
                <a:latin typeface="#9Slide03 BoosterNextFYBlack" panose="02000A03000000020004" pitchFamily="2" charset="0"/>
              </a:rPr>
              <a:t> </a:t>
            </a:r>
            <a:r>
              <a:rPr lang="en-US" sz="4000" dirty="0" err="1" smtClean="0">
                <a:latin typeface="#9Slide03 BoosterNextFYBlack" panose="02000A03000000020004" pitchFamily="2" charset="0"/>
              </a:rPr>
              <a:t>cộng</a:t>
            </a:r>
            <a:r>
              <a:rPr lang="en-US" sz="4000" dirty="0" smtClean="0">
                <a:latin typeface="#9Slide03 BoosterNextFYBlack" panose="02000A03000000020004" pitchFamily="2" charset="0"/>
              </a:rPr>
              <a:t> </a:t>
            </a:r>
            <a:r>
              <a:rPr lang="en-US" sz="4000" dirty="0" err="1" smtClean="0">
                <a:latin typeface="#9Slide03 BoosterNextFYBlack" panose="02000A03000000020004" pitchFamily="2" charset="0"/>
              </a:rPr>
              <a:t>đồng</a:t>
            </a:r>
            <a:endParaRPr lang="en-US" sz="4000" dirty="0">
              <a:latin typeface="#9Slide03 BoosterNextFYBlack" panose="02000A03000000020004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73" y="1627800"/>
            <a:ext cx="5703858" cy="2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8"/>
          <p:cNvSpPr txBox="1">
            <a:spLocks noGrp="1"/>
          </p:cNvSpPr>
          <p:nvPr>
            <p:ph type="subTitle" idx="1"/>
          </p:nvPr>
        </p:nvSpPr>
        <p:spPr>
          <a:xfrm>
            <a:off x="720000" y="2409738"/>
            <a:ext cx="3216888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dirty="0">
                <a:latin typeface="#9Slide03 BoosterNextFYBlack" panose="02000A03000000020004" pitchFamily="2" charset="0"/>
              </a:rPr>
              <a:t>- Gợi ý một số lĩnh vực có thể lập dự án:</a:t>
            </a:r>
          </a:p>
          <a:p>
            <a:pPr marL="0" lvl="0" indent="0"/>
            <a:r>
              <a:rPr lang="vi-VN" sz="2000" dirty="0">
                <a:latin typeface="#9Slide03 BoosterNextFYBlack" panose="02000A03000000020004" pitchFamily="2" charset="0"/>
              </a:rPr>
              <a:t>+ Bảo vệ môi trường;</a:t>
            </a:r>
          </a:p>
          <a:p>
            <a:pPr marL="0" lvl="0" indent="0"/>
            <a:r>
              <a:rPr lang="vi-VN" sz="2000" dirty="0">
                <a:latin typeface="#9Slide03 BoosterNextFYBlack" panose="02000A03000000020004" pitchFamily="2" charset="0"/>
              </a:rPr>
              <a:t>+ Hoạt động thiện nguyện;</a:t>
            </a:r>
          </a:p>
          <a:p>
            <a:pPr marL="0" lvl="0" indent="0"/>
            <a:r>
              <a:rPr lang="vi-VN" sz="2000" dirty="0">
                <a:latin typeface="#9Slide03 BoosterNextFYBlack" panose="02000A03000000020004" pitchFamily="2" charset="0"/>
              </a:rPr>
              <a:t>+ Đền ơn đáp </a:t>
            </a:r>
            <a:r>
              <a:rPr lang="vi-VN" sz="2000" dirty="0" smtClean="0">
                <a:latin typeface="#9Slide03 BoosterNextFYBlack" panose="02000A03000000020004" pitchFamily="2" charset="0"/>
              </a:rPr>
              <a:t>nghĩa</a:t>
            </a:r>
            <a:r>
              <a:rPr lang="en-US" sz="2000" dirty="0" smtClean="0">
                <a:latin typeface="#9Slide03 BoosterNextFYBlack" panose="02000A03000000020004" pitchFamily="2" charset="0"/>
              </a:rPr>
              <a:t>;</a:t>
            </a:r>
          </a:p>
          <a:p>
            <a:pPr marL="0" lvl="0" indent="0"/>
            <a:r>
              <a:rPr lang="en-US" sz="2000" dirty="0" smtClean="0">
                <a:latin typeface="#9Slide03 BoosterNextFYBlack" panose="02000A03000000020004" pitchFamily="2" charset="0"/>
              </a:rPr>
              <a:t>+ </a:t>
            </a:r>
            <a:r>
              <a:rPr lang="en-US" sz="2000" dirty="0" err="1" smtClean="0">
                <a:latin typeface="#9Slide03 BoosterNextFYBlack" panose="02000A03000000020004" pitchFamily="2" charset="0"/>
              </a:rPr>
              <a:t>Vì</a:t>
            </a:r>
            <a:r>
              <a:rPr lang="en-US" sz="2000" dirty="0" smtClean="0">
                <a:latin typeface="#9Slide03 BoosterNextFYBlack" panose="02000A03000000020004" pitchFamily="2" charset="0"/>
              </a:rPr>
              <a:t> </a:t>
            </a:r>
            <a:r>
              <a:rPr lang="en-US" sz="2000" dirty="0" err="1" smtClean="0">
                <a:latin typeface="#9Slide03 BoosterNextFYBlack" panose="02000A03000000020004" pitchFamily="2" charset="0"/>
              </a:rPr>
              <a:t>sức</a:t>
            </a:r>
            <a:r>
              <a:rPr lang="en-US" sz="2000" dirty="0" smtClean="0">
                <a:latin typeface="#9Slide03 BoosterNextFYBlack" panose="02000A03000000020004" pitchFamily="2" charset="0"/>
              </a:rPr>
              <a:t> </a:t>
            </a:r>
            <a:r>
              <a:rPr lang="en-US" sz="2000" dirty="0" err="1" smtClean="0">
                <a:latin typeface="#9Slide03 BoosterNextFYBlack" panose="02000A03000000020004" pitchFamily="2" charset="0"/>
              </a:rPr>
              <a:t>khỏe</a:t>
            </a:r>
            <a:r>
              <a:rPr lang="en-US" sz="2000" dirty="0" smtClean="0">
                <a:latin typeface="#9Slide03 BoosterNextFYBlack" panose="02000A03000000020004" pitchFamily="2" charset="0"/>
              </a:rPr>
              <a:t> </a:t>
            </a:r>
            <a:r>
              <a:rPr lang="en-US" sz="2000" dirty="0" err="1" smtClean="0">
                <a:latin typeface="#9Slide03 BoosterNextFYBlack" panose="02000A03000000020004" pitchFamily="2" charset="0"/>
              </a:rPr>
              <a:t>trong</a:t>
            </a:r>
            <a:r>
              <a:rPr lang="en-US" sz="2000" dirty="0" smtClean="0">
                <a:latin typeface="#9Slide03 BoosterNextFYBlack" panose="02000A03000000020004" pitchFamily="2" charset="0"/>
              </a:rPr>
              <a:t> </a:t>
            </a:r>
            <a:r>
              <a:rPr lang="en-US" sz="2000" dirty="0" err="1" smtClean="0">
                <a:latin typeface="#9Slide03 BoosterNextFYBlack" panose="02000A03000000020004" pitchFamily="2" charset="0"/>
              </a:rPr>
              <a:t>đại</a:t>
            </a:r>
            <a:r>
              <a:rPr lang="en-US" sz="2000" dirty="0" smtClean="0">
                <a:latin typeface="#9Slide03 BoosterNextFYBlack" panose="02000A03000000020004" pitchFamily="2" charset="0"/>
              </a:rPr>
              <a:t> </a:t>
            </a:r>
            <a:r>
              <a:rPr lang="en-US" sz="2000" dirty="0" err="1" smtClean="0">
                <a:latin typeface="#9Slide03 BoosterNextFYBlack" panose="02000A03000000020004" pitchFamily="2" charset="0"/>
              </a:rPr>
              <a:t>dịch</a:t>
            </a:r>
            <a:r>
              <a:rPr lang="en-US" sz="2000" dirty="0" smtClean="0">
                <a:latin typeface="#9Slide03 BoosterNextFYBlack" panose="02000A03000000020004" pitchFamily="2" charset="0"/>
              </a:rPr>
              <a:t> COVID-19</a:t>
            </a:r>
            <a:endParaRPr lang="en-US" sz="2000" dirty="0">
              <a:latin typeface="#9Slide03 BoosterNextFYBlack" panose="02000A03000000020004" pitchFamily="2" charset="0"/>
            </a:endParaRPr>
          </a:p>
        </p:txBody>
      </p:sp>
      <p:sp>
        <p:nvSpPr>
          <p:cNvPr id="680" name="Google Shape;680;p38"/>
          <p:cNvSpPr txBox="1">
            <a:spLocks noGrp="1"/>
          </p:cNvSpPr>
          <p:nvPr>
            <p:ph type="title"/>
          </p:nvPr>
        </p:nvSpPr>
        <p:spPr>
          <a:xfrm>
            <a:off x="720000" y="1274863"/>
            <a:ext cx="3244836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3 BoosterNextFYBlack" panose="02000A03000000020004" pitchFamily="2" charset="0"/>
              </a:rPr>
              <a:t>3. Xây dựng dự án vì cộng đồng</a:t>
            </a:r>
            <a:endParaRPr dirty="0">
              <a:latin typeface="#9Slide03 BoosterNextFYBlack" panose="02000A03000000020004" pitchFamily="2" charset="0"/>
            </a:endParaRPr>
          </a:p>
        </p:txBody>
      </p:sp>
      <p:cxnSp>
        <p:nvCxnSpPr>
          <p:cNvPr id="681" name="Google Shape;681;p38"/>
          <p:cNvCxnSpPr/>
          <p:nvPr/>
        </p:nvCxnSpPr>
        <p:spPr>
          <a:xfrm>
            <a:off x="796200" y="2286175"/>
            <a:ext cx="1849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82" name="Google Shape;682;p38"/>
          <p:cNvGrpSpPr/>
          <p:nvPr/>
        </p:nvGrpSpPr>
        <p:grpSpPr>
          <a:xfrm>
            <a:off x="4074863" y="1263319"/>
            <a:ext cx="4799343" cy="2616860"/>
            <a:chOff x="4074863" y="1263319"/>
            <a:chExt cx="4799343" cy="2616860"/>
          </a:xfrm>
        </p:grpSpPr>
        <p:sp>
          <p:nvSpPr>
            <p:cNvPr id="683" name="Google Shape;683;p38"/>
            <p:cNvSpPr/>
            <p:nvPr/>
          </p:nvSpPr>
          <p:spPr>
            <a:xfrm>
              <a:off x="4322901" y="2014386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1"/>
                  </a:moveTo>
                  <a:lnTo>
                    <a:pt x="1" y="39272"/>
                  </a:lnTo>
                  <a:lnTo>
                    <a:pt x="58239" y="39272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4319414" y="2010900"/>
              <a:ext cx="1122560" cy="759247"/>
            </a:xfrm>
            <a:custGeom>
              <a:avLst/>
              <a:gdLst/>
              <a:ahLst/>
              <a:cxnLst/>
              <a:rect l="l" t="t" r="r" b="b"/>
              <a:pathLst>
                <a:path w="58604" h="39637" extrusionOk="0">
                  <a:moveTo>
                    <a:pt x="58238" y="396"/>
                  </a:moveTo>
                  <a:lnTo>
                    <a:pt x="58238" y="39272"/>
                  </a:lnTo>
                  <a:lnTo>
                    <a:pt x="365" y="39272"/>
                  </a:lnTo>
                  <a:lnTo>
                    <a:pt x="365" y="396"/>
                  </a:lnTo>
                  <a:close/>
                  <a:moveTo>
                    <a:pt x="0" y="0"/>
                  </a:moveTo>
                  <a:lnTo>
                    <a:pt x="0" y="39636"/>
                  </a:lnTo>
                  <a:lnTo>
                    <a:pt x="58603" y="39636"/>
                  </a:lnTo>
                  <a:lnTo>
                    <a:pt x="586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4370635" y="2045839"/>
              <a:ext cx="59993" cy="51297"/>
            </a:xfrm>
            <a:custGeom>
              <a:avLst/>
              <a:gdLst/>
              <a:ahLst/>
              <a:cxnLst/>
              <a:rect l="l" t="t" r="r" b="b"/>
              <a:pathLst>
                <a:path w="3132" h="2678" extrusionOk="0">
                  <a:moveTo>
                    <a:pt x="1794" y="0"/>
                  </a:moveTo>
                  <a:cubicBezTo>
                    <a:pt x="579" y="0"/>
                    <a:pt x="1" y="1459"/>
                    <a:pt x="852" y="2280"/>
                  </a:cubicBezTo>
                  <a:cubicBezTo>
                    <a:pt x="1117" y="2555"/>
                    <a:pt x="1449" y="2678"/>
                    <a:pt x="1777" y="2678"/>
                  </a:cubicBezTo>
                  <a:cubicBezTo>
                    <a:pt x="2463" y="2678"/>
                    <a:pt x="3132" y="2140"/>
                    <a:pt x="3132" y="1338"/>
                  </a:cubicBezTo>
                  <a:cubicBezTo>
                    <a:pt x="3132" y="608"/>
                    <a:pt x="2524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4475451" y="2045839"/>
              <a:ext cx="59974" cy="51297"/>
            </a:xfrm>
            <a:custGeom>
              <a:avLst/>
              <a:gdLst/>
              <a:ahLst/>
              <a:cxnLst/>
              <a:rect l="l" t="t" r="r" b="b"/>
              <a:pathLst>
                <a:path w="3131" h="2678" extrusionOk="0">
                  <a:moveTo>
                    <a:pt x="1794" y="0"/>
                  </a:moveTo>
                  <a:cubicBezTo>
                    <a:pt x="608" y="0"/>
                    <a:pt x="0" y="1459"/>
                    <a:pt x="851" y="2280"/>
                  </a:cubicBezTo>
                  <a:cubicBezTo>
                    <a:pt x="1126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8"/>
                    <a:pt x="2523" y="0"/>
                    <a:pt x="1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4580248" y="2045839"/>
              <a:ext cx="60568" cy="51604"/>
            </a:xfrm>
            <a:custGeom>
              <a:avLst/>
              <a:gdLst/>
              <a:ahLst/>
              <a:cxnLst/>
              <a:rect l="l" t="t" r="r" b="b"/>
              <a:pathLst>
                <a:path w="3162" h="2694" extrusionOk="0">
                  <a:moveTo>
                    <a:pt x="1794" y="0"/>
                  </a:moveTo>
                  <a:cubicBezTo>
                    <a:pt x="608" y="0"/>
                    <a:pt x="0" y="1459"/>
                    <a:pt x="852" y="2310"/>
                  </a:cubicBezTo>
                  <a:cubicBezTo>
                    <a:pt x="1125" y="2574"/>
                    <a:pt x="1462" y="2694"/>
                    <a:pt x="1792" y="2694"/>
                  </a:cubicBezTo>
                  <a:cubicBezTo>
                    <a:pt x="2490" y="2694"/>
                    <a:pt x="3162" y="2162"/>
                    <a:pt x="3162" y="1338"/>
                  </a:cubicBezTo>
                  <a:cubicBezTo>
                    <a:pt x="3162" y="608"/>
                    <a:pt x="2554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4322901" y="2124432"/>
              <a:ext cx="1115568" cy="7011"/>
            </a:xfrm>
            <a:custGeom>
              <a:avLst/>
              <a:gdLst/>
              <a:ahLst/>
              <a:cxnLst/>
              <a:rect l="l" t="t" r="r" b="b"/>
              <a:pathLst>
                <a:path w="5823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7685274" y="2538984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0"/>
                  </a:moveTo>
                  <a:lnTo>
                    <a:pt x="1" y="39271"/>
                  </a:lnTo>
                  <a:lnTo>
                    <a:pt x="58239" y="39271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7681194" y="2535479"/>
              <a:ext cx="1123153" cy="759247"/>
            </a:xfrm>
            <a:custGeom>
              <a:avLst/>
              <a:gdLst/>
              <a:ahLst/>
              <a:cxnLst/>
              <a:rect l="l" t="t" r="r" b="b"/>
              <a:pathLst>
                <a:path w="58635" h="39637" extrusionOk="0">
                  <a:moveTo>
                    <a:pt x="58270" y="396"/>
                  </a:moveTo>
                  <a:lnTo>
                    <a:pt x="58270" y="39272"/>
                  </a:lnTo>
                  <a:lnTo>
                    <a:pt x="396" y="39272"/>
                  </a:lnTo>
                  <a:lnTo>
                    <a:pt x="396" y="396"/>
                  </a:lnTo>
                  <a:close/>
                  <a:moveTo>
                    <a:pt x="1" y="1"/>
                  </a:moveTo>
                  <a:lnTo>
                    <a:pt x="1" y="39637"/>
                  </a:lnTo>
                  <a:lnTo>
                    <a:pt x="58634" y="39637"/>
                  </a:lnTo>
                  <a:lnTo>
                    <a:pt x="58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7733027" y="2570418"/>
              <a:ext cx="59974" cy="51316"/>
            </a:xfrm>
            <a:custGeom>
              <a:avLst/>
              <a:gdLst/>
              <a:ahLst/>
              <a:cxnLst/>
              <a:rect l="l" t="t" r="r" b="b"/>
              <a:pathLst>
                <a:path w="3131" h="2679" extrusionOk="0">
                  <a:moveTo>
                    <a:pt x="1794" y="1"/>
                  </a:moveTo>
                  <a:cubicBezTo>
                    <a:pt x="578" y="1"/>
                    <a:pt x="0" y="1460"/>
                    <a:pt x="821" y="2280"/>
                  </a:cubicBezTo>
                  <a:cubicBezTo>
                    <a:pt x="1096" y="2555"/>
                    <a:pt x="1435" y="2678"/>
                    <a:pt x="1767" y="2678"/>
                  </a:cubicBezTo>
                  <a:cubicBezTo>
                    <a:pt x="2463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7837824" y="2570418"/>
              <a:ext cx="59993" cy="51316"/>
            </a:xfrm>
            <a:custGeom>
              <a:avLst/>
              <a:gdLst/>
              <a:ahLst/>
              <a:cxnLst/>
              <a:rect l="l" t="t" r="r" b="b"/>
              <a:pathLst>
                <a:path w="3132" h="2679" extrusionOk="0">
                  <a:moveTo>
                    <a:pt x="1794" y="1"/>
                  </a:moveTo>
                  <a:cubicBezTo>
                    <a:pt x="578" y="1"/>
                    <a:pt x="0" y="1460"/>
                    <a:pt x="851" y="2280"/>
                  </a:cubicBezTo>
                  <a:cubicBezTo>
                    <a:pt x="1127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7942621" y="2570418"/>
              <a:ext cx="60568" cy="51316"/>
            </a:xfrm>
            <a:custGeom>
              <a:avLst/>
              <a:gdLst/>
              <a:ahLst/>
              <a:cxnLst/>
              <a:rect l="l" t="t" r="r" b="b"/>
              <a:pathLst>
                <a:path w="3162" h="2679" extrusionOk="0">
                  <a:moveTo>
                    <a:pt x="1794" y="1"/>
                  </a:moveTo>
                  <a:cubicBezTo>
                    <a:pt x="609" y="1"/>
                    <a:pt x="1" y="1460"/>
                    <a:pt x="852" y="2280"/>
                  </a:cubicBezTo>
                  <a:cubicBezTo>
                    <a:pt x="1127" y="2555"/>
                    <a:pt x="1465" y="2678"/>
                    <a:pt x="1798" y="2678"/>
                  </a:cubicBezTo>
                  <a:cubicBezTo>
                    <a:pt x="2494" y="2678"/>
                    <a:pt x="3162" y="2140"/>
                    <a:pt x="3162" y="1338"/>
                  </a:cubicBezTo>
                  <a:cubicBezTo>
                    <a:pt x="3162" y="609"/>
                    <a:pt x="2554" y="1"/>
                    <a:pt x="179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7685274" y="2649030"/>
              <a:ext cx="1115568" cy="6992"/>
            </a:xfrm>
            <a:custGeom>
              <a:avLst/>
              <a:gdLst/>
              <a:ahLst/>
              <a:cxnLst/>
              <a:rect l="l" t="t" r="r" b="b"/>
              <a:pathLst>
                <a:path w="58239" h="365" extrusionOk="0">
                  <a:moveTo>
                    <a:pt x="1" y="0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657098" y="2635047"/>
              <a:ext cx="450085" cy="236411"/>
            </a:xfrm>
            <a:custGeom>
              <a:avLst/>
              <a:gdLst/>
              <a:ahLst/>
              <a:cxnLst/>
              <a:rect l="l" t="t" r="r" b="b"/>
              <a:pathLst>
                <a:path w="23497" h="12342" extrusionOk="0">
                  <a:moveTo>
                    <a:pt x="6019" y="1"/>
                  </a:moveTo>
                  <a:cubicBezTo>
                    <a:pt x="2675" y="61"/>
                    <a:pt x="1" y="2797"/>
                    <a:pt x="1" y="6171"/>
                  </a:cubicBezTo>
                  <a:cubicBezTo>
                    <a:pt x="1" y="9514"/>
                    <a:pt x="2675" y="12250"/>
                    <a:pt x="6019" y="12341"/>
                  </a:cubicBezTo>
                  <a:lnTo>
                    <a:pt x="16992" y="12311"/>
                  </a:lnTo>
                  <a:lnTo>
                    <a:pt x="17326" y="12311"/>
                  </a:lnTo>
                  <a:cubicBezTo>
                    <a:pt x="20731" y="12311"/>
                    <a:pt x="23497" y="9545"/>
                    <a:pt x="23497" y="6140"/>
                  </a:cubicBezTo>
                  <a:cubicBezTo>
                    <a:pt x="23466" y="2736"/>
                    <a:pt x="20700" y="1"/>
                    <a:pt x="1732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774135" y="2706955"/>
              <a:ext cx="213693" cy="49803"/>
            </a:xfrm>
            <a:custGeom>
              <a:avLst/>
              <a:gdLst/>
              <a:ahLst/>
              <a:cxnLst/>
              <a:rect l="l" t="t" r="r" b="b"/>
              <a:pathLst>
                <a:path w="11156" h="2600" extrusionOk="0">
                  <a:moveTo>
                    <a:pt x="5563" y="0"/>
                  </a:moveTo>
                  <a:cubicBezTo>
                    <a:pt x="4750" y="0"/>
                    <a:pt x="3936" y="76"/>
                    <a:pt x="3131" y="228"/>
                  </a:cubicBezTo>
                  <a:cubicBezTo>
                    <a:pt x="2432" y="350"/>
                    <a:pt x="1763" y="624"/>
                    <a:pt x="1186" y="988"/>
                  </a:cubicBezTo>
                  <a:cubicBezTo>
                    <a:pt x="1034" y="1110"/>
                    <a:pt x="882" y="1201"/>
                    <a:pt x="760" y="1323"/>
                  </a:cubicBezTo>
                  <a:lnTo>
                    <a:pt x="365" y="1687"/>
                  </a:lnTo>
                  <a:cubicBezTo>
                    <a:pt x="304" y="1779"/>
                    <a:pt x="243" y="1870"/>
                    <a:pt x="213" y="1931"/>
                  </a:cubicBezTo>
                  <a:cubicBezTo>
                    <a:pt x="61" y="2143"/>
                    <a:pt x="0" y="2356"/>
                    <a:pt x="0" y="2599"/>
                  </a:cubicBezTo>
                  <a:lnTo>
                    <a:pt x="3161" y="2599"/>
                  </a:lnTo>
                  <a:cubicBezTo>
                    <a:pt x="3222" y="2599"/>
                    <a:pt x="3222" y="2569"/>
                    <a:pt x="3253" y="2538"/>
                  </a:cubicBezTo>
                  <a:cubicBezTo>
                    <a:pt x="3435" y="2174"/>
                    <a:pt x="3769" y="1961"/>
                    <a:pt x="4164" y="1931"/>
                  </a:cubicBezTo>
                  <a:cubicBezTo>
                    <a:pt x="4620" y="1900"/>
                    <a:pt x="5084" y="1885"/>
                    <a:pt x="5547" y="1885"/>
                  </a:cubicBezTo>
                  <a:cubicBezTo>
                    <a:pt x="6011" y="1885"/>
                    <a:pt x="6474" y="1900"/>
                    <a:pt x="6930" y="1931"/>
                  </a:cubicBezTo>
                  <a:cubicBezTo>
                    <a:pt x="7326" y="1961"/>
                    <a:pt x="7660" y="2174"/>
                    <a:pt x="7842" y="2538"/>
                  </a:cubicBezTo>
                  <a:cubicBezTo>
                    <a:pt x="7864" y="2560"/>
                    <a:pt x="7900" y="2581"/>
                    <a:pt x="7942" y="2581"/>
                  </a:cubicBezTo>
                  <a:cubicBezTo>
                    <a:pt x="7959" y="2581"/>
                    <a:pt x="7976" y="2578"/>
                    <a:pt x="7994" y="2569"/>
                  </a:cubicBezTo>
                  <a:lnTo>
                    <a:pt x="11155" y="2569"/>
                  </a:lnTo>
                  <a:cubicBezTo>
                    <a:pt x="11125" y="2417"/>
                    <a:pt x="11064" y="2265"/>
                    <a:pt x="11003" y="2113"/>
                  </a:cubicBezTo>
                  <a:cubicBezTo>
                    <a:pt x="10943" y="1961"/>
                    <a:pt x="10851" y="1809"/>
                    <a:pt x="10760" y="1687"/>
                  </a:cubicBezTo>
                  <a:lnTo>
                    <a:pt x="10365" y="1323"/>
                  </a:lnTo>
                  <a:cubicBezTo>
                    <a:pt x="10213" y="1231"/>
                    <a:pt x="10061" y="1110"/>
                    <a:pt x="9909" y="988"/>
                  </a:cubicBezTo>
                  <a:cubicBezTo>
                    <a:pt x="9332" y="624"/>
                    <a:pt x="8693" y="380"/>
                    <a:pt x="7994" y="228"/>
                  </a:cubicBezTo>
                  <a:cubicBezTo>
                    <a:pt x="7189" y="76"/>
                    <a:pt x="6376" y="0"/>
                    <a:pt x="5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4773541" y="2768385"/>
              <a:ext cx="61124" cy="29767"/>
            </a:xfrm>
            <a:custGeom>
              <a:avLst/>
              <a:gdLst/>
              <a:ahLst/>
              <a:cxnLst/>
              <a:rect l="l" t="t" r="r" b="b"/>
              <a:pathLst>
                <a:path w="3191" h="1554" extrusionOk="0">
                  <a:moveTo>
                    <a:pt x="1" y="0"/>
                  </a:moveTo>
                  <a:lnTo>
                    <a:pt x="1" y="91"/>
                  </a:lnTo>
                  <a:lnTo>
                    <a:pt x="1" y="1186"/>
                  </a:lnTo>
                  <a:cubicBezTo>
                    <a:pt x="1" y="1383"/>
                    <a:pt x="157" y="1554"/>
                    <a:pt x="374" y="1554"/>
                  </a:cubicBezTo>
                  <a:cubicBezTo>
                    <a:pt x="391" y="1554"/>
                    <a:pt x="408" y="1553"/>
                    <a:pt x="426" y="1550"/>
                  </a:cubicBezTo>
                  <a:lnTo>
                    <a:pt x="2767" y="1550"/>
                  </a:lnTo>
                  <a:cubicBezTo>
                    <a:pt x="2782" y="1553"/>
                    <a:pt x="2798" y="1554"/>
                    <a:pt x="2814" y="1554"/>
                  </a:cubicBezTo>
                  <a:cubicBezTo>
                    <a:pt x="3009" y="1554"/>
                    <a:pt x="3190" y="1380"/>
                    <a:pt x="3162" y="1155"/>
                  </a:cubicBezTo>
                  <a:lnTo>
                    <a:pt x="3162" y="24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4926724" y="2768385"/>
              <a:ext cx="60530" cy="29767"/>
            </a:xfrm>
            <a:custGeom>
              <a:avLst/>
              <a:gdLst/>
              <a:ahLst/>
              <a:cxnLst/>
              <a:rect l="l" t="t" r="r" b="b"/>
              <a:pathLst>
                <a:path w="3160" h="1554" extrusionOk="0">
                  <a:moveTo>
                    <a:pt x="59" y="0"/>
                  </a:moveTo>
                  <a:cubicBezTo>
                    <a:pt x="28" y="395"/>
                    <a:pt x="28" y="821"/>
                    <a:pt x="28" y="1186"/>
                  </a:cubicBezTo>
                  <a:cubicBezTo>
                    <a:pt x="0" y="1383"/>
                    <a:pt x="155" y="1554"/>
                    <a:pt x="347" y="1554"/>
                  </a:cubicBezTo>
                  <a:cubicBezTo>
                    <a:pt x="362" y="1554"/>
                    <a:pt x="377" y="1553"/>
                    <a:pt x="393" y="1550"/>
                  </a:cubicBezTo>
                  <a:lnTo>
                    <a:pt x="2764" y="1550"/>
                  </a:lnTo>
                  <a:cubicBezTo>
                    <a:pt x="2780" y="1553"/>
                    <a:pt x="2795" y="1554"/>
                    <a:pt x="2810" y="1554"/>
                  </a:cubicBezTo>
                  <a:cubicBezTo>
                    <a:pt x="3003" y="1554"/>
                    <a:pt x="3159" y="1383"/>
                    <a:pt x="3159" y="1186"/>
                  </a:cubicBezTo>
                  <a:lnTo>
                    <a:pt x="3159" y="91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8329226" y="2182663"/>
              <a:ext cx="487916" cy="491996"/>
            </a:xfrm>
            <a:custGeom>
              <a:avLst/>
              <a:gdLst/>
              <a:ahLst/>
              <a:cxnLst/>
              <a:rect l="l" t="t" r="r" b="b"/>
              <a:pathLst>
                <a:path w="25472" h="25685" extrusionOk="0">
                  <a:moveTo>
                    <a:pt x="12822" y="6971"/>
                  </a:moveTo>
                  <a:cubicBezTo>
                    <a:pt x="17322" y="6971"/>
                    <a:pt x="20427" y="12243"/>
                    <a:pt x="17539" y="16292"/>
                  </a:cubicBezTo>
                  <a:cubicBezTo>
                    <a:pt x="16411" y="17862"/>
                    <a:pt x="14609" y="18740"/>
                    <a:pt x="12751" y="18740"/>
                  </a:cubicBezTo>
                  <a:cubicBezTo>
                    <a:pt x="12054" y="18740"/>
                    <a:pt x="11349" y="18616"/>
                    <a:pt x="10669" y="18359"/>
                  </a:cubicBezTo>
                  <a:cubicBezTo>
                    <a:pt x="5411" y="16353"/>
                    <a:pt x="5684" y="8845"/>
                    <a:pt x="11064" y="7234"/>
                  </a:cubicBezTo>
                  <a:cubicBezTo>
                    <a:pt x="11666" y="7054"/>
                    <a:pt x="12255" y="6971"/>
                    <a:pt x="12822" y="6971"/>
                  </a:cubicBezTo>
                  <a:close/>
                  <a:moveTo>
                    <a:pt x="15563" y="0"/>
                  </a:moveTo>
                  <a:lnTo>
                    <a:pt x="14530" y="1946"/>
                  </a:lnTo>
                  <a:cubicBezTo>
                    <a:pt x="14209" y="2499"/>
                    <a:pt x="13638" y="2829"/>
                    <a:pt x="13029" y="2829"/>
                  </a:cubicBezTo>
                  <a:cubicBezTo>
                    <a:pt x="13002" y="2829"/>
                    <a:pt x="12976" y="2828"/>
                    <a:pt x="12949" y="2827"/>
                  </a:cubicBezTo>
                  <a:cubicBezTo>
                    <a:pt x="12615" y="2827"/>
                    <a:pt x="12250" y="2827"/>
                    <a:pt x="11915" y="2888"/>
                  </a:cubicBezTo>
                  <a:cubicBezTo>
                    <a:pt x="11861" y="2893"/>
                    <a:pt x="11807" y="2895"/>
                    <a:pt x="11753" y="2895"/>
                  </a:cubicBezTo>
                  <a:cubicBezTo>
                    <a:pt x="11171" y="2895"/>
                    <a:pt x="10611" y="2601"/>
                    <a:pt x="10305" y="2128"/>
                  </a:cubicBezTo>
                  <a:lnTo>
                    <a:pt x="9119" y="213"/>
                  </a:lnTo>
                  <a:lnTo>
                    <a:pt x="3040" y="4012"/>
                  </a:lnTo>
                  <a:lnTo>
                    <a:pt x="4195" y="5927"/>
                  </a:lnTo>
                  <a:cubicBezTo>
                    <a:pt x="4529" y="6444"/>
                    <a:pt x="4529" y="7143"/>
                    <a:pt x="4195" y="7660"/>
                  </a:cubicBezTo>
                  <a:cubicBezTo>
                    <a:pt x="4104" y="7842"/>
                    <a:pt x="4013" y="7994"/>
                    <a:pt x="3921" y="8146"/>
                  </a:cubicBezTo>
                  <a:cubicBezTo>
                    <a:pt x="3830" y="8329"/>
                    <a:pt x="3739" y="8481"/>
                    <a:pt x="3678" y="8663"/>
                  </a:cubicBezTo>
                  <a:cubicBezTo>
                    <a:pt x="3405" y="9240"/>
                    <a:pt x="2827" y="9605"/>
                    <a:pt x="2189" y="9636"/>
                  </a:cubicBezTo>
                  <a:lnTo>
                    <a:pt x="0" y="9696"/>
                  </a:lnTo>
                  <a:lnTo>
                    <a:pt x="213" y="16870"/>
                  </a:lnTo>
                  <a:lnTo>
                    <a:pt x="2402" y="16809"/>
                  </a:lnTo>
                  <a:cubicBezTo>
                    <a:pt x="2428" y="16808"/>
                    <a:pt x="2455" y="16807"/>
                    <a:pt x="2482" y="16807"/>
                  </a:cubicBezTo>
                  <a:cubicBezTo>
                    <a:pt x="3088" y="16807"/>
                    <a:pt x="3630" y="17136"/>
                    <a:pt x="3921" y="17660"/>
                  </a:cubicBezTo>
                  <a:cubicBezTo>
                    <a:pt x="4104" y="17994"/>
                    <a:pt x="4317" y="18329"/>
                    <a:pt x="4529" y="18633"/>
                  </a:cubicBezTo>
                  <a:cubicBezTo>
                    <a:pt x="4894" y="19149"/>
                    <a:pt x="4924" y="19848"/>
                    <a:pt x="4621" y="20396"/>
                  </a:cubicBezTo>
                  <a:lnTo>
                    <a:pt x="3587" y="22341"/>
                  </a:lnTo>
                  <a:lnTo>
                    <a:pt x="9940" y="25684"/>
                  </a:lnTo>
                  <a:lnTo>
                    <a:pt x="10973" y="23770"/>
                  </a:lnTo>
                  <a:cubicBezTo>
                    <a:pt x="11265" y="23214"/>
                    <a:pt x="11838" y="22856"/>
                    <a:pt x="12476" y="22856"/>
                  </a:cubicBezTo>
                  <a:cubicBezTo>
                    <a:pt x="12502" y="22856"/>
                    <a:pt x="12528" y="22856"/>
                    <a:pt x="12554" y="22858"/>
                  </a:cubicBezTo>
                  <a:cubicBezTo>
                    <a:pt x="12888" y="22858"/>
                    <a:pt x="13253" y="22858"/>
                    <a:pt x="13587" y="22827"/>
                  </a:cubicBezTo>
                  <a:cubicBezTo>
                    <a:pt x="13641" y="22822"/>
                    <a:pt x="13695" y="22820"/>
                    <a:pt x="13749" y="22820"/>
                  </a:cubicBezTo>
                  <a:cubicBezTo>
                    <a:pt x="14331" y="22820"/>
                    <a:pt x="14892" y="23117"/>
                    <a:pt x="15198" y="23618"/>
                  </a:cubicBezTo>
                  <a:lnTo>
                    <a:pt x="16353" y="25502"/>
                  </a:lnTo>
                  <a:lnTo>
                    <a:pt x="22463" y="21703"/>
                  </a:lnTo>
                  <a:lnTo>
                    <a:pt x="21308" y="19848"/>
                  </a:lnTo>
                  <a:cubicBezTo>
                    <a:pt x="20973" y="19301"/>
                    <a:pt x="20973" y="18602"/>
                    <a:pt x="21308" y="18055"/>
                  </a:cubicBezTo>
                  <a:cubicBezTo>
                    <a:pt x="21399" y="17903"/>
                    <a:pt x="21490" y="17751"/>
                    <a:pt x="21551" y="17599"/>
                  </a:cubicBezTo>
                  <a:cubicBezTo>
                    <a:pt x="21642" y="17417"/>
                    <a:pt x="21733" y="17265"/>
                    <a:pt x="21794" y="17113"/>
                  </a:cubicBezTo>
                  <a:cubicBezTo>
                    <a:pt x="22068" y="16535"/>
                    <a:pt x="22645" y="16140"/>
                    <a:pt x="23283" y="16110"/>
                  </a:cubicBezTo>
                  <a:lnTo>
                    <a:pt x="25472" y="16049"/>
                  </a:lnTo>
                  <a:lnTo>
                    <a:pt x="25259" y="8876"/>
                  </a:lnTo>
                  <a:lnTo>
                    <a:pt x="23040" y="8936"/>
                  </a:lnTo>
                  <a:cubicBezTo>
                    <a:pt x="22402" y="8936"/>
                    <a:pt x="21824" y="8602"/>
                    <a:pt x="21521" y="8025"/>
                  </a:cubicBezTo>
                  <a:cubicBezTo>
                    <a:pt x="21338" y="7721"/>
                    <a:pt x="21156" y="7417"/>
                    <a:pt x="20973" y="7143"/>
                  </a:cubicBezTo>
                  <a:cubicBezTo>
                    <a:pt x="20609" y="6596"/>
                    <a:pt x="20548" y="5927"/>
                    <a:pt x="20852" y="5350"/>
                  </a:cubicBezTo>
                  <a:lnTo>
                    <a:pt x="21885" y="3404"/>
                  </a:lnTo>
                  <a:lnTo>
                    <a:pt x="15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7934480" y="1957917"/>
              <a:ext cx="342357" cy="339465"/>
            </a:xfrm>
            <a:custGeom>
              <a:avLst/>
              <a:gdLst/>
              <a:ahLst/>
              <a:cxnLst/>
              <a:rect l="l" t="t" r="r" b="b"/>
              <a:pathLst>
                <a:path w="17873" h="17722" extrusionOk="0">
                  <a:moveTo>
                    <a:pt x="8909" y="4748"/>
                  </a:moveTo>
                  <a:cubicBezTo>
                    <a:pt x="11025" y="4748"/>
                    <a:pt x="13050" y="6388"/>
                    <a:pt x="13070" y="8876"/>
                  </a:cubicBezTo>
                  <a:cubicBezTo>
                    <a:pt x="13070" y="11156"/>
                    <a:pt x="11216" y="12979"/>
                    <a:pt x="8936" y="12979"/>
                  </a:cubicBezTo>
                  <a:lnTo>
                    <a:pt x="8936" y="13010"/>
                  </a:lnTo>
                  <a:cubicBezTo>
                    <a:pt x="5259" y="12979"/>
                    <a:pt x="3435" y="8572"/>
                    <a:pt x="6018" y="5958"/>
                  </a:cubicBezTo>
                  <a:cubicBezTo>
                    <a:pt x="6864" y="5122"/>
                    <a:pt x="7897" y="4748"/>
                    <a:pt x="8909" y="4748"/>
                  </a:cubicBezTo>
                  <a:close/>
                  <a:moveTo>
                    <a:pt x="6414" y="0"/>
                  </a:moveTo>
                  <a:lnTo>
                    <a:pt x="6414" y="1520"/>
                  </a:lnTo>
                  <a:cubicBezTo>
                    <a:pt x="6414" y="1976"/>
                    <a:pt x="6170" y="2402"/>
                    <a:pt x="5745" y="2584"/>
                  </a:cubicBezTo>
                  <a:cubicBezTo>
                    <a:pt x="5532" y="2706"/>
                    <a:pt x="5319" y="2827"/>
                    <a:pt x="5107" y="2979"/>
                  </a:cubicBezTo>
                  <a:cubicBezTo>
                    <a:pt x="4913" y="3108"/>
                    <a:pt x="4685" y="3178"/>
                    <a:pt x="4454" y="3178"/>
                  </a:cubicBezTo>
                  <a:cubicBezTo>
                    <a:pt x="4251" y="3178"/>
                    <a:pt x="4046" y="3124"/>
                    <a:pt x="3860" y="3010"/>
                  </a:cubicBezTo>
                  <a:lnTo>
                    <a:pt x="2523" y="2250"/>
                  </a:lnTo>
                  <a:lnTo>
                    <a:pt x="0" y="6627"/>
                  </a:lnTo>
                  <a:lnTo>
                    <a:pt x="1337" y="7387"/>
                  </a:lnTo>
                  <a:cubicBezTo>
                    <a:pt x="1733" y="7599"/>
                    <a:pt x="1945" y="8025"/>
                    <a:pt x="1915" y="8481"/>
                  </a:cubicBezTo>
                  <a:lnTo>
                    <a:pt x="1915" y="8876"/>
                  </a:lnTo>
                  <a:lnTo>
                    <a:pt x="1915" y="9241"/>
                  </a:lnTo>
                  <a:cubicBezTo>
                    <a:pt x="1945" y="9697"/>
                    <a:pt x="1733" y="10122"/>
                    <a:pt x="1337" y="10335"/>
                  </a:cubicBezTo>
                  <a:lnTo>
                    <a:pt x="0" y="11095"/>
                  </a:lnTo>
                  <a:lnTo>
                    <a:pt x="2523" y="15472"/>
                  </a:lnTo>
                  <a:lnTo>
                    <a:pt x="3860" y="14712"/>
                  </a:lnTo>
                  <a:cubicBezTo>
                    <a:pt x="4046" y="14598"/>
                    <a:pt x="4244" y="14544"/>
                    <a:pt x="4444" y="14544"/>
                  </a:cubicBezTo>
                  <a:cubicBezTo>
                    <a:pt x="4670" y="14544"/>
                    <a:pt x="4897" y="14613"/>
                    <a:pt x="5107" y="14742"/>
                  </a:cubicBezTo>
                  <a:cubicBezTo>
                    <a:pt x="5319" y="14894"/>
                    <a:pt x="5532" y="15016"/>
                    <a:pt x="5745" y="15137"/>
                  </a:cubicBezTo>
                  <a:cubicBezTo>
                    <a:pt x="6170" y="15320"/>
                    <a:pt x="6414" y="15745"/>
                    <a:pt x="6414" y="16201"/>
                  </a:cubicBezTo>
                  <a:lnTo>
                    <a:pt x="6414" y="17721"/>
                  </a:lnTo>
                  <a:lnTo>
                    <a:pt x="11459" y="17721"/>
                  </a:lnTo>
                  <a:lnTo>
                    <a:pt x="11459" y="16171"/>
                  </a:lnTo>
                  <a:cubicBezTo>
                    <a:pt x="11459" y="15715"/>
                    <a:pt x="11702" y="15320"/>
                    <a:pt x="12098" y="15107"/>
                  </a:cubicBezTo>
                  <a:cubicBezTo>
                    <a:pt x="12341" y="14986"/>
                    <a:pt x="12554" y="14864"/>
                    <a:pt x="12766" y="14742"/>
                  </a:cubicBezTo>
                  <a:cubicBezTo>
                    <a:pt x="12960" y="14597"/>
                    <a:pt x="13188" y="14529"/>
                    <a:pt x="13419" y="14529"/>
                  </a:cubicBezTo>
                  <a:cubicBezTo>
                    <a:pt x="13622" y="14529"/>
                    <a:pt x="13827" y="14582"/>
                    <a:pt x="14013" y="14682"/>
                  </a:cubicBezTo>
                  <a:lnTo>
                    <a:pt x="15350" y="15441"/>
                  </a:lnTo>
                  <a:lnTo>
                    <a:pt x="17873" y="11095"/>
                  </a:lnTo>
                  <a:lnTo>
                    <a:pt x="16535" y="10335"/>
                  </a:lnTo>
                  <a:cubicBezTo>
                    <a:pt x="16140" y="10122"/>
                    <a:pt x="15927" y="9697"/>
                    <a:pt x="15958" y="9241"/>
                  </a:cubicBezTo>
                  <a:lnTo>
                    <a:pt x="15958" y="8846"/>
                  </a:lnTo>
                  <a:lnTo>
                    <a:pt x="15958" y="8481"/>
                  </a:lnTo>
                  <a:cubicBezTo>
                    <a:pt x="15897" y="8025"/>
                    <a:pt x="16140" y="7599"/>
                    <a:pt x="16535" y="7387"/>
                  </a:cubicBezTo>
                  <a:lnTo>
                    <a:pt x="17873" y="6627"/>
                  </a:lnTo>
                  <a:lnTo>
                    <a:pt x="15350" y="2250"/>
                  </a:lnTo>
                  <a:lnTo>
                    <a:pt x="14013" y="3010"/>
                  </a:lnTo>
                  <a:cubicBezTo>
                    <a:pt x="13827" y="3124"/>
                    <a:pt x="13622" y="3178"/>
                    <a:pt x="13418" y="3178"/>
                  </a:cubicBezTo>
                  <a:cubicBezTo>
                    <a:pt x="13188" y="3178"/>
                    <a:pt x="12960" y="3108"/>
                    <a:pt x="12766" y="2979"/>
                  </a:cubicBezTo>
                  <a:cubicBezTo>
                    <a:pt x="12554" y="2827"/>
                    <a:pt x="12341" y="2706"/>
                    <a:pt x="12098" y="2584"/>
                  </a:cubicBezTo>
                  <a:cubicBezTo>
                    <a:pt x="11702" y="2402"/>
                    <a:pt x="11459" y="1976"/>
                    <a:pt x="11459" y="1520"/>
                  </a:cubicBezTo>
                  <a:lnTo>
                    <a:pt x="114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756072" y="1719208"/>
              <a:ext cx="341802" cy="340614"/>
            </a:xfrm>
            <a:custGeom>
              <a:avLst/>
              <a:gdLst/>
              <a:ahLst/>
              <a:cxnLst/>
              <a:rect l="l" t="t" r="r" b="b"/>
              <a:pathLst>
                <a:path w="17844" h="17782" extrusionOk="0">
                  <a:moveTo>
                    <a:pt x="8959" y="4748"/>
                  </a:moveTo>
                  <a:cubicBezTo>
                    <a:pt x="9974" y="4748"/>
                    <a:pt x="11010" y="5122"/>
                    <a:pt x="11855" y="5958"/>
                  </a:cubicBezTo>
                  <a:cubicBezTo>
                    <a:pt x="14439" y="8572"/>
                    <a:pt x="12585" y="13010"/>
                    <a:pt x="8937" y="13010"/>
                  </a:cubicBezTo>
                  <a:cubicBezTo>
                    <a:pt x="6658" y="13010"/>
                    <a:pt x="4803" y="11155"/>
                    <a:pt x="4803" y="8876"/>
                  </a:cubicBezTo>
                  <a:cubicBezTo>
                    <a:pt x="4803" y="6387"/>
                    <a:pt x="6835" y="4748"/>
                    <a:pt x="8959" y="4748"/>
                  </a:cubicBezTo>
                  <a:close/>
                  <a:moveTo>
                    <a:pt x="6414" y="0"/>
                  </a:moveTo>
                  <a:lnTo>
                    <a:pt x="6414" y="1550"/>
                  </a:lnTo>
                  <a:cubicBezTo>
                    <a:pt x="6414" y="2006"/>
                    <a:pt x="6141" y="2402"/>
                    <a:pt x="5746" y="2614"/>
                  </a:cubicBezTo>
                  <a:cubicBezTo>
                    <a:pt x="5533" y="2736"/>
                    <a:pt x="5320" y="2857"/>
                    <a:pt x="5107" y="2979"/>
                  </a:cubicBezTo>
                  <a:cubicBezTo>
                    <a:pt x="4890" y="3113"/>
                    <a:pt x="4645" y="3182"/>
                    <a:pt x="4403" y="3182"/>
                  </a:cubicBezTo>
                  <a:cubicBezTo>
                    <a:pt x="4205" y="3182"/>
                    <a:pt x="4009" y="3136"/>
                    <a:pt x="3831" y="3040"/>
                  </a:cubicBezTo>
                  <a:lnTo>
                    <a:pt x="2493" y="2280"/>
                  </a:lnTo>
                  <a:lnTo>
                    <a:pt x="1" y="6627"/>
                  </a:lnTo>
                  <a:lnTo>
                    <a:pt x="1338" y="7386"/>
                  </a:lnTo>
                  <a:cubicBezTo>
                    <a:pt x="1733" y="7630"/>
                    <a:pt x="1946" y="8055"/>
                    <a:pt x="1916" y="8511"/>
                  </a:cubicBezTo>
                  <a:lnTo>
                    <a:pt x="1916" y="8876"/>
                  </a:lnTo>
                  <a:lnTo>
                    <a:pt x="1916" y="9271"/>
                  </a:lnTo>
                  <a:cubicBezTo>
                    <a:pt x="1946" y="9696"/>
                    <a:pt x="1733" y="10122"/>
                    <a:pt x="1338" y="10365"/>
                  </a:cubicBezTo>
                  <a:lnTo>
                    <a:pt x="1" y="11155"/>
                  </a:lnTo>
                  <a:lnTo>
                    <a:pt x="2524" y="15502"/>
                  </a:lnTo>
                  <a:lnTo>
                    <a:pt x="3831" y="14742"/>
                  </a:lnTo>
                  <a:cubicBezTo>
                    <a:pt x="4009" y="14646"/>
                    <a:pt x="4205" y="14600"/>
                    <a:pt x="4403" y="14600"/>
                  </a:cubicBezTo>
                  <a:cubicBezTo>
                    <a:pt x="4645" y="14600"/>
                    <a:pt x="4890" y="14669"/>
                    <a:pt x="5107" y="14803"/>
                  </a:cubicBezTo>
                  <a:cubicBezTo>
                    <a:pt x="5320" y="14925"/>
                    <a:pt x="5533" y="15046"/>
                    <a:pt x="5746" y="15168"/>
                  </a:cubicBezTo>
                  <a:cubicBezTo>
                    <a:pt x="6141" y="15380"/>
                    <a:pt x="6414" y="15776"/>
                    <a:pt x="6414" y="16232"/>
                  </a:cubicBezTo>
                  <a:lnTo>
                    <a:pt x="6414" y="17782"/>
                  </a:lnTo>
                  <a:lnTo>
                    <a:pt x="11460" y="17782"/>
                  </a:lnTo>
                  <a:lnTo>
                    <a:pt x="11460" y="16232"/>
                  </a:lnTo>
                  <a:cubicBezTo>
                    <a:pt x="11460" y="15776"/>
                    <a:pt x="11703" y="15380"/>
                    <a:pt x="12098" y="15168"/>
                  </a:cubicBezTo>
                  <a:cubicBezTo>
                    <a:pt x="12342" y="15046"/>
                    <a:pt x="12554" y="14925"/>
                    <a:pt x="12767" y="14803"/>
                  </a:cubicBezTo>
                  <a:cubicBezTo>
                    <a:pt x="12968" y="14669"/>
                    <a:pt x="13205" y="14600"/>
                    <a:pt x="13444" y="14600"/>
                  </a:cubicBezTo>
                  <a:cubicBezTo>
                    <a:pt x="13639" y="14600"/>
                    <a:pt x="13835" y="14646"/>
                    <a:pt x="14013" y="14742"/>
                  </a:cubicBezTo>
                  <a:lnTo>
                    <a:pt x="15351" y="15502"/>
                  </a:lnTo>
                  <a:lnTo>
                    <a:pt x="17843" y="11155"/>
                  </a:lnTo>
                  <a:lnTo>
                    <a:pt x="16506" y="10396"/>
                  </a:lnTo>
                  <a:cubicBezTo>
                    <a:pt x="16111" y="10152"/>
                    <a:pt x="15898" y="9727"/>
                    <a:pt x="15928" y="9271"/>
                  </a:cubicBezTo>
                  <a:lnTo>
                    <a:pt x="15928" y="8876"/>
                  </a:lnTo>
                  <a:lnTo>
                    <a:pt x="15928" y="8511"/>
                  </a:lnTo>
                  <a:cubicBezTo>
                    <a:pt x="15898" y="8055"/>
                    <a:pt x="16111" y="7630"/>
                    <a:pt x="16506" y="7386"/>
                  </a:cubicBezTo>
                  <a:lnTo>
                    <a:pt x="17843" y="6627"/>
                  </a:lnTo>
                  <a:lnTo>
                    <a:pt x="15351" y="2280"/>
                  </a:lnTo>
                  <a:lnTo>
                    <a:pt x="14013" y="3040"/>
                  </a:lnTo>
                  <a:cubicBezTo>
                    <a:pt x="13835" y="3136"/>
                    <a:pt x="13639" y="3182"/>
                    <a:pt x="13441" y="3182"/>
                  </a:cubicBezTo>
                  <a:cubicBezTo>
                    <a:pt x="13199" y="3182"/>
                    <a:pt x="12954" y="3113"/>
                    <a:pt x="12737" y="2979"/>
                  </a:cubicBezTo>
                  <a:cubicBezTo>
                    <a:pt x="12554" y="2857"/>
                    <a:pt x="12311" y="2736"/>
                    <a:pt x="12098" y="2614"/>
                  </a:cubicBezTo>
                  <a:cubicBezTo>
                    <a:pt x="11703" y="2402"/>
                    <a:pt x="11430" y="2006"/>
                    <a:pt x="11430" y="1550"/>
                  </a:cubicBezTo>
                  <a:lnTo>
                    <a:pt x="11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5790710" y="1477606"/>
              <a:ext cx="944974" cy="855845"/>
            </a:xfrm>
            <a:custGeom>
              <a:avLst/>
              <a:gdLst/>
              <a:ahLst/>
              <a:cxnLst/>
              <a:rect l="l" t="t" r="r" b="b"/>
              <a:pathLst>
                <a:path w="49333" h="44680" extrusionOk="0">
                  <a:moveTo>
                    <a:pt x="24636" y="0"/>
                  </a:moveTo>
                  <a:cubicBezTo>
                    <a:pt x="14618" y="0"/>
                    <a:pt x="5506" y="6769"/>
                    <a:pt x="2979" y="16929"/>
                  </a:cubicBezTo>
                  <a:cubicBezTo>
                    <a:pt x="0" y="28905"/>
                    <a:pt x="7295" y="41033"/>
                    <a:pt x="19271" y="44012"/>
                  </a:cubicBezTo>
                  <a:cubicBezTo>
                    <a:pt x="21087" y="44464"/>
                    <a:pt x="22906" y="44680"/>
                    <a:pt x="24696" y="44680"/>
                  </a:cubicBezTo>
                  <a:cubicBezTo>
                    <a:pt x="34714" y="44680"/>
                    <a:pt x="43826" y="37911"/>
                    <a:pt x="46354" y="27750"/>
                  </a:cubicBezTo>
                  <a:cubicBezTo>
                    <a:pt x="49332" y="15774"/>
                    <a:pt x="42037" y="3647"/>
                    <a:pt x="30061" y="668"/>
                  </a:cubicBezTo>
                  <a:cubicBezTo>
                    <a:pt x="28246" y="216"/>
                    <a:pt x="26427" y="0"/>
                    <a:pt x="24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5901905" y="1578419"/>
              <a:ext cx="721396" cy="653645"/>
            </a:xfrm>
            <a:custGeom>
              <a:avLst/>
              <a:gdLst/>
              <a:ahLst/>
              <a:cxnLst/>
              <a:rect l="l" t="t" r="r" b="b"/>
              <a:pathLst>
                <a:path w="37661" h="34124" extrusionOk="0">
                  <a:moveTo>
                    <a:pt x="18836" y="0"/>
                  </a:moveTo>
                  <a:cubicBezTo>
                    <a:pt x="11188" y="0"/>
                    <a:pt x="4240" y="5177"/>
                    <a:pt x="2280" y="12913"/>
                  </a:cubicBezTo>
                  <a:cubicBezTo>
                    <a:pt x="1" y="22062"/>
                    <a:pt x="5563" y="31302"/>
                    <a:pt x="14682" y="33612"/>
                  </a:cubicBezTo>
                  <a:cubicBezTo>
                    <a:pt x="16069" y="33958"/>
                    <a:pt x="17459" y="34123"/>
                    <a:pt x="18827" y="34123"/>
                  </a:cubicBezTo>
                  <a:cubicBezTo>
                    <a:pt x="26482" y="34123"/>
                    <a:pt x="33447" y="28947"/>
                    <a:pt x="35381" y="21211"/>
                  </a:cubicBezTo>
                  <a:cubicBezTo>
                    <a:pt x="37661" y="12062"/>
                    <a:pt x="32129" y="2791"/>
                    <a:pt x="22980" y="511"/>
                  </a:cubicBezTo>
                  <a:cubicBezTo>
                    <a:pt x="21593" y="166"/>
                    <a:pt x="20203" y="0"/>
                    <a:pt x="18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6004959" y="1671914"/>
              <a:ext cx="515882" cy="467229"/>
            </a:xfrm>
            <a:custGeom>
              <a:avLst/>
              <a:gdLst/>
              <a:ahLst/>
              <a:cxnLst/>
              <a:rect l="l" t="t" r="r" b="b"/>
              <a:pathLst>
                <a:path w="26932" h="24392" extrusionOk="0">
                  <a:moveTo>
                    <a:pt x="13458" y="1"/>
                  </a:moveTo>
                  <a:cubicBezTo>
                    <a:pt x="8006" y="1"/>
                    <a:pt x="3058" y="3682"/>
                    <a:pt x="1642" y="9217"/>
                  </a:cubicBezTo>
                  <a:cubicBezTo>
                    <a:pt x="1" y="15752"/>
                    <a:pt x="3952" y="22378"/>
                    <a:pt x="10487" y="24020"/>
                  </a:cubicBezTo>
                  <a:cubicBezTo>
                    <a:pt x="11487" y="24271"/>
                    <a:pt x="12490" y="24391"/>
                    <a:pt x="13476" y="24391"/>
                  </a:cubicBezTo>
                  <a:cubicBezTo>
                    <a:pt x="18934" y="24391"/>
                    <a:pt x="23900" y="20710"/>
                    <a:pt x="25290" y="15175"/>
                  </a:cubicBezTo>
                  <a:cubicBezTo>
                    <a:pt x="26931" y="8640"/>
                    <a:pt x="22980" y="2013"/>
                    <a:pt x="16445" y="372"/>
                  </a:cubicBezTo>
                  <a:cubicBezTo>
                    <a:pt x="15445" y="121"/>
                    <a:pt x="14443" y="1"/>
                    <a:pt x="13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6120253" y="1776347"/>
              <a:ext cx="285295" cy="257980"/>
            </a:xfrm>
            <a:custGeom>
              <a:avLst/>
              <a:gdLst/>
              <a:ahLst/>
              <a:cxnLst/>
              <a:rect l="l" t="t" r="r" b="b"/>
              <a:pathLst>
                <a:path w="14894" h="13468" extrusionOk="0">
                  <a:moveTo>
                    <a:pt x="7427" y="0"/>
                  </a:moveTo>
                  <a:cubicBezTo>
                    <a:pt x="4429" y="0"/>
                    <a:pt x="1683" y="2015"/>
                    <a:pt x="912" y="5072"/>
                  </a:cubicBezTo>
                  <a:cubicBezTo>
                    <a:pt x="0" y="8689"/>
                    <a:pt x="2189" y="12337"/>
                    <a:pt x="5775" y="13249"/>
                  </a:cubicBezTo>
                  <a:cubicBezTo>
                    <a:pt x="6344" y="13397"/>
                    <a:pt x="6914" y="13467"/>
                    <a:pt x="7475" y="13467"/>
                  </a:cubicBezTo>
                  <a:cubicBezTo>
                    <a:pt x="10480" y="13467"/>
                    <a:pt x="13214" y="11434"/>
                    <a:pt x="13982" y="8385"/>
                  </a:cubicBezTo>
                  <a:cubicBezTo>
                    <a:pt x="14894" y="4799"/>
                    <a:pt x="12705" y="1121"/>
                    <a:pt x="9088" y="209"/>
                  </a:cubicBezTo>
                  <a:cubicBezTo>
                    <a:pt x="8533" y="68"/>
                    <a:pt x="7976" y="0"/>
                    <a:pt x="7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6198271" y="1847125"/>
              <a:ext cx="129258" cy="116769"/>
            </a:xfrm>
            <a:custGeom>
              <a:avLst/>
              <a:gdLst/>
              <a:ahLst/>
              <a:cxnLst/>
              <a:rect l="l" t="t" r="r" b="b"/>
              <a:pathLst>
                <a:path w="6748" h="6096" extrusionOk="0">
                  <a:moveTo>
                    <a:pt x="3357" y="1"/>
                  </a:moveTo>
                  <a:cubicBezTo>
                    <a:pt x="2002" y="1"/>
                    <a:pt x="784" y="908"/>
                    <a:pt x="426" y="2289"/>
                  </a:cubicBezTo>
                  <a:cubicBezTo>
                    <a:pt x="0" y="3930"/>
                    <a:pt x="1003" y="5572"/>
                    <a:pt x="2614" y="5997"/>
                  </a:cubicBezTo>
                  <a:cubicBezTo>
                    <a:pt x="2870" y="6064"/>
                    <a:pt x="3127" y="6095"/>
                    <a:pt x="3379" y="6095"/>
                  </a:cubicBezTo>
                  <a:cubicBezTo>
                    <a:pt x="4746" y="6095"/>
                    <a:pt x="5989" y="5169"/>
                    <a:pt x="6322" y="3809"/>
                  </a:cubicBezTo>
                  <a:cubicBezTo>
                    <a:pt x="6748" y="2167"/>
                    <a:pt x="5775" y="496"/>
                    <a:pt x="4134" y="101"/>
                  </a:cubicBezTo>
                  <a:cubicBezTo>
                    <a:pt x="3873" y="33"/>
                    <a:pt x="3613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6290847" y="1375682"/>
              <a:ext cx="501899" cy="501899"/>
            </a:xfrm>
            <a:custGeom>
              <a:avLst/>
              <a:gdLst/>
              <a:ahLst/>
              <a:cxnLst/>
              <a:rect l="l" t="t" r="r" b="b"/>
              <a:pathLst>
                <a:path w="26202" h="26202" extrusionOk="0">
                  <a:moveTo>
                    <a:pt x="25593" y="1"/>
                  </a:moveTo>
                  <a:lnTo>
                    <a:pt x="0" y="25594"/>
                  </a:lnTo>
                  <a:lnTo>
                    <a:pt x="608" y="26202"/>
                  </a:lnTo>
                  <a:lnTo>
                    <a:pt x="26201" y="609"/>
                  </a:lnTo>
                  <a:lnTo>
                    <a:pt x="255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6262900" y="1841474"/>
              <a:ext cx="64054" cy="64054"/>
            </a:xfrm>
            <a:custGeom>
              <a:avLst/>
              <a:gdLst/>
              <a:ahLst/>
              <a:cxnLst/>
              <a:rect l="l" t="t" r="r" b="b"/>
              <a:pathLst>
                <a:path w="3344" h="3344" extrusionOk="0">
                  <a:moveTo>
                    <a:pt x="882" y="0"/>
                  </a:moveTo>
                  <a:lnTo>
                    <a:pt x="0" y="3344"/>
                  </a:lnTo>
                  <a:lnTo>
                    <a:pt x="3344" y="243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6704806" y="1299426"/>
              <a:ext cx="164197" cy="164197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5958" y="0"/>
                  </a:moveTo>
                  <a:lnTo>
                    <a:pt x="1155" y="4803"/>
                  </a:lnTo>
                  <a:lnTo>
                    <a:pt x="0" y="8572"/>
                  </a:lnTo>
                  <a:lnTo>
                    <a:pt x="3769" y="7417"/>
                  </a:lnTo>
                  <a:lnTo>
                    <a:pt x="8572" y="2614"/>
                  </a:lnTo>
                  <a:lnTo>
                    <a:pt x="4803" y="3769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4074863" y="3654533"/>
              <a:ext cx="4799343" cy="6992"/>
            </a:xfrm>
            <a:custGeom>
              <a:avLst/>
              <a:gdLst/>
              <a:ahLst/>
              <a:cxnLst/>
              <a:rect l="l" t="t" r="r" b="b"/>
              <a:pathLst>
                <a:path w="250553" h="365" extrusionOk="0">
                  <a:moveTo>
                    <a:pt x="125292" y="0"/>
                  </a:moveTo>
                  <a:lnTo>
                    <a:pt x="62647" y="61"/>
                  </a:lnTo>
                  <a:lnTo>
                    <a:pt x="31339" y="91"/>
                  </a:lnTo>
                  <a:lnTo>
                    <a:pt x="1" y="183"/>
                  </a:lnTo>
                  <a:lnTo>
                    <a:pt x="31339" y="274"/>
                  </a:lnTo>
                  <a:lnTo>
                    <a:pt x="62647" y="304"/>
                  </a:lnTo>
                  <a:lnTo>
                    <a:pt x="125292" y="365"/>
                  </a:lnTo>
                  <a:lnTo>
                    <a:pt x="187907" y="304"/>
                  </a:lnTo>
                  <a:lnTo>
                    <a:pt x="219215" y="274"/>
                  </a:lnTo>
                  <a:lnTo>
                    <a:pt x="250553" y="183"/>
                  </a:lnTo>
                  <a:lnTo>
                    <a:pt x="219215" y="91"/>
                  </a:lnTo>
                  <a:lnTo>
                    <a:pt x="187907" y="61"/>
                  </a:lnTo>
                  <a:lnTo>
                    <a:pt x="1252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4512708" y="3019909"/>
              <a:ext cx="1080629" cy="681209"/>
            </a:xfrm>
            <a:custGeom>
              <a:avLst/>
              <a:gdLst/>
              <a:ahLst/>
              <a:cxnLst/>
              <a:rect l="l" t="t" r="r" b="b"/>
              <a:pathLst>
                <a:path w="56415" h="35563" extrusionOk="0">
                  <a:moveTo>
                    <a:pt x="1" y="0"/>
                  </a:moveTo>
                  <a:lnTo>
                    <a:pt x="4043" y="35563"/>
                  </a:lnTo>
                  <a:lnTo>
                    <a:pt x="56415" y="35563"/>
                  </a:lnTo>
                  <a:lnTo>
                    <a:pt x="52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4566859" y="3065306"/>
              <a:ext cx="971752" cy="589821"/>
            </a:xfrm>
            <a:custGeom>
              <a:avLst/>
              <a:gdLst/>
              <a:ahLst/>
              <a:cxnLst/>
              <a:rect l="l" t="t" r="r" b="b"/>
              <a:pathLst>
                <a:path w="50731" h="30792" extrusionOk="0">
                  <a:moveTo>
                    <a:pt x="0" y="1"/>
                  </a:moveTo>
                  <a:lnTo>
                    <a:pt x="3526" y="30792"/>
                  </a:lnTo>
                  <a:lnTo>
                    <a:pt x="50731" y="30792"/>
                  </a:lnTo>
                  <a:lnTo>
                    <a:pt x="4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5130456" y="3655108"/>
              <a:ext cx="1029390" cy="46010"/>
            </a:xfrm>
            <a:custGeom>
              <a:avLst/>
              <a:gdLst/>
              <a:ahLst/>
              <a:cxnLst/>
              <a:rect l="l" t="t" r="r" b="b"/>
              <a:pathLst>
                <a:path w="53740" h="2402" extrusionOk="0">
                  <a:moveTo>
                    <a:pt x="0" y="1"/>
                  </a:moveTo>
                  <a:lnTo>
                    <a:pt x="0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5641646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4616336" y="3065306"/>
              <a:ext cx="602635" cy="585166"/>
            </a:xfrm>
            <a:custGeom>
              <a:avLst/>
              <a:gdLst/>
              <a:ahLst/>
              <a:cxnLst/>
              <a:rect l="l" t="t" r="r" b="b"/>
              <a:pathLst>
                <a:path w="31461" h="30549" extrusionOk="0">
                  <a:moveTo>
                    <a:pt x="22555" y="1"/>
                  </a:moveTo>
                  <a:lnTo>
                    <a:pt x="1" y="22554"/>
                  </a:lnTo>
                  <a:lnTo>
                    <a:pt x="913" y="30548"/>
                  </a:lnTo>
                  <a:lnTo>
                    <a:pt x="31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5218378" y="3367496"/>
              <a:ext cx="304526" cy="287631"/>
            </a:xfrm>
            <a:custGeom>
              <a:avLst/>
              <a:gdLst/>
              <a:ahLst/>
              <a:cxnLst/>
              <a:rect l="l" t="t" r="r" b="b"/>
              <a:pathLst>
                <a:path w="15898" h="15016" extrusionOk="0">
                  <a:moveTo>
                    <a:pt x="14985" y="0"/>
                  </a:moveTo>
                  <a:lnTo>
                    <a:pt x="0" y="15016"/>
                  </a:lnTo>
                  <a:lnTo>
                    <a:pt x="8906" y="15016"/>
                  </a:lnTo>
                  <a:lnTo>
                    <a:pt x="15897" y="7994"/>
                  </a:lnTo>
                  <a:lnTo>
                    <a:pt x="1498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4572682" y="3065306"/>
              <a:ext cx="106559" cy="100755"/>
            </a:xfrm>
            <a:custGeom>
              <a:avLst/>
              <a:gdLst/>
              <a:ahLst/>
              <a:cxnLst/>
              <a:rect l="l" t="t" r="r" b="b"/>
              <a:pathLst>
                <a:path w="5563" h="5260" extrusionOk="0">
                  <a:moveTo>
                    <a:pt x="2523" y="1"/>
                  </a:moveTo>
                  <a:lnTo>
                    <a:pt x="0" y="2524"/>
                  </a:lnTo>
                  <a:lnTo>
                    <a:pt x="304" y="5259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5050101" y="3217282"/>
              <a:ext cx="444262" cy="437845"/>
            </a:xfrm>
            <a:custGeom>
              <a:avLst/>
              <a:gdLst/>
              <a:ahLst/>
              <a:cxnLst/>
              <a:rect l="l" t="t" r="r" b="b"/>
              <a:pathLst>
                <a:path w="23193" h="22858" extrusionOk="0">
                  <a:moveTo>
                    <a:pt x="22889" y="0"/>
                  </a:moveTo>
                  <a:lnTo>
                    <a:pt x="1" y="22858"/>
                  </a:lnTo>
                  <a:lnTo>
                    <a:pt x="3040" y="22858"/>
                  </a:lnTo>
                  <a:lnTo>
                    <a:pt x="23193" y="2705"/>
                  </a:lnTo>
                  <a:lnTo>
                    <a:pt x="228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4584903" y="3065306"/>
              <a:ext cx="170039" cy="168870"/>
            </a:xfrm>
            <a:custGeom>
              <a:avLst/>
              <a:gdLst/>
              <a:ahLst/>
              <a:cxnLst/>
              <a:rect l="l" t="t" r="r" b="b"/>
              <a:pathLst>
                <a:path w="8877" h="8816" extrusionOk="0">
                  <a:moveTo>
                    <a:pt x="8116" y="1"/>
                  </a:moveTo>
                  <a:lnTo>
                    <a:pt x="1" y="8117"/>
                  </a:lnTo>
                  <a:lnTo>
                    <a:pt x="61" y="8816"/>
                  </a:lnTo>
                  <a:lnTo>
                    <a:pt x="8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4698434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2" y="1"/>
                  </a:moveTo>
                  <a:lnTo>
                    <a:pt x="1" y="30792"/>
                  </a:lnTo>
                  <a:lnTo>
                    <a:pt x="761" y="30792"/>
                  </a:lnTo>
                  <a:lnTo>
                    <a:pt x="3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4997712" y="3170122"/>
              <a:ext cx="486748" cy="485005"/>
            </a:xfrm>
            <a:custGeom>
              <a:avLst/>
              <a:gdLst/>
              <a:ahLst/>
              <a:cxnLst/>
              <a:rect l="l" t="t" r="r" b="b"/>
              <a:pathLst>
                <a:path w="25411" h="25320" extrusionOk="0">
                  <a:moveTo>
                    <a:pt x="25350" y="0"/>
                  </a:moveTo>
                  <a:lnTo>
                    <a:pt x="0" y="25320"/>
                  </a:lnTo>
                  <a:lnTo>
                    <a:pt x="760" y="25320"/>
                  </a:lnTo>
                  <a:lnTo>
                    <a:pt x="25411" y="669"/>
                  </a:lnTo>
                  <a:lnTo>
                    <a:pt x="2535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7349908" y="3019909"/>
              <a:ext cx="1080648" cy="681209"/>
            </a:xfrm>
            <a:custGeom>
              <a:avLst/>
              <a:gdLst/>
              <a:ahLst/>
              <a:cxnLst/>
              <a:rect l="l" t="t" r="r" b="b"/>
              <a:pathLst>
                <a:path w="56416" h="35563" extrusionOk="0">
                  <a:moveTo>
                    <a:pt x="4074" y="0"/>
                  </a:moveTo>
                  <a:lnTo>
                    <a:pt x="1" y="35563"/>
                  </a:lnTo>
                  <a:lnTo>
                    <a:pt x="52373" y="35563"/>
                  </a:lnTo>
                  <a:lnTo>
                    <a:pt x="56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7404634" y="3065306"/>
              <a:ext cx="971197" cy="589821"/>
            </a:xfrm>
            <a:custGeom>
              <a:avLst/>
              <a:gdLst/>
              <a:ahLst/>
              <a:cxnLst/>
              <a:rect l="l" t="t" r="r" b="b"/>
              <a:pathLst>
                <a:path w="50702" h="30792" extrusionOk="0">
                  <a:moveTo>
                    <a:pt x="3527" y="1"/>
                  </a:moveTo>
                  <a:lnTo>
                    <a:pt x="1" y="30792"/>
                  </a:lnTo>
                  <a:lnTo>
                    <a:pt x="47206" y="30792"/>
                  </a:lnTo>
                  <a:lnTo>
                    <a:pt x="50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6783399" y="3655108"/>
              <a:ext cx="1029409" cy="46010"/>
            </a:xfrm>
            <a:custGeom>
              <a:avLst/>
              <a:gdLst/>
              <a:ahLst/>
              <a:cxnLst/>
              <a:rect l="l" t="t" r="r" b="b"/>
              <a:pathLst>
                <a:path w="53741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6783399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88612" y="3293538"/>
              <a:ext cx="361589" cy="361589"/>
            </a:xfrm>
            <a:custGeom>
              <a:avLst/>
              <a:gdLst/>
              <a:ahLst/>
              <a:cxnLst/>
              <a:rect l="l" t="t" r="r" b="b"/>
              <a:pathLst>
                <a:path w="18877" h="18877" extrusionOk="0">
                  <a:moveTo>
                    <a:pt x="18877" y="1"/>
                  </a:moveTo>
                  <a:lnTo>
                    <a:pt x="1" y="18877"/>
                  </a:lnTo>
                  <a:lnTo>
                    <a:pt x="8907" y="18877"/>
                  </a:lnTo>
                  <a:lnTo>
                    <a:pt x="17722" y="10062"/>
                  </a:lnTo>
                  <a:lnTo>
                    <a:pt x="18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7404634" y="3065306"/>
              <a:ext cx="624759" cy="589821"/>
            </a:xfrm>
            <a:custGeom>
              <a:avLst/>
              <a:gdLst/>
              <a:ahLst/>
              <a:cxnLst/>
              <a:rect l="l" t="t" r="r" b="b"/>
              <a:pathLst>
                <a:path w="32616" h="30792" extrusionOk="0">
                  <a:moveTo>
                    <a:pt x="23710" y="1"/>
                  </a:moveTo>
                  <a:lnTo>
                    <a:pt x="913" y="22798"/>
                  </a:lnTo>
                  <a:lnTo>
                    <a:pt x="1" y="30792"/>
                  </a:lnTo>
                  <a:lnTo>
                    <a:pt x="1825" y="30792"/>
                  </a:lnTo>
                  <a:lnTo>
                    <a:pt x="32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7449476" y="3065306"/>
              <a:ext cx="195649" cy="1956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7174" y="1"/>
                  </a:moveTo>
                  <a:lnTo>
                    <a:pt x="396" y="6779"/>
                  </a:lnTo>
                  <a:lnTo>
                    <a:pt x="0" y="10214"/>
                  </a:lnTo>
                  <a:lnTo>
                    <a:pt x="0" y="10214"/>
                  </a:lnTo>
                  <a:lnTo>
                    <a:pt x="10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7640451" y="3065306"/>
              <a:ext cx="648033" cy="589821"/>
            </a:xfrm>
            <a:custGeom>
              <a:avLst/>
              <a:gdLst/>
              <a:ahLst/>
              <a:cxnLst/>
              <a:rect l="l" t="t" r="r" b="b"/>
              <a:pathLst>
                <a:path w="33831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3040" y="30792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7923409" y="3220194"/>
              <a:ext cx="434953" cy="434933"/>
            </a:xfrm>
            <a:custGeom>
              <a:avLst/>
              <a:gdLst/>
              <a:ahLst/>
              <a:cxnLst/>
              <a:rect l="l" t="t" r="r" b="b"/>
              <a:pathLst>
                <a:path w="22707" h="22706" extrusionOk="0">
                  <a:moveTo>
                    <a:pt x="22706" y="0"/>
                  </a:moveTo>
                  <a:lnTo>
                    <a:pt x="1" y="22706"/>
                  </a:lnTo>
                  <a:lnTo>
                    <a:pt x="760" y="22706"/>
                  </a:lnTo>
                  <a:lnTo>
                    <a:pt x="22615" y="851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7745248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760" y="30792"/>
                  </a:lnTo>
                  <a:lnTo>
                    <a:pt x="3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7429688" y="3065306"/>
              <a:ext cx="370898" cy="370898"/>
            </a:xfrm>
            <a:custGeom>
              <a:avLst/>
              <a:gdLst/>
              <a:ahLst/>
              <a:cxnLst/>
              <a:rect l="l" t="t" r="r" b="b"/>
              <a:pathLst>
                <a:path w="19363" h="19363" extrusionOk="0">
                  <a:moveTo>
                    <a:pt x="18602" y="1"/>
                  </a:moveTo>
                  <a:lnTo>
                    <a:pt x="91" y="18481"/>
                  </a:lnTo>
                  <a:lnTo>
                    <a:pt x="0" y="19363"/>
                  </a:lnTo>
                  <a:lnTo>
                    <a:pt x="0" y="19363"/>
                  </a:lnTo>
                  <a:lnTo>
                    <a:pt x="1936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5500703" y="2566931"/>
              <a:ext cx="1077718" cy="879176"/>
            </a:xfrm>
            <a:custGeom>
              <a:avLst/>
              <a:gdLst/>
              <a:ahLst/>
              <a:cxnLst/>
              <a:rect l="l" t="t" r="r" b="b"/>
              <a:pathLst>
                <a:path w="56263" h="45898" extrusionOk="0">
                  <a:moveTo>
                    <a:pt x="2973" y="1"/>
                  </a:moveTo>
                  <a:cubicBezTo>
                    <a:pt x="211" y="1"/>
                    <a:pt x="1" y="3400"/>
                    <a:pt x="1128" y="5654"/>
                  </a:cubicBezTo>
                  <a:cubicBezTo>
                    <a:pt x="7602" y="18754"/>
                    <a:pt x="17237" y="31885"/>
                    <a:pt x="19791" y="34317"/>
                  </a:cubicBezTo>
                  <a:cubicBezTo>
                    <a:pt x="26721" y="40974"/>
                    <a:pt x="45201" y="45746"/>
                    <a:pt x="50642" y="45898"/>
                  </a:cubicBezTo>
                  <a:cubicBezTo>
                    <a:pt x="50647" y="45898"/>
                    <a:pt x="50652" y="45898"/>
                    <a:pt x="50656" y="45898"/>
                  </a:cubicBezTo>
                  <a:cubicBezTo>
                    <a:pt x="53026" y="45898"/>
                    <a:pt x="56262" y="30332"/>
                    <a:pt x="54533" y="28511"/>
                  </a:cubicBezTo>
                  <a:cubicBezTo>
                    <a:pt x="52770" y="26688"/>
                    <a:pt x="29973" y="21733"/>
                    <a:pt x="28757" y="20791"/>
                  </a:cubicBezTo>
                  <a:cubicBezTo>
                    <a:pt x="27906" y="20122"/>
                    <a:pt x="17025" y="9788"/>
                    <a:pt x="9821" y="3648"/>
                  </a:cubicBezTo>
                  <a:cubicBezTo>
                    <a:pt x="6677" y="982"/>
                    <a:pt x="4457" y="1"/>
                    <a:pt x="2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5497715" y="2555209"/>
              <a:ext cx="950931" cy="872261"/>
            </a:xfrm>
            <a:custGeom>
              <a:avLst/>
              <a:gdLst/>
              <a:ahLst/>
              <a:cxnLst/>
              <a:rect l="l" t="t" r="r" b="b"/>
              <a:pathLst>
                <a:path w="49644" h="45537" extrusionOk="0">
                  <a:moveTo>
                    <a:pt x="2589" y="0"/>
                  </a:moveTo>
                  <a:cubicBezTo>
                    <a:pt x="46" y="0"/>
                    <a:pt x="0" y="3198"/>
                    <a:pt x="1314" y="6874"/>
                  </a:cubicBezTo>
                  <a:cubicBezTo>
                    <a:pt x="3411" y="12740"/>
                    <a:pt x="14111" y="30522"/>
                    <a:pt x="19278" y="35506"/>
                  </a:cubicBezTo>
                  <a:cubicBezTo>
                    <a:pt x="24445" y="40461"/>
                    <a:pt x="43746" y="45537"/>
                    <a:pt x="43746" y="45537"/>
                  </a:cubicBezTo>
                  <a:lnTo>
                    <a:pt x="49643" y="26935"/>
                  </a:lnTo>
                  <a:cubicBezTo>
                    <a:pt x="49643" y="26935"/>
                    <a:pt x="30889" y="21889"/>
                    <a:pt x="29217" y="20643"/>
                  </a:cubicBezTo>
                  <a:cubicBezTo>
                    <a:pt x="27546" y="19366"/>
                    <a:pt x="19521" y="11585"/>
                    <a:pt x="10038" y="3986"/>
                  </a:cubicBezTo>
                  <a:cubicBezTo>
                    <a:pt x="6507" y="1137"/>
                    <a:pt x="4104" y="0"/>
                    <a:pt x="2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6332184" y="3064521"/>
              <a:ext cx="43673" cy="36414"/>
            </a:xfrm>
            <a:custGeom>
              <a:avLst/>
              <a:gdLst/>
              <a:ahLst/>
              <a:cxnLst/>
              <a:rect l="l" t="t" r="r" b="b"/>
              <a:pathLst>
                <a:path w="2280" h="1901" extrusionOk="0">
                  <a:moveTo>
                    <a:pt x="1030" y="1"/>
                  </a:moveTo>
                  <a:cubicBezTo>
                    <a:pt x="982" y="1"/>
                    <a:pt x="932" y="4"/>
                    <a:pt x="882" y="11"/>
                  </a:cubicBezTo>
                  <a:cubicBezTo>
                    <a:pt x="365" y="103"/>
                    <a:pt x="0" y="589"/>
                    <a:pt x="91" y="1106"/>
                  </a:cubicBezTo>
                  <a:cubicBezTo>
                    <a:pt x="165" y="1604"/>
                    <a:pt x="597" y="1900"/>
                    <a:pt x="1034" y="1900"/>
                  </a:cubicBezTo>
                  <a:cubicBezTo>
                    <a:pt x="1317" y="1900"/>
                    <a:pt x="1602" y="1776"/>
                    <a:pt x="1793" y="1501"/>
                  </a:cubicBezTo>
                  <a:cubicBezTo>
                    <a:pt x="2280" y="872"/>
                    <a:pt x="1797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6241925" y="3038336"/>
              <a:ext cx="43099" cy="36529"/>
            </a:xfrm>
            <a:custGeom>
              <a:avLst/>
              <a:gdLst/>
              <a:ahLst/>
              <a:cxnLst/>
              <a:rect l="l" t="t" r="r" b="b"/>
              <a:pathLst>
                <a:path w="2250" h="1907" extrusionOk="0">
                  <a:moveTo>
                    <a:pt x="1026" y="0"/>
                  </a:moveTo>
                  <a:cubicBezTo>
                    <a:pt x="979" y="0"/>
                    <a:pt x="931" y="3"/>
                    <a:pt x="882" y="11"/>
                  </a:cubicBezTo>
                  <a:cubicBezTo>
                    <a:pt x="335" y="102"/>
                    <a:pt x="1" y="588"/>
                    <a:pt x="62" y="1105"/>
                  </a:cubicBezTo>
                  <a:cubicBezTo>
                    <a:pt x="136" y="1609"/>
                    <a:pt x="577" y="1906"/>
                    <a:pt x="1020" y="1906"/>
                  </a:cubicBezTo>
                  <a:cubicBezTo>
                    <a:pt x="1298" y="1906"/>
                    <a:pt x="1576" y="1789"/>
                    <a:pt x="1764" y="1530"/>
                  </a:cubicBezTo>
                  <a:cubicBezTo>
                    <a:pt x="2250" y="873"/>
                    <a:pt x="1768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5497734" y="2555228"/>
              <a:ext cx="564881" cy="784340"/>
            </a:xfrm>
            <a:custGeom>
              <a:avLst/>
              <a:gdLst/>
              <a:ahLst/>
              <a:cxnLst/>
              <a:rect l="l" t="t" r="r" b="b"/>
              <a:pathLst>
                <a:path w="29490" h="40947" extrusionOk="0">
                  <a:moveTo>
                    <a:pt x="2596" y="0"/>
                  </a:moveTo>
                  <a:cubicBezTo>
                    <a:pt x="35" y="0"/>
                    <a:pt x="0" y="3173"/>
                    <a:pt x="1313" y="6873"/>
                  </a:cubicBezTo>
                  <a:cubicBezTo>
                    <a:pt x="3410" y="12739"/>
                    <a:pt x="14110" y="30551"/>
                    <a:pt x="19277" y="35505"/>
                  </a:cubicBezTo>
                  <a:cubicBezTo>
                    <a:pt x="21253" y="37390"/>
                    <a:pt x="25265" y="39305"/>
                    <a:pt x="29490" y="40946"/>
                  </a:cubicBezTo>
                  <a:lnTo>
                    <a:pt x="2742" y="3"/>
                  </a:lnTo>
                  <a:cubicBezTo>
                    <a:pt x="2692" y="1"/>
                    <a:pt x="2643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4924923" y="2521879"/>
              <a:ext cx="944974" cy="1133248"/>
            </a:xfrm>
            <a:custGeom>
              <a:avLst/>
              <a:gdLst/>
              <a:ahLst/>
              <a:cxnLst/>
              <a:rect l="l" t="t" r="r" b="b"/>
              <a:pathLst>
                <a:path w="49333" h="59162" extrusionOk="0">
                  <a:moveTo>
                    <a:pt x="29375" y="0"/>
                  </a:moveTo>
                  <a:cubicBezTo>
                    <a:pt x="28669" y="0"/>
                    <a:pt x="27952" y="46"/>
                    <a:pt x="27266" y="133"/>
                  </a:cubicBezTo>
                  <a:cubicBezTo>
                    <a:pt x="26506" y="225"/>
                    <a:pt x="25776" y="377"/>
                    <a:pt x="25047" y="589"/>
                  </a:cubicBezTo>
                  <a:lnTo>
                    <a:pt x="24986" y="589"/>
                  </a:lnTo>
                  <a:cubicBezTo>
                    <a:pt x="24408" y="772"/>
                    <a:pt x="23831" y="1045"/>
                    <a:pt x="23345" y="1410"/>
                  </a:cubicBezTo>
                  <a:cubicBezTo>
                    <a:pt x="15381" y="7763"/>
                    <a:pt x="1" y="58706"/>
                    <a:pt x="365" y="59162"/>
                  </a:cubicBezTo>
                  <a:lnTo>
                    <a:pt x="49120" y="59162"/>
                  </a:lnTo>
                  <a:cubicBezTo>
                    <a:pt x="49333" y="57368"/>
                    <a:pt x="39302" y="7702"/>
                    <a:pt x="34500" y="1471"/>
                  </a:cubicBezTo>
                  <a:cubicBezTo>
                    <a:pt x="33738" y="455"/>
                    <a:pt x="31608" y="0"/>
                    <a:pt x="29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5510070" y="2688029"/>
              <a:ext cx="90852" cy="118206"/>
            </a:xfrm>
            <a:custGeom>
              <a:avLst/>
              <a:gdLst/>
              <a:ahLst/>
              <a:cxnLst/>
              <a:rect l="l" t="t" r="r" b="b"/>
              <a:pathLst>
                <a:path w="4743" h="6171" extrusionOk="0">
                  <a:moveTo>
                    <a:pt x="2067" y="1"/>
                  </a:moveTo>
                  <a:lnTo>
                    <a:pt x="0" y="4043"/>
                  </a:lnTo>
                  <a:lnTo>
                    <a:pt x="1459" y="6171"/>
                  </a:lnTo>
                  <a:lnTo>
                    <a:pt x="4104" y="5836"/>
                  </a:lnTo>
                  <a:lnTo>
                    <a:pt x="4742" y="2919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5513556" y="2799818"/>
              <a:ext cx="161879" cy="763327"/>
            </a:xfrm>
            <a:custGeom>
              <a:avLst/>
              <a:gdLst/>
              <a:ahLst/>
              <a:cxnLst/>
              <a:rect l="l" t="t" r="r" b="b"/>
              <a:pathLst>
                <a:path w="8451" h="39850" extrusionOk="0">
                  <a:moveTo>
                    <a:pt x="3922" y="0"/>
                  </a:moveTo>
                  <a:lnTo>
                    <a:pt x="1277" y="335"/>
                  </a:lnTo>
                  <a:lnTo>
                    <a:pt x="1" y="30031"/>
                  </a:lnTo>
                  <a:lnTo>
                    <a:pt x="5563" y="39849"/>
                  </a:lnTo>
                  <a:lnTo>
                    <a:pt x="8451" y="28785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5391884" y="2343891"/>
              <a:ext cx="223003" cy="333680"/>
            </a:xfrm>
            <a:custGeom>
              <a:avLst/>
              <a:gdLst/>
              <a:ahLst/>
              <a:cxnLst/>
              <a:rect l="l" t="t" r="r" b="b"/>
              <a:pathLst>
                <a:path w="11642" h="17420" extrusionOk="0">
                  <a:moveTo>
                    <a:pt x="1336" y="0"/>
                  </a:moveTo>
                  <a:cubicBezTo>
                    <a:pt x="1262" y="0"/>
                    <a:pt x="1216" y="27"/>
                    <a:pt x="1216" y="94"/>
                  </a:cubicBezTo>
                  <a:cubicBezTo>
                    <a:pt x="1155" y="1766"/>
                    <a:pt x="973" y="3589"/>
                    <a:pt x="760" y="5231"/>
                  </a:cubicBezTo>
                  <a:cubicBezTo>
                    <a:pt x="395" y="7906"/>
                    <a:pt x="0" y="10094"/>
                    <a:pt x="122" y="10307"/>
                  </a:cubicBezTo>
                  <a:cubicBezTo>
                    <a:pt x="1672" y="13407"/>
                    <a:pt x="6778" y="17389"/>
                    <a:pt x="7538" y="17419"/>
                  </a:cubicBezTo>
                  <a:cubicBezTo>
                    <a:pt x="7545" y="17420"/>
                    <a:pt x="7551" y="17420"/>
                    <a:pt x="7558" y="17420"/>
                  </a:cubicBezTo>
                  <a:cubicBezTo>
                    <a:pt x="8833" y="17420"/>
                    <a:pt x="10638" y="11516"/>
                    <a:pt x="10456" y="10216"/>
                  </a:cubicBezTo>
                  <a:cubicBezTo>
                    <a:pt x="10456" y="10155"/>
                    <a:pt x="10456" y="10124"/>
                    <a:pt x="10456" y="10094"/>
                  </a:cubicBezTo>
                  <a:cubicBezTo>
                    <a:pt x="10395" y="9851"/>
                    <a:pt x="10395" y="9638"/>
                    <a:pt x="10395" y="9395"/>
                  </a:cubicBezTo>
                  <a:cubicBezTo>
                    <a:pt x="10487" y="6477"/>
                    <a:pt x="11642" y="3012"/>
                    <a:pt x="11642" y="3012"/>
                  </a:cubicBezTo>
                  <a:lnTo>
                    <a:pt x="4529" y="1036"/>
                  </a:lnTo>
                  <a:lnTo>
                    <a:pt x="2371" y="428"/>
                  </a:lnTo>
                  <a:cubicBezTo>
                    <a:pt x="2371" y="428"/>
                    <a:pt x="1632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5425060" y="2359081"/>
              <a:ext cx="189251" cy="180747"/>
            </a:xfrm>
            <a:custGeom>
              <a:avLst/>
              <a:gdLst/>
              <a:ahLst/>
              <a:cxnLst/>
              <a:rect l="l" t="t" r="r" b="b"/>
              <a:pathLst>
                <a:path w="9880" h="9436" extrusionOk="0">
                  <a:moveTo>
                    <a:pt x="1" y="0"/>
                  </a:moveTo>
                  <a:cubicBezTo>
                    <a:pt x="1" y="0"/>
                    <a:pt x="578" y="9028"/>
                    <a:pt x="7630" y="9423"/>
                  </a:cubicBezTo>
                  <a:cubicBezTo>
                    <a:pt x="7737" y="9432"/>
                    <a:pt x="7844" y="9435"/>
                    <a:pt x="7950" y="9435"/>
                  </a:cubicBezTo>
                  <a:cubicBezTo>
                    <a:pt x="8208" y="9435"/>
                    <a:pt x="8466" y="9414"/>
                    <a:pt x="8724" y="9392"/>
                  </a:cubicBezTo>
                  <a:cubicBezTo>
                    <a:pt x="8724" y="9362"/>
                    <a:pt x="8724" y="9331"/>
                    <a:pt x="8724" y="9301"/>
                  </a:cubicBezTo>
                  <a:cubicBezTo>
                    <a:pt x="8663" y="9058"/>
                    <a:pt x="8663" y="8815"/>
                    <a:pt x="8663" y="8602"/>
                  </a:cubicBezTo>
                  <a:cubicBezTo>
                    <a:pt x="8755" y="5684"/>
                    <a:pt x="9879" y="2219"/>
                    <a:pt x="9879" y="2219"/>
                  </a:cubicBezTo>
                  <a:lnTo>
                    <a:pt x="2767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5489689" y="248483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5363343" y="1991860"/>
              <a:ext cx="396528" cy="488644"/>
            </a:xfrm>
            <a:custGeom>
              <a:avLst/>
              <a:gdLst/>
              <a:ahLst/>
              <a:cxnLst/>
              <a:rect l="l" t="t" r="r" b="b"/>
              <a:pathLst>
                <a:path w="20701" h="25510" extrusionOk="0">
                  <a:moveTo>
                    <a:pt x="10001" y="1"/>
                  </a:moveTo>
                  <a:cubicBezTo>
                    <a:pt x="6178" y="1"/>
                    <a:pt x="2166" y="2336"/>
                    <a:pt x="1065" y="6192"/>
                  </a:cubicBezTo>
                  <a:cubicBezTo>
                    <a:pt x="1" y="9931"/>
                    <a:pt x="2159" y="20660"/>
                    <a:pt x="4864" y="23001"/>
                  </a:cubicBezTo>
                  <a:cubicBezTo>
                    <a:pt x="6706" y="24613"/>
                    <a:pt x="9087" y="25509"/>
                    <a:pt x="11387" y="25509"/>
                  </a:cubicBezTo>
                  <a:cubicBezTo>
                    <a:pt x="13943" y="25509"/>
                    <a:pt x="16400" y="24401"/>
                    <a:pt x="17904" y="21937"/>
                  </a:cubicBezTo>
                  <a:cubicBezTo>
                    <a:pt x="20700" y="17408"/>
                    <a:pt x="17630" y="3487"/>
                    <a:pt x="14621" y="1390"/>
                  </a:cubicBezTo>
                  <a:cubicBezTo>
                    <a:pt x="13286" y="441"/>
                    <a:pt x="11661" y="1"/>
                    <a:pt x="10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5578185" y="2229708"/>
              <a:ext cx="15745" cy="39727"/>
            </a:xfrm>
            <a:custGeom>
              <a:avLst/>
              <a:gdLst/>
              <a:ahLst/>
              <a:cxnLst/>
              <a:rect l="l" t="t" r="r" b="b"/>
              <a:pathLst>
                <a:path w="822" h="2074" extrusionOk="0">
                  <a:moveTo>
                    <a:pt x="453" y="0"/>
                  </a:moveTo>
                  <a:cubicBezTo>
                    <a:pt x="441" y="0"/>
                    <a:pt x="396" y="71"/>
                    <a:pt x="396" y="97"/>
                  </a:cubicBezTo>
                  <a:cubicBezTo>
                    <a:pt x="578" y="797"/>
                    <a:pt x="639" y="1648"/>
                    <a:pt x="31" y="2012"/>
                  </a:cubicBezTo>
                  <a:cubicBezTo>
                    <a:pt x="1" y="2012"/>
                    <a:pt x="31" y="2073"/>
                    <a:pt x="31" y="2073"/>
                  </a:cubicBezTo>
                  <a:cubicBezTo>
                    <a:pt x="821" y="1800"/>
                    <a:pt x="730" y="675"/>
                    <a:pt x="457" y="6"/>
                  </a:cubicBezTo>
                  <a:cubicBezTo>
                    <a:pt x="457" y="2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5549644" y="2218081"/>
              <a:ext cx="47830" cy="45033"/>
            </a:xfrm>
            <a:custGeom>
              <a:avLst/>
              <a:gdLst/>
              <a:ahLst/>
              <a:cxnLst/>
              <a:rect l="l" t="t" r="r" b="b"/>
              <a:pathLst>
                <a:path w="2497" h="2351" extrusionOk="0">
                  <a:moveTo>
                    <a:pt x="1229" y="1"/>
                  </a:moveTo>
                  <a:cubicBezTo>
                    <a:pt x="1205" y="1"/>
                    <a:pt x="1181" y="2"/>
                    <a:pt x="1156" y="5"/>
                  </a:cubicBezTo>
                  <a:cubicBezTo>
                    <a:pt x="1" y="124"/>
                    <a:pt x="318" y="2350"/>
                    <a:pt x="1348" y="2350"/>
                  </a:cubicBezTo>
                  <a:cubicBezTo>
                    <a:pt x="1375" y="2350"/>
                    <a:pt x="1402" y="2349"/>
                    <a:pt x="1430" y="2346"/>
                  </a:cubicBezTo>
                  <a:cubicBezTo>
                    <a:pt x="2496" y="2227"/>
                    <a:pt x="2148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5667275" y="2219172"/>
              <a:ext cx="22143" cy="34556"/>
            </a:xfrm>
            <a:custGeom>
              <a:avLst/>
              <a:gdLst/>
              <a:ahLst/>
              <a:cxnLst/>
              <a:rect l="l" t="t" r="r" b="b"/>
              <a:pathLst>
                <a:path w="1156" h="1804" extrusionOk="0">
                  <a:moveTo>
                    <a:pt x="36" y="1"/>
                  </a:moveTo>
                  <a:cubicBezTo>
                    <a:pt x="33" y="1"/>
                    <a:pt x="31" y="3"/>
                    <a:pt x="31" y="9"/>
                  </a:cubicBezTo>
                  <a:cubicBezTo>
                    <a:pt x="1" y="729"/>
                    <a:pt x="296" y="1803"/>
                    <a:pt x="1092" y="1803"/>
                  </a:cubicBezTo>
                  <a:cubicBezTo>
                    <a:pt x="1103" y="1803"/>
                    <a:pt x="1114" y="1803"/>
                    <a:pt x="1125" y="1802"/>
                  </a:cubicBezTo>
                  <a:cubicBezTo>
                    <a:pt x="1155" y="1802"/>
                    <a:pt x="1125" y="1772"/>
                    <a:pt x="1125" y="1772"/>
                  </a:cubicBezTo>
                  <a:cubicBezTo>
                    <a:pt x="426" y="1620"/>
                    <a:pt x="183" y="799"/>
                    <a:pt x="91" y="70"/>
                  </a:cubicBezTo>
                  <a:cubicBezTo>
                    <a:pt x="91" y="45"/>
                    <a:pt x="5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5660609" y="2202603"/>
              <a:ext cx="47485" cy="45033"/>
            </a:xfrm>
            <a:custGeom>
              <a:avLst/>
              <a:gdLst/>
              <a:ahLst/>
              <a:cxnLst/>
              <a:rect l="l" t="t" r="r" b="b"/>
              <a:pathLst>
                <a:path w="2479" h="2351" extrusionOk="0">
                  <a:moveTo>
                    <a:pt x="1106" y="1"/>
                  </a:moveTo>
                  <a:cubicBezTo>
                    <a:pt x="1048" y="1"/>
                    <a:pt x="988" y="8"/>
                    <a:pt x="926" y="23"/>
                  </a:cubicBezTo>
                  <a:cubicBezTo>
                    <a:pt x="1" y="225"/>
                    <a:pt x="340" y="2351"/>
                    <a:pt x="1316" y="2351"/>
                  </a:cubicBezTo>
                  <a:cubicBezTo>
                    <a:pt x="1367" y="2351"/>
                    <a:pt x="1419" y="2345"/>
                    <a:pt x="1473" y="2333"/>
                  </a:cubicBezTo>
                  <a:cubicBezTo>
                    <a:pt x="2478" y="2103"/>
                    <a:pt x="2099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5534416" y="2164849"/>
              <a:ext cx="49611" cy="36126"/>
            </a:xfrm>
            <a:custGeom>
              <a:avLst/>
              <a:gdLst/>
              <a:ahLst/>
              <a:cxnLst/>
              <a:rect l="l" t="t" r="r" b="b"/>
              <a:pathLst>
                <a:path w="2590" h="1886" extrusionOk="0">
                  <a:moveTo>
                    <a:pt x="1763" y="0"/>
                  </a:moveTo>
                  <a:cubicBezTo>
                    <a:pt x="1519" y="0"/>
                    <a:pt x="1275" y="77"/>
                    <a:pt x="1070" y="231"/>
                  </a:cubicBezTo>
                  <a:cubicBezTo>
                    <a:pt x="644" y="413"/>
                    <a:pt x="310" y="748"/>
                    <a:pt x="128" y="1173"/>
                  </a:cubicBezTo>
                  <a:cubicBezTo>
                    <a:pt x="0" y="1529"/>
                    <a:pt x="299" y="1885"/>
                    <a:pt x="649" y="1885"/>
                  </a:cubicBezTo>
                  <a:cubicBezTo>
                    <a:pt x="717" y="1885"/>
                    <a:pt x="788" y="1872"/>
                    <a:pt x="857" y="1842"/>
                  </a:cubicBezTo>
                  <a:cubicBezTo>
                    <a:pt x="1131" y="1690"/>
                    <a:pt x="1435" y="1538"/>
                    <a:pt x="1708" y="1386"/>
                  </a:cubicBezTo>
                  <a:cubicBezTo>
                    <a:pt x="2043" y="1265"/>
                    <a:pt x="2316" y="1021"/>
                    <a:pt x="2498" y="748"/>
                  </a:cubicBezTo>
                  <a:cubicBezTo>
                    <a:pt x="2590" y="535"/>
                    <a:pt x="2498" y="292"/>
                    <a:pt x="2316" y="140"/>
                  </a:cubicBezTo>
                  <a:cubicBezTo>
                    <a:pt x="2143" y="47"/>
                    <a:pt x="1953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5650974" y="2150138"/>
              <a:ext cx="54151" cy="27296"/>
            </a:xfrm>
            <a:custGeom>
              <a:avLst/>
              <a:gdLst/>
              <a:ahLst/>
              <a:cxnLst/>
              <a:rect l="l" t="t" r="r" b="b"/>
              <a:pathLst>
                <a:path w="2827" h="1425" extrusionOk="0">
                  <a:moveTo>
                    <a:pt x="1063" y="1"/>
                  </a:moveTo>
                  <a:cubicBezTo>
                    <a:pt x="714" y="1"/>
                    <a:pt x="368" y="156"/>
                    <a:pt x="122" y="452"/>
                  </a:cubicBezTo>
                  <a:cubicBezTo>
                    <a:pt x="0" y="634"/>
                    <a:pt x="31" y="878"/>
                    <a:pt x="183" y="1060"/>
                  </a:cubicBezTo>
                  <a:cubicBezTo>
                    <a:pt x="455" y="1223"/>
                    <a:pt x="752" y="1338"/>
                    <a:pt x="1052" y="1338"/>
                  </a:cubicBezTo>
                  <a:cubicBezTo>
                    <a:pt x="1086" y="1338"/>
                    <a:pt x="1121" y="1337"/>
                    <a:pt x="1155" y="1333"/>
                  </a:cubicBezTo>
                  <a:cubicBezTo>
                    <a:pt x="1490" y="1364"/>
                    <a:pt x="1793" y="1425"/>
                    <a:pt x="2128" y="1425"/>
                  </a:cubicBezTo>
                  <a:cubicBezTo>
                    <a:pt x="2614" y="1425"/>
                    <a:pt x="2827" y="878"/>
                    <a:pt x="2523" y="543"/>
                  </a:cubicBezTo>
                  <a:cubicBezTo>
                    <a:pt x="2189" y="209"/>
                    <a:pt x="1763" y="26"/>
                    <a:pt x="1307" y="26"/>
                  </a:cubicBezTo>
                  <a:cubicBezTo>
                    <a:pt x="1226" y="9"/>
                    <a:pt x="1145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5592915" y="2361168"/>
              <a:ext cx="29537" cy="11321"/>
            </a:xfrm>
            <a:custGeom>
              <a:avLst/>
              <a:gdLst/>
              <a:ahLst/>
              <a:cxnLst/>
              <a:rect l="l" t="t" r="r" b="b"/>
              <a:pathLst>
                <a:path w="1542" h="591" extrusionOk="0">
                  <a:moveTo>
                    <a:pt x="51" y="0"/>
                  </a:moveTo>
                  <a:cubicBezTo>
                    <a:pt x="25" y="0"/>
                    <a:pt x="0" y="22"/>
                    <a:pt x="22" y="43"/>
                  </a:cubicBezTo>
                  <a:cubicBezTo>
                    <a:pt x="113" y="347"/>
                    <a:pt x="356" y="560"/>
                    <a:pt x="691" y="590"/>
                  </a:cubicBezTo>
                  <a:cubicBezTo>
                    <a:pt x="1055" y="590"/>
                    <a:pt x="1390" y="377"/>
                    <a:pt x="1542" y="73"/>
                  </a:cubicBezTo>
                  <a:cubicBezTo>
                    <a:pt x="1542" y="52"/>
                    <a:pt x="1542" y="30"/>
                    <a:pt x="1531" y="30"/>
                  </a:cubicBezTo>
                  <a:cubicBezTo>
                    <a:pt x="1527" y="30"/>
                    <a:pt x="1520" y="34"/>
                    <a:pt x="1511" y="43"/>
                  </a:cubicBezTo>
                  <a:cubicBezTo>
                    <a:pt x="1268" y="195"/>
                    <a:pt x="1025" y="286"/>
                    <a:pt x="751" y="347"/>
                  </a:cubicBezTo>
                  <a:cubicBezTo>
                    <a:pt x="478" y="347"/>
                    <a:pt x="265" y="134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5599141" y="2317150"/>
              <a:ext cx="48347" cy="34517"/>
            </a:xfrm>
            <a:custGeom>
              <a:avLst/>
              <a:gdLst/>
              <a:ahLst/>
              <a:cxnLst/>
              <a:rect l="l" t="t" r="r" b="b"/>
              <a:pathLst>
                <a:path w="2524" h="1802" extrusionOk="0">
                  <a:moveTo>
                    <a:pt x="183" y="1"/>
                  </a:moveTo>
                  <a:cubicBezTo>
                    <a:pt x="92" y="213"/>
                    <a:pt x="31" y="487"/>
                    <a:pt x="31" y="730"/>
                  </a:cubicBezTo>
                  <a:cubicBezTo>
                    <a:pt x="1" y="1186"/>
                    <a:pt x="92" y="1733"/>
                    <a:pt x="700" y="1794"/>
                  </a:cubicBezTo>
                  <a:cubicBezTo>
                    <a:pt x="746" y="1799"/>
                    <a:pt x="791" y="1802"/>
                    <a:pt x="837" y="1802"/>
                  </a:cubicBezTo>
                  <a:cubicBezTo>
                    <a:pt x="1064" y="1802"/>
                    <a:pt x="1288" y="1738"/>
                    <a:pt x="1490" y="1612"/>
                  </a:cubicBezTo>
                  <a:cubicBezTo>
                    <a:pt x="1916" y="1338"/>
                    <a:pt x="2281" y="973"/>
                    <a:pt x="2524" y="517"/>
                  </a:cubicBezTo>
                  <a:lnTo>
                    <a:pt x="2524" y="517"/>
                  </a:lnTo>
                  <a:cubicBezTo>
                    <a:pt x="2420" y="525"/>
                    <a:pt x="2317" y="529"/>
                    <a:pt x="2214" y="529"/>
                  </a:cubicBezTo>
                  <a:cubicBezTo>
                    <a:pt x="1498" y="529"/>
                    <a:pt x="794" y="346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5601784" y="2156440"/>
              <a:ext cx="81006" cy="177031"/>
            </a:xfrm>
            <a:custGeom>
              <a:avLst/>
              <a:gdLst/>
              <a:ahLst/>
              <a:cxnLst/>
              <a:rect l="l" t="t" r="r" b="b"/>
              <a:pathLst>
                <a:path w="4229" h="9242" extrusionOk="0">
                  <a:moveTo>
                    <a:pt x="2011" y="0"/>
                  </a:moveTo>
                  <a:cubicBezTo>
                    <a:pt x="1968" y="0"/>
                    <a:pt x="1930" y="34"/>
                    <a:pt x="1930" y="93"/>
                  </a:cubicBezTo>
                  <a:cubicBezTo>
                    <a:pt x="2355" y="2403"/>
                    <a:pt x="3176" y="4652"/>
                    <a:pt x="3632" y="6992"/>
                  </a:cubicBezTo>
                  <a:cubicBezTo>
                    <a:pt x="3237" y="6871"/>
                    <a:pt x="2811" y="6810"/>
                    <a:pt x="2386" y="6810"/>
                  </a:cubicBezTo>
                  <a:cubicBezTo>
                    <a:pt x="2325" y="6840"/>
                    <a:pt x="2781" y="8421"/>
                    <a:pt x="2811" y="8695"/>
                  </a:cubicBezTo>
                  <a:lnTo>
                    <a:pt x="2811" y="8725"/>
                  </a:lnTo>
                  <a:cubicBezTo>
                    <a:pt x="2514" y="8802"/>
                    <a:pt x="2238" y="8839"/>
                    <a:pt x="1967" y="8839"/>
                  </a:cubicBezTo>
                  <a:cubicBezTo>
                    <a:pt x="1379" y="8839"/>
                    <a:pt x="814" y="8663"/>
                    <a:pt x="106" y="8330"/>
                  </a:cubicBezTo>
                  <a:cubicBezTo>
                    <a:pt x="90" y="8322"/>
                    <a:pt x="74" y="8318"/>
                    <a:pt x="60" y="8318"/>
                  </a:cubicBezTo>
                  <a:cubicBezTo>
                    <a:pt x="21" y="8318"/>
                    <a:pt x="1" y="8346"/>
                    <a:pt x="45" y="8391"/>
                  </a:cubicBezTo>
                  <a:cubicBezTo>
                    <a:pt x="501" y="8907"/>
                    <a:pt x="1170" y="9211"/>
                    <a:pt x="1869" y="9242"/>
                  </a:cubicBezTo>
                  <a:cubicBezTo>
                    <a:pt x="2173" y="9242"/>
                    <a:pt x="2477" y="9211"/>
                    <a:pt x="2781" y="9120"/>
                  </a:cubicBezTo>
                  <a:cubicBezTo>
                    <a:pt x="2842" y="9120"/>
                    <a:pt x="2872" y="9090"/>
                    <a:pt x="2933" y="9090"/>
                  </a:cubicBezTo>
                  <a:cubicBezTo>
                    <a:pt x="2994" y="9090"/>
                    <a:pt x="3024" y="9059"/>
                    <a:pt x="3085" y="9029"/>
                  </a:cubicBezTo>
                  <a:cubicBezTo>
                    <a:pt x="3176" y="8998"/>
                    <a:pt x="3206" y="8938"/>
                    <a:pt x="3206" y="8846"/>
                  </a:cubicBezTo>
                  <a:cubicBezTo>
                    <a:pt x="3206" y="8816"/>
                    <a:pt x="3206" y="8786"/>
                    <a:pt x="3206" y="8786"/>
                  </a:cubicBezTo>
                  <a:lnTo>
                    <a:pt x="3206" y="8695"/>
                  </a:lnTo>
                  <a:cubicBezTo>
                    <a:pt x="3115" y="8147"/>
                    <a:pt x="2933" y="7296"/>
                    <a:pt x="2933" y="7296"/>
                  </a:cubicBezTo>
                  <a:lnTo>
                    <a:pt x="2933" y="7296"/>
                  </a:lnTo>
                  <a:cubicBezTo>
                    <a:pt x="3078" y="7358"/>
                    <a:pt x="3646" y="7519"/>
                    <a:pt x="3975" y="7519"/>
                  </a:cubicBezTo>
                  <a:cubicBezTo>
                    <a:pt x="4128" y="7519"/>
                    <a:pt x="4229" y="7484"/>
                    <a:pt x="4210" y="7388"/>
                  </a:cubicBezTo>
                  <a:cubicBezTo>
                    <a:pt x="3693" y="4986"/>
                    <a:pt x="3085" y="2311"/>
                    <a:pt x="2082" y="32"/>
                  </a:cubicBezTo>
                  <a:cubicBezTo>
                    <a:pt x="2060" y="10"/>
                    <a:pt x="2035" y="0"/>
                    <a:pt x="2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5319248" y="1950198"/>
              <a:ext cx="425471" cy="320501"/>
            </a:xfrm>
            <a:custGeom>
              <a:avLst/>
              <a:gdLst/>
              <a:ahLst/>
              <a:cxnLst/>
              <a:rect l="l" t="t" r="r" b="b"/>
              <a:pathLst>
                <a:path w="22212" h="16732" extrusionOk="0">
                  <a:moveTo>
                    <a:pt x="17244" y="1"/>
                  </a:moveTo>
                  <a:cubicBezTo>
                    <a:pt x="16702" y="1"/>
                    <a:pt x="16285" y="1224"/>
                    <a:pt x="16285" y="1224"/>
                  </a:cubicBezTo>
                  <a:cubicBezTo>
                    <a:pt x="16285" y="1224"/>
                    <a:pt x="14108" y="834"/>
                    <a:pt x="11485" y="834"/>
                  </a:cubicBezTo>
                  <a:cubicBezTo>
                    <a:pt x="10376" y="834"/>
                    <a:pt x="9186" y="904"/>
                    <a:pt x="8047" y="1103"/>
                  </a:cubicBezTo>
                  <a:cubicBezTo>
                    <a:pt x="4218" y="1771"/>
                    <a:pt x="2911" y="5935"/>
                    <a:pt x="2911" y="5935"/>
                  </a:cubicBezTo>
                  <a:cubicBezTo>
                    <a:pt x="2911" y="5935"/>
                    <a:pt x="904" y="6665"/>
                    <a:pt x="449" y="8215"/>
                  </a:cubicBezTo>
                  <a:cubicBezTo>
                    <a:pt x="0" y="9740"/>
                    <a:pt x="2903" y="16732"/>
                    <a:pt x="4532" y="16732"/>
                  </a:cubicBezTo>
                  <a:cubicBezTo>
                    <a:pt x="4559" y="16732"/>
                    <a:pt x="4586" y="16730"/>
                    <a:pt x="4613" y="16726"/>
                  </a:cubicBezTo>
                  <a:cubicBezTo>
                    <a:pt x="7166" y="16331"/>
                    <a:pt x="6984" y="11619"/>
                    <a:pt x="6984" y="11619"/>
                  </a:cubicBezTo>
                  <a:cubicBezTo>
                    <a:pt x="6984" y="11619"/>
                    <a:pt x="11269" y="10252"/>
                    <a:pt x="11452" y="6847"/>
                  </a:cubicBezTo>
                  <a:cubicBezTo>
                    <a:pt x="11452" y="6847"/>
                    <a:pt x="13763" y="7895"/>
                    <a:pt x="16214" y="7895"/>
                  </a:cubicBezTo>
                  <a:cubicBezTo>
                    <a:pt x="17205" y="7895"/>
                    <a:pt x="18219" y="7724"/>
                    <a:pt x="19111" y="7242"/>
                  </a:cubicBezTo>
                  <a:cubicBezTo>
                    <a:pt x="22212" y="5571"/>
                    <a:pt x="20996" y="1954"/>
                    <a:pt x="20510" y="1224"/>
                  </a:cubicBezTo>
                  <a:cubicBezTo>
                    <a:pt x="20423" y="1089"/>
                    <a:pt x="20302" y="1034"/>
                    <a:pt x="20160" y="1034"/>
                  </a:cubicBezTo>
                  <a:cubicBezTo>
                    <a:pt x="19503" y="1034"/>
                    <a:pt x="18412" y="2227"/>
                    <a:pt x="18412" y="2227"/>
                  </a:cubicBezTo>
                  <a:cubicBezTo>
                    <a:pt x="18412" y="2227"/>
                    <a:pt x="17896" y="160"/>
                    <a:pt x="17318" y="8"/>
                  </a:cubicBezTo>
                  <a:cubicBezTo>
                    <a:pt x="17293" y="3"/>
                    <a:pt x="17268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5431458" y="2061699"/>
              <a:ext cx="113014" cy="119221"/>
            </a:xfrm>
            <a:custGeom>
              <a:avLst/>
              <a:gdLst/>
              <a:ahLst/>
              <a:cxnLst/>
              <a:rect l="l" t="t" r="r" b="b"/>
              <a:pathLst>
                <a:path w="5900" h="6224" extrusionOk="0">
                  <a:moveTo>
                    <a:pt x="5563" y="1"/>
                  </a:moveTo>
                  <a:cubicBezTo>
                    <a:pt x="5548" y="1"/>
                    <a:pt x="5533" y="8"/>
                    <a:pt x="5533" y="23"/>
                  </a:cubicBezTo>
                  <a:cubicBezTo>
                    <a:pt x="5503" y="3336"/>
                    <a:pt x="3588" y="5950"/>
                    <a:pt x="123" y="5981"/>
                  </a:cubicBezTo>
                  <a:cubicBezTo>
                    <a:pt x="31" y="5981"/>
                    <a:pt x="1" y="6133"/>
                    <a:pt x="123" y="6133"/>
                  </a:cubicBezTo>
                  <a:cubicBezTo>
                    <a:pt x="419" y="6195"/>
                    <a:pt x="706" y="6224"/>
                    <a:pt x="985" y="6224"/>
                  </a:cubicBezTo>
                  <a:cubicBezTo>
                    <a:pt x="3991" y="6224"/>
                    <a:pt x="5900" y="2805"/>
                    <a:pt x="5594" y="23"/>
                  </a:cubicBezTo>
                  <a:cubicBezTo>
                    <a:pt x="5594" y="8"/>
                    <a:pt x="5579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5309785" y="2062140"/>
              <a:ext cx="98706" cy="206970"/>
            </a:xfrm>
            <a:custGeom>
              <a:avLst/>
              <a:gdLst/>
              <a:ahLst/>
              <a:cxnLst/>
              <a:rect l="l" t="t" r="r" b="b"/>
              <a:pathLst>
                <a:path w="5153" h="10805" extrusionOk="0">
                  <a:moveTo>
                    <a:pt x="3465" y="0"/>
                  </a:moveTo>
                  <a:cubicBezTo>
                    <a:pt x="1307" y="851"/>
                    <a:pt x="0" y="2462"/>
                    <a:pt x="669" y="4864"/>
                  </a:cubicBezTo>
                  <a:cubicBezTo>
                    <a:pt x="1246" y="6991"/>
                    <a:pt x="2857" y="9940"/>
                    <a:pt x="4985" y="10791"/>
                  </a:cubicBezTo>
                  <a:cubicBezTo>
                    <a:pt x="5005" y="10801"/>
                    <a:pt x="5023" y="10805"/>
                    <a:pt x="5039" y="10805"/>
                  </a:cubicBezTo>
                  <a:cubicBezTo>
                    <a:pt x="5122" y="10805"/>
                    <a:pt x="5153" y="10690"/>
                    <a:pt x="5076" y="10639"/>
                  </a:cubicBezTo>
                  <a:cubicBezTo>
                    <a:pt x="3283" y="9788"/>
                    <a:pt x="1976" y="7538"/>
                    <a:pt x="1246" y="5775"/>
                  </a:cubicBezTo>
                  <a:cubicBezTo>
                    <a:pt x="760" y="4620"/>
                    <a:pt x="395" y="3283"/>
                    <a:pt x="1034" y="2098"/>
                  </a:cubicBezTo>
                  <a:cubicBezTo>
                    <a:pt x="1581" y="1155"/>
                    <a:pt x="2614" y="669"/>
                    <a:pt x="3496" y="61"/>
                  </a:cubicBezTo>
                  <a:cubicBezTo>
                    <a:pt x="3526" y="61"/>
                    <a:pt x="3496" y="0"/>
                    <a:pt x="3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5607665" y="1972418"/>
              <a:ext cx="137054" cy="128377"/>
            </a:xfrm>
            <a:custGeom>
              <a:avLst/>
              <a:gdLst/>
              <a:ahLst/>
              <a:cxnLst/>
              <a:rect l="l" t="t" r="r" b="b"/>
              <a:pathLst>
                <a:path w="7155" h="6702" extrusionOk="0">
                  <a:moveTo>
                    <a:pt x="5398" y="1"/>
                  </a:moveTo>
                  <a:cubicBezTo>
                    <a:pt x="5342" y="1"/>
                    <a:pt x="5286" y="80"/>
                    <a:pt x="5331" y="125"/>
                  </a:cubicBezTo>
                  <a:cubicBezTo>
                    <a:pt x="6334" y="1736"/>
                    <a:pt x="7033" y="3742"/>
                    <a:pt x="5422" y="5262"/>
                  </a:cubicBezTo>
                  <a:cubicBezTo>
                    <a:pt x="4569" y="6055"/>
                    <a:pt x="3316" y="6460"/>
                    <a:pt x="2100" y="6460"/>
                  </a:cubicBezTo>
                  <a:cubicBezTo>
                    <a:pt x="1452" y="6460"/>
                    <a:pt x="815" y="6345"/>
                    <a:pt x="255" y="6113"/>
                  </a:cubicBezTo>
                  <a:cubicBezTo>
                    <a:pt x="236" y="6105"/>
                    <a:pt x="218" y="6102"/>
                    <a:pt x="201" y="6102"/>
                  </a:cubicBezTo>
                  <a:cubicBezTo>
                    <a:pt x="77" y="6102"/>
                    <a:pt x="0" y="6272"/>
                    <a:pt x="133" y="6326"/>
                  </a:cubicBezTo>
                  <a:cubicBezTo>
                    <a:pt x="726" y="6577"/>
                    <a:pt x="1415" y="6702"/>
                    <a:pt x="2117" y="6702"/>
                  </a:cubicBezTo>
                  <a:cubicBezTo>
                    <a:pt x="3542" y="6702"/>
                    <a:pt x="5023" y="6188"/>
                    <a:pt x="5878" y="5171"/>
                  </a:cubicBezTo>
                  <a:cubicBezTo>
                    <a:pt x="7155" y="3651"/>
                    <a:pt x="6729" y="1371"/>
                    <a:pt x="5453" y="34"/>
                  </a:cubicBezTo>
                  <a:cubicBezTo>
                    <a:pt x="5437" y="10"/>
                    <a:pt x="5417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5494804" y="2190612"/>
              <a:ext cx="145712" cy="120772"/>
            </a:xfrm>
            <a:custGeom>
              <a:avLst/>
              <a:gdLst/>
              <a:ahLst/>
              <a:cxnLst/>
              <a:rect l="l" t="t" r="r" b="b"/>
              <a:pathLst>
                <a:path w="7607" h="6305" extrusionOk="0">
                  <a:moveTo>
                    <a:pt x="4105" y="434"/>
                  </a:moveTo>
                  <a:cubicBezTo>
                    <a:pt x="5485" y="434"/>
                    <a:pt x="6667" y="1478"/>
                    <a:pt x="6785" y="2868"/>
                  </a:cubicBezTo>
                  <a:cubicBezTo>
                    <a:pt x="6937" y="4297"/>
                    <a:pt x="5934" y="5604"/>
                    <a:pt x="4536" y="5847"/>
                  </a:cubicBezTo>
                  <a:cubicBezTo>
                    <a:pt x="4397" y="5867"/>
                    <a:pt x="4259" y="5877"/>
                    <a:pt x="4122" y="5877"/>
                  </a:cubicBezTo>
                  <a:cubicBezTo>
                    <a:pt x="2851" y="5877"/>
                    <a:pt x="1710" y="5012"/>
                    <a:pt x="1436" y="3749"/>
                  </a:cubicBezTo>
                  <a:cubicBezTo>
                    <a:pt x="1101" y="2351"/>
                    <a:pt x="1922" y="953"/>
                    <a:pt x="3320" y="527"/>
                  </a:cubicBezTo>
                  <a:cubicBezTo>
                    <a:pt x="3533" y="467"/>
                    <a:pt x="3746" y="436"/>
                    <a:pt x="3989" y="436"/>
                  </a:cubicBezTo>
                  <a:cubicBezTo>
                    <a:pt x="4028" y="435"/>
                    <a:pt x="4067" y="434"/>
                    <a:pt x="4105" y="434"/>
                  </a:cubicBezTo>
                  <a:close/>
                  <a:moveTo>
                    <a:pt x="4075" y="1"/>
                  </a:moveTo>
                  <a:cubicBezTo>
                    <a:pt x="3124" y="1"/>
                    <a:pt x="2167" y="422"/>
                    <a:pt x="1527" y="1318"/>
                  </a:cubicBezTo>
                  <a:cubicBezTo>
                    <a:pt x="0" y="3413"/>
                    <a:pt x="1540" y="6305"/>
                    <a:pt x="4084" y="6305"/>
                  </a:cubicBezTo>
                  <a:cubicBezTo>
                    <a:pt x="4123" y="6305"/>
                    <a:pt x="4162" y="6304"/>
                    <a:pt x="4202" y="6303"/>
                  </a:cubicBezTo>
                  <a:cubicBezTo>
                    <a:pt x="4475" y="6303"/>
                    <a:pt x="4718" y="6242"/>
                    <a:pt x="4962" y="6181"/>
                  </a:cubicBezTo>
                  <a:cubicBezTo>
                    <a:pt x="6633" y="5695"/>
                    <a:pt x="7606" y="3932"/>
                    <a:pt x="7120" y="2260"/>
                  </a:cubicBezTo>
                  <a:cubicBezTo>
                    <a:pt x="6680" y="799"/>
                    <a:pt x="5383" y="1"/>
                    <a:pt x="4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5659709" y="2169484"/>
              <a:ext cx="96656" cy="120332"/>
            </a:xfrm>
            <a:custGeom>
              <a:avLst/>
              <a:gdLst/>
              <a:ahLst/>
              <a:cxnLst/>
              <a:rect l="l" t="t" r="r" b="b"/>
              <a:pathLst>
                <a:path w="5046" h="6282" extrusionOk="0">
                  <a:moveTo>
                    <a:pt x="2189" y="415"/>
                  </a:moveTo>
                  <a:cubicBezTo>
                    <a:pt x="2675" y="415"/>
                    <a:pt x="3131" y="627"/>
                    <a:pt x="3465" y="992"/>
                  </a:cubicBezTo>
                  <a:cubicBezTo>
                    <a:pt x="3952" y="1478"/>
                    <a:pt x="4255" y="2117"/>
                    <a:pt x="4347" y="2816"/>
                  </a:cubicBezTo>
                  <a:cubicBezTo>
                    <a:pt x="4590" y="4305"/>
                    <a:pt x="3921" y="5643"/>
                    <a:pt x="2857" y="5825"/>
                  </a:cubicBezTo>
                  <a:cubicBezTo>
                    <a:pt x="2791" y="5835"/>
                    <a:pt x="2725" y="5839"/>
                    <a:pt x="2660" y="5839"/>
                  </a:cubicBezTo>
                  <a:cubicBezTo>
                    <a:pt x="1695" y="5839"/>
                    <a:pt x="775" y="4818"/>
                    <a:pt x="547" y="3424"/>
                  </a:cubicBezTo>
                  <a:cubicBezTo>
                    <a:pt x="426" y="2725"/>
                    <a:pt x="517" y="2026"/>
                    <a:pt x="821" y="1387"/>
                  </a:cubicBezTo>
                  <a:cubicBezTo>
                    <a:pt x="1064" y="901"/>
                    <a:pt x="1489" y="536"/>
                    <a:pt x="2037" y="415"/>
                  </a:cubicBezTo>
                  <a:close/>
                  <a:moveTo>
                    <a:pt x="2252" y="1"/>
                  </a:moveTo>
                  <a:cubicBezTo>
                    <a:pt x="2160" y="1"/>
                    <a:pt x="2068" y="7"/>
                    <a:pt x="1976" y="19"/>
                  </a:cubicBezTo>
                  <a:cubicBezTo>
                    <a:pt x="1307" y="141"/>
                    <a:pt x="730" y="597"/>
                    <a:pt x="456" y="1205"/>
                  </a:cubicBezTo>
                  <a:cubicBezTo>
                    <a:pt x="122" y="1934"/>
                    <a:pt x="0" y="2725"/>
                    <a:pt x="122" y="3485"/>
                  </a:cubicBezTo>
                  <a:cubicBezTo>
                    <a:pt x="392" y="5105"/>
                    <a:pt x="1492" y="6282"/>
                    <a:pt x="2690" y="6282"/>
                  </a:cubicBezTo>
                  <a:cubicBezTo>
                    <a:pt x="2705" y="6282"/>
                    <a:pt x="2720" y="6281"/>
                    <a:pt x="2736" y="6281"/>
                  </a:cubicBezTo>
                  <a:cubicBezTo>
                    <a:pt x="2796" y="6251"/>
                    <a:pt x="2888" y="6251"/>
                    <a:pt x="2948" y="6251"/>
                  </a:cubicBezTo>
                  <a:cubicBezTo>
                    <a:pt x="4225" y="6038"/>
                    <a:pt x="5046" y="4488"/>
                    <a:pt x="4772" y="2785"/>
                  </a:cubicBezTo>
                  <a:cubicBezTo>
                    <a:pt x="4651" y="1995"/>
                    <a:pt x="4316" y="1266"/>
                    <a:pt x="3769" y="688"/>
                  </a:cubicBezTo>
                  <a:cubicBezTo>
                    <a:pt x="3376" y="243"/>
                    <a:pt x="2825" y="1"/>
                    <a:pt x="2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5624176" y="2221260"/>
              <a:ext cx="44286" cy="20228"/>
            </a:xfrm>
            <a:custGeom>
              <a:avLst/>
              <a:gdLst/>
              <a:ahLst/>
              <a:cxnLst/>
              <a:rect l="l" t="t" r="r" b="b"/>
              <a:pathLst>
                <a:path w="2312" h="1056" extrusionOk="0">
                  <a:moveTo>
                    <a:pt x="1496" y="0"/>
                  </a:moveTo>
                  <a:cubicBezTo>
                    <a:pt x="875" y="0"/>
                    <a:pt x="298" y="443"/>
                    <a:pt x="1" y="782"/>
                  </a:cubicBezTo>
                  <a:lnTo>
                    <a:pt x="335" y="1055"/>
                  </a:lnTo>
                  <a:cubicBezTo>
                    <a:pt x="335" y="1009"/>
                    <a:pt x="862" y="418"/>
                    <a:pt x="1476" y="418"/>
                  </a:cubicBezTo>
                  <a:cubicBezTo>
                    <a:pt x="1669" y="418"/>
                    <a:pt x="1871" y="477"/>
                    <a:pt x="2068" y="630"/>
                  </a:cubicBezTo>
                  <a:lnTo>
                    <a:pt x="2311" y="295"/>
                  </a:lnTo>
                  <a:cubicBezTo>
                    <a:pt x="2044" y="84"/>
                    <a:pt x="1766" y="0"/>
                    <a:pt x="1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5359263" y="2242618"/>
              <a:ext cx="158967" cy="55339"/>
            </a:xfrm>
            <a:custGeom>
              <a:avLst/>
              <a:gdLst/>
              <a:ahLst/>
              <a:cxnLst/>
              <a:rect l="l" t="t" r="r" b="b"/>
              <a:pathLst>
                <a:path w="8299" h="2889" extrusionOk="0">
                  <a:moveTo>
                    <a:pt x="8269" y="1"/>
                  </a:moveTo>
                  <a:cubicBezTo>
                    <a:pt x="8025" y="31"/>
                    <a:pt x="2402" y="335"/>
                    <a:pt x="1521" y="639"/>
                  </a:cubicBezTo>
                  <a:cubicBezTo>
                    <a:pt x="639" y="943"/>
                    <a:pt x="62" y="2585"/>
                    <a:pt x="1" y="2767"/>
                  </a:cubicBezTo>
                  <a:lnTo>
                    <a:pt x="396" y="2889"/>
                  </a:lnTo>
                  <a:cubicBezTo>
                    <a:pt x="548" y="2463"/>
                    <a:pt x="1004" y="1247"/>
                    <a:pt x="1642" y="1034"/>
                  </a:cubicBezTo>
                  <a:cubicBezTo>
                    <a:pt x="2311" y="822"/>
                    <a:pt x="6688" y="518"/>
                    <a:pt x="8299" y="426"/>
                  </a:cubicBezTo>
                  <a:lnTo>
                    <a:pt x="8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5330741" y="2229574"/>
              <a:ext cx="122286" cy="130311"/>
            </a:xfrm>
            <a:custGeom>
              <a:avLst/>
              <a:gdLst/>
              <a:ahLst/>
              <a:cxnLst/>
              <a:rect l="l" t="t" r="r" b="b"/>
              <a:pathLst>
                <a:path w="6384" h="6803" extrusionOk="0">
                  <a:moveTo>
                    <a:pt x="2146" y="0"/>
                  </a:moveTo>
                  <a:cubicBezTo>
                    <a:pt x="1936" y="0"/>
                    <a:pt x="1735" y="51"/>
                    <a:pt x="1551" y="165"/>
                  </a:cubicBezTo>
                  <a:cubicBezTo>
                    <a:pt x="1" y="1107"/>
                    <a:pt x="2007" y="6062"/>
                    <a:pt x="3891" y="6670"/>
                  </a:cubicBezTo>
                  <a:cubicBezTo>
                    <a:pt x="4121" y="6760"/>
                    <a:pt x="4357" y="6803"/>
                    <a:pt x="4588" y="6803"/>
                  </a:cubicBezTo>
                  <a:cubicBezTo>
                    <a:pt x="5369" y="6803"/>
                    <a:pt x="6102" y="6319"/>
                    <a:pt x="6384" y="5545"/>
                  </a:cubicBezTo>
                  <a:lnTo>
                    <a:pt x="5654" y="2627"/>
                  </a:lnTo>
                  <a:cubicBezTo>
                    <a:pt x="5654" y="2627"/>
                    <a:pt x="3660" y="0"/>
                    <a:pt x="2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5371503" y="2259513"/>
              <a:ext cx="62675" cy="80432"/>
            </a:xfrm>
            <a:custGeom>
              <a:avLst/>
              <a:gdLst/>
              <a:ahLst/>
              <a:cxnLst/>
              <a:rect l="l" t="t" r="r" b="b"/>
              <a:pathLst>
                <a:path w="3272" h="4199" extrusionOk="0">
                  <a:moveTo>
                    <a:pt x="31" y="0"/>
                  </a:moveTo>
                  <a:cubicBezTo>
                    <a:pt x="0" y="0"/>
                    <a:pt x="0" y="61"/>
                    <a:pt x="31" y="61"/>
                  </a:cubicBezTo>
                  <a:cubicBezTo>
                    <a:pt x="1338" y="548"/>
                    <a:pt x="2067" y="1703"/>
                    <a:pt x="2614" y="2949"/>
                  </a:cubicBezTo>
                  <a:cubicBezTo>
                    <a:pt x="2351" y="2648"/>
                    <a:pt x="2053" y="2441"/>
                    <a:pt x="1714" y="2441"/>
                  </a:cubicBezTo>
                  <a:cubicBezTo>
                    <a:pt x="1504" y="2441"/>
                    <a:pt x="1277" y="2520"/>
                    <a:pt x="1034" y="2706"/>
                  </a:cubicBezTo>
                  <a:cubicBezTo>
                    <a:pt x="1003" y="2736"/>
                    <a:pt x="1034" y="2797"/>
                    <a:pt x="1064" y="2797"/>
                  </a:cubicBezTo>
                  <a:cubicBezTo>
                    <a:pt x="1204" y="2744"/>
                    <a:pt x="1346" y="2720"/>
                    <a:pt x="1486" y="2720"/>
                  </a:cubicBezTo>
                  <a:cubicBezTo>
                    <a:pt x="1830" y="2720"/>
                    <a:pt x="2155" y="2871"/>
                    <a:pt x="2371" y="3131"/>
                  </a:cubicBezTo>
                  <a:cubicBezTo>
                    <a:pt x="2614" y="3435"/>
                    <a:pt x="2827" y="3800"/>
                    <a:pt x="3009" y="4134"/>
                  </a:cubicBezTo>
                  <a:cubicBezTo>
                    <a:pt x="3043" y="4179"/>
                    <a:pt x="3089" y="4199"/>
                    <a:pt x="3132" y="4199"/>
                  </a:cubicBezTo>
                  <a:cubicBezTo>
                    <a:pt x="3206" y="4199"/>
                    <a:pt x="3272" y="4139"/>
                    <a:pt x="3253" y="4043"/>
                  </a:cubicBezTo>
                  <a:cubicBezTo>
                    <a:pt x="3192" y="2371"/>
                    <a:pt x="1824" y="9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5354608" y="2510443"/>
              <a:ext cx="264933" cy="276962"/>
            </a:xfrm>
            <a:custGeom>
              <a:avLst/>
              <a:gdLst/>
              <a:ahLst/>
              <a:cxnLst/>
              <a:rect l="l" t="t" r="r" b="b"/>
              <a:pathLst>
                <a:path w="13831" h="14459" extrusionOk="0">
                  <a:moveTo>
                    <a:pt x="2189" y="1"/>
                  </a:moveTo>
                  <a:lnTo>
                    <a:pt x="1" y="2524"/>
                  </a:lnTo>
                  <a:cubicBezTo>
                    <a:pt x="1" y="2524"/>
                    <a:pt x="7202" y="14458"/>
                    <a:pt x="7556" y="14458"/>
                  </a:cubicBezTo>
                  <a:cubicBezTo>
                    <a:pt x="7564" y="14458"/>
                    <a:pt x="7569" y="14452"/>
                    <a:pt x="7569" y="14439"/>
                  </a:cubicBezTo>
                  <a:lnTo>
                    <a:pt x="10153" y="9120"/>
                  </a:lnTo>
                  <a:lnTo>
                    <a:pt x="13831" y="12828"/>
                  </a:lnTo>
                  <a:lnTo>
                    <a:pt x="13831" y="12828"/>
                  </a:lnTo>
                  <a:lnTo>
                    <a:pt x="13557" y="3496"/>
                  </a:lnTo>
                  <a:lnTo>
                    <a:pt x="12433" y="1642"/>
                  </a:lnTo>
                  <a:lnTo>
                    <a:pt x="9879" y="7873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5360584" y="2570782"/>
              <a:ext cx="264205" cy="226719"/>
            </a:xfrm>
            <a:custGeom>
              <a:avLst/>
              <a:gdLst/>
              <a:ahLst/>
              <a:cxnLst/>
              <a:rect l="l" t="t" r="r" b="b"/>
              <a:pathLst>
                <a:path w="13793" h="11836" extrusionOk="0">
                  <a:moveTo>
                    <a:pt x="80" y="0"/>
                  </a:moveTo>
                  <a:cubicBezTo>
                    <a:pt x="44" y="0"/>
                    <a:pt x="1" y="28"/>
                    <a:pt x="23" y="73"/>
                  </a:cubicBezTo>
                  <a:cubicBezTo>
                    <a:pt x="1085" y="2167"/>
                    <a:pt x="7086" y="11836"/>
                    <a:pt x="7196" y="11836"/>
                  </a:cubicBezTo>
                  <a:cubicBezTo>
                    <a:pt x="7196" y="11836"/>
                    <a:pt x="7196" y="11836"/>
                    <a:pt x="7196" y="11836"/>
                  </a:cubicBezTo>
                  <a:cubicBezTo>
                    <a:pt x="8200" y="10012"/>
                    <a:pt x="9081" y="8128"/>
                    <a:pt x="9871" y="6213"/>
                  </a:cubicBezTo>
                  <a:cubicBezTo>
                    <a:pt x="10432" y="6862"/>
                    <a:pt x="13541" y="10173"/>
                    <a:pt x="13723" y="10173"/>
                  </a:cubicBezTo>
                  <a:cubicBezTo>
                    <a:pt x="13729" y="10173"/>
                    <a:pt x="13732" y="10170"/>
                    <a:pt x="13732" y="10164"/>
                  </a:cubicBezTo>
                  <a:cubicBezTo>
                    <a:pt x="13792" y="8462"/>
                    <a:pt x="13762" y="6760"/>
                    <a:pt x="13640" y="5088"/>
                  </a:cubicBezTo>
                  <a:cubicBezTo>
                    <a:pt x="13549" y="3538"/>
                    <a:pt x="13488" y="1988"/>
                    <a:pt x="13306" y="438"/>
                  </a:cubicBezTo>
                  <a:cubicBezTo>
                    <a:pt x="13306" y="407"/>
                    <a:pt x="13283" y="392"/>
                    <a:pt x="13260" y="392"/>
                  </a:cubicBezTo>
                  <a:cubicBezTo>
                    <a:pt x="13238" y="392"/>
                    <a:pt x="13215" y="407"/>
                    <a:pt x="13215" y="438"/>
                  </a:cubicBezTo>
                  <a:cubicBezTo>
                    <a:pt x="12880" y="1927"/>
                    <a:pt x="13306" y="7824"/>
                    <a:pt x="13276" y="9222"/>
                  </a:cubicBezTo>
                  <a:cubicBezTo>
                    <a:pt x="13125" y="9071"/>
                    <a:pt x="9934" y="5999"/>
                    <a:pt x="9843" y="5999"/>
                  </a:cubicBezTo>
                  <a:cubicBezTo>
                    <a:pt x="9842" y="5999"/>
                    <a:pt x="9841" y="5999"/>
                    <a:pt x="9841" y="6000"/>
                  </a:cubicBezTo>
                  <a:cubicBezTo>
                    <a:pt x="9294" y="6851"/>
                    <a:pt x="7409" y="10742"/>
                    <a:pt x="7288" y="11076"/>
                  </a:cubicBezTo>
                  <a:cubicBezTo>
                    <a:pt x="6072" y="9100"/>
                    <a:pt x="1543" y="1897"/>
                    <a:pt x="114" y="12"/>
                  </a:cubicBezTo>
                  <a:cubicBezTo>
                    <a:pt x="106" y="4"/>
                    <a:pt x="9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5096111" y="3227760"/>
              <a:ext cx="801158" cy="628246"/>
            </a:xfrm>
            <a:custGeom>
              <a:avLst/>
              <a:gdLst/>
              <a:ahLst/>
              <a:cxnLst/>
              <a:rect l="l" t="t" r="r" b="b"/>
              <a:pathLst>
                <a:path w="41825" h="32798" extrusionOk="0">
                  <a:moveTo>
                    <a:pt x="38998" y="0"/>
                  </a:moveTo>
                  <a:lnTo>
                    <a:pt x="0" y="3283"/>
                  </a:lnTo>
                  <a:lnTo>
                    <a:pt x="5228" y="32797"/>
                  </a:lnTo>
                  <a:lnTo>
                    <a:pt x="41825" y="29150"/>
                  </a:lnTo>
                  <a:lnTo>
                    <a:pt x="3899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5071076" y="3239406"/>
              <a:ext cx="826193" cy="618343"/>
            </a:xfrm>
            <a:custGeom>
              <a:avLst/>
              <a:gdLst/>
              <a:ahLst/>
              <a:cxnLst/>
              <a:rect l="l" t="t" r="r" b="b"/>
              <a:pathLst>
                <a:path w="43132" h="32281" extrusionOk="0">
                  <a:moveTo>
                    <a:pt x="39454" y="0"/>
                  </a:moveTo>
                  <a:lnTo>
                    <a:pt x="0" y="3921"/>
                  </a:lnTo>
                  <a:lnTo>
                    <a:pt x="5593" y="32280"/>
                  </a:lnTo>
                  <a:lnTo>
                    <a:pt x="43132" y="28542"/>
                  </a:lnTo>
                  <a:lnTo>
                    <a:pt x="39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5061173" y="3255113"/>
              <a:ext cx="834928" cy="603804"/>
            </a:xfrm>
            <a:custGeom>
              <a:avLst/>
              <a:gdLst/>
              <a:ahLst/>
              <a:cxnLst/>
              <a:rect l="l" t="t" r="r" b="b"/>
              <a:pathLst>
                <a:path w="43588" h="31522" extrusionOk="0">
                  <a:moveTo>
                    <a:pt x="38025" y="1"/>
                  </a:moveTo>
                  <a:lnTo>
                    <a:pt x="0" y="3770"/>
                  </a:lnTo>
                  <a:lnTo>
                    <a:pt x="5563" y="31521"/>
                  </a:lnTo>
                  <a:lnTo>
                    <a:pt x="43588" y="27752"/>
                  </a:lnTo>
                  <a:lnTo>
                    <a:pt x="38025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4846905" y="2592082"/>
              <a:ext cx="626139" cy="1204600"/>
            </a:xfrm>
            <a:custGeom>
              <a:avLst/>
              <a:gdLst/>
              <a:ahLst/>
              <a:cxnLst/>
              <a:rect l="l" t="t" r="r" b="b"/>
              <a:pathLst>
                <a:path w="32688" h="62887" extrusionOk="0">
                  <a:moveTo>
                    <a:pt x="26095" y="1"/>
                  </a:moveTo>
                  <a:cubicBezTo>
                    <a:pt x="25207" y="1"/>
                    <a:pt x="23955" y="714"/>
                    <a:pt x="22342" y="2183"/>
                  </a:cubicBezTo>
                  <a:cubicBezTo>
                    <a:pt x="9363" y="13946"/>
                    <a:pt x="1" y="34250"/>
                    <a:pt x="305" y="39721"/>
                  </a:cubicBezTo>
                  <a:cubicBezTo>
                    <a:pt x="669" y="46925"/>
                    <a:pt x="13770" y="59296"/>
                    <a:pt x="22281" y="62852"/>
                  </a:cubicBezTo>
                  <a:cubicBezTo>
                    <a:pt x="22335" y="62875"/>
                    <a:pt x="22393" y="62887"/>
                    <a:pt x="22455" y="62887"/>
                  </a:cubicBezTo>
                  <a:cubicBezTo>
                    <a:pt x="24851" y="62887"/>
                    <a:pt x="32688" y="46111"/>
                    <a:pt x="29606" y="45192"/>
                  </a:cubicBezTo>
                  <a:cubicBezTo>
                    <a:pt x="26293" y="44220"/>
                    <a:pt x="18603" y="37259"/>
                    <a:pt x="18208" y="36925"/>
                  </a:cubicBezTo>
                  <a:cubicBezTo>
                    <a:pt x="17417" y="36256"/>
                    <a:pt x="23618" y="20815"/>
                    <a:pt x="26202" y="11453"/>
                  </a:cubicBezTo>
                  <a:cubicBezTo>
                    <a:pt x="28254" y="4012"/>
                    <a:pt x="28201" y="1"/>
                    <a:pt x="2609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5181102" y="3445514"/>
              <a:ext cx="635237" cy="434665"/>
            </a:xfrm>
            <a:custGeom>
              <a:avLst/>
              <a:gdLst/>
              <a:ahLst/>
              <a:cxnLst/>
              <a:rect l="l" t="t" r="r" b="b"/>
              <a:pathLst>
                <a:path w="33163" h="22692" extrusionOk="0">
                  <a:moveTo>
                    <a:pt x="10670" y="0"/>
                  </a:moveTo>
                  <a:lnTo>
                    <a:pt x="1" y="15624"/>
                  </a:lnTo>
                  <a:cubicBezTo>
                    <a:pt x="7783" y="21231"/>
                    <a:pt x="18178" y="22692"/>
                    <a:pt x="20969" y="22692"/>
                  </a:cubicBezTo>
                  <a:cubicBezTo>
                    <a:pt x="21143" y="22692"/>
                    <a:pt x="21287" y="22686"/>
                    <a:pt x="21399" y="22675"/>
                  </a:cubicBezTo>
                  <a:cubicBezTo>
                    <a:pt x="23071" y="22493"/>
                    <a:pt x="23892" y="22402"/>
                    <a:pt x="23892" y="22402"/>
                  </a:cubicBezTo>
                  <a:cubicBezTo>
                    <a:pt x="26871" y="22159"/>
                    <a:pt x="27934" y="20760"/>
                    <a:pt x="27934" y="20760"/>
                  </a:cubicBezTo>
                  <a:cubicBezTo>
                    <a:pt x="27934" y="20760"/>
                    <a:pt x="28549" y="20887"/>
                    <a:pt x="29322" y="20887"/>
                  </a:cubicBezTo>
                  <a:cubicBezTo>
                    <a:pt x="30401" y="20887"/>
                    <a:pt x="31790" y="20640"/>
                    <a:pt x="32251" y="19453"/>
                  </a:cubicBezTo>
                  <a:cubicBezTo>
                    <a:pt x="33163" y="17174"/>
                    <a:pt x="28056" y="16566"/>
                    <a:pt x="25442" y="14529"/>
                  </a:cubicBezTo>
                  <a:cubicBezTo>
                    <a:pt x="19454" y="9848"/>
                    <a:pt x="12281" y="1520"/>
                    <a:pt x="10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5478847" y="3714009"/>
              <a:ext cx="237924" cy="129756"/>
            </a:xfrm>
            <a:custGeom>
              <a:avLst/>
              <a:gdLst/>
              <a:ahLst/>
              <a:cxnLst/>
              <a:rect l="l" t="t" r="r" b="b"/>
              <a:pathLst>
                <a:path w="12421" h="6774" extrusionOk="0">
                  <a:moveTo>
                    <a:pt x="119" y="1"/>
                  </a:moveTo>
                  <a:cubicBezTo>
                    <a:pt x="51" y="1"/>
                    <a:pt x="1" y="129"/>
                    <a:pt x="50" y="178"/>
                  </a:cubicBezTo>
                  <a:cubicBezTo>
                    <a:pt x="3454" y="3461"/>
                    <a:pt x="7710" y="5740"/>
                    <a:pt x="12330" y="6774"/>
                  </a:cubicBezTo>
                  <a:cubicBezTo>
                    <a:pt x="12390" y="6774"/>
                    <a:pt x="12421" y="6713"/>
                    <a:pt x="12360" y="6683"/>
                  </a:cubicBezTo>
                  <a:cubicBezTo>
                    <a:pt x="10080" y="5801"/>
                    <a:pt x="7801" y="5011"/>
                    <a:pt x="5643" y="3825"/>
                  </a:cubicBezTo>
                  <a:cubicBezTo>
                    <a:pt x="3697" y="2731"/>
                    <a:pt x="1965" y="1363"/>
                    <a:pt x="171" y="26"/>
                  </a:cubicBezTo>
                  <a:cubicBezTo>
                    <a:pt x="154" y="8"/>
                    <a:pt x="136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5414372" y="3775363"/>
              <a:ext cx="225550" cy="98687"/>
            </a:xfrm>
            <a:custGeom>
              <a:avLst/>
              <a:gdLst/>
              <a:ahLst/>
              <a:cxnLst/>
              <a:rect l="l" t="t" r="r" b="b"/>
              <a:pathLst>
                <a:path w="11775" h="5152" extrusionOk="0">
                  <a:moveTo>
                    <a:pt x="139" y="1"/>
                  </a:moveTo>
                  <a:cubicBezTo>
                    <a:pt x="49" y="1"/>
                    <a:pt x="0" y="120"/>
                    <a:pt x="103" y="197"/>
                  </a:cubicBezTo>
                  <a:cubicBezTo>
                    <a:pt x="3446" y="2902"/>
                    <a:pt x="7489" y="4604"/>
                    <a:pt x="11744" y="5151"/>
                  </a:cubicBezTo>
                  <a:cubicBezTo>
                    <a:pt x="11775" y="5151"/>
                    <a:pt x="11775" y="5121"/>
                    <a:pt x="11744" y="5121"/>
                  </a:cubicBezTo>
                  <a:cubicBezTo>
                    <a:pt x="5209" y="3328"/>
                    <a:pt x="2018" y="1230"/>
                    <a:pt x="194" y="14"/>
                  </a:cubicBezTo>
                  <a:cubicBezTo>
                    <a:pt x="175" y="5"/>
                    <a:pt x="156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385467" y="3445514"/>
              <a:ext cx="389536" cy="214517"/>
            </a:xfrm>
            <a:custGeom>
              <a:avLst/>
              <a:gdLst/>
              <a:ahLst/>
              <a:cxnLst/>
              <a:rect l="l" t="t" r="r" b="b"/>
              <a:pathLst>
                <a:path w="20336" h="11199" extrusionOk="0">
                  <a:moveTo>
                    <a:pt x="1" y="0"/>
                  </a:moveTo>
                  <a:lnTo>
                    <a:pt x="1" y="0"/>
                  </a:lnTo>
                  <a:cubicBezTo>
                    <a:pt x="1551" y="1520"/>
                    <a:pt x="4925" y="5471"/>
                    <a:pt x="7934" y="8450"/>
                  </a:cubicBezTo>
                  <a:cubicBezTo>
                    <a:pt x="7596" y="7868"/>
                    <a:pt x="7652" y="7541"/>
                    <a:pt x="8153" y="7541"/>
                  </a:cubicBezTo>
                  <a:cubicBezTo>
                    <a:pt x="8463" y="7541"/>
                    <a:pt x="8944" y="7666"/>
                    <a:pt x="9606" y="7933"/>
                  </a:cubicBezTo>
                  <a:cubicBezTo>
                    <a:pt x="10991" y="8459"/>
                    <a:pt x="15228" y="11198"/>
                    <a:pt x="17600" y="11198"/>
                  </a:cubicBezTo>
                  <a:cubicBezTo>
                    <a:pt x="18247" y="11198"/>
                    <a:pt x="18755" y="10995"/>
                    <a:pt x="19028" y="10487"/>
                  </a:cubicBezTo>
                  <a:cubicBezTo>
                    <a:pt x="20335" y="8146"/>
                    <a:pt x="11278" y="2310"/>
                    <a:pt x="8238" y="1398"/>
                  </a:cubicBezTo>
                  <a:cubicBezTo>
                    <a:pt x="5198" y="45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4818958" y="2570073"/>
              <a:ext cx="575742" cy="1199754"/>
            </a:xfrm>
            <a:custGeom>
              <a:avLst/>
              <a:gdLst/>
              <a:ahLst/>
              <a:cxnLst/>
              <a:rect l="l" t="t" r="r" b="b"/>
              <a:pathLst>
                <a:path w="30057" h="62634" extrusionOk="0">
                  <a:moveTo>
                    <a:pt x="28055" y="1"/>
                  </a:moveTo>
                  <a:cubicBezTo>
                    <a:pt x="26692" y="1"/>
                    <a:pt x="24339" y="1753"/>
                    <a:pt x="20670" y="5915"/>
                  </a:cubicBezTo>
                  <a:cubicBezTo>
                    <a:pt x="11612" y="16159"/>
                    <a:pt x="1" y="33423"/>
                    <a:pt x="609" y="40840"/>
                  </a:cubicBezTo>
                  <a:cubicBezTo>
                    <a:pt x="1217" y="48226"/>
                    <a:pt x="19211" y="62634"/>
                    <a:pt x="19211" y="62634"/>
                  </a:cubicBezTo>
                  <a:lnTo>
                    <a:pt x="29545" y="45278"/>
                  </a:lnTo>
                  <a:cubicBezTo>
                    <a:pt x="29545" y="45278"/>
                    <a:pt x="19879" y="38499"/>
                    <a:pt x="19819" y="37831"/>
                  </a:cubicBezTo>
                  <a:cubicBezTo>
                    <a:pt x="19788" y="37162"/>
                    <a:pt x="26627" y="18438"/>
                    <a:pt x="28694" y="9259"/>
                  </a:cubicBezTo>
                  <a:cubicBezTo>
                    <a:pt x="29924" y="3780"/>
                    <a:pt x="30056" y="1"/>
                    <a:pt x="28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5199165" y="2853337"/>
              <a:ext cx="142073" cy="437902"/>
            </a:xfrm>
            <a:custGeom>
              <a:avLst/>
              <a:gdLst/>
              <a:ahLst/>
              <a:cxnLst/>
              <a:rect l="l" t="t" r="r" b="b"/>
              <a:pathLst>
                <a:path w="7417" h="22861" extrusionOk="0">
                  <a:moveTo>
                    <a:pt x="7376" y="0"/>
                  </a:moveTo>
                  <a:cubicBezTo>
                    <a:pt x="7365" y="0"/>
                    <a:pt x="7356" y="10"/>
                    <a:pt x="7356" y="33"/>
                  </a:cubicBezTo>
                  <a:cubicBezTo>
                    <a:pt x="6140" y="2890"/>
                    <a:pt x="5167" y="5869"/>
                    <a:pt x="4195" y="8818"/>
                  </a:cubicBezTo>
                  <a:cubicBezTo>
                    <a:pt x="3192" y="11766"/>
                    <a:pt x="2280" y="14775"/>
                    <a:pt x="1398" y="17784"/>
                  </a:cubicBezTo>
                  <a:cubicBezTo>
                    <a:pt x="882" y="19456"/>
                    <a:pt x="395" y="21128"/>
                    <a:pt x="0" y="22860"/>
                  </a:cubicBezTo>
                  <a:lnTo>
                    <a:pt x="61" y="22860"/>
                  </a:lnTo>
                  <a:cubicBezTo>
                    <a:pt x="608" y="21371"/>
                    <a:pt x="1094" y="19882"/>
                    <a:pt x="1611" y="18392"/>
                  </a:cubicBezTo>
                  <a:cubicBezTo>
                    <a:pt x="2097" y="16903"/>
                    <a:pt x="2584" y="15413"/>
                    <a:pt x="3070" y="13924"/>
                  </a:cubicBezTo>
                  <a:cubicBezTo>
                    <a:pt x="3830" y="11553"/>
                    <a:pt x="4590" y="9182"/>
                    <a:pt x="5350" y="6781"/>
                  </a:cubicBezTo>
                  <a:cubicBezTo>
                    <a:pt x="5684" y="6356"/>
                    <a:pt x="5958" y="5869"/>
                    <a:pt x="6170" y="5353"/>
                  </a:cubicBezTo>
                  <a:cubicBezTo>
                    <a:pt x="6535" y="4684"/>
                    <a:pt x="6809" y="3954"/>
                    <a:pt x="7143" y="3255"/>
                  </a:cubicBezTo>
                  <a:lnTo>
                    <a:pt x="7113" y="3255"/>
                  </a:lnTo>
                  <a:cubicBezTo>
                    <a:pt x="6748" y="3894"/>
                    <a:pt x="6353" y="4532"/>
                    <a:pt x="5988" y="5231"/>
                  </a:cubicBezTo>
                  <a:cubicBezTo>
                    <a:pt x="5897" y="5444"/>
                    <a:pt x="5775" y="5656"/>
                    <a:pt x="5654" y="5869"/>
                  </a:cubicBezTo>
                  <a:cubicBezTo>
                    <a:pt x="5745" y="5626"/>
                    <a:pt x="5836" y="5353"/>
                    <a:pt x="5927" y="5079"/>
                  </a:cubicBezTo>
                  <a:cubicBezTo>
                    <a:pt x="6444" y="3407"/>
                    <a:pt x="6961" y="1735"/>
                    <a:pt x="7417" y="64"/>
                  </a:cubicBezTo>
                  <a:cubicBezTo>
                    <a:pt x="7417" y="26"/>
                    <a:pt x="7393" y="0"/>
                    <a:pt x="7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5147657" y="3673822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90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2"/>
                    <a:pt x="497" y="1900"/>
                    <a:pt x="1095" y="1900"/>
                  </a:cubicBezTo>
                  <a:cubicBezTo>
                    <a:pt x="1238" y="1900"/>
                    <a:pt x="1387" y="1866"/>
                    <a:pt x="1534" y="1790"/>
                  </a:cubicBezTo>
                  <a:cubicBezTo>
                    <a:pt x="2294" y="1425"/>
                    <a:pt x="2203" y="300"/>
                    <a:pt x="1412" y="57"/>
                  </a:cubicBezTo>
                  <a:cubicBezTo>
                    <a:pt x="1304" y="19"/>
                    <a:pt x="1195" y="1"/>
                    <a:pt x="10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5078374" y="3609768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89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3"/>
                    <a:pt x="516" y="1901"/>
                    <a:pt x="1106" y="1901"/>
                  </a:cubicBezTo>
                  <a:cubicBezTo>
                    <a:pt x="1247" y="1901"/>
                    <a:pt x="1393" y="1866"/>
                    <a:pt x="1534" y="1790"/>
                  </a:cubicBezTo>
                  <a:cubicBezTo>
                    <a:pt x="2294" y="1425"/>
                    <a:pt x="2203" y="301"/>
                    <a:pt x="1412" y="58"/>
                  </a:cubicBezTo>
                  <a:cubicBezTo>
                    <a:pt x="1304" y="19"/>
                    <a:pt x="1195" y="1"/>
                    <a:pt x="10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4958119" y="3556709"/>
              <a:ext cx="128109" cy="126366"/>
            </a:xfrm>
            <a:custGeom>
              <a:avLst/>
              <a:gdLst/>
              <a:ahLst/>
              <a:cxnLst/>
              <a:rect l="l" t="t" r="r" b="b"/>
              <a:pathLst>
                <a:path w="6688" h="6597" extrusionOk="0">
                  <a:moveTo>
                    <a:pt x="0" y="1"/>
                  </a:moveTo>
                  <a:cubicBezTo>
                    <a:pt x="973" y="1217"/>
                    <a:pt x="2037" y="2402"/>
                    <a:pt x="3192" y="3496"/>
                  </a:cubicBezTo>
                  <a:cubicBezTo>
                    <a:pt x="4256" y="4621"/>
                    <a:pt x="5441" y="5654"/>
                    <a:pt x="6687" y="6597"/>
                  </a:cubicBezTo>
                  <a:cubicBezTo>
                    <a:pt x="6140" y="6019"/>
                    <a:pt x="5593" y="5442"/>
                    <a:pt x="5046" y="4894"/>
                  </a:cubicBezTo>
                  <a:cubicBezTo>
                    <a:pt x="4529" y="4347"/>
                    <a:pt x="3952" y="3770"/>
                    <a:pt x="3405" y="3223"/>
                  </a:cubicBezTo>
                  <a:cubicBezTo>
                    <a:pt x="2310" y="2128"/>
                    <a:pt x="1186" y="10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7493724" y="1923458"/>
              <a:ext cx="542067" cy="846364"/>
            </a:xfrm>
            <a:custGeom>
              <a:avLst/>
              <a:gdLst/>
              <a:ahLst/>
              <a:cxnLst/>
              <a:rect l="l" t="t" r="r" b="b"/>
              <a:pathLst>
                <a:path w="28299" h="44185" extrusionOk="0">
                  <a:moveTo>
                    <a:pt x="8034" y="0"/>
                  </a:moveTo>
                  <a:cubicBezTo>
                    <a:pt x="3498" y="0"/>
                    <a:pt x="692" y="4681"/>
                    <a:pt x="1" y="6967"/>
                  </a:cubicBezTo>
                  <a:lnTo>
                    <a:pt x="3374" y="8851"/>
                  </a:lnTo>
                  <a:cubicBezTo>
                    <a:pt x="3374" y="8851"/>
                    <a:pt x="4712" y="6420"/>
                    <a:pt x="6748" y="6328"/>
                  </a:cubicBezTo>
                  <a:cubicBezTo>
                    <a:pt x="6774" y="6327"/>
                    <a:pt x="6800" y="6326"/>
                    <a:pt x="6825" y="6326"/>
                  </a:cubicBezTo>
                  <a:cubicBezTo>
                    <a:pt x="8845" y="6326"/>
                    <a:pt x="11172" y="11044"/>
                    <a:pt x="10062" y="20949"/>
                  </a:cubicBezTo>
                  <a:cubicBezTo>
                    <a:pt x="8391" y="36155"/>
                    <a:pt x="13706" y="44184"/>
                    <a:pt x="20293" y="44184"/>
                  </a:cubicBezTo>
                  <a:cubicBezTo>
                    <a:pt x="20658" y="44184"/>
                    <a:pt x="21027" y="44160"/>
                    <a:pt x="21399" y="44110"/>
                  </a:cubicBezTo>
                  <a:cubicBezTo>
                    <a:pt x="27721" y="43259"/>
                    <a:pt x="28299" y="34232"/>
                    <a:pt x="21642" y="24444"/>
                  </a:cubicBezTo>
                  <a:cubicBezTo>
                    <a:pt x="17964" y="19003"/>
                    <a:pt x="18268" y="2803"/>
                    <a:pt x="10092" y="310"/>
                  </a:cubicBezTo>
                  <a:cubicBezTo>
                    <a:pt x="9371" y="97"/>
                    <a:pt x="8685" y="0"/>
                    <a:pt x="8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7500121" y="1907367"/>
              <a:ext cx="348774" cy="305580"/>
            </a:xfrm>
            <a:custGeom>
              <a:avLst/>
              <a:gdLst/>
              <a:ahLst/>
              <a:cxnLst/>
              <a:rect l="l" t="t" r="r" b="b"/>
              <a:pathLst>
                <a:path w="18208" h="15953" extrusionOk="0">
                  <a:moveTo>
                    <a:pt x="8137" y="1"/>
                  </a:moveTo>
                  <a:cubicBezTo>
                    <a:pt x="7051" y="1"/>
                    <a:pt x="5986" y="283"/>
                    <a:pt x="5016" y="816"/>
                  </a:cubicBezTo>
                  <a:cubicBezTo>
                    <a:pt x="3861" y="1454"/>
                    <a:pt x="2828" y="2366"/>
                    <a:pt x="2007" y="3430"/>
                  </a:cubicBezTo>
                  <a:cubicBezTo>
                    <a:pt x="1217" y="4463"/>
                    <a:pt x="548" y="5618"/>
                    <a:pt x="1" y="6804"/>
                  </a:cubicBezTo>
                  <a:cubicBezTo>
                    <a:pt x="335" y="6257"/>
                    <a:pt x="700" y="5709"/>
                    <a:pt x="1065" y="5162"/>
                  </a:cubicBezTo>
                  <a:cubicBezTo>
                    <a:pt x="1460" y="4615"/>
                    <a:pt x="1855" y="4129"/>
                    <a:pt x="2281" y="3643"/>
                  </a:cubicBezTo>
                  <a:cubicBezTo>
                    <a:pt x="3132" y="2670"/>
                    <a:pt x="4135" y="1880"/>
                    <a:pt x="5290" y="1302"/>
                  </a:cubicBezTo>
                  <a:cubicBezTo>
                    <a:pt x="6150" y="884"/>
                    <a:pt x="7082" y="661"/>
                    <a:pt x="8030" y="661"/>
                  </a:cubicBezTo>
                  <a:cubicBezTo>
                    <a:pt x="8321" y="661"/>
                    <a:pt x="8614" y="682"/>
                    <a:pt x="8907" y="725"/>
                  </a:cubicBezTo>
                  <a:cubicBezTo>
                    <a:pt x="10123" y="907"/>
                    <a:pt x="11308" y="1363"/>
                    <a:pt x="12342" y="2092"/>
                  </a:cubicBezTo>
                  <a:cubicBezTo>
                    <a:pt x="13375" y="2822"/>
                    <a:pt x="14226" y="3764"/>
                    <a:pt x="14834" y="4858"/>
                  </a:cubicBezTo>
                  <a:cubicBezTo>
                    <a:pt x="15503" y="5953"/>
                    <a:pt x="16019" y="7138"/>
                    <a:pt x="16445" y="8354"/>
                  </a:cubicBezTo>
                  <a:cubicBezTo>
                    <a:pt x="17205" y="10816"/>
                    <a:pt x="17813" y="13369"/>
                    <a:pt x="18208" y="15953"/>
                  </a:cubicBezTo>
                  <a:cubicBezTo>
                    <a:pt x="18086" y="13308"/>
                    <a:pt x="17691" y="10725"/>
                    <a:pt x="16992" y="8171"/>
                  </a:cubicBezTo>
                  <a:cubicBezTo>
                    <a:pt x="16627" y="6895"/>
                    <a:pt x="16080" y="5679"/>
                    <a:pt x="15442" y="4524"/>
                  </a:cubicBezTo>
                  <a:cubicBezTo>
                    <a:pt x="14773" y="3339"/>
                    <a:pt x="13861" y="2305"/>
                    <a:pt x="12767" y="1515"/>
                  </a:cubicBezTo>
                  <a:cubicBezTo>
                    <a:pt x="11642" y="725"/>
                    <a:pt x="10335" y="208"/>
                    <a:pt x="8968" y="56"/>
                  </a:cubicBezTo>
                  <a:cubicBezTo>
                    <a:pt x="8690" y="19"/>
                    <a:pt x="8413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7653246" y="2218751"/>
              <a:ext cx="289988" cy="553579"/>
            </a:xfrm>
            <a:custGeom>
              <a:avLst/>
              <a:gdLst/>
              <a:ahLst/>
              <a:cxnLst/>
              <a:rect l="l" t="t" r="r" b="b"/>
              <a:pathLst>
                <a:path w="15139" h="28900" extrusionOk="0">
                  <a:moveTo>
                    <a:pt x="2220" y="1"/>
                  </a:moveTo>
                  <a:lnTo>
                    <a:pt x="2220" y="1"/>
                  </a:lnTo>
                  <a:cubicBezTo>
                    <a:pt x="1977" y="1581"/>
                    <a:pt x="1642" y="3162"/>
                    <a:pt x="1338" y="4712"/>
                  </a:cubicBezTo>
                  <a:cubicBezTo>
                    <a:pt x="1065" y="6293"/>
                    <a:pt x="791" y="7873"/>
                    <a:pt x="578" y="9484"/>
                  </a:cubicBezTo>
                  <a:cubicBezTo>
                    <a:pt x="183" y="12645"/>
                    <a:pt x="1" y="15928"/>
                    <a:pt x="609" y="19120"/>
                  </a:cubicBezTo>
                  <a:cubicBezTo>
                    <a:pt x="913" y="20761"/>
                    <a:pt x="1521" y="22311"/>
                    <a:pt x="2402" y="23679"/>
                  </a:cubicBezTo>
                  <a:cubicBezTo>
                    <a:pt x="2615" y="24044"/>
                    <a:pt x="2858" y="24378"/>
                    <a:pt x="3162" y="24682"/>
                  </a:cubicBezTo>
                  <a:lnTo>
                    <a:pt x="3557" y="25138"/>
                  </a:lnTo>
                  <a:lnTo>
                    <a:pt x="3983" y="25594"/>
                  </a:lnTo>
                  <a:cubicBezTo>
                    <a:pt x="4560" y="26171"/>
                    <a:pt x="5199" y="26688"/>
                    <a:pt x="5867" y="27144"/>
                  </a:cubicBezTo>
                  <a:cubicBezTo>
                    <a:pt x="6566" y="27600"/>
                    <a:pt x="7296" y="27995"/>
                    <a:pt x="8056" y="28299"/>
                  </a:cubicBezTo>
                  <a:cubicBezTo>
                    <a:pt x="8816" y="28573"/>
                    <a:pt x="9606" y="28755"/>
                    <a:pt x="10427" y="28846"/>
                  </a:cubicBezTo>
                  <a:cubicBezTo>
                    <a:pt x="10750" y="28882"/>
                    <a:pt x="11069" y="28899"/>
                    <a:pt x="11387" y="28899"/>
                  </a:cubicBezTo>
                  <a:cubicBezTo>
                    <a:pt x="11876" y="28899"/>
                    <a:pt x="12361" y="28859"/>
                    <a:pt x="12858" y="28785"/>
                  </a:cubicBezTo>
                  <a:cubicBezTo>
                    <a:pt x="13649" y="28694"/>
                    <a:pt x="14439" y="28421"/>
                    <a:pt x="15138" y="27995"/>
                  </a:cubicBezTo>
                  <a:lnTo>
                    <a:pt x="15138" y="27995"/>
                  </a:lnTo>
                  <a:cubicBezTo>
                    <a:pt x="14773" y="28177"/>
                    <a:pt x="14378" y="28329"/>
                    <a:pt x="13983" y="28421"/>
                  </a:cubicBezTo>
                  <a:cubicBezTo>
                    <a:pt x="13618" y="28481"/>
                    <a:pt x="13223" y="28573"/>
                    <a:pt x="12828" y="28603"/>
                  </a:cubicBezTo>
                  <a:cubicBezTo>
                    <a:pt x="12565" y="28623"/>
                    <a:pt x="12301" y="28633"/>
                    <a:pt x="12038" y="28633"/>
                  </a:cubicBezTo>
                  <a:cubicBezTo>
                    <a:pt x="11511" y="28633"/>
                    <a:pt x="10984" y="28593"/>
                    <a:pt x="10457" y="28512"/>
                  </a:cubicBezTo>
                  <a:cubicBezTo>
                    <a:pt x="8907" y="28238"/>
                    <a:pt x="7448" y="27600"/>
                    <a:pt x="6202" y="26658"/>
                  </a:cubicBezTo>
                  <a:cubicBezTo>
                    <a:pt x="4925" y="25746"/>
                    <a:pt x="3861" y="24621"/>
                    <a:pt x="2980" y="23314"/>
                  </a:cubicBezTo>
                  <a:cubicBezTo>
                    <a:pt x="2159" y="21977"/>
                    <a:pt x="1612" y="20518"/>
                    <a:pt x="1338" y="18968"/>
                  </a:cubicBezTo>
                  <a:cubicBezTo>
                    <a:pt x="1065" y="17417"/>
                    <a:pt x="913" y="15837"/>
                    <a:pt x="943" y="14287"/>
                  </a:cubicBezTo>
                  <a:cubicBezTo>
                    <a:pt x="913" y="12706"/>
                    <a:pt x="1004" y="11095"/>
                    <a:pt x="1186" y="9515"/>
                  </a:cubicBezTo>
                  <a:cubicBezTo>
                    <a:pt x="1338" y="7934"/>
                    <a:pt x="1551" y="6353"/>
                    <a:pt x="1734" y="4773"/>
                  </a:cubicBezTo>
                  <a:cubicBezTo>
                    <a:pt x="1916" y="3192"/>
                    <a:pt x="2159" y="158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7483246" y="2021186"/>
              <a:ext cx="110065" cy="78229"/>
            </a:xfrm>
            <a:custGeom>
              <a:avLst/>
              <a:gdLst/>
              <a:ahLst/>
              <a:cxnLst/>
              <a:rect l="l" t="t" r="r" b="b"/>
              <a:pathLst>
                <a:path w="5746" h="4084" extrusionOk="0">
                  <a:moveTo>
                    <a:pt x="1120" y="0"/>
                  </a:moveTo>
                  <a:cubicBezTo>
                    <a:pt x="1085" y="0"/>
                    <a:pt x="1056" y="4"/>
                    <a:pt x="1034" y="11"/>
                  </a:cubicBezTo>
                  <a:cubicBezTo>
                    <a:pt x="548" y="132"/>
                    <a:pt x="0" y="1105"/>
                    <a:pt x="31" y="1865"/>
                  </a:cubicBezTo>
                  <a:lnTo>
                    <a:pt x="4134" y="4084"/>
                  </a:lnTo>
                  <a:cubicBezTo>
                    <a:pt x="4134" y="4084"/>
                    <a:pt x="5745" y="3263"/>
                    <a:pt x="5441" y="2351"/>
                  </a:cubicBezTo>
                  <a:cubicBezTo>
                    <a:pt x="5151" y="1452"/>
                    <a:pt x="1847" y="0"/>
                    <a:pt x="11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6372735" y="2575743"/>
              <a:ext cx="1196881" cy="636731"/>
            </a:xfrm>
            <a:custGeom>
              <a:avLst/>
              <a:gdLst/>
              <a:ahLst/>
              <a:cxnLst/>
              <a:rect l="l" t="t" r="r" b="b"/>
              <a:pathLst>
                <a:path w="62484" h="33241" extrusionOk="0">
                  <a:moveTo>
                    <a:pt x="60065" y="0"/>
                  </a:moveTo>
                  <a:cubicBezTo>
                    <a:pt x="59263" y="0"/>
                    <a:pt x="58204" y="364"/>
                    <a:pt x="56912" y="1151"/>
                  </a:cubicBezTo>
                  <a:cubicBezTo>
                    <a:pt x="49282" y="5863"/>
                    <a:pt x="38522" y="14890"/>
                    <a:pt x="33355" y="16045"/>
                  </a:cubicBezTo>
                  <a:cubicBezTo>
                    <a:pt x="33278" y="16061"/>
                    <a:pt x="33194" y="16069"/>
                    <a:pt x="33103" y="16069"/>
                  </a:cubicBezTo>
                  <a:cubicBezTo>
                    <a:pt x="30271" y="16069"/>
                    <a:pt x="20701" y="8466"/>
                    <a:pt x="16637" y="4373"/>
                  </a:cubicBezTo>
                  <a:cubicBezTo>
                    <a:pt x="16436" y="4174"/>
                    <a:pt x="16158" y="4082"/>
                    <a:pt x="15819" y="4082"/>
                  </a:cubicBezTo>
                  <a:cubicBezTo>
                    <a:pt x="11920" y="4082"/>
                    <a:pt x="0" y="16353"/>
                    <a:pt x="4783" y="19206"/>
                  </a:cubicBezTo>
                  <a:cubicBezTo>
                    <a:pt x="6654" y="20305"/>
                    <a:pt x="25642" y="33240"/>
                    <a:pt x="34225" y="33240"/>
                  </a:cubicBezTo>
                  <a:cubicBezTo>
                    <a:pt x="34427" y="33240"/>
                    <a:pt x="34623" y="33233"/>
                    <a:pt x="34814" y="33219"/>
                  </a:cubicBezTo>
                  <a:cubicBezTo>
                    <a:pt x="42717" y="32611"/>
                    <a:pt x="58644" y="10726"/>
                    <a:pt x="60802" y="6075"/>
                  </a:cubicBezTo>
                  <a:cubicBezTo>
                    <a:pt x="62484" y="2363"/>
                    <a:pt x="62110" y="0"/>
                    <a:pt x="600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6189536" y="2471252"/>
              <a:ext cx="507722" cy="486365"/>
            </a:xfrm>
            <a:custGeom>
              <a:avLst/>
              <a:gdLst/>
              <a:ahLst/>
              <a:cxnLst/>
              <a:rect l="l" t="t" r="r" b="b"/>
              <a:pathLst>
                <a:path w="26506" h="25391" extrusionOk="0">
                  <a:moveTo>
                    <a:pt x="11279" y="0"/>
                  </a:moveTo>
                  <a:cubicBezTo>
                    <a:pt x="11178" y="0"/>
                    <a:pt x="11076" y="13"/>
                    <a:pt x="10973" y="41"/>
                  </a:cubicBezTo>
                  <a:cubicBezTo>
                    <a:pt x="9301" y="466"/>
                    <a:pt x="10578" y="3080"/>
                    <a:pt x="10578" y="3080"/>
                  </a:cubicBezTo>
                  <a:cubicBezTo>
                    <a:pt x="10578" y="3080"/>
                    <a:pt x="9423" y="1064"/>
                    <a:pt x="8143" y="1064"/>
                  </a:cubicBezTo>
                  <a:cubicBezTo>
                    <a:pt x="7883" y="1064"/>
                    <a:pt x="7618" y="1148"/>
                    <a:pt x="7356" y="1348"/>
                  </a:cubicBezTo>
                  <a:cubicBezTo>
                    <a:pt x="5806" y="2533"/>
                    <a:pt x="7082" y="5451"/>
                    <a:pt x="7082" y="5451"/>
                  </a:cubicBezTo>
                  <a:cubicBezTo>
                    <a:pt x="7082" y="5451"/>
                    <a:pt x="5740" y="3817"/>
                    <a:pt x="4441" y="3817"/>
                  </a:cubicBezTo>
                  <a:cubicBezTo>
                    <a:pt x="4116" y="3817"/>
                    <a:pt x="3794" y="3919"/>
                    <a:pt x="3496" y="4175"/>
                  </a:cubicBezTo>
                  <a:cubicBezTo>
                    <a:pt x="2037" y="5482"/>
                    <a:pt x="3496" y="8217"/>
                    <a:pt x="3496" y="8217"/>
                  </a:cubicBezTo>
                  <a:cubicBezTo>
                    <a:pt x="3496" y="8217"/>
                    <a:pt x="2731" y="7384"/>
                    <a:pt x="1912" y="7384"/>
                  </a:cubicBezTo>
                  <a:cubicBezTo>
                    <a:pt x="1647" y="7384"/>
                    <a:pt x="1377" y="7470"/>
                    <a:pt x="1125" y="7700"/>
                  </a:cubicBezTo>
                  <a:cubicBezTo>
                    <a:pt x="0" y="8764"/>
                    <a:pt x="3313" y="14843"/>
                    <a:pt x="4742" y="16880"/>
                  </a:cubicBezTo>
                  <a:cubicBezTo>
                    <a:pt x="7447" y="20740"/>
                    <a:pt x="14712" y="24783"/>
                    <a:pt x="15593" y="25391"/>
                  </a:cubicBezTo>
                  <a:lnTo>
                    <a:pt x="26505" y="14904"/>
                  </a:lnTo>
                  <a:cubicBezTo>
                    <a:pt x="26505" y="14904"/>
                    <a:pt x="17265" y="7001"/>
                    <a:pt x="16809" y="6545"/>
                  </a:cubicBezTo>
                  <a:cubicBezTo>
                    <a:pt x="14933" y="4698"/>
                    <a:pt x="13194" y="0"/>
                    <a:pt x="11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6390664" y="2527894"/>
              <a:ext cx="114221" cy="148834"/>
            </a:xfrm>
            <a:custGeom>
              <a:avLst/>
              <a:gdLst/>
              <a:ahLst/>
              <a:cxnLst/>
              <a:rect l="l" t="t" r="r" b="b"/>
              <a:pathLst>
                <a:path w="5963" h="7770" extrusionOk="0">
                  <a:moveTo>
                    <a:pt x="85" y="1"/>
                  </a:moveTo>
                  <a:cubicBezTo>
                    <a:pt x="38" y="1"/>
                    <a:pt x="1" y="55"/>
                    <a:pt x="17" y="154"/>
                  </a:cubicBezTo>
                  <a:cubicBezTo>
                    <a:pt x="777" y="4166"/>
                    <a:pt x="2601" y="5686"/>
                    <a:pt x="5823" y="7753"/>
                  </a:cubicBezTo>
                  <a:cubicBezTo>
                    <a:pt x="5840" y="7765"/>
                    <a:pt x="5857" y="7769"/>
                    <a:pt x="5872" y="7769"/>
                  </a:cubicBezTo>
                  <a:cubicBezTo>
                    <a:pt x="5933" y="7769"/>
                    <a:pt x="5963" y="7686"/>
                    <a:pt x="5914" y="7661"/>
                  </a:cubicBezTo>
                  <a:cubicBezTo>
                    <a:pt x="2783" y="5260"/>
                    <a:pt x="1567" y="3862"/>
                    <a:pt x="199" y="123"/>
                  </a:cubicBezTo>
                  <a:cubicBezTo>
                    <a:pt x="172" y="40"/>
                    <a:pt x="12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6323257" y="2573348"/>
              <a:ext cx="122190" cy="157588"/>
            </a:xfrm>
            <a:custGeom>
              <a:avLst/>
              <a:gdLst/>
              <a:ahLst/>
              <a:cxnLst/>
              <a:rect l="l" t="t" r="r" b="b"/>
              <a:pathLst>
                <a:path w="6379" h="8227" extrusionOk="0">
                  <a:moveTo>
                    <a:pt x="109" y="1"/>
                  </a:moveTo>
                  <a:cubicBezTo>
                    <a:pt x="52" y="1"/>
                    <a:pt x="1" y="94"/>
                    <a:pt x="41" y="212"/>
                  </a:cubicBezTo>
                  <a:cubicBezTo>
                    <a:pt x="1287" y="4194"/>
                    <a:pt x="3050" y="5775"/>
                    <a:pt x="6272" y="8206"/>
                  </a:cubicBezTo>
                  <a:cubicBezTo>
                    <a:pt x="6286" y="8221"/>
                    <a:pt x="6301" y="8227"/>
                    <a:pt x="6314" y="8227"/>
                  </a:cubicBezTo>
                  <a:cubicBezTo>
                    <a:pt x="6355" y="8227"/>
                    <a:pt x="6379" y="8169"/>
                    <a:pt x="6332" y="8146"/>
                  </a:cubicBezTo>
                  <a:cubicBezTo>
                    <a:pt x="3293" y="5380"/>
                    <a:pt x="1956" y="3860"/>
                    <a:pt x="193" y="91"/>
                  </a:cubicBezTo>
                  <a:cubicBezTo>
                    <a:pt x="171" y="27"/>
                    <a:pt x="139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6256042" y="2628476"/>
              <a:ext cx="131863" cy="149907"/>
            </a:xfrm>
            <a:custGeom>
              <a:avLst/>
              <a:gdLst/>
              <a:ahLst/>
              <a:cxnLst/>
              <a:rect l="l" t="t" r="r" b="b"/>
              <a:pathLst>
                <a:path w="6884" h="7826" extrusionOk="0">
                  <a:moveTo>
                    <a:pt x="50" y="1"/>
                  </a:moveTo>
                  <a:cubicBezTo>
                    <a:pt x="10" y="1"/>
                    <a:pt x="1" y="80"/>
                    <a:pt x="54" y="222"/>
                  </a:cubicBezTo>
                  <a:cubicBezTo>
                    <a:pt x="1391" y="3626"/>
                    <a:pt x="3124" y="5784"/>
                    <a:pt x="6741" y="7821"/>
                  </a:cubicBezTo>
                  <a:cubicBezTo>
                    <a:pt x="6751" y="7824"/>
                    <a:pt x="6760" y="7826"/>
                    <a:pt x="6769" y="7826"/>
                  </a:cubicBezTo>
                  <a:cubicBezTo>
                    <a:pt x="6844" y="7826"/>
                    <a:pt x="6883" y="7723"/>
                    <a:pt x="6802" y="7669"/>
                  </a:cubicBezTo>
                  <a:cubicBezTo>
                    <a:pt x="3519" y="5389"/>
                    <a:pt x="2121" y="3657"/>
                    <a:pt x="176" y="131"/>
                  </a:cubicBezTo>
                  <a:cubicBezTo>
                    <a:pt x="125" y="42"/>
                    <a:pt x="79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6473662" y="2509926"/>
              <a:ext cx="283551" cy="310522"/>
            </a:xfrm>
            <a:custGeom>
              <a:avLst/>
              <a:gdLst/>
              <a:ahLst/>
              <a:cxnLst/>
              <a:rect l="l" t="t" r="r" b="b"/>
              <a:pathLst>
                <a:path w="14803" h="16211" extrusionOk="0">
                  <a:moveTo>
                    <a:pt x="2234" y="1"/>
                  </a:moveTo>
                  <a:cubicBezTo>
                    <a:pt x="1882" y="1"/>
                    <a:pt x="1614" y="93"/>
                    <a:pt x="1459" y="301"/>
                  </a:cubicBezTo>
                  <a:cubicBezTo>
                    <a:pt x="0" y="2308"/>
                    <a:pt x="3739" y="5955"/>
                    <a:pt x="5836" y="7505"/>
                  </a:cubicBezTo>
                  <a:cubicBezTo>
                    <a:pt x="5836" y="7505"/>
                    <a:pt x="2402" y="12156"/>
                    <a:pt x="4560" y="15347"/>
                  </a:cubicBezTo>
                  <a:cubicBezTo>
                    <a:pt x="4965" y="15962"/>
                    <a:pt x="5589" y="16210"/>
                    <a:pt x="6332" y="16210"/>
                  </a:cubicBezTo>
                  <a:cubicBezTo>
                    <a:pt x="9487" y="16210"/>
                    <a:pt x="14803" y="11730"/>
                    <a:pt x="14803" y="11730"/>
                  </a:cubicBezTo>
                  <a:cubicBezTo>
                    <a:pt x="14803" y="11730"/>
                    <a:pt x="12766" y="7201"/>
                    <a:pt x="11429" y="5408"/>
                  </a:cubicBezTo>
                  <a:cubicBezTo>
                    <a:pt x="10245" y="3855"/>
                    <a:pt x="4503" y="1"/>
                    <a:pt x="2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6486458" y="2528641"/>
              <a:ext cx="104242" cy="276330"/>
            </a:xfrm>
            <a:custGeom>
              <a:avLst/>
              <a:gdLst/>
              <a:ahLst/>
              <a:cxnLst/>
              <a:rect l="l" t="t" r="r" b="b"/>
              <a:pathLst>
                <a:path w="5442" h="14426" extrusionOk="0">
                  <a:moveTo>
                    <a:pt x="567" y="1"/>
                  </a:moveTo>
                  <a:cubicBezTo>
                    <a:pt x="563" y="1"/>
                    <a:pt x="563" y="8"/>
                    <a:pt x="578" y="24"/>
                  </a:cubicBezTo>
                  <a:cubicBezTo>
                    <a:pt x="578" y="8"/>
                    <a:pt x="571" y="1"/>
                    <a:pt x="567" y="1"/>
                  </a:cubicBezTo>
                  <a:close/>
                  <a:moveTo>
                    <a:pt x="578" y="24"/>
                  </a:moveTo>
                  <a:lnTo>
                    <a:pt x="578" y="24"/>
                  </a:lnTo>
                  <a:cubicBezTo>
                    <a:pt x="1" y="2942"/>
                    <a:pt x="2797" y="4917"/>
                    <a:pt x="4773" y="6589"/>
                  </a:cubicBezTo>
                  <a:cubicBezTo>
                    <a:pt x="3193" y="8717"/>
                    <a:pt x="2220" y="12030"/>
                    <a:pt x="3618" y="14401"/>
                  </a:cubicBezTo>
                  <a:cubicBezTo>
                    <a:pt x="3627" y="14418"/>
                    <a:pt x="3644" y="14426"/>
                    <a:pt x="3662" y="14426"/>
                  </a:cubicBezTo>
                  <a:cubicBezTo>
                    <a:pt x="3707" y="14426"/>
                    <a:pt x="3761" y="14383"/>
                    <a:pt x="3740" y="14340"/>
                  </a:cubicBezTo>
                  <a:cubicBezTo>
                    <a:pt x="2737" y="11999"/>
                    <a:pt x="3983" y="8747"/>
                    <a:pt x="5290" y="6711"/>
                  </a:cubicBezTo>
                  <a:cubicBezTo>
                    <a:pt x="5411" y="6619"/>
                    <a:pt x="5442" y="6407"/>
                    <a:pt x="5320" y="6315"/>
                  </a:cubicBezTo>
                  <a:cubicBezTo>
                    <a:pt x="3405" y="4674"/>
                    <a:pt x="548" y="2820"/>
                    <a:pt x="57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6595929" y="2569268"/>
              <a:ext cx="990122" cy="653492"/>
            </a:xfrm>
            <a:custGeom>
              <a:avLst/>
              <a:gdLst/>
              <a:ahLst/>
              <a:cxnLst/>
              <a:rect l="l" t="t" r="r" b="b"/>
              <a:pathLst>
                <a:path w="51690" h="34116" extrusionOk="0">
                  <a:moveTo>
                    <a:pt x="48450" y="0"/>
                  </a:moveTo>
                  <a:cubicBezTo>
                    <a:pt x="47438" y="0"/>
                    <a:pt x="46174" y="450"/>
                    <a:pt x="44895" y="1246"/>
                  </a:cubicBezTo>
                  <a:cubicBezTo>
                    <a:pt x="40797" y="3796"/>
                    <a:pt x="23178" y="15410"/>
                    <a:pt x="21830" y="15410"/>
                  </a:cubicBezTo>
                  <a:cubicBezTo>
                    <a:pt x="21828" y="15410"/>
                    <a:pt x="21826" y="15410"/>
                    <a:pt x="21824" y="15410"/>
                  </a:cubicBezTo>
                  <a:cubicBezTo>
                    <a:pt x="20517" y="15350"/>
                    <a:pt x="12098" y="9301"/>
                    <a:pt x="12098" y="9301"/>
                  </a:cubicBezTo>
                  <a:lnTo>
                    <a:pt x="0" y="27751"/>
                  </a:lnTo>
                  <a:cubicBezTo>
                    <a:pt x="0" y="27751"/>
                    <a:pt x="15565" y="34116"/>
                    <a:pt x="23578" y="34116"/>
                  </a:cubicBezTo>
                  <a:cubicBezTo>
                    <a:pt x="23779" y="34116"/>
                    <a:pt x="23974" y="34112"/>
                    <a:pt x="24165" y="34104"/>
                  </a:cubicBezTo>
                  <a:cubicBezTo>
                    <a:pt x="31977" y="33769"/>
                    <a:pt x="46445" y="12675"/>
                    <a:pt x="48907" y="7720"/>
                  </a:cubicBezTo>
                  <a:cubicBezTo>
                    <a:pt x="51690" y="2197"/>
                    <a:pt x="50685" y="0"/>
                    <a:pt x="48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6806691" y="3040271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7" y="1"/>
                  </a:moveTo>
                  <a:cubicBezTo>
                    <a:pt x="305" y="518"/>
                    <a:pt x="183" y="1065"/>
                    <a:pt x="92" y="1612"/>
                  </a:cubicBezTo>
                  <a:cubicBezTo>
                    <a:pt x="1" y="2189"/>
                    <a:pt x="1" y="2736"/>
                    <a:pt x="61" y="3314"/>
                  </a:cubicBezTo>
                  <a:cubicBezTo>
                    <a:pt x="274" y="2797"/>
                    <a:pt x="396" y="2250"/>
                    <a:pt x="487" y="1673"/>
                  </a:cubicBezTo>
                  <a:cubicBezTo>
                    <a:pt x="548" y="1126"/>
                    <a:pt x="578" y="54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7232296" y="2754172"/>
              <a:ext cx="63480" cy="10382"/>
            </a:xfrm>
            <a:custGeom>
              <a:avLst/>
              <a:gdLst/>
              <a:ahLst/>
              <a:cxnLst/>
              <a:rect l="l" t="t" r="r" b="b"/>
              <a:pathLst>
                <a:path w="3314" h="542" extrusionOk="0">
                  <a:moveTo>
                    <a:pt x="752" y="1"/>
                  </a:moveTo>
                  <a:cubicBezTo>
                    <a:pt x="499" y="1"/>
                    <a:pt x="247" y="16"/>
                    <a:pt x="1" y="43"/>
                  </a:cubicBezTo>
                  <a:cubicBezTo>
                    <a:pt x="518" y="256"/>
                    <a:pt x="1065" y="377"/>
                    <a:pt x="1612" y="469"/>
                  </a:cubicBezTo>
                  <a:cubicBezTo>
                    <a:pt x="1930" y="519"/>
                    <a:pt x="2238" y="541"/>
                    <a:pt x="2548" y="541"/>
                  </a:cubicBezTo>
                  <a:cubicBezTo>
                    <a:pt x="2801" y="541"/>
                    <a:pt x="3054" y="526"/>
                    <a:pt x="3314" y="499"/>
                  </a:cubicBezTo>
                  <a:cubicBezTo>
                    <a:pt x="2797" y="286"/>
                    <a:pt x="2220" y="165"/>
                    <a:pt x="1673" y="73"/>
                  </a:cubicBezTo>
                  <a:cubicBezTo>
                    <a:pt x="1371" y="23"/>
                    <a:pt x="10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6859674" y="2876323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1" y="1"/>
                  </a:moveTo>
                  <a:cubicBezTo>
                    <a:pt x="405" y="1"/>
                    <a:pt x="201" y="8"/>
                    <a:pt x="1" y="19"/>
                  </a:cubicBezTo>
                  <a:cubicBezTo>
                    <a:pt x="517" y="231"/>
                    <a:pt x="1064" y="383"/>
                    <a:pt x="1642" y="444"/>
                  </a:cubicBezTo>
                  <a:cubicBezTo>
                    <a:pt x="1995" y="503"/>
                    <a:pt x="2349" y="537"/>
                    <a:pt x="2710" y="537"/>
                  </a:cubicBezTo>
                  <a:cubicBezTo>
                    <a:pt x="2908" y="537"/>
                    <a:pt x="3109" y="527"/>
                    <a:pt x="3314" y="505"/>
                  </a:cubicBezTo>
                  <a:cubicBezTo>
                    <a:pt x="2797" y="292"/>
                    <a:pt x="2250" y="140"/>
                    <a:pt x="1672" y="80"/>
                  </a:cubicBezTo>
                  <a:cubicBezTo>
                    <a:pt x="1326" y="22"/>
                    <a:pt x="966" y="1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6974374" y="3214370"/>
              <a:ext cx="2931" cy="1762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91"/>
                  </a:lnTo>
                  <a:lnTo>
                    <a:pt x="92" y="91"/>
                  </a:lnTo>
                  <a:cubicBezTo>
                    <a:pt x="122" y="61"/>
                    <a:pt x="153" y="3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6714709" y="2937811"/>
              <a:ext cx="51240" cy="39019"/>
            </a:xfrm>
            <a:custGeom>
              <a:avLst/>
              <a:gdLst/>
              <a:ahLst/>
              <a:cxnLst/>
              <a:rect l="l" t="t" r="r" b="b"/>
              <a:pathLst>
                <a:path w="2675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1641" y="487"/>
                    <a:pt x="730" y="1155"/>
                    <a:pt x="0" y="2037"/>
                  </a:cubicBezTo>
                  <a:cubicBezTo>
                    <a:pt x="517" y="1794"/>
                    <a:pt x="1003" y="1520"/>
                    <a:pt x="1429" y="1186"/>
                  </a:cubicBezTo>
                  <a:cubicBezTo>
                    <a:pt x="1885" y="851"/>
                    <a:pt x="2310" y="45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7101889" y="285745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8" y="244"/>
                    <a:pt x="1672" y="517"/>
                    <a:pt x="1246" y="882"/>
                  </a:cubicBezTo>
                  <a:cubicBezTo>
                    <a:pt x="791" y="1216"/>
                    <a:pt x="365" y="1581"/>
                    <a:pt x="0" y="2037"/>
                  </a:cubicBezTo>
                  <a:cubicBezTo>
                    <a:pt x="517" y="1794"/>
                    <a:pt x="1003" y="1520"/>
                    <a:pt x="1459" y="1186"/>
                  </a:cubicBezTo>
                  <a:cubicBezTo>
                    <a:pt x="1915" y="852"/>
                    <a:pt x="2341" y="457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6973799" y="300709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1034"/>
                    <a:pt x="1155" y="1946"/>
                    <a:pt x="2006" y="2675"/>
                  </a:cubicBezTo>
                  <a:cubicBezTo>
                    <a:pt x="1550" y="1642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6687911" y="2802461"/>
              <a:ext cx="191186" cy="309679"/>
            </a:xfrm>
            <a:custGeom>
              <a:avLst/>
              <a:gdLst/>
              <a:ahLst/>
              <a:cxnLst/>
              <a:rect l="l" t="t" r="r" b="b"/>
              <a:pathLst>
                <a:path w="9981" h="16167" extrusionOk="0">
                  <a:moveTo>
                    <a:pt x="9846" y="1"/>
                  </a:moveTo>
                  <a:cubicBezTo>
                    <a:pt x="9812" y="1"/>
                    <a:pt x="9778" y="14"/>
                    <a:pt x="9758" y="45"/>
                  </a:cubicBezTo>
                  <a:cubicBezTo>
                    <a:pt x="8147" y="2720"/>
                    <a:pt x="6384" y="5364"/>
                    <a:pt x="4743" y="8039"/>
                  </a:cubicBezTo>
                  <a:cubicBezTo>
                    <a:pt x="3132" y="10683"/>
                    <a:pt x="1460" y="13358"/>
                    <a:pt x="1" y="16094"/>
                  </a:cubicBezTo>
                  <a:cubicBezTo>
                    <a:pt x="1" y="16138"/>
                    <a:pt x="33" y="16166"/>
                    <a:pt x="63" y="16166"/>
                  </a:cubicBezTo>
                  <a:cubicBezTo>
                    <a:pt x="74" y="16166"/>
                    <a:pt x="84" y="16163"/>
                    <a:pt x="92" y="16155"/>
                  </a:cubicBezTo>
                  <a:cubicBezTo>
                    <a:pt x="1946" y="13662"/>
                    <a:pt x="3709" y="11048"/>
                    <a:pt x="5290" y="8373"/>
                  </a:cubicBezTo>
                  <a:cubicBezTo>
                    <a:pt x="6931" y="5668"/>
                    <a:pt x="8420" y="2902"/>
                    <a:pt x="9940" y="136"/>
                  </a:cubicBezTo>
                  <a:cubicBezTo>
                    <a:pt x="9981" y="55"/>
                    <a:pt x="9913" y="1"/>
                    <a:pt x="9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927789" y="2569173"/>
              <a:ext cx="658817" cy="653492"/>
            </a:xfrm>
            <a:custGeom>
              <a:avLst/>
              <a:gdLst/>
              <a:ahLst/>
              <a:cxnLst/>
              <a:rect l="l" t="t" r="r" b="b"/>
              <a:pathLst>
                <a:path w="34394" h="34116" extrusionOk="0">
                  <a:moveTo>
                    <a:pt x="31099" y="0"/>
                  </a:moveTo>
                  <a:cubicBezTo>
                    <a:pt x="31038" y="0"/>
                    <a:pt x="30976" y="2"/>
                    <a:pt x="30913" y="5"/>
                  </a:cubicBezTo>
                  <a:cubicBezTo>
                    <a:pt x="23041" y="8485"/>
                    <a:pt x="6080" y="26814"/>
                    <a:pt x="1" y="33288"/>
                  </a:cubicBezTo>
                  <a:cubicBezTo>
                    <a:pt x="2354" y="33792"/>
                    <a:pt x="4578" y="34116"/>
                    <a:pt x="6388" y="34116"/>
                  </a:cubicBezTo>
                  <a:cubicBezTo>
                    <a:pt x="6542" y="34116"/>
                    <a:pt x="6692" y="34113"/>
                    <a:pt x="6840" y="34109"/>
                  </a:cubicBezTo>
                  <a:cubicBezTo>
                    <a:pt x="14652" y="33774"/>
                    <a:pt x="29120" y="12680"/>
                    <a:pt x="31582" y="7725"/>
                  </a:cubicBezTo>
                  <a:cubicBezTo>
                    <a:pt x="34393" y="2192"/>
                    <a:pt x="33344" y="0"/>
                    <a:pt x="3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7182819" y="2585703"/>
              <a:ext cx="952540" cy="1069424"/>
            </a:xfrm>
            <a:custGeom>
              <a:avLst/>
              <a:gdLst/>
              <a:ahLst/>
              <a:cxnLst/>
              <a:rect l="l" t="t" r="r" b="b"/>
              <a:pathLst>
                <a:path w="49728" h="55830" extrusionOk="0">
                  <a:moveTo>
                    <a:pt x="17648" y="0"/>
                  </a:moveTo>
                  <a:cubicBezTo>
                    <a:pt x="15023" y="0"/>
                    <a:pt x="12118" y="1076"/>
                    <a:pt x="10304" y="3488"/>
                  </a:cubicBezTo>
                  <a:cubicBezTo>
                    <a:pt x="7751" y="6923"/>
                    <a:pt x="639" y="20480"/>
                    <a:pt x="335" y="25373"/>
                  </a:cubicBezTo>
                  <a:cubicBezTo>
                    <a:pt x="0" y="30267"/>
                    <a:pt x="3830" y="35100"/>
                    <a:pt x="3830" y="35100"/>
                  </a:cubicBezTo>
                  <a:lnTo>
                    <a:pt x="3860" y="55830"/>
                  </a:lnTo>
                  <a:lnTo>
                    <a:pt x="49728" y="55830"/>
                  </a:lnTo>
                  <a:cubicBezTo>
                    <a:pt x="49728" y="55830"/>
                    <a:pt x="31885" y="10692"/>
                    <a:pt x="22402" y="1604"/>
                  </a:cubicBezTo>
                  <a:cubicBezTo>
                    <a:pt x="21315" y="568"/>
                    <a:pt x="19555" y="0"/>
                    <a:pt x="17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7971737" y="3429788"/>
              <a:ext cx="11072" cy="64073"/>
            </a:xfrm>
            <a:custGeom>
              <a:avLst/>
              <a:gdLst/>
              <a:ahLst/>
              <a:cxnLst/>
              <a:rect l="l" t="t" r="r" b="b"/>
              <a:pathLst>
                <a:path w="578" h="3345" extrusionOk="0">
                  <a:moveTo>
                    <a:pt x="517" y="1"/>
                  </a:moveTo>
                  <a:cubicBezTo>
                    <a:pt x="304" y="517"/>
                    <a:pt x="183" y="1095"/>
                    <a:pt x="122" y="1642"/>
                  </a:cubicBezTo>
                  <a:cubicBezTo>
                    <a:pt x="0" y="2189"/>
                    <a:pt x="0" y="2767"/>
                    <a:pt x="61" y="3344"/>
                  </a:cubicBezTo>
                  <a:cubicBezTo>
                    <a:pt x="274" y="2827"/>
                    <a:pt x="396" y="2250"/>
                    <a:pt x="487" y="1703"/>
                  </a:cubicBezTo>
                  <a:cubicBezTo>
                    <a:pt x="578" y="1125"/>
                    <a:pt x="578" y="57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7592697" y="3572435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6"/>
                    <a:pt x="62" y="3314"/>
                  </a:cubicBezTo>
                  <a:cubicBezTo>
                    <a:pt x="274" y="2797"/>
                    <a:pt x="396" y="2250"/>
                    <a:pt x="487" y="1672"/>
                  </a:cubicBezTo>
                  <a:cubicBezTo>
                    <a:pt x="548" y="1125"/>
                    <a:pt x="578" y="548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7738850" y="3182343"/>
              <a:ext cx="12240" cy="64054"/>
            </a:xfrm>
            <a:custGeom>
              <a:avLst/>
              <a:gdLst/>
              <a:ahLst/>
              <a:cxnLst/>
              <a:rect l="l" t="t" r="r" b="b"/>
              <a:pathLst>
                <a:path w="639" h="3344" extrusionOk="0">
                  <a:moveTo>
                    <a:pt x="517" y="0"/>
                  </a:moveTo>
                  <a:lnTo>
                    <a:pt x="517" y="0"/>
                  </a:lnTo>
                  <a:cubicBezTo>
                    <a:pt x="304" y="517"/>
                    <a:pt x="183" y="1095"/>
                    <a:pt x="122" y="1642"/>
                  </a:cubicBezTo>
                  <a:cubicBezTo>
                    <a:pt x="31" y="2189"/>
                    <a:pt x="0" y="2766"/>
                    <a:pt x="61" y="3344"/>
                  </a:cubicBezTo>
                  <a:cubicBezTo>
                    <a:pt x="456" y="2280"/>
                    <a:pt x="638" y="1125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7780187" y="3030482"/>
              <a:ext cx="63480" cy="10171"/>
            </a:xfrm>
            <a:custGeom>
              <a:avLst/>
              <a:gdLst/>
              <a:ahLst/>
              <a:cxnLst/>
              <a:rect l="l" t="t" r="r" b="b"/>
              <a:pathLst>
                <a:path w="3314" h="531" extrusionOk="0">
                  <a:moveTo>
                    <a:pt x="625" y="0"/>
                  </a:moveTo>
                  <a:cubicBezTo>
                    <a:pt x="417" y="0"/>
                    <a:pt x="209" y="9"/>
                    <a:pt x="0" y="26"/>
                  </a:cubicBezTo>
                  <a:cubicBezTo>
                    <a:pt x="517" y="238"/>
                    <a:pt x="1064" y="390"/>
                    <a:pt x="1642" y="451"/>
                  </a:cubicBezTo>
                  <a:cubicBezTo>
                    <a:pt x="1988" y="509"/>
                    <a:pt x="2348" y="530"/>
                    <a:pt x="2703" y="530"/>
                  </a:cubicBezTo>
                  <a:cubicBezTo>
                    <a:pt x="2909" y="530"/>
                    <a:pt x="3113" y="523"/>
                    <a:pt x="3313" y="512"/>
                  </a:cubicBezTo>
                  <a:cubicBezTo>
                    <a:pt x="2447" y="165"/>
                    <a:pt x="1540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7307403" y="3577070"/>
              <a:ext cx="63499" cy="10171"/>
            </a:xfrm>
            <a:custGeom>
              <a:avLst/>
              <a:gdLst/>
              <a:ahLst/>
              <a:cxnLst/>
              <a:rect l="l" t="t" r="r" b="b"/>
              <a:pathLst>
                <a:path w="3315" h="531" extrusionOk="0">
                  <a:moveTo>
                    <a:pt x="606" y="0"/>
                  </a:moveTo>
                  <a:cubicBezTo>
                    <a:pt x="406" y="0"/>
                    <a:pt x="206" y="10"/>
                    <a:pt x="1" y="32"/>
                  </a:cubicBezTo>
                  <a:cubicBezTo>
                    <a:pt x="518" y="245"/>
                    <a:pt x="1095" y="397"/>
                    <a:pt x="1642" y="458"/>
                  </a:cubicBezTo>
                  <a:cubicBezTo>
                    <a:pt x="1943" y="508"/>
                    <a:pt x="2254" y="530"/>
                    <a:pt x="2563" y="530"/>
                  </a:cubicBezTo>
                  <a:cubicBezTo>
                    <a:pt x="2816" y="530"/>
                    <a:pt x="3068" y="515"/>
                    <a:pt x="3314" y="488"/>
                  </a:cubicBezTo>
                  <a:cubicBezTo>
                    <a:pt x="2797" y="275"/>
                    <a:pt x="2250" y="154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7800568" y="3359565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0" y="1"/>
                  </a:moveTo>
                  <a:cubicBezTo>
                    <a:pt x="405" y="1"/>
                    <a:pt x="200" y="8"/>
                    <a:pt x="0" y="19"/>
                  </a:cubicBezTo>
                  <a:cubicBezTo>
                    <a:pt x="517" y="232"/>
                    <a:pt x="1064" y="384"/>
                    <a:pt x="1611" y="445"/>
                  </a:cubicBezTo>
                  <a:cubicBezTo>
                    <a:pt x="1984" y="503"/>
                    <a:pt x="2344" y="537"/>
                    <a:pt x="2708" y="537"/>
                  </a:cubicBezTo>
                  <a:cubicBezTo>
                    <a:pt x="2908" y="537"/>
                    <a:pt x="3109" y="527"/>
                    <a:pt x="3313" y="505"/>
                  </a:cubicBezTo>
                  <a:cubicBezTo>
                    <a:pt x="2766" y="293"/>
                    <a:pt x="2219" y="141"/>
                    <a:pt x="1672" y="80"/>
                  </a:cubicBezTo>
                  <a:cubicBezTo>
                    <a:pt x="1325" y="22"/>
                    <a:pt x="96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7780187" y="3513054"/>
              <a:ext cx="51259" cy="39019"/>
            </a:xfrm>
            <a:custGeom>
              <a:avLst/>
              <a:gdLst/>
              <a:ahLst/>
              <a:cxnLst/>
              <a:rect l="l" t="t" r="r" b="b"/>
              <a:pathLst>
                <a:path w="2676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517"/>
                    <a:pt x="1216" y="851"/>
                  </a:cubicBezTo>
                  <a:cubicBezTo>
                    <a:pt x="760" y="1186"/>
                    <a:pt x="365" y="1581"/>
                    <a:pt x="0" y="2037"/>
                  </a:cubicBezTo>
                  <a:lnTo>
                    <a:pt x="31" y="2037"/>
                  </a:lnTo>
                  <a:cubicBezTo>
                    <a:pt x="1034" y="1550"/>
                    <a:pt x="1946" y="882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7868089" y="3202724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3" y="487"/>
                    <a:pt x="1217" y="851"/>
                  </a:cubicBezTo>
                  <a:cubicBezTo>
                    <a:pt x="761" y="1186"/>
                    <a:pt x="366" y="1581"/>
                    <a:pt x="1" y="2006"/>
                  </a:cubicBezTo>
                  <a:cubicBezTo>
                    <a:pt x="518" y="1794"/>
                    <a:pt x="1004" y="1490"/>
                    <a:pt x="1460" y="1155"/>
                  </a:cubicBezTo>
                  <a:cubicBezTo>
                    <a:pt x="1916" y="821"/>
                    <a:pt x="231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7343510" y="3090936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5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0" y="2006"/>
                  </a:cubicBezTo>
                  <a:cubicBezTo>
                    <a:pt x="517" y="1794"/>
                    <a:pt x="1004" y="1490"/>
                    <a:pt x="1459" y="1155"/>
                  </a:cubicBezTo>
                  <a:cubicBezTo>
                    <a:pt x="1915" y="821"/>
                    <a:pt x="2341" y="426"/>
                    <a:pt x="2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7683530" y="2876668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13"/>
                    <a:pt x="1672" y="517"/>
                    <a:pt x="1216" y="852"/>
                  </a:cubicBezTo>
                  <a:cubicBezTo>
                    <a:pt x="760" y="1186"/>
                    <a:pt x="335" y="1581"/>
                    <a:pt x="1" y="2037"/>
                  </a:cubicBezTo>
                  <a:cubicBezTo>
                    <a:pt x="517" y="1794"/>
                    <a:pt x="1004" y="1520"/>
                    <a:pt x="1429" y="1156"/>
                  </a:cubicBezTo>
                  <a:cubicBezTo>
                    <a:pt x="1885" y="821"/>
                    <a:pt x="2311" y="426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7256757" y="3385540"/>
              <a:ext cx="22718" cy="21569"/>
            </a:xfrm>
            <a:custGeom>
              <a:avLst/>
              <a:gdLst/>
              <a:ahLst/>
              <a:cxnLst/>
              <a:rect l="l" t="t" r="r" b="b"/>
              <a:pathLst>
                <a:path w="1186" h="1126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760" y="152"/>
                    <a:pt x="365" y="396"/>
                    <a:pt x="0" y="669"/>
                  </a:cubicBezTo>
                  <a:lnTo>
                    <a:pt x="0" y="1125"/>
                  </a:lnTo>
                  <a:cubicBezTo>
                    <a:pt x="426" y="791"/>
                    <a:pt x="852" y="426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7510618" y="2739844"/>
              <a:ext cx="51240" cy="39038"/>
            </a:xfrm>
            <a:custGeom>
              <a:avLst/>
              <a:gdLst/>
              <a:ahLst/>
              <a:cxnLst/>
              <a:rect l="l" t="t" r="r" b="b"/>
              <a:pathLst>
                <a:path w="2675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28" y="244"/>
                    <a:pt x="1641" y="517"/>
                    <a:pt x="1216" y="882"/>
                  </a:cubicBezTo>
                  <a:cubicBezTo>
                    <a:pt x="760" y="1217"/>
                    <a:pt x="334" y="1581"/>
                    <a:pt x="0" y="2037"/>
                  </a:cubicBezTo>
                  <a:cubicBezTo>
                    <a:pt x="1033" y="1551"/>
                    <a:pt x="1945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7646274" y="3379142"/>
              <a:ext cx="38444" cy="50665"/>
            </a:xfrm>
            <a:custGeom>
              <a:avLst/>
              <a:gdLst/>
              <a:ahLst/>
              <a:cxnLst/>
              <a:rect l="l" t="t" r="r" b="b"/>
              <a:pathLst>
                <a:path w="2007" h="2645" extrusionOk="0">
                  <a:moveTo>
                    <a:pt x="0" y="0"/>
                  </a:moveTo>
                  <a:cubicBezTo>
                    <a:pt x="243" y="517"/>
                    <a:pt x="517" y="1003"/>
                    <a:pt x="882" y="1429"/>
                  </a:cubicBezTo>
                  <a:cubicBezTo>
                    <a:pt x="1216" y="1885"/>
                    <a:pt x="1581" y="2280"/>
                    <a:pt x="2006" y="2645"/>
                  </a:cubicBezTo>
                  <a:cubicBezTo>
                    <a:pt x="1550" y="1611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7962427" y="358990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cubicBezTo>
                    <a:pt x="213" y="517"/>
                    <a:pt x="486" y="1003"/>
                    <a:pt x="851" y="1459"/>
                  </a:cubicBezTo>
                  <a:cubicBezTo>
                    <a:pt x="1186" y="1915"/>
                    <a:pt x="1581" y="2341"/>
                    <a:pt x="2006" y="2675"/>
                  </a:cubicBezTo>
                  <a:cubicBezTo>
                    <a:pt x="1793" y="2158"/>
                    <a:pt x="1489" y="1672"/>
                    <a:pt x="1155" y="1247"/>
                  </a:cubicBezTo>
                  <a:cubicBezTo>
                    <a:pt x="821" y="791"/>
                    <a:pt x="426" y="36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7639857" y="2684543"/>
              <a:ext cx="39038" cy="50665"/>
            </a:xfrm>
            <a:custGeom>
              <a:avLst/>
              <a:gdLst/>
              <a:ahLst/>
              <a:cxnLst/>
              <a:rect l="l" t="t" r="r" b="b"/>
              <a:pathLst>
                <a:path w="2038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487" y="1034"/>
                    <a:pt x="1156" y="1915"/>
                    <a:pt x="2037" y="2645"/>
                  </a:cubicBezTo>
                  <a:cubicBezTo>
                    <a:pt x="1551" y="1611"/>
                    <a:pt x="882" y="73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7393007" y="2392832"/>
              <a:ext cx="168277" cy="313740"/>
            </a:xfrm>
            <a:custGeom>
              <a:avLst/>
              <a:gdLst/>
              <a:ahLst/>
              <a:cxnLst/>
              <a:rect l="l" t="t" r="r" b="b"/>
              <a:pathLst>
                <a:path w="8785" h="16379" extrusionOk="0">
                  <a:moveTo>
                    <a:pt x="8724" y="1"/>
                  </a:moveTo>
                  <a:lnTo>
                    <a:pt x="7660" y="457"/>
                  </a:lnTo>
                  <a:lnTo>
                    <a:pt x="182" y="3983"/>
                  </a:lnTo>
                  <a:lnTo>
                    <a:pt x="730" y="10032"/>
                  </a:lnTo>
                  <a:lnTo>
                    <a:pt x="760" y="10457"/>
                  </a:lnTo>
                  <a:cubicBezTo>
                    <a:pt x="760" y="10457"/>
                    <a:pt x="0" y="16141"/>
                    <a:pt x="1034" y="16323"/>
                  </a:cubicBezTo>
                  <a:cubicBezTo>
                    <a:pt x="1240" y="16361"/>
                    <a:pt x="1450" y="16379"/>
                    <a:pt x="1662" y="16379"/>
                  </a:cubicBezTo>
                  <a:cubicBezTo>
                    <a:pt x="4692" y="16379"/>
                    <a:pt x="8134" y="12754"/>
                    <a:pt x="8389" y="12129"/>
                  </a:cubicBezTo>
                  <a:cubicBezTo>
                    <a:pt x="8632" y="10335"/>
                    <a:pt x="8784" y="8573"/>
                    <a:pt x="8784" y="6779"/>
                  </a:cubicBezTo>
                  <a:lnTo>
                    <a:pt x="8784" y="6019"/>
                  </a:lnTo>
                  <a:lnTo>
                    <a:pt x="8784" y="5290"/>
                  </a:lnTo>
                  <a:lnTo>
                    <a:pt x="8784" y="4348"/>
                  </a:lnTo>
                  <a:lnTo>
                    <a:pt x="8784" y="4013"/>
                  </a:lnTo>
                  <a:lnTo>
                    <a:pt x="8784" y="3740"/>
                  </a:lnTo>
                  <a:cubicBezTo>
                    <a:pt x="8754" y="1642"/>
                    <a:pt x="8724" y="1"/>
                    <a:pt x="8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7396493" y="2392832"/>
              <a:ext cx="164790" cy="192163"/>
            </a:xfrm>
            <a:custGeom>
              <a:avLst/>
              <a:gdLst/>
              <a:ahLst/>
              <a:cxnLst/>
              <a:rect l="l" t="t" r="r" b="b"/>
              <a:pathLst>
                <a:path w="8603" h="10032" extrusionOk="0">
                  <a:moveTo>
                    <a:pt x="8542" y="1"/>
                  </a:moveTo>
                  <a:lnTo>
                    <a:pt x="7478" y="457"/>
                  </a:lnTo>
                  <a:lnTo>
                    <a:pt x="0" y="3983"/>
                  </a:lnTo>
                  <a:lnTo>
                    <a:pt x="548" y="10032"/>
                  </a:lnTo>
                  <a:cubicBezTo>
                    <a:pt x="4013" y="9211"/>
                    <a:pt x="6991" y="6901"/>
                    <a:pt x="8602" y="3740"/>
                  </a:cubicBezTo>
                  <a:cubicBezTo>
                    <a:pt x="8572" y="1642"/>
                    <a:pt x="8542" y="1"/>
                    <a:pt x="8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7232890" y="2059286"/>
              <a:ext cx="413978" cy="479545"/>
            </a:xfrm>
            <a:custGeom>
              <a:avLst/>
              <a:gdLst/>
              <a:ahLst/>
              <a:cxnLst/>
              <a:rect l="l" t="t" r="r" b="b"/>
              <a:pathLst>
                <a:path w="21612" h="25035" extrusionOk="0">
                  <a:moveTo>
                    <a:pt x="10834" y="0"/>
                  </a:moveTo>
                  <a:cubicBezTo>
                    <a:pt x="6428" y="0"/>
                    <a:pt x="1592" y="2853"/>
                    <a:pt x="821" y="12490"/>
                  </a:cubicBezTo>
                  <a:cubicBezTo>
                    <a:pt x="0" y="23128"/>
                    <a:pt x="6262" y="24831"/>
                    <a:pt x="8541" y="24982"/>
                  </a:cubicBezTo>
                  <a:cubicBezTo>
                    <a:pt x="8832" y="25008"/>
                    <a:pt x="9218" y="25035"/>
                    <a:pt x="9673" y="25035"/>
                  </a:cubicBezTo>
                  <a:cubicBezTo>
                    <a:pt x="12507" y="25035"/>
                    <a:pt x="18016" y="23988"/>
                    <a:pt x="19666" y="14952"/>
                  </a:cubicBezTo>
                  <a:cubicBezTo>
                    <a:pt x="21612" y="4465"/>
                    <a:pt x="16931" y="727"/>
                    <a:pt x="12189" y="89"/>
                  </a:cubicBezTo>
                  <a:cubicBezTo>
                    <a:pt x="11745" y="31"/>
                    <a:pt x="11292" y="0"/>
                    <a:pt x="10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7272158" y="2232638"/>
              <a:ext cx="40513" cy="22354"/>
            </a:xfrm>
            <a:custGeom>
              <a:avLst/>
              <a:gdLst/>
              <a:ahLst/>
              <a:cxnLst/>
              <a:rect l="l" t="t" r="r" b="b"/>
              <a:pathLst>
                <a:path w="2115" h="1167" extrusionOk="0">
                  <a:moveTo>
                    <a:pt x="1336" y="1"/>
                  </a:moveTo>
                  <a:cubicBezTo>
                    <a:pt x="1252" y="1"/>
                    <a:pt x="1166" y="12"/>
                    <a:pt x="1081" y="36"/>
                  </a:cubicBezTo>
                  <a:cubicBezTo>
                    <a:pt x="747" y="96"/>
                    <a:pt x="412" y="248"/>
                    <a:pt x="200" y="522"/>
                  </a:cubicBezTo>
                  <a:cubicBezTo>
                    <a:pt x="1" y="778"/>
                    <a:pt x="200" y="1166"/>
                    <a:pt x="500" y="1166"/>
                  </a:cubicBezTo>
                  <a:cubicBezTo>
                    <a:pt x="521" y="1166"/>
                    <a:pt x="542" y="1164"/>
                    <a:pt x="564" y="1160"/>
                  </a:cubicBezTo>
                  <a:cubicBezTo>
                    <a:pt x="807" y="1130"/>
                    <a:pt x="1051" y="1099"/>
                    <a:pt x="1294" y="1039"/>
                  </a:cubicBezTo>
                  <a:cubicBezTo>
                    <a:pt x="1567" y="1008"/>
                    <a:pt x="1811" y="917"/>
                    <a:pt x="1993" y="735"/>
                  </a:cubicBezTo>
                  <a:cubicBezTo>
                    <a:pt x="2114" y="613"/>
                    <a:pt x="2114" y="400"/>
                    <a:pt x="1993" y="279"/>
                  </a:cubicBezTo>
                  <a:cubicBezTo>
                    <a:pt x="1812" y="98"/>
                    <a:pt x="1580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7389501" y="2235454"/>
              <a:ext cx="40034" cy="22354"/>
            </a:xfrm>
            <a:custGeom>
              <a:avLst/>
              <a:gdLst/>
              <a:ahLst/>
              <a:cxnLst/>
              <a:rect l="l" t="t" r="r" b="b"/>
              <a:pathLst>
                <a:path w="2090" h="1167" extrusionOk="0">
                  <a:moveTo>
                    <a:pt x="738" y="0"/>
                  </a:moveTo>
                  <a:cubicBezTo>
                    <a:pt x="497" y="0"/>
                    <a:pt x="264" y="81"/>
                    <a:pt x="92" y="253"/>
                  </a:cubicBezTo>
                  <a:cubicBezTo>
                    <a:pt x="1" y="375"/>
                    <a:pt x="1" y="588"/>
                    <a:pt x="92" y="709"/>
                  </a:cubicBezTo>
                  <a:cubicBezTo>
                    <a:pt x="305" y="892"/>
                    <a:pt x="548" y="983"/>
                    <a:pt x="791" y="1013"/>
                  </a:cubicBezTo>
                  <a:cubicBezTo>
                    <a:pt x="1034" y="1074"/>
                    <a:pt x="1277" y="1135"/>
                    <a:pt x="1520" y="1165"/>
                  </a:cubicBezTo>
                  <a:cubicBezTo>
                    <a:pt x="1534" y="1166"/>
                    <a:pt x="1547" y="1167"/>
                    <a:pt x="1560" y="1167"/>
                  </a:cubicBezTo>
                  <a:cubicBezTo>
                    <a:pt x="1873" y="1167"/>
                    <a:pt x="2090" y="819"/>
                    <a:pt x="1885" y="527"/>
                  </a:cubicBezTo>
                  <a:cubicBezTo>
                    <a:pt x="1672" y="253"/>
                    <a:pt x="1369" y="101"/>
                    <a:pt x="1034" y="41"/>
                  </a:cubicBezTo>
                  <a:cubicBezTo>
                    <a:pt x="937" y="14"/>
                    <a:pt x="837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7383678" y="2309431"/>
              <a:ext cx="17489" cy="36854"/>
            </a:xfrm>
            <a:custGeom>
              <a:avLst/>
              <a:gdLst/>
              <a:ahLst/>
              <a:cxnLst/>
              <a:rect l="l" t="t" r="r" b="b"/>
              <a:pathLst>
                <a:path w="913" h="1924" extrusionOk="0">
                  <a:moveTo>
                    <a:pt x="159" y="0"/>
                  </a:moveTo>
                  <a:cubicBezTo>
                    <a:pt x="155" y="0"/>
                    <a:pt x="153" y="3"/>
                    <a:pt x="153" y="8"/>
                  </a:cubicBezTo>
                  <a:cubicBezTo>
                    <a:pt x="1" y="677"/>
                    <a:pt x="92" y="1771"/>
                    <a:pt x="882" y="1923"/>
                  </a:cubicBezTo>
                  <a:cubicBezTo>
                    <a:pt x="882" y="1923"/>
                    <a:pt x="913" y="1893"/>
                    <a:pt x="882" y="1893"/>
                  </a:cubicBezTo>
                  <a:cubicBezTo>
                    <a:pt x="244" y="1619"/>
                    <a:pt x="153" y="799"/>
                    <a:pt x="214" y="69"/>
                  </a:cubicBezTo>
                  <a:cubicBezTo>
                    <a:pt x="214" y="45"/>
                    <a:pt x="17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7380767" y="2295026"/>
              <a:ext cx="41356" cy="44880"/>
            </a:xfrm>
            <a:custGeom>
              <a:avLst/>
              <a:gdLst/>
              <a:ahLst/>
              <a:cxnLst/>
              <a:rect l="l" t="t" r="r" b="b"/>
              <a:pathLst>
                <a:path w="2159" h="2343" extrusionOk="0">
                  <a:moveTo>
                    <a:pt x="997" y="0"/>
                  </a:moveTo>
                  <a:cubicBezTo>
                    <a:pt x="989" y="0"/>
                    <a:pt x="981" y="0"/>
                    <a:pt x="973" y="1"/>
                  </a:cubicBezTo>
                  <a:cubicBezTo>
                    <a:pt x="13" y="61"/>
                    <a:pt x="1" y="2342"/>
                    <a:pt x="1053" y="2342"/>
                  </a:cubicBezTo>
                  <a:cubicBezTo>
                    <a:pt x="1067" y="2342"/>
                    <a:pt x="1081" y="2342"/>
                    <a:pt x="1095" y="2341"/>
                  </a:cubicBezTo>
                  <a:cubicBezTo>
                    <a:pt x="2152" y="2281"/>
                    <a:pt x="2159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7405802" y="2295946"/>
              <a:ext cx="29135" cy="19596"/>
            </a:xfrm>
            <a:custGeom>
              <a:avLst/>
              <a:gdLst/>
              <a:ahLst/>
              <a:cxnLst/>
              <a:rect l="l" t="t" r="r" b="b"/>
              <a:pathLst>
                <a:path w="1521" h="1023" extrusionOk="0">
                  <a:moveTo>
                    <a:pt x="1496" y="1"/>
                  </a:moveTo>
                  <a:cubicBezTo>
                    <a:pt x="1493" y="1"/>
                    <a:pt x="1490" y="4"/>
                    <a:pt x="1490" y="13"/>
                  </a:cubicBezTo>
                  <a:cubicBezTo>
                    <a:pt x="1308" y="256"/>
                    <a:pt x="1034" y="469"/>
                    <a:pt x="791" y="469"/>
                  </a:cubicBezTo>
                  <a:cubicBezTo>
                    <a:pt x="548" y="469"/>
                    <a:pt x="335" y="226"/>
                    <a:pt x="153" y="74"/>
                  </a:cubicBezTo>
                  <a:cubicBezTo>
                    <a:pt x="143" y="71"/>
                    <a:pt x="133" y="69"/>
                    <a:pt x="124" y="69"/>
                  </a:cubicBezTo>
                  <a:cubicBezTo>
                    <a:pt x="49" y="69"/>
                    <a:pt x="1" y="172"/>
                    <a:pt x="1" y="226"/>
                  </a:cubicBezTo>
                  <a:cubicBezTo>
                    <a:pt x="114" y="651"/>
                    <a:pt x="359" y="1023"/>
                    <a:pt x="785" y="1023"/>
                  </a:cubicBezTo>
                  <a:cubicBezTo>
                    <a:pt x="816" y="1023"/>
                    <a:pt x="849" y="1021"/>
                    <a:pt x="882" y="1016"/>
                  </a:cubicBezTo>
                  <a:cubicBezTo>
                    <a:pt x="1369" y="956"/>
                    <a:pt x="1521" y="469"/>
                    <a:pt x="1521" y="44"/>
                  </a:cubicBezTo>
                  <a:cubicBezTo>
                    <a:pt x="1521" y="22"/>
                    <a:pt x="1505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7294607" y="2305925"/>
              <a:ext cx="18063" cy="36854"/>
            </a:xfrm>
            <a:custGeom>
              <a:avLst/>
              <a:gdLst/>
              <a:ahLst/>
              <a:cxnLst/>
              <a:rect l="l" t="t" r="r" b="b"/>
              <a:pathLst>
                <a:path w="943" h="1924" extrusionOk="0">
                  <a:moveTo>
                    <a:pt x="785" y="1"/>
                  </a:moveTo>
                  <a:cubicBezTo>
                    <a:pt x="769" y="1"/>
                    <a:pt x="730" y="45"/>
                    <a:pt x="730" y="70"/>
                  </a:cubicBezTo>
                  <a:cubicBezTo>
                    <a:pt x="760" y="799"/>
                    <a:pt x="669" y="1650"/>
                    <a:pt x="31" y="1894"/>
                  </a:cubicBezTo>
                  <a:cubicBezTo>
                    <a:pt x="0" y="1894"/>
                    <a:pt x="0" y="1924"/>
                    <a:pt x="31" y="1924"/>
                  </a:cubicBezTo>
                  <a:cubicBezTo>
                    <a:pt x="821" y="1802"/>
                    <a:pt x="942" y="708"/>
                    <a:pt x="790" y="9"/>
                  </a:cubicBezTo>
                  <a:cubicBezTo>
                    <a:pt x="790" y="3"/>
                    <a:pt x="788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7274035" y="2292057"/>
              <a:ext cx="41298" cy="44938"/>
            </a:xfrm>
            <a:custGeom>
              <a:avLst/>
              <a:gdLst/>
              <a:ahLst/>
              <a:cxnLst/>
              <a:rect l="l" t="t" r="r" b="b"/>
              <a:pathLst>
                <a:path w="2156" h="2346" extrusionOk="0">
                  <a:moveTo>
                    <a:pt x="1132" y="1"/>
                  </a:moveTo>
                  <a:cubicBezTo>
                    <a:pt x="39" y="1"/>
                    <a:pt x="0" y="2284"/>
                    <a:pt x="1044" y="2344"/>
                  </a:cubicBezTo>
                  <a:cubicBezTo>
                    <a:pt x="1058" y="2345"/>
                    <a:pt x="1072" y="2345"/>
                    <a:pt x="1085" y="2345"/>
                  </a:cubicBezTo>
                  <a:cubicBezTo>
                    <a:pt x="2139" y="2345"/>
                    <a:pt x="2156" y="64"/>
                    <a:pt x="1196" y="4"/>
                  </a:cubicBezTo>
                  <a:cubicBezTo>
                    <a:pt x="1174" y="2"/>
                    <a:pt x="1153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7263749" y="2291540"/>
              <a:ext cx="26223" cy="20649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6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486"/>
                    <a:pt x="122" y="942"/>
                    <a:pt x="547" y="1064"/>
                  </a:cubicBezTo>
                  <a:cubicBezTo>
                    <a:pt x="589" y="1073"/>
                    <a:pt x="629" y="1077"/>
                    <a:pt x="668" y="1077"/>
                  </a:cubicBezTo>
                  <a:cubicBezTo>
                    <a:pt x="1025" y="1077"/>
                    <a:pt x="1258" y="715"/>
                    <a:pt x="1368" y="304"/>
                  </a:cubicBezTo>
                  <a:cubicBezTo>
                    <a:pt x="1368" y="250"/>
                    <a:pt x="1320" y="147"/>
                    <a:pt x="1266" y="147"/>
                  </a:cubicBezTo>
                  <a:cubicBezTo>
                    <a:pt x="1260" y="147"/>
                    <a:pt x="1253" y="149"/>
                    <a:pt x="1246" y="152"/>
                  </a:cubicBezTo>
                  <a:cubicBezTo>
                    <a:pt x="1064" y="274"/>
                    <a:pt x="851" y="486"/>
                    <a:pt x="639" y="517"/>
                  </a:cubicBezTo>
                  <a:cubicBezTo>
                    <a:pt x="426" y="517"/>
                    <a:pt x="213" y="243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7360386" y="2419189"/>
              <a:ext cx="28847" cy="13772"/>
            </a:xfrm>
            <a:custGeom>
              <a:avLst/>
              <a:gdLst/>
              <a:ahLst/>
              <a:cxnLst/>
              <a:rect l="l" t="t" r="r" b="b"/>
              <a:pathLst>
                <a:path w="1506" h="719" extrusionOk="0">
                  <a:moveTo>
                    <a:pt x="1483" y="0"/>
                  </a:moveTo>
                  <a:cubicBezTo>
                    <a:pt x="1468" y="0"/>
                    <a:pt x="1445" y="8"/>
                    <a:pt x="1430" y="23"/>
                  </a:cubicBezTo>
                  <a:cubicBezTo>
                    <a:pt x="1278" y="175"/>
                    <a:pt x="1095" y="418"/>
                    <a:pt x="852" y="479"/>
                  </a:cubicBezTo>
                  <a:cubicBezTo>
                    <a:pt x="578" y="479"/>
                    <a:pt x="305" y="418"/>
                    <a:pt x="62" y="327"/>
                  </a:cubicBezTo>
                  <a:cubicBezTo>
                    <a:pt x="31" y="327"/>
                    <a:pt x="1" y="327"/>
                    <a:pt x="31" y="358"/>
                  </a:cubicBezTo>
                  <a:cubicBezTo>
                    <a:pt x="202" y="577"/>
                    <a:pt x="471" y="718"/>
                    <a:pt x="759" y="718"/>
                  </a:cubicBezTo>
                  <a:cubicBezTo>
                    <a:pt x="830" y="718"/>
                    <a:pt x="902" y="710"/>
                    <a:pt x="974" y="692"/>
                  </a:cubicBezTo>
                  <a:cubicBezTo>
                    <a:pt x="1278" y="631"/>
                    <a:pt x="1490" y="358"/>
                    <a:pt x="1490" y="23"/>
                  </a:cubicBezTo>
                  <a:cubicBezTo>
                    <a:pt x="1506" y="8"/>
                    <a:pt x="1498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7306541" y="2233021"/>
              <a:ext cx="71927" cy="168679"/>
            </a:xfrm>
            <a:custGeom>
              <a:avLst/>
              <a:gdLst/>
              <a:ahLst/>
              <a:cxnLst/>
              <a:rect l="l" t="t" r="r" b="b"/>
              <a:pathLst>
                <a:path w="3755" h="8806" extrusionOk="0">
                  <a:moveTo>
                    <a:pt x="1560" y="1"/>
                  </a:moveTo>
                  <a:cubicBezTo>
                    <a:pt x="1537" y="1"/>
                    <a:pt x="1516" y="14"/>
                    <a:pt x="1505" y="46"/>
                  </a:cubicBezTo>
                  <a:cubicBezTo>
                    <a:pt x="684" y="2326"/>
                    <a:pt x="319" y="4940"/>
                    <a:pt x="16" y="7280"/>
                  </a:cubicBezTo>
                  <a:cubicBezTo>
                    <a:pt x="0" y="7349"/>
                    <a:pt x="56" y="7376"/>
                    <a:pt x="153" y="7376"/>
                  </a:cubicBezTo>
                  <a:cubicBezTo>
                    <a:pt x="437" y="7376"/>
                    <a:pt x="1072" y="7143"/>
                    <a:pt x="1231" y="7098"/>
                  </a:cubicBezTo>
                  <a:lnTo>
                    <a:pt x="1231" y="7098"/>
                  </a:lnTo>
                  <a:cubicBezTo>
                    <a:pt x="1231" y="7098"/>
                    <a:pt x="1049" y="8162"/>
                    <a:pt x="1049" y="8678"/>
                  </a:cubicBezTo>
                  <a:cubicBezTo>
                    <a:pt x="1049" y="8739"/>
                    <a:pt x="1171" y="8739"/>
                    <a:pt x="1353" y="8770"/>
                  </a:cubicBezTo>
                  <a:lnTo>
                    <a:pt x="1383" y="8770"/>
                  </a:lnTo>
                  <a:cubicBezTo>
                    <a:pt x="1523" y="8794"/>
                    <a:pt x="1664" y="8806"/>
                    <a:pt x="1804" y="8806"/>
                  </a:cubicBezTo>
                  <a:cubicBezTo>
                    <a:pt x="2546" y="8806"/>
                    <a:pt x="3268" y="8471"/>
                    <a:pt x="3754" y="7858"/>
                  </a:cubicBezTo>
                  <a:cubicBezTo>
                    <a:pt x="3754" y="7833"/>
                    <a:pt x="3734" y="7789"/>
                    <a:pt x="3695" y="7789"/>
                  </a:cubicBezTo>
                  <a:cubicBezTo>
                    <a:pt x="3685" y="7789"/>
                    <a:pt x="3675" y="7791"/>
                    <a:pt x="3663" y="7797"/>
                  </a:cubicBezTo>
                  <a:cubicBezTo>
                    <a:pt x="3096" y="8202"/>
                    <a:pt x="2409" y="8415"/>
                    <a:pt x="1709" y="8415"/>
                  </a:cubicBezTo>
                  <a:cubicBezTo>
                    <a:pt x="1621" y="8415"/>
                    <a:pt x="1532" y="8412"/>
                    <a:pt x="1444" y="8405"/>
                  </a:cubicBezTo>
                  <a:cubicBezTo>
                    <a:pt x="1414" y="8283"/>
                    <a:pt x="1778" y="6581"/>
                    <a:pt x="1687" y="6581"/>
                  </a:cubicBezTo>
                  <a:lnTo>
                    <a:pt x="1687" y="6581"/>
                  </a:lnTo>
                  <a:cubicBezTo>
                    <a:pt x="1292" y="6611"/>
                    <a:pt x="897" y="6703"/>
                    <a:pt x="532" y="6824"/>
                  </a:cubicBezTo>
                  <a:cubicBezTo>
                    <a:pt x="775" y="4545"/>
                    <a:pt x="1414" y="2356"/>
                    <a:pt x="1626" y="107"/>
                  </a:cubicBezTo>
                  <a:cubicBezTo>
                    <a:pt x="1646" y="47"/>
                    <a:pt x="1602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7334775" y="2382354"/>
              <a:ext cx="49516" cy="36145"/>
            </a:xfrm>
            <a:custGeom>
              <a:avLst/>
              <a:gdLst/>
              <a:ahLst/>
              <a:cxnLst/>
              <a:rect l="l" t="t" r="r" b="b"/>
              <a:pathLst>
                <a:path w="2585" h="1887" extrusionOk="0">
                  <a:moveTo>
                    <a:pt x="2250" y="1"/>
                  </a:moveTo>
                  <a:cubicBezTo>
                    <a:pt x="1611" y="518"/>
                    <a:pt x="821" y="822"/>
                    <a:pt x="1" y="852"/>
                  </a:cubicBezTo>
                  <a:cubicBezTo>
                    <a:pt x="304" y="1247"/>
                    <a:pt x="700" y="1581"/>
                    <a:pt x="1186" y="1794"/>
                  </a:cubicBezTo>
                  <a:cubicBezTo>
                    <a:pt x="1343" y="1853"/>
                    <a:pt x="1513" y="1887"/>
                    <a:pt x="1687" y="1887"/>
                  </a:cubicBezTo>
                  <a:cubicBezTo>
                    <a:pt x="1782" y="1887"/>
                    <a:pt x="1879" y="1877"/>
                    <a:pt x="1976" y="1855"/>
                  </a:cubicBezTo>
                  <a:cubicBezTo>
                    <a:pt x="2584" y="1703"/>
                    <a:pt x="2584" y="1156"/>
                    <a:pt x="2493" y="700"/>
                  </a:cubicBezTo>
                  <a:cubicBezTo>
                    <a:pt x="2432" y="457"/>
                    <a:pt x="2341" y="214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7357474" y="2396337"/>
              <a:ext cx="26817" cy="22316"/>
            </a:xfrm>
            <a:custGeom>
              <a:avLst/>
              <a:gdLst/>
              <a:ahLst/>
              <a:cxnLst/>
              <a:rect l="l" t="t" r="r" b="b"/>
              <a:pathLst>
                <a:path w="1400" h="1165" extrusionOk="0">
                  <a:moveTo>
                    <a:pt x="1308" y="0"/>
                  </a:moveTo>
                  <a:lnTo>
                    <a:pt x="1308" y="0"/>
                  </a:lnTo>
                  <a:cubicBezTo>
                    <a:pt x="670" y="31"/>
                    <a:pt x="62" y="456"/>
                    <a:pt x="1" y="1064"/>
                  </a:cubicBezTo>
                  <a:cubicBezTo>
                    <a:pt x="143" y="1135"/>
                    <a:pt x="296" y="1165"/>
                    <a:pt x="453" y="1165"/>
                  </a:cubicBezTo>
                  <a:cubicBezTo>
                    <a:pt x="565" y="1165"/>
                    <a:pt x="678" y="1150"/>
                    <a:pt x="791" y="1125"/>
                  </a:cubicBezTo>
                  <a:cubicBezTo>
                    <a:pt x="1399" y="973"/>
                    <a:pt x="1399" y="456"/>
                    <a:pt x="1308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7256757" y="2046969"/>
              <a:ext cx="419801" cy="319103"/>
            </a:xfrm>
            <a:custGeom>
              <a:avLst/>
              <a:gdLst/>
              <a:ahLst/>
              <a:cxnLst/>
              <a:rect l="l" t="t" r="r" b="b"/>
              <a:pathLst>
                <a:path w="21916" h="16659" extrusionOk="0">
                  <a:moveTo>
                    <a:pt x="9678" y="1"/>
                  </a:moveTo>
                  <a:cubicBezTo>
                    <a:pt x="6519" y="1"/>
                    <a:pt x="3488" y="1073"/>
                    <a:pt x="2128" y="2829"/>
                  </a:cubicBezTo>
                  <a:cubicBezTo>
                    <a:pt x="0" y="5595"/>
                    <a:pt x="31" y="9729"/>
                    <a:pt x="31" y="9729"/>
                  </a:cubicBezTo>
                  <a:cubicBezTo>
                    <a:pt x="335" y="9030"/>
                    <a:pt x="791" y="7631"/>
                    <a:pt x="2979" y="5473"/>
                  </a:cubicBezTo>
                  <a:cubicBezTo>
                    <a:pt x="2979" y="5473"/>
                    <a:pt x="5016" y="10640"/>
                    <a:pt x="11764" y="11917"/>
                  </a:cubicBezTo>
                  <a:cubicBezTo>
                    <a:pt x="11460" y="11127"/>
                    <a:pt x="10973" y="9546"/>
                    <a:pt x="10882" y="9333"/>
                  </a:cubicBezTo>
                  <a:lnTo>
                    <a:pt x="10882" y="9333"/>
                  </a:lnTo>
                  <a:cubicBezTo>
                    <a:pt x="12068" y="10975"/>
                    <a:pt x="13679" y="12282"/>
                    <a:pt x="15533" y="13103"/>
                  </a:cubicBezTo>
                  <a:cubicBezTo>
                    <a:pt x="15654" y="14622"/>
                    <a:pt x="16566" y="15990"/>
                    <a:pt x="17964" y="16659"/>
                  </a:cubicBezTo>
                  <a:cubicBezTo>
                    <a:pt x="17964" y="16659"/>
                    <a:pt x="21916" y="7814"/>
                    <a:pt x="17539" y="3042"/>
                  </a:cubicBezTo>
                  <a:cubicBezTo>
                    <a:pt x="15614" y="913"/>
                    <a:pt x="12591" y="1"/>
                    <a:pt x="9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7309165" y="2131270"/>
              <a:ext cx="140904" cy="146900"/>
            </a:xfrm>
            <a:custGeom>
              <a:avLst/>
              <a:gdLst/>
              <a:ahLst/>
              <a:cxnLst/>
              <a:rect l="l" t="t" r="r" b="b"/>
              <a:pathLst>
                <a:path w="7356" h="7669" extrusionOk="0">
                  <a:moveTo>
                    <a:pt x="46" y="1"/>
                  </a:moveTo>
                  <a:cubicBezTo>
                    <a:pt x="23" y="1"/>
                    <a:pt x="0" y="24"/>
                    <a:pt x="0" y="69"/>
                  </a:cubicBezTo>
                  <a:cubicBezTo>
                    <a:pt x="30" y="981"/>
                    <a:pt x="213" y="1863"/>
                    <a:pt x="517" y="2714"/>
                  </a:cubicBezTo>
                  <a:cubicBezTo>
                    <a:pt x="882" y="3534"/>
                    <a:pt x="1368" y="4294"/>
                    <a:pt x="2006" y="4963"/>
                  </a:cubicBezTo>
                  <a:cubicBezTo>
                    <a:pt x="2553" y="5510"/>
                    <a:pt x="3222" y="5996"/>
                    <a:pt x="3921" y="6391"/>
                  </a:cubicBezTo>
                  <a:cubicBezTo>
                    <a:pt x="4985" y="6999"/>
                    <a:pt x="6170" y="7425"/>
                    <a:pt x="7356" y="7668"/>
                  </a:cubicBezTo>
                  <a:cubicBezTo>
                    <a:pt x="5471" y="7151"/>
                    <a:pt x="3769" y="6118"/>
                    <a:pt x="2432" y="4659"/>
                  </a:cubicBezTo>
                  <a:cubicBezTo>
                    <a:pt x="1854" y="4051"/>
                    <a:pt x="1368" y="3352"/>
                    <a:pt x="973" y="2622"/>
                  </a:cubicBezTo>
                  <a:cubicBezTo>
                    <a:pt x="517" y="1832"/>
                    <a:pt x="213" y="951"/>
                    <a:pt x="91" y="69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7564750" y="2308262"/>
              <a:ext cx="112976" cy="126768"/>
            </a:xfrm>
            <a:custGeom>
              <a:avLst/>
              <a:gdLst/>
              <a:ahLst/>
              <a:cxnLst/>
              <a:rect l="l" t="t" r="r" b="b"/>
              <a:pathLst>
                <a:path w="5898" h="6618" extrusionOk="0">
                  <a:moveTo>
                    <a:pt x="3887" y="1"/>
                  </a:moveTo>
                  <a:cubicBezTo>
                    <a:pt x="2417" y="1"/>
                    <a:pt x="609" y="2653"/>
                    <a:pt x="609" y="2653"/>
                  </a:cubicBezTo>
                  <a:lnTo>
                    <a:pt x="1" y="5510"/>
                  </a:lnTo>
                  <a:cubicBezTo>
                    <a:pt x="292" y="6204"/>
                    <a:pt x="962" y="6618"/>
                    <a:pt x="1671" y="6618"/>
                  </a:cubicBezTo>
                  <a:cubicBezTo>
                    <a:pt x="1925" y="6618"/>
                    <a:pt x="2184" y="6565"/>
                    <a:pt x="2432" y="6452"/>
                  </a:cubicBezTo>
                  <a:cubicBezTo>
                    <a:pt x="4195" y="5784"/>
                    <a:pt x="5898" y="951"/>
                    <a:pt x="4408" y="130"/>
                  </a:cubicBezTo>
                  <a:cubicBezTo>
                    <a:pt x="4242" y="41"/>
                    <a:pt x="4067" y="1"/>
                    <a:pt x="3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7583024" y="2336957"/>
              <a:ext cx="56852" cy="79302"/>
            </a:xfrm>
            <a:custGeom>
              <a:avLst/>
              <a:gdLst/>
              <a:ahLst/>
              <a:cxnLst/>
              <a:rect l="l" t="t" r="r" b="b"/>
              <a:pathLst>
                <a:path w="2968" h="4140" extrusionOk="0">
                  <a:moveTo>
                    <a:pt x="2937" y="0"/>
                  </a:moveTo>
                  <a:cubicBezTo>
                    <a:pt x="1235" y="182"/>
                    <a:pt x="19" y="2401"/>
                    <a:pt x="19" y="3982"/>
                  </a:cubicBezTo>
                  <a:lnTo>
                    <a:pt x="19" y="4012"/>
                  </a:lnTo>
                  <a:cubicBezTo>
                    <a:pt x="1" y="4087"/>
                    <a:pt x="63" y="4139"/>
                    <a:pt x="128" y="4139"/>
                  </a:cubicBezTo>
                  <a:cubicBezTo>
                    <a:pt x="168" y="4139"/>
                    <a:pt x="209" y="4119"/>
                    <a:pt x="232" y="4073"/>
                  </a:cubicBezTo>
                  <a:cubicBezTo>
                    <a:pt x="415" y="3708"/>
                    <a:pt x="597" y="3374"/>
                    <a:pt x="810" y="3070"/>
                  </a:cubicBezTo>
                  <a:cubicBezTo>
                    <a:pt x="1035" y="2800"/>
                    <a:pt x="1359" y="2647"/>
                    <a:pt x="1685" y="2647"/>
                  </a:cubicBezTo>
                  <a:cubicBezTo>
                    <a:pt x="1800" y="2647"/>
                    <a:pt x="1915" y="2666"/>
                    <a:pt x="2026" y="2705"/>
                  </a:cubicBezTo>
                  <a:cubicBezTo>
                    <a:pt x="2086" y="2705"/>
                    <a:pt x="2117" y="2644"/>
                    <a:pt x="2086" y="2644"/>
                  </a:cubicBezTo>
                  <a:cubicBezTo>
                    <a:pt x="1856" y="2480"/>
                    <a:pt x="1645" y="2410"/>
                    <a:pt x="1452" y="2410"/>
                  </a:cubicBezTo>
                  <a:cubicBezTo>
                    <a:pt x="1112" y="2410"/>
                    <a:pt x="830" y="2627"/>
                    <a:pt x="597" y="2918"/>
                  </a:cubicBezTo>
                  <a:cubicBezTo>
                    <a:pt x="1023" y="1733"/>
                    <a:pt x="1691" y="547"/>
                    <a:pt x="2937" y="61"/>
                  </a:cubicBezTo>
                  <a:cubicBezTo>
                    <a:pt x="2968" y="30"/>
                    <a:pt x="2968" y="0"/>
                    <a:pt x="2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7583388" y="2412638"/>
              <a:ext cx="33789" cy="29077"/>
            </a:xfrm>
            <a:custGeom>
              <a:avLst/>
              <a:gdLst/>
              <a:ahLst/>
              <a:cxnLst/>
              <a:rect l="l" t="t" r="r" b="b"/>
              <a:pathLst>
                <a:path w="1764" h="1518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217"/>
                    <a:pt x="383" y="1517"/>
                    <a:pt x="770" y="1517"/>
                  </a:cubicBezTo>
                  <a:cubicBezTo>
                    <a:pt x="951" y="1517"/>
                    <a:pt x="1132" y="1452"/>
                    <a:pt x="1277" y="1307"/>
                  </a:cubicBezTo>
                  <a:cubicBezTo>
                    <a:pt x="1763" y="821"/>
                    <a:pt x="1429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7299837" y="2576643"/>
              <a:ext cx="347031" cy="217122"/>
            </a:xfrm>
            <a:custGeom>
              <a:avLst/>
              <a:gdLst/>
              <a:ahLst/>
              <a:cxnLst/>
              <a:rect l="l" t="t" r="r" b="b"/>
              <a:pathLst>
                <a:path w="18117" h="11335" extrusionOk="0">
                  <a:moveTo>
                    <a:pt x="11440" y="0"/>
                  </a:moveTo>
                  <a:cubicBezTo>
                    <a:pt x="11209" y="0"/>
                    <a:pt x="10972" y="13"/>
                    <a:pt x="10730" y="40"/>
                  </a:cubicBezTo>
                  <a:cubicBezTo>
                    <a:pt x="6931" y="436"/>
                    <a:pt x="2159" y="4691"/>
                    <a:pt x="2159" y="4691"/>
                  </a:cubicBezTo>
                  <a:cubicBezTo>
                    <a:pt x="2159" y="4691"/>
                    <a:pt x="1" y="10861"/>
                    <a:pt x="3922" y="11317"/>
                  </a:cubicBezTo>
                  <a:cubicBezTo>
                    <a:pt x="4029" y="11329"/>
                    <a:pt x="4140" y="11334"/>
                    <a:pt x="4256" y="11334"/>
                  </a:cubicBezTo>
                  <a:cubicBezTo>
                    <a:pt x="8395" y="11334"/>
                    <a:pt x="18117" y="4144"/>
                    <a:pt x="18117" y="4144"/>
                  </a:cubicBezTo>
                  <a:cubicBezTo>
                    <a:pt x="18117" y="4144"/>
                    <a:pt x="15581" y="0"/>
                    <a:pt x="11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6784605" y="2699618"/>
              <a:ext cx="912927" cy="867013"/>
            </a:xfrm>
            <a:custGeom>
              <a:avLst/>
              <a:gdLst/>
              <a:ahLst/>
              <a:cxnLst/>
              <a:rect l="l" t="t" r="r" b="b"/>
              <a:pathLst>
                <a:path w="47660" h="45263" extrusionOk="0">
                  <a:moveTo>
                    <a:pt x="45187" y="0"/>
                  </a:moveTo>
                  <a:cubicBezTo>
                    <a:pt x="44045" y="0"/>
                    <a:pt x="42465" y="1352"/>
                    <a:pt x="40364" y="5171"/>
                  </a:cubicBezTo>
                  <a:cubicBezTo>
                    <a:pt x="36443" y="12344"/>
                    <a:pt x="29634" y="23469"/>
                    <a:pt x="28783" y="24107"/>
                  </a:cubicBezTo>
                  <a:cubicBezTo>
                    <a:pt x="27567" y="25049"/>
                    <a:pt x="3494" y="25718"/>
                    <a:pt x="1731" y="27511"/>
                  </a:cubicBezTo>
                  <a:cubicBezTo>
                    <a:pt x="0" y="29303"/>
                    <a:pt x="3063" y="44928"/>
                    <a:pt x="5433" y="44928"/>
                  </a:cubicBezTo>
                  <a:cubicBezTo>
                    <a:pt x="5435" y="44928"/>
                    <a:pt x="5437" y="44928"/>
                    <a:pt x="5439" y="44928"/>
                  </a:cubicBezTo>
                  <a:cubicBezTo>
                    <a:pt x="10880" y="44837"/>
                    <a:pt x="30637" y="45262"/>
                    <a:pt x="39057" y="39092"/>
                  </a:cubicBezTo>
                  <a:cubicBezTo>
                    <a:pt x="43252" y="36022"/>
                    <a:pt x="47659" y="13134"/>
                    <a:pt x="47659" y="5505"/>
                  </a:cubicBezTo>
                  <a:cubicBezTo>
                    <a:pt x="47659" y="3170"/>
                    <a:pt x="46936" y="0"/>
                    <a:pt x="4518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6219801" y="3188473"/>
              <a:ext cx="755167" cy="401757"/>
            </a:xfrm>
            <a:custGeom>
              <a:avLst/>
              <a:gdLst/>
              <a:ahLst/>
              <a:cxnLst/>
              <a:rect l="l" t="t" r="r" b="b"/>
              <a:pathLst>
                <a:path w="39424" h="20974" extrusionOk="0">
                  <a:moveTo>
                    <a:pt x="21253" y="1"/>
                  </a:moveTo>
                  <a:cubicBezTo>
                    <a:pt x="18821" y="1"/>
                    <a:pt x="15996" y="214"/>
                    <a:pt x="14560" y="775"/>
                  </a:cubicBezTo>
                  <a:cubicBezTo>
                    <a:pt x="11612" y="1899"/>
                    <a:pt x="1" y="8526"/>
                    <a:pt x="1521" y="11352"/>
                  </a:cubicBezTo>
                  <a:cubicBezTo>
                    <a:pt x="1956" y="12157"/>
                    <a:pt x="2600" y="12434"/>
                    <a:pt x="3282" y="12434"/>
                  </a:cubicBezTo>
                  <a:cubicBezTo>
                    <a:pt x="4345" y="12434"/>
                    <a:pt x="5499" y="11758"/>
                    <a:pt x="6085" y="11361"/>
                  </a:cubicBezTo>
                  <a:lnTo>
                    <a:pt x="6085" y="11361"/>
                  </a:lnTo>
                  <a:cubicBezTo>
                    <a:pt x="5098" y="12119"/>
                    <a:pt x="2701" y="14254"/>
                    <a:pt x="4469" y="15972"/>
                  </a:cubicBezTo>
                  <a:cubicBezTo>
                    <a:pt x="4917" y="16408"/>
                    <a:pt x="5453" y="16581"/>
                    <a:pt x="6022" y="16581"/>
                  </a:cubicBezTo>
                  <a:cubicBezTo>
                    <a:pt x="6997" y="16581"/>
                    <a:pt x="8069" y="16073"/>
                    <a:pt x="8963" y="15504"/>
                  </a:cubicBezTo>
                  <a:lnTo>
                    <a:pt x="8963" y="15504"/>
                  </a:lnTo>
                  <a:cubicBezTo>
                    <a:pt x="8104" y="16420"/>
                    <a:pt x="7556" y="17603"/>
                    <a:pt x="8846" y="18647"/>
                  </a:cubicBezTo>
                  <a:cubicBezTo>
                    <a:pt x="9221" y="18950"/>
                    <a:pt x="9692" y="19075"/>
                    <a:pt x="10214" y="19075"/>
                  </a:cubicBezTo>
                  <a:cubicBezTo>
                    <a:pt x="11255" y="19075"/>
                    <a:pt x="12501" y="18575"/>
                    <a:pt x="13604" y="17990"/>
                  </a:cubicBezTo>
                  <a:lnTo>
                    <a:pt x="13604" y="17990"/>
                  </a:lnTo>
                  <a:cubicBezTo>
                    <a:pt x="12887" y="18718"/>
                    <a:pt x="12532" y="19579"/>
                    <a:pt x="13375" y="20410"/>
                  </a:cubicBezTo>
                  <a:cubicBezTo>
                    <a:pt x="13773" y="20809"/>
                    <a:pt x="14375" y="20973"/>
                    <a:pt x="15098" y="20973"/>
                  </a:cubicBezTo>
                  <a:cubicBezTo>
                    <a:pt x="18506" y="20973"/>
                    <a:pt x="24591" y="17310"/>
                    <a:pt x="24591" y="17310"/>
                  </a:cubicBezTo>
                  <a:cubicBezTo>
                    <a:pt x="29329" y="18889"/>
                    <a:pt x="32684" y="19427"/>
                    <a:pt x="36170" y="19427"/>
                  </a:cubicBezTo>
                  <a:cubicBezTo>
                    <a:pt x="36978" y="19427"/>
                    <a:pt x="37793" y="19398"/>
                    <a:pt x="38634" y="19346"/>
                  </a:cubicBezTo>
                  <a:cubicBezTo>
                    <a:pt x="39424" y="19286"/>
                    <a:pt x="35412" y="1139"/>
                    <a:pt x="35412" y="1139"/>
                  </a:cubicBezTo>
                  <a:cubicBezTo>
                    <a:pt x="35412" y="1139"/>
                    <a:pt x="28299" y="349"/>
                    <a:pt x="23618" y="76"/>
                  </a:cubicBezTo>
                  <a:cubicBezTo>
                    <a:pt x="22933" y="28"/>
                    <a:pt x="22118" y="1"/>
                    <a:pt x="21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6387484" y="3368530"/>
              <a:ext cx="169292" cy="122573"/>
            </a:xfrm>
            <a:custGeom>
              <a:avLst/>
              <a:gdLst/>
              <a:ahLst/>
              <a:cxnLst/>
              <a:rect l="l" t="t" r="r" b="b"/>
              <a:pathLst>
                <a:path w="8838" h="6399" extrusionOk="0">
                  <a:moveTo>
                    <a:pt x="8749" y="1"/>
                  </a:moveTo>
                  <a:cubicBezTo>
                    <a:pt x="8741" y="1"/>
                    <a:pt x="8733" y="3"/>
                    <a:pt x="8724" y="7"/>
                  </a:cubicBezTo>
                  <a:cubicBezTo>
                    <a:pt x="7934" y="524"/>
                    <a:pt x="7022" y="949"/>
                    <a:pt x="6262" y="1405"/>
                  </a:cubicBezTo>
                  <a:cubicBezTo>
                    <a:pt x="5502" y="1861"/>
                    <a:pt x="4773" y="2317"/>
                    <a:pt x="4043" y="2834"/>
                  </a:cubicBezTo>
                  <a:cubicBezTo>
                    <a:pt x="3283" y="3381"/>
                    <a:pt x="2584" y="3958"/>
                    <a:pt x="1916" y="4566"/>
                  </a:cubicBezTo>
                  <a:lnTo>
                    <a:pt x="882" y="5509"/>
                  </a:lnTo>
                  <a:cubicBezTo>
                    <a:pt x="548" y="5752"/>
                    <a:pt x="274" y="6025"/>
                    <a:pt x="1" y="6329"/>
                  </a:cubicBezTo>
                  <a:cubicBezTo>
                    <a:pt x="1" y="6354"/>
                    <a:pt x="21" y="6398"/>
                    <a:pt x="44" y="6398"/>
                  </a:cubicBezTo>
                  <a:cubicBezTo>
                    <a:pt x="50" y="6398"/>
                    <a:pt x="56" y="6396"/>
                    <a:pt x="61" y="6390"/>
                  </a:cubicBezTo>
                  <a:cubicBezTo>
                    <a:pt x="426" y="6177"/>
                    <a:pt x="761" y="5934"/>
                    <a:pt x="1065" y="5630"/>
                  </a:cubicBezTo>
                  <a:cubicBezTo>
                    <a:pt x="1429" y="5357"/>
                    <a:pt x="1764" y="5083"/>
                    <a:pt x="2128" y="4840"/>
                  </a:cubicBezTo>
                  <a:cubicBezTo>
                    <a:pt x="2858" y="4323"/>
                    <a:pt x="3587" y="3867"/>
                    <a:pt x="4317" y="3320"/>
                  </a:cubicBezTo>
                  <a:cubicBezTo>
                    <a:pt x="5046" y="2773"/>
                    <a:pt x="5776" y="2226"/>
                    <a:pt x="6505" y="1709"/>
                  </a:cubicBezTo>
                  <a:cubicBezTo>
                    <a:pt x="7235" y="1132"/>
                    <a:pt x="7995" y="584"/>
                    <a:pt x="8785" y="98"/>
                  </a:cubicBezTo>
                  <a:cubicBezTo>
                    <a:pt x="8837" y="72"/>
                    <a:pt x="8800" y="1"/>
                    <a:pt x="8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6326571" y="3299802"/>
              <a:ext cx="159810" cy="115179"/>
            </a:xfrm>
            <a:custGeom>
              <a:avLst/>
              <a:gdLst/>
              <a:ahLst/>
              <a:cxnLst/>
              <a:rect l="l" t="t" r="r" b="b"/>
              <a:pathLst>
                <a:path w="8343" h="6013" extrusionOk="0">
                  <a:moveTo>
                    <a:pt x="8304" y="0"/>
                  </a:moveTo>
                  <a:cubicBezTo>
                    <a:pt x="8298" y="0"/>
                    <a:pt x="8293" y="3"/>
                    <a:pt x="8287" y="8"/>
                  </a:cubicBezTo>
                  <a:cubicBezTo>
                    <a:pt x="6737" y="707"/>
                    <a:pt x="5248" y="1558"/>
                    <a:pt x="3880" y="2562"/>
                  </a:cubicBezTo>
                  <a:cubicBezTo>
                    <a:pt x="3181" y="3078"/>
                    <a:pt x="506" y="5236"/>
                    <a:pt x="50" y="5875"/>
                  </a:cubicBezTo>
                  <a:cubicBezTo>
                    <a:pt x="1" y="5924"/>
                    <a:pt x="31" y="6013"/>
                    <a:pt x="93" y="6013"/>
                  </a:cubicBezTo>
                  <a:cubicBezTo>
                    <a:pt x="107" y="6013"/>
                    <a:pt x="124" y="6008"/>
                    <a:pt x="141" y="5996"/>
                  </a:cubicBezTo>
                  <a:cubicBezTo>
                    <a:pt x="506" y="5814"/>
                    <a:pt x="3485" y="3534"/>
                    <a:pt x="4184" y="3048"/>
                  </a:cubicBezTo>
                  <a:cubicBezTo>
                    <a:pt x="5582" y="2075"/>
                    <a:pt x="6950" y="1103"/>
                    <a:pt x="8318" y="99"/>
                  </a:cubicBezTo>
                  <a:cubicBezTo>
                    <a:pt x="8342" y="50"/>
                    <a:pt x="8327" y="0"/>
                    <a:pt x="8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6474237" y="3434327"/>
              <a:ext cx="156477" cy="102020"/>
            </a:xfrm>
            <a:custGeom>
              <a:avLst/>
              <a:gdLst/>
              <a:ahLst/>
              <a:cxnLst/>
              <a:rect l="l" t="t" r="r" b="b"/>
              <a:pathLst>
                <a:path w="8169" h="5326" extrusionOk="0">
                  <a:moveTo>
                    <a:pt x="8081" y="1"/>
                  </a:moveTo>
                  <a:cubicBezTo>
                    <a:pt x="8073" y="1"/>
                    <a:pt x="8064" y="2"/>
                    <a:pt x="8056" y="7"/>
                  </a:cubicBezTo>
                  <a:cubicBezTo>
                    <a:pt x="6566" y="615"/>
                    <a:pt x="5077" y="1344"/>
                    <a:pt x="3679" y="2165"/>
                  </a:cubicBezTo>
                  <a:cubicBezTo>
                    <a:pt x="2402" y="3107"/>
                    <a:pt x="1186" y="4110"/>
                    <a:pt x="31" y="5204"/>
                  </a:cubicBezTo>
                  <a:cubicBezTo>
                    <a:pt x="1" y="5235"/>
                    <a:pt x="61" y="5326"/>
                    <a:pt x="92" y="5326"/>
                  </a:cubicBezTo>
                  <a:cubicBezTo>
                    <a:pt x="761" y="4961"/>
                    <a:pt x="3283" y="3046"/>
                    <a:pt x="3952" y="2621"/>
                  </a:cubicBezTo>
                  <a:cubicBezTo>
                    <a:pt x="5320" y="1709"/>
                    <a:pt x="6718" y="919"/>
                    <a:pt x="8116" y="98"/>
                  </a:cubicBezTo>
                  <a:cubicBezTo>
                    <a:pt x="8169" y="72"/>
                    <a:pt x="8131" y="1"/>
                    <a:pt x="80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6865497" y="2689619"/>
              <a:ext cx="857876" cy="892738"/>
            </a:xfrm>
            <a:custGeom>
              <a:avLst/>
              <a:gdLst/>
              <a:ahLst/>
              <a:cxnLst/>
              <a:rect l="l" t="t" r="r" b="b"/>
              <a:pathLst>
                <a:path w="44786" h="46606" extrusionOk="0">
                  <a:moveTo>
                    <a:pt x="40596" y="0"/>
                  </a:moveTo>
                  <a:cubicBezTo>
                    <a:pt x="39396" y="0"/>
                    <a:pt x="38060" y="1028"/>
                    <a:pt x="36931" y="2987"/>
                  </a:cubicBezTo>
                  <a:cubicBezTo>
                    <a:pt x="33588" y="8763"/>
                    <a:pt x="25168" y="23656"/>
                    <a:pt x="24408" y="24052"/>
                  </a:cubicBezTo>
                  <a:cubicBezTo>
                    <a:pt x="23618" y="24416"/>
                    <a:pt x="1" y="25936"/>
                    <a:pt x="1" y="25936"/>
                  </a:cubicBezTo>
                  <a:lnTo>
                    <a:pt x="6475" y="46605"/>
                  </a:lnTo>
                  <a:cubicBezTo>
                    <a:pt x="19849" y="46514"/>
                    <a:pt x="32919" y="42715"/>
                    <a:pt x="36506" y="39037"/>
                  </a:cubicBezTo>
                  <a:cubicBezTo>
                    <a:pt x="39454" y="35997"/>
                    <a:pt x="41582" y="25784"/>
                    <a:pt x="43497" y="12623"/>
                  </a:cubicBezTo>
                  <a:cubicBezTo>
                    <a:pt x="44786" y="3963"/>
                    <a:pt x="42952" y="0"/>
                    <a:pt x="40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7117596" y="3493842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35" y="517"/>
                    <a:pt x="183" y="1064"/>
                    <a:pt x="122" y="1641"/>
                  </a:cubicBezTo>
                  <a:cubicBezTo>
                    <a:pt x="31" y="2189"/>
                    <a:pt x="1" y="2766"/>
                    <a:pt x="62" y="3313"/>
                  </a:cubicBezTo>
                  <a:cubicBezTo>
                    <a:pt x="274" y="2796"/>
                    <a:pt x="426" y="2249"/>
                    <a:pt x="487" y="1672"/>
                  </a:cubicBezTo>
                  <a:cubicBezTo>
                    <a:pt x="578" y="1125"/>
                    <a:pt x="578" y="547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7080340" y="3294113"/>
              <a:ext cx="64073" cy="10171"/>
            </a:xfrm>
            <a:custGeom>
              <a:avLst/>
              <a:gdLst/>
              <a:ahLst/>
              <a:cxnLst/>
              <a:rect l="l" t="t" r="r" b="b"/>
              <a:pathLst>
                <a:path w="3345" h="531" extrusionOk="0">
                  <a:moveTo>
                    <a:pt x="606" y="0"/>
                  </a:moveTo>
                  <a:cubicBezTo>
                    <a:pt x="406" y="0"/>
                    <a:pt x="205" y="10"/>
                    <a:pt x="1" y="32"/>
                  </a:cubicBezTo>
                  <a:cubicBezTo>
                    <a:pt x="548" y="245"/>
                    <a:pt x="1095" y="396"/>
                    <a:pt x="1642" y="457"/>
                  </a:cubicBezTo>
                  <a:cubicBezTo>
                    <a:pt x="1943" y="507"/>
                    <a:pt x="2254" y="530"/>
                    <a:pt x="2568" y="530"/>
                  </a:cubicBezTo>
                  <a:cubicBezTo>
                    <a:pt x="2825" y="530"/>
                    <a:pt x="3085" y="515"/>
                    <a:pt x="3344" y="488"/>
                  </a:cubicBezTo>
                  <a:cubicBezTo>
                    <a:pt x="2797" y="305"/>
                    <a:pt x="2250" y="153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6926046" y="3214370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1" y="2006"/>
                  </a:cubicBezTo>
                  <a:cubicBezTo>
                    <a:pt x="517" y="1793"/>
                    <a:pt x="1004" y="1520"/>
                    <a:pt x="1460" y="1155"/>
                  </a:cubicBezTo>
                  <a:cubicBezTo>
                    <a:pt x="1916" y="821"/>
                    <a:pt x="234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7350502" y="3090936"/>
              <a:ext cx="44267" cy="35533"/>
            </a:xfrm>
            <a:custGeom>
              <a:avLst/>
              <a:gdLst/>
              <a:ahLst/>
              <a:cxnLst/>
              <a:rect l="l" t="t" r="r" b="b"/>
              <a:pathLst>
                <a:path w="2311" h="1855" extrusionOk="0">
                  <a:moveTo>
                    <a:pt x="2310" y="0"/>
                  </a:moveTo>
                  <a:cubicBezTo>
                    <a:pt x="1794" y="213"/>
                    <a:pt x="1307" y="517"/>
                    <a:pt x="882" y="882"/>
                  </a:cubicBezTo>
                  <a:cubicBezTo>
                    <a:pt x="699" y="973"/>
                    <a:pt x="547" y="1125"/>
                    <a:pt x="395" y="1247"/>
                  </a:cubicBezTo>
                  <a:cubicBezTo>
                    <a:pt x="243" y="1459"/>
                    <a:pt x="122" y="1672"/>
                    <a:pt x="0" y="1854"/>
                  </a:cubicBezTo>
                  <a:cubicBezTo>
                    <a:pt x="395" y="1642"/>
                    <a:pt x="760" y="1429"/>
                    <a:pt x="1094" y="1155"/>
                  </a:cubicBezTo>
                  <a:cubicBezTo>
                    <a:pt x="1550" y="821"/>
                    <a:pt x="1976" y="426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7683530" y="2896474"/>
              <a:ext cx="19232" cy="19232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639" y="304"/>
                    <a:pt x="304" y="638"/>
                    <a:pt x="1" y="1003"/>
                  </a:cubicBezTo>
                  <a:cubicBezTo>
                    <a:pt x="335" y="851"/>
                    <a:pt x="669" y="699"/>
                    <a:pt x="973" y="486"/>
                  </a:cubicBezTo>
                  <a:cubicBezTo>
                    <a:pt x="973" y="304"/>
                    <a:pt x="1004" y="152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7228235" y="3385540"/>
              <a:ext cx="51240" cy="38444"/>
            </a:xfrm>
            <a:custGeom>
              <a:avLst/>
              <a:gdLst/>
              <a:ahLst/>
              <a:cxnLst/>
              <a:rect l="l" t="t" r="r" b="b"/>
              <a:pathLst>
                <a:path w="2675" h="200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487"/>
                    <a:pt x="1216" y="852"/>
                  </a:cubicBezTo>
                  <a:cubicBezTo>
                    <a:pt x="760" y="1186"/>
                    <a:pt x="365" y="1581"/>
                    <a:pt x="0" y="2007"/>
                  </a:cubicBezTo>
                  <a:cubicBezTo>
                    <a:pt x="517" y="1794"/>
                    <a:pt x="1003" y="1490"/>
                    <a:pt x="1459" y="1155"/>
                  </a:cubicBezTo>
                  <a:cubicBezTo>
                    <a:pt x="1915" y="821"/>
                    <a:pt x="2310" y="42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7642194" y="2689332"/>
              <a:ext cx="36701" cy="46451"/>
            </a:xfrm>
            <a:custGeom>
              <a:avLst/>
              <a:gdLst/>
              <a:ahLst/>
              <a:cxnLst/>
              <a:rect l="l" t="t" r="r" b="b"/>
              <a:pathLst>
                <a:path w="1916" h="2425" extrusionOk="0">
                  <a:moveTo>
                    <a:pt x="118" y="1"/>
                  </a:moveTo>
                  <a:cubicBezTo>
                    <a:pt x="84" y="1"/>
                    <a:pt x="46" y="9"/>
                    <a:pt x="0" y="24"/>
                  </a:cubicBezTo>
                  <a:cubicBezTo>
                    <a:pt x="213" y="419"/>
                    <a:pt x="456" y="814"/>
                    <a:pt x="760" y="1209"/>
                  </a:cubicBezTo>
                  <a:cubicBezTo>
                    <a:pt x="1095" y="1635"/>
                    <a:pt x="1459" y="2060"/>
                    <a:pt x="1915" y="2425"/>
                  </a:cubicBezTo>
                  <a:cubicBezTo>
                    <a:pt x="1672" y="1878"/>
                    <a:pt x="1399" y="1392"/>
                    <a:pt x="1034" y="966"/>
                  </a:cubicBezTo>
                  <a:cubicBezTo>
                    <a:pt x="791" y="601"/>
                    <a:pt x="517" y="297"/>
                    <a:pt x="213" y="24"/>
                  </a:cubicBezTo>
                  <a:cubicBezTo>
                    <a:pt x="183" y="9"/>
                    <a:pt x="152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7200288" y="2913445"/>
              <a:ext cx="276981" cy="251448"/>
            </a:xfrm>
            <a:custGeom>
              <a:avLst/>
              <a:gdLst/>
              <a:ahLst/>
              <a:cxnLst/>
              <a:rect l="l" t="t" r="r" b="b"/>
              <a:pathLst>
                <a:path w="14460" h="13127" extrusionOk="0">
                  <a:moveTo>
                    <a:pt x="14361" y="1"/>
                  </a:moveTo>
                  <a:cubicBezTo>
                    <a:pt x="14342" y="1"/>
                    <a:pt x="14325" y="8"/>
                    <a:pt x="14316" y="26"/>
                  </a:cubicBezTo>
                  <a:cubicBezTo>
                    <a:pt x="13557" y="1151"/>
                    <a:pt x="12827" y="2366"/>
                    <a:pt x="12128" y="3552"/>
                  </a:cubicBezTo>
                  <a:lnTo>
                    <a:pt x="12067" y="3643"/>
                  </a:lnTo>
                  <a:cubicBezTo>
                    <a:pt x="12098" y="3552"/>
                    <a:pt x="12128" y="3461"/>
                    <a:pt x="12158" y="3400"/>
                  </a:cubicBezTo>
                  <a:cubicBezTo>
                    <a:pt x="12402" y="2792"/>
                    <a:pt x="12614" y="2184"/>
                    <a:pt x="12857" y="1607"/>
                  </a:cubicBezTo>
                  <a:cubicBezTo>
                    <a:pt x="12857" y="1585"/>
                    <a:pt x="12842" y="1564"/>
                    <a:pt x="12823" y="1564"/>
                  </a:cubicBezTo>
                  <a:cubicBezTo>
                    <a:pt x="12815" y="1564"/>
                    <a:pt x="12806" y="1567"/>
                    <a:pt x="12797" y="1576"/>
                  </a:cubicBezTo>
                  <a:cubicBezTo>
                    <a:pt x="12554" y="2154"/>
                    <a:pt x="12250" y="2731"/>
                    <a:pt x="12006" y="3278"/>
                  </a:cubicBezTo>
                  <a:cubicBezTo>
                    <a:pt x="11854" y="3674"/>
                    <a:pt x="11702" y="4069"/>
                    <a:pt x="11581" y="4464"/>
                  </a:cubicBezTo>
                  <a:cubicBezTo>
                    <a:pt x="11034" y="5345"/>
                    <a:pt x="10517" y="6227"/>
                    <a:pt x="10000" y="7139"/>
                  </a:cubicBezTo>
                  <a:cubicBezTo>
                    <a:pt x="9301" y="8324"/>
                    <a:pt x="8602" y="9540"/>
                    <a:pt x="7903" y="10725"/>
                  </a:cubicBezTo>
                  <a:cubicBezTo>
                    <a:pt x="7721" y="10999"/>
                    <a:pt x="7569" y="11303"/>
                    <a:pt x="7386" y="11607"/>
                  </a:cubicBezTo>
                  <a:cubicBezTo>
                    <a:pt x="7265" y="11850"/>
                    <a:pt x="7022" y="12063"/>
                    <a:pt x="6778" y="12154"/>
                  </a:cubicBezTo>
                  <a:cubicBezTo>
                    <a:pt x="6444" y="12245"/>
                    <a:pt x="6110" y="12275"/>
                    <a:pt x="5806" y="12306"/>
                  </a:cubicBezTo>
                  <a:cubicBezTo>
                    <a:pt x="5441" y="12336"/>
                    <a:pt x="5107" y="12367"/>
                    <a:pt x="4742" y="12397"/>
                  </a:cubicBezTo>
                  <a:cubicBezTo>
                    <a:pt x="3192" y="12610"/>
                    <a:pt x="1611" y="12853"/>
                    <a:pt x="61" y="13066"/>
                  </a:cubicBezTo>
                  <a:cubicBezTo>
                    <a:pt x="0" y="13066"/>
                    <a:pt x="0" y="13127"/>
                    <a:pt x="61" y="13127"/>
                  </a:cubicBezTo>
                  <a:cubicBezTo>
                    <a:pt x="1489" y="13035"/>
                    <a:pt x="2948" y="12975"/>
                    <a:pt x="4377" y="12853"/>
                  </a:cubicBezTo>
                  <a:cubicBezTo>
                    <a:pt x="5107" y="12792"/>
                    <a:pt x="5806" y="12731"/>
                    <a:pt x="6535" y="12640"/>
                  </a:cubicBezTo>
                  <a:cubicBezTo>
                    <a:pt x="6778" y="12640"/>
                    <a:pt x="7052" y="12549"/>
                    <a:pt x="7295" y="12397"/>
                  </a:cubicBezTo>
                  <a:cubicBezTo>
                    <a:pt x="7477" y="12215"/>
                    <a:pt x="7629" y="12002"/>
                    <a:pt x="7751" y="11759"/>
                  </a:cubicBezTo>
                  <a:cubicBezTo>
                    <a:pt x="9180" y="9297"/>
                    <a:pt x="10608" y="6804"/>
                    <a:pt x="12037" y="4312"/>
                  </a:cubicBezTo>
                  <a:cubicBezTo>
                    <a:pt x="12857" y="2914"/>
                    <a:pt x="13678" y="1515"/>
                    <a:pt x="14438" y="87"/>
                  </a:cubicBezTo>
                  <a:cubicBezTo>
                    <a:pt x="14460" y="44"/>
                    <a:pt x="14405" y="1"/>
                    <a:pt x="1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7253846" y="2978036"/>
              <a:ext cx="446924" cy="579860"/>
            </a:xfrm>
            <a:custGeom>
              <a:avLst/>
              <a:gdLst/>
              <a:ahLst/>
              <a:cxnLst/>
              <a:rect l="l" t="t" r="r" b="b"/>
              <a:pathLst>
                <a:path w="23332" h="30272" extrusionOk="0">
                  <a:moveTo>
                    <a:pt x="22831" y="1"/>
                  </a:moveTo>
                  <a:cubicBezTo>
                    <a:pt x="22807" y="1"/>
                    <a:pt x="22781" y="17"/>
                    <a:pt x="22767" y="58"/>
                  </a:cubicBezTo>
                  <a:cubicBezTo>
                    <a:pt x="22402" y="2885"/>
                    <a:pt x="21885" y="5712"/>
                    <a:pt x="21278" y="8508"/>
                  </a:cubicBezTo>
                  <a:cubicBezTo>
                    <a:pt x="20670" y="11305"/>
                    <a:pt x="19970" y="14101"/>
                    <a:pt x="19150" y="16837"/>
                  </a:cubicBezTo>
                  <a:cubicBezTo>
                    <a:pt x="18755" y="18204"/>
                    <a:pt x="18329" y="19542"/>
                    <a:pt x="17843" y="20879"/>
                  </a:cubicBezTo>
                  <a:cubicBezTo>
                    <a:pt x="17478" y="22034"/>
                    <a:pt x="16901" y="23129"/>
                    <a:pt x="16171" y="24132"/>
                  </a:cubicBezTo>
                  <a:cubicBezTo>
                    <a:pt x="15320" y="25104"/>
                    <a:pt x="14256" y="25864"/>
                    <a:pt x="13040" y="26351"/>
                  </a:cubicBezTo>
                  <a:cubicBezTo>
                    <a:pt x="11764" y="26928"/>
                    <a:pt x="10487" y="27445"/>
                    <a:pt x="9180" y="27870"/>
                  </a:cubicBezTo>
                  <a:cubicBezTo>
                    <a:pt x="6171" y="28843"/>
                    <a:pt x="3101" y="29481"/>
                    <a:pt x="31" y="30211"/>
                  </a:cubicBezTo>
                  <a:cubicBezTo>
                    <a:pt x="1" y="30211"/>
                    <a:pt x="1" y="30272"/>
                    <a:pt x="31" y="30272"/>
                  </a:cubicBezTo>
                  <a:cubicBezTo>
                    <a:pt x="2827" y="29876"/>
                    <a:pt x="5624" y="29299"/>
                    <a:pt x="8359" y="28569"/>
                  </a:cubicBezTo>
                  <a:cubicBezTo>
                    <a:pt x="9758" y="28205"/>
                    <a:pt x="11125" y="27749"/>
                    <a:pt x="12432" y="27202"/>
                  </a:cubicBezTo>
                  <a:cubicBezTo>
                    <a:pt x="13679" y="26715"/>
                    <a:pt x="14925" y="26138"/>
                    <a:pt x="15897" y="25256"/>
                  </a:cubicBezTo>
                  <a:cubicBezTo>
                    <a:pt x="16809" y="24375"/>
                    <a:pt x="17508" y="23281"/>
                    <a:pt x="17934" y="22095"/>
                  </a:cubicBezTo>
                  <a:cubicBezTo>
                    <a:pt x="18451" y="20849"/>
                    <a:pt x="18846" y="19572"/>
                    <a:pt x="19271" y="18296"/>
                  </a:cubicBezTo>
                  <a:cubicBezTo>
                    <a:pt x="20122" y="15499"/>
                    <a:pt x="20852" y="12673"/>
                    <a:pt x="21460" y="9785"/>
                  </a:cubicBezTo>
                  <a:cubicBezTo>
                    <a:pt x="21642" y="8964"/>
                    <a:pt x="21794" y="8113"/>
                    <a:pt x="21946" y="7292"/>
                  </a:cubicBezTo>
                  <a:cubicBezTo>
                    <a:pt x="22281" y="6502"/>
                    <a:pt x="22554" y="5682"/>
                    <a:pt x="22767" y="4830"/>
                  </a:cubicBezTo>
                  <a:cubicBezTo>
                    <a:pt x="22888" y="4405"/>
                    <a:pt x="22980" y="3979"/>
                    <a:pt x="23071" y="3523"/>
                  </a:cubicBezTo>
                  <a:cubicBezTo>
                    <a:pt x="23162" y="3067"/>
                    <a:pt x="23192" y="2612"/>
                    <a:pt x="23314" y="2186"/>
                  </a:cubicBezTo>
                  <a:cubicBezTo>
                    <a:pt x="23332" y="2150"/>
                    <a:pt x="23318" y="2136"/>
                    <a:pt x="23298" y="2136"/>
                  </a:cubicBezTo>
                  <a:cubicBezTo>
                    <a:pt x="23284" y="2136"/>
                    <a:pt x="23266" y="2143"/>
                    <a:pt x="23253" y="2156"/>
                  </a:cubicBezTo>
                  <a:cubicBezTo>
                    <a:pt x="23192" y="2642"/>
                    <a:pt x="23071" y="3098"/>
                    <a:pt x="22919" y="3554"/>
                  </a:cubicBezTo>
                  <a:cubicBezTo>
                    <a:pt x="22828" y="3949"/>
                    <a:pt x="22706" y="4375"/>
                    <a:pt x="22585" y="4770"/>
                  </a:cubicBezTo>
                  <a:cubicBezTo>
                    <a:pt x="22463" y="5165"/>
                    <a:pt x="22281" y="5682"/>
                    <a:pt x="22129" y="6137"/>
                  </a:cubicBezTo>
                  <a:cubicBezTo>
                    <a:pt x="22433" y="4131"/>
                    <a:pt x="22706" y="2095"/>
                    <a:pt x="22888" y="58"/>
                  </a:cubicBezTo>
                  <a:cubicBezTo>
                    <a:pt x="22888" y="25"/>
                    <a:pt x="22861" y="1"/>
                    <a:pt x="22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6961559" y="3205253"/>
              <a:ext cx="110850" cy="346169"/>
            </a:xfrm>
            <a:custGeom>
              <a:avLst/>
              <a:gdLst/>
              <a:ahLst/>
              <a:cxnLst/>
              <a:rect l="l" t="t" r="r" b="b"/>
              <a:pathLst>
                <a:path w="5787" h="18072" extrusionOk="0">
                  <a:moveTo>
                    <a:pt x="45" y="0"/>
                  </a:moveTo>
                  <a:cubicBezTo>
                    <a:pt x="22" y="0"/>
                    <a:pt x="1" y="15"/>
                    <a:pt x="1" y="51"/>
                  </a:cubicBezTo>
                  <a:cubicBezTo>
                    <a:pt x="639" y="3121"/>
                    <a:pt x="1460" y="6130"/>
                    <a:pt x="2433" y="9108"/>
                  </a:cubicBezTo>
                  <a:cubicBezTo>
                    <a:pt x="3375" y="12118"/>
                    <a:pt x="4499" y="15036"/>
                    <a:pt x="5594" y="18014"/>
                  </a:cubicBezTo>
                  <a:cubicBezTo>
                    <a:pt x="5604" y="18055"/>
                    <a:pt x="5631" y="18072"/>
                    <a:pt x="5660" y="18072"/>
                  </a:cubicBezTo>
                  <a:cubicBezTo>
                    <a:pt x="5719" y="18072"/>
                    <a:pt x="5786" y="18004"/>
                    <a:pt x="5746" y="17923"/>
                  </a:cubicBezTo>
                  <a:cubicBezTo>
                    <a:pt x="4803" y="14944"/>
                    <a:pt x="3983" y="11874"/>
                    <a:pt x="3040" y="8926"/>
                  </a:cubicBezTo>
                  <a:cubicBezTo>
                    <a:pt x="2129" y="5947"/>
                    <a:pt x="1217" y="2938"/>
                    <a:pt x="92" y="20"/>
                  </a:cubicBezTo>
                  <a:cubicBezTo>
                    <a:pt x="79" y="8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6859099" y="3176808"/>
              <a:ext cx="134506" cy="32583"/>
            </a:xfrm>
            <a:custGeom>
              <a:avLst/>
              <a:gdLst/>
              <a:ahLst/>
              <a:cxnLst/>
              <a:rect l="l" t="t" r="r" b="b"/>
              <a:pathLst>
                <a:path w="7022" h="1701" extrusionOk="0">
                  <a:moveTo>
                    <a:pt x="6098" y="1"/>
                  </a:moveTo>
                  <a:cubicBezTo>
                    <a:pt x="5813" y="1"/>
                    <a:pt x="5532" y="16"/>
                    <a:pt x="5259" y="46"/>
                  </a:cubicBezTo>
                  <a:cubicBezTo>
                    <a:pt x="4681" y="46"/>
                    <a:pt x="4104" y="77"/>
                    <a:pt x="3557" y="107"/>
                  </a:cubicBezTo>
                  <a:cubicBezTo>
                    <a:pt x="2401" y="137"/>
                    <a:pt x="1277" y="229"/>
                    <a:pt x="152" y="320"/>
                  </a:cubicBezTo>
                  <a:cubicBezTo>
                    <a:pt x="61" y="320"/>
                    <a:pt x="0" y="411"/>
                    <a:pt x="31" y="502"/>
                  </a:cubicBezTo>
                  <a:cubicBezTo>
                    <a:pt x="183" y="928"/>
                    <a:pt x="365" y="1323"/>
                    <a:pt x="608" y="1688"/>
                  </a:cubicBezTo>
                  <a:cubicBezTo>
                    <a:pt x="617" y="1696"/>
                    <a:pt x="626" y="1700"/>
                    <a:pt x="634" y="1700"/>
                  </a:cubicBezTo>
                  <a:cubicBezTo>
                    <a:pt x="654" y="1700"/>
                    <a:pt x="669" y="1679"/>
                    <a:pt x="669" y="1657"/>
                  </a:cubicBezTo>
                  <a:cubicBezTo>
                    <a:pt x="608" y="1292"/>
                    <a:pt x="517" y="928"/>
                    <a:pt x="365" y="593"/>
                  </a:cubicBezTo>
                  <a:cubicBezTo>
                    <a:pt x="1459" y="533"/>
                    <a:pt x="2523" y="472"/>
                    <a:pt x="3617" y="381"/>
                  </a:cubicBezTo>
                  <a:lnTo>
                    <a:pt x="5289" y="259"/>
                  </a:lnTo>
                  <a:cubicBezTo>
                    <a:pt x="5836" y="198"/>
                    <a:pt x="6414" y="198"/>
                    <a:pt x="6961" y="107"/>
                  </a:cubicBezTo>
                  <a:cubicBezTo>
                    <a:pt x="7022" y="107"/>
                    <a:pt x="6991" y="46"/>
                    <a:pt x="6961" y="46"/>
                  </a:cubicBezTo>
                  <a:cubicBezTo>
                    <a:pt x="6672" y="16"/>
                    <a:pt x="6383" y="1"/>
                    <a:pt x="6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6503927" y="3092679"/>
              <a:ext cx="227715" cy="262462"/>
            </a:xfrm>
            <a:custGeom>
              <a:avLst/>
              <a:gdLst/>
              <a:ahLst/>
              <a:cxnLst/>
              <a:rect l="l" t="t" r="r" b="b"/>
              <a:pathLst>
                <a:path w="11888" h="13702" extrusionOk="0">
                  <a:moveTo>
                    <a:pt x="1" y="0"/>
                  </a:moveTo>
                  <a:lnTo>
                    <a:pt x="1885" y="5289"/>
                  </a:lnTo>
                  <a:cubicBezTo>
                    <a:pt x="2592" y="5230"/>
                    <a:pt x="3299" y="5197"/>
                    <a:pt x="4013" y="5197"/>
                  </a:cubicBezTo>
                  <a:cubicBezTo>
                    <a:pt x="4406" y="5197"/>
                    <a:pt x="4800" y="5207"/>
                    <a:pt x="5199" y="5229"/>
                  </a:cubicBezTo>
                  <a:cubicBezTo>
                    <a:pt x="5199" y="5229"/>
                    <a:pt x="6475" y="8754"/>
                    <a:pt x="7965" y="11946"/>
                  </a:cubicBezTo>
                  <a:cubicBezTo>
                    <a:pt x="8433" y="12959"/>
                    <a:pt x="9481" y="13701"/>
                    <a:pt x="10341" y="13701"/>
                  </a:cubicBezTo>
                  <a:cubicBezTo>
                    <a:pt x="11210" y="13701"/>
                    <a:pt x="11887" y="12944"/>
                    <a:pt x="11582" y="10943"/>
                  </a:cubicBezTo>
                  <a:cubicBezTo>
                    <a:pt x="10852" y="6353"/>
                    <a:pt x="10974" y="4803"/>
                    <a:pt x="9727" y="3283"/>
                  </a:cubicBezTo>
                  <a:cubicBezTo>
                    <a:pt x="7843" y="973"/>
                    <a:pt x="1399" y="70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6548865" y="3378548"/>
              <a:ext cx="217965" cy="200419"/>
            </a:xfrm>
            <a:custGeom>
              <a:avLst/>
              <a:gdLst/>
              <a:ahLst/>
              <a:cxnLst/>
              <a:rect l="l" t="t" r="r" b="b"/>
              <a:pathLst>
                <a:path w="11379" h="10463" extrusionOk="0">
                  <a:moveTo>
                    <a:pt x="2830" y="0"/>
                  </a:moveTo>
                  <a:cubicBezTo>
                    <a:pt x="2623" y="0"/>
                    <a:pt x="2436" y="49"/>
                    <a:pt x="2275" y="153"/>
                  </a:cubicBezTo>
                  <a:cubicBezTo>
                    <a:pt x="1" y="1578"/>
                    <a:pt x="3630" y="10462"/>
                    <a:pt x="6995" y="10462"/>
                  </a:cubicBezTo>
                  <a:cubicBezTo>
                    <a:pt x="7363" y="10462"/>
                    <a:pt x="7727" y="10356"/>
                    <a:pt x="8081" y="10122"/>
                  </a:cubicBezTo>
                  <a:cubicBezTo>
                    <a:pt x="11379" y="7924"/>
                    <a:pt x="5475" y="0"/>
                    <a:pt x="2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6479600" y="3414751"/>
              <a:ext cx="218022" cy="200323"/>
            </a:xfrm>
            <a:custGeom>
              <a:avLst/>
              <a:gdLst/>
              <a:ahLst/>
              <a:cxnLst/>
              <a:rect l="l" t="t" r="r" b="b"/>
              <a:pathLst>
                <a:path w="11382" h="10458" extrusionOk="0">
                  <a:moveTo>
                    <a:pt x="2819" y="0"/>
                  </a:moveTo>
                  <a:cubicBezTo>
                    <a:pt x="2616" y="0"/>
                    <a:pt x="2432" y="47"/>
                    <a:pt x="2274" y="147"/>
                  </a:cubicBezTo>
                  <a:cubicBezTo>
                    <a:pt x="0" y="1599"/>
                    <a:pt x="3627" y="10457"/>
                    <a:pt x="6991" y="10457"/>
                  </a:cubicBezTo>
                  <a:cubicBezTo>
                    <a:pt x="7360" y="10457"/>
                    <a:pt x="7725" y="10351"/>
                    <a:pt x="8079" y="10117"/>
                  </a:cubicBezTo>
                  <a:cubicBezTo>
                    <a:pt x="11382" y="7915"/>
                    <a:pt x="5459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6429472" y="3423658"/>
              <a:ext cx="183888" cy="194174"/>
            </a:xfrm>
            <a:custGeom>
              <a:avLst/>
              <a:gdLst/>
              <a:ahLst/>
              <a:cxnLst/>
              <a:rect l="l" t="t" r="r" b="b"/>
              <a:pathLst>
                <a:path w="9600" h="10137" extrusionOk="0">
                  <a:moveTo>
                    <a:pt x="2703" y="1"/>
                  </a:moveTo>
                  <a:cubicBezTo>
                    <a:pt x="2574" y="1"/>
                    <a:pt x="2452" y="26"/>
                    <a:pt x="2338" y="77"/>
                  </a:cubicBezTo>
                  <a:cubicBezTo>
                    <a:pt x="0" y="1063"/>
                    <a:pt x="2255" y="10136"/>
                    <a:pt x="5427" y="10136"/>
                  </a:cubicBezTo>
                  <a:cubicBezTo>
                    <a:pt x="5679" y="10136"/>
                    <a:pt x="5936" y="10079"/>
                    <a:pt x="6198" y="9956"/>
                  </a:cubicBezTo>
                  <a:cubicBezTo>
                    <a:pt x="9600" y="8342"/>
                    <a:pt x="5072" y="1"/>
                    <a:pt x="2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6366873" y="3419789"/>
              <a:ext cx="144237" cy="196722"/>
            </a:xfrm>
            <a:custGeom>
              <a:avLst/>
              <a:gdLst/>
              <a:ahLst/>
              <a:cxnLst/>
              <a:rect l="l" t="t" r="r" b="b"/>
              <a:pathLst>
                <a:path w="7530" h="10270" extrusionOk="0">
                  <a:moveTo>
                    <a:pt x="3056" y="0"/>
                  </a:moveTo>
                  <a:cubicBezTo>
                    <a:pt x="3025" y="0"/>
                    <a:pt x="2993" y="2"/>
                    <a:pt x="2961" y="6"/>
                  </a:cubicBezTo>
                  <a:cubicBezTo>
                    <a:pt x="384" y="302"/>
                    <a:pt x="1" y="10270"/>
                    <a:pt x="3500" y="10270"/>
                  </a:cubicBezTo>
                  <a:cubicBezTo>
                    <a:pt x="3591" y="10270"/>
                    <a:pt x="3685" y="10263"/>
                    <a:pt x="3782" y="10249"/>
                  </a:cubicBezTo>
                  <a:cubicBezTo>
                    <a:pt x="7530" y="9709"/>
                    <a:pt x="5362" y="0"/>
                    <a:pt x="3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6580950" y="3440629"/>
              <a:ext cx="72770" cy="128971"/>
            </a:xfrm>
            <a:custGeom>
              <a:avLst/>
              <a:gdLst/>
              <a:ahLst/>
              <a:cxnLst/>
              <a:rect l="l" t="t" r="r" b="b"/>
              <a:pathLst>
                <a:path w="3799" h="6733" extrusionOk="0">
                  <a:moveTo>
                    <a:pt x="55" y="0"/>
                  </a:moveTo>
                  <a:cubicBezTo>
                    <a:pt x="27" y="0"/>
                    <a:pt x="0" y="28"/>
                    <a:pt x="22" y="73"/>
                  </a:cubicBezTo>
                  <a:cubicBezTo>
                    <a:pt x="296" y="620"/>
                    <a:pt x="661" y="1167"/>
                    <a:pt x="965" y="1684"/>
                  </a:cubicBezTo>
                  <a:cubicBezTo>
                    <a:pt x="1269" y="2231"/>
                    <a:pt x="1573" y="2778"/>
                    <a:pt x="1877" y="3325"/>
                  </a:cubicBezTo>
                  <a:cubicBezTo>
                    <a:pt x="2181" y="3872"/>
                    <a:pt x="2454" y="4450"/>
                    <a:pt x="2758" y="4997"/>
                  </a:cubicBezTo>
                  <a:cubicBezTo>
                    <a:pt x="3123" y="5544"/>
                    <a:pt x="3427" y="6091"/>
                    <a:pt x="3670" y="6699"/>
                  </a:cubicBezTo>
                  <a:cubicBezTo>
                    <a:pt x="3682" y="6722"/>
                    <a:pt x="3706" y="6732"/>
                    <a:pt x="3729" y="6732"/>
                  </a:cubicBezTo>
                  <a:cubicBezTo>
                    <a:pt x="3767" y="6732"/>
                    <a:pt x="3799" y="6706"/>
                    <a:pt x="3761" y="6669"/>
                  </a:cubicBezTo>
                  <a:cubicBezTo>
                    <a:pt x="3518" y="6061"/>
                    <a:pt x="3336" y="5392"/>
                    <a:pt x="3092" y="4784"/>
                  </a:cubicBezTo>
                  <a:cubicBezTo>
                    <a:pt x="2849" y="4207"/>
                    <a:pt x="2545" y="3659"/>
                    <a:pt x="2241" y="3112"/>
                  </a:cubicBezTo>
                  <a:cubicBezTo>
                    <a:pt x="1937" y="2535"/>
                    <a:pt x="1573" y="1988"/>
                    <a:pt x="1208" y="1471"/>
                  </a:cubicBezTo>
                  <a:cubicBezTo>
                    <a:pt x="874" y="954"/>
                    <a:pt x="478" y="468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6509406" y="3439059"/>
              <a:ext cx="59764" cy="154581"/>
            </a:xfrm>
            <a:custGeom>
              <a:avLst/>
              <a:gdLst/>
              <a:ahLst/>
              <a:cxnLst/>
              <a:rect l="l" t="t" r="r" b="b"/>
              <a:pathLst>
                <a:path w="3120" h="8070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262" y="1431"/>
                    <a:pt x="627" y="2799"/>
                    <a:pt x="1052" y="4137"/>
                  </a:cubicBezTo>
                  <a:cubicBezTo>
                    <a:pt x="1326" y="4836"/>
                    <a:pt x="1599" y="5504"/>
                    <a:pt x="1934" y="6143"/>
                  </a:cubicBezTo>
                  <a:cubicBezTo>
                    <a:pt x="2268" y="6811"/>
                    <a:pt x="2663" y="7389"/>
                    <a:pt x="3028" y="8058"/>
                  </a:cubicBezTo>
                  <a:cubicBezTo>
                    <a:pt x="3036" y="8066"/>
                    <a:pt x="3046" y="8070"/>
                    <a:pt x="3057" y="8070"/>
                  </a:cubicBezTo>
                  <a:cubicBezTo>
                    <a:pt x="3087" y="8070"/>
                    <a:pt x="3119" y="8041"/>
                    <a:pt x="3119" y="7997"/>
                  </a:cubicBezTo>
                  <a:cubicBezTo>
                    <a:pt x="2754" y="7359"/>
                    <a:pt x="2481" y="6629"/>
                    <a:pt x="2207" y="5960"/>
                  </a:cubicBezTo>
                  <a:cubicBezTo>
                    <a:pt x="1903" y="5292"/>
                    <a:pt x="1630" y="4653"/>
                    <a:pt x="1356" y="3985"/>
                  </a:cubicBezTo>
                  <a:cubicBezTo>
                    <a:pt x="1113" y="3316"/>
                    <a:pt x="323" y="732"/>
                    <a:pt x="110" y="33"/>
                  </a:cubicBezTo>
                  <a:cubicBezTo>
                    <a:pt x="9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6455025" y="3451280"/>
              <a:ext cx="22469" cy="113551"/>
            </a:xfrm>
            <a:custGeom>
              <a:avLst/>
              <a:gdLst/>
              <a:ahLst/>
              <a:cxnLst/>
              <a:rect l="l" t="t" r="r" b="b"/>
              <a:pathLst>
                <a:path w="1173" h="5928" extrusionOk="0">
                  <a:moveTo>
                    <a:pt x="98" y="0"/>
                  </a:moveTo>
                  <a:cubicBezTo>
                    <a:pt x="61" y="0"/>
                    <a:pt x="19" y="26"/>
                    <a:pt x="1" y="64"/>
                  </a:cubicBezTo>
                  <a:cubicBezTo>
                    <a:pt x="31" y="1006"/>
                    <a:pt x="153" y="1979"/>
                    <a:pt x="305" y="2921"/>
                  </a:cubicBezTo>
                  <a:cubicBezTo>
                    <a:pt x="396" y="3407"/>
                    <a:pt x="487" y="3863"/>
                    <a:pt x="609" y="4350"/>
                  </a:cubicBezTo>
                  <a:cubicBezTo>
                    <a:pt x="669" y="4562"/>
                    <a:pt x="730" y="4775"/>
                    <a:pt x="791" y="5018"/>
                  </a:cubicBezTo>
                  <a:cubicBezTo>
                    <a:pt x="912" y="5292"/>
                    <a:pt x="1004" y="5566"/>
                    <a:pt x="1064" y="5869"/>
                  </a:cubicBezTo>
                  <a:cubicBezTo>
                    <a:pt x="1064" y="5911"/>
                    <a:pt x="1089" y="5927"/>
                    <a:pt x="1114" y="5927"/>
                  </a:cubicBezTo>
                  <a:cubicBezTo>
                    <a:pt x="1143" y="5927"/>
                    <a:pt x="1172" y="5903"/>
                    <a:pt x="1156" y="5869"/>
                  </a:cubicBezTo>
                  <a:cubicBezTo>
                    <a:pt x="1095" y="5596"/>
                    <a:pt x="1034" y="5353"/>
                    <a:pt x="1004" y="5079"/>
                  </a:cubicBezTo>
                  <a:cubicBezTo>
                    <a:pt x="973" y="4836"/>
                    <a:pt x="943" y="4623"/>
                    <a:pt x="882" y="4380"/>
                  </a:cubicBezTo>
                  <a:cubicBezTo>
                    <a:pt x="821" y="3894"/>
                    <a:pt x="700" y="3438"/>
                    <a:pt x="639" y="2952"/>
                  </a:cubicBezTo>
                  <a:cubicBezTo>
                    <a:pt x="426" y="1979"/>
                    <a:pt x="335" y="1006"/>
                    <a:pt x="153" y="34"/>
                  </a:cubicBezTo>
                  <a:cubicBezTo>
                    <a:pt x="141" y="10"/>
                    <a:pt x="12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6589531" y="1929970"/>
              <a:ext cx="571758" cy="415721"/>
            </a:xfrm>
            <a:custGeom>
              <a:avLst/>
              <a:gdLst/>
              <a:ahLst/>
              <a:cxnLst/>
              <a:rect l="l" t="t" r="r" b="b"/>
              <a:pathLst>
                <a:path w="29849" h="21703" extrusionOk="0">
                  <a:moveTo>
                    <a:pt x="14681" y="1"/>
                  </a:moveTo>
                  <a:cubicBezTo>
                    <a:pt x="6565" y="1"/>
                    <a:pt x="0" y="4864"/>
                    <a:pt x="0" y="10852"/>
                  </a:cubicBezTo>
                  <a:cubicBezTo>
                    <a:pt x="0" y="16840"/>
                    <a:pt x="6565" y="21703"/>
                    <a:pt x="14681" y="21703"/>
                  </a:cubicBezTo>
                  <a:cubicBezTo>
                    <a:pt x="18602" y="21703"/>
                    <a:pt x="22158" y="20548"/>
                    <a:pt x="24803" y="18694"/>
                  </a:cubicBezTo>
                  <a:lnTo>
                    <a:pt x="29849" y="19970"/>
                  </a:lnTo>
                  <a:lnTo>
                    <a:pt x="27903" y="15563"/>
                  </a:lnTo>
                  <a:cubicBezTo>
                    <a:pt x="28846" y="14165"/>
                    <a:pt x="29332" y="12523"/>
                    <a:pt x="29362" y="10852"/>
                  </a:cubicBezTo>
                  <a:cubicBezTo>
                    <a:pt x="29362" y="4864"/>
                    <a:pt x="22766" y="1"/>
                    <a:pt x="1468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6701300" y="2108706"/>
              <a:ext cx="68153" cy="58212"/>
            </a:xfrm>
            <a:custGeom>
              <a:avLst/>
              <a:gdLst/>
              <a:ahLst/>
              <a:cxnLst/>
              <a:rect l="l" t="t" r="r" b="b"/>
              <a:pathLst>
                <a:path w="3558" h="3039" extrusionOk="0">
                  <a:moveTo>
                    <a:pt x="2038" y="1"/>
                  </a:moveTo>
                  <a:cubicBezTo>
                    <a:pt x="700" y="1"/>
                    <a:pt x="1" y="1642"/>
                    <a:pt x="974" y="2585"/>
                  </a:cubicBezTo>
                  <a:cubicBezTo>
                    <a:pt x="1278" y="2899"/>
                    <a:pt x="1656" y="3039"/>
                    <a:pt x="202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89" y="1"/>
                    <a:pt x="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6841630" y="2108706"/>
              <a:ext cx="58231" cy="58250"/>
            </a:xfrm>
            <a:custGeom>
              <a:avLst/>
              <a:gdLst/>
              <a:ahLst/>
              <a:cxnLst/>
              <a:rect l="l" t="t" r="r" b="b"/>
              <a:pathLst>
                <a:path w="3040" h="3041" extrusionOk="0">
                  <a:moveTo>
                    <a:pt x="1520" y="1"/>
                  </a:moveTo>
                  <a:cubicBezTo>
                    <a:pt x="669" y="1"/>
                    <a:pt x="0" y="670"/>
                    <a:pt x="0" y="1521"/>
                  </a:cubicBezTo>
                  <a:cubicBezTo>
                    <a:pt x="0" y="2372"/>
                    <a:pt x="669" y="3041"/>
                    <a:pt x="1520" y="3041"/>
                  </a:cubicBezTo>
                  <a:cubicBezTo>
                    <a:pt x="2371" y="3041"/>
                    <a:pt x="3040" y="2372"/>
                    <a:pt x="3040" y="1521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6962153" y="2108706"/>
              <a:ext cx="68134" cy="58212"/>
            </a:xfrm>
            <a:custGeom>
              <a:avLst/>
              <a:gdLst/>
              <a:ahLst/>
              <a:cxnLst/>
              <a:rect l="l" t="t" r="r" b="b"/>
              <a:pathLst>
                <a:path w="3557" h="3039" extrusionOk="0">
                  <a:moveTo>
                    <a:pt x="2037" y="1"/>
                  </a:moveTo>
                  <a:cubicBezTo>
                    <a:pt x="669" y="1"/>
                    <a:pt x="0" y="1642"/>
                    <a:pt x="943" y="2585"/>
                  </a:cubicBezTo>
                  <a:cubicBezTo>
                    <a:pt x="1257" y="2899"/>
                    <a:pt x="1641" y="3039"/>
                    <a:pt x="201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57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5684764" y="1375107"/>
              <a:ext cx="434914" cy="496076"/>
            </a:xfrm>
            <a:custGeom>
              <a:avLst/>
              <a:gdLst/>
              <a:ahLst/>
              <a:cxnLst/>
              <a:rect l="l" t="t" r="r" b="b"/>
              <a:pathLst>
                <a:path w="22705" h="25898" extrusionOk="0">
                  <a:moveTo>
                    <a:pt x="11319" y="0"/>
                  </a:moveTo>
                  <a:cubicBezTo>
                    <a:pt x="3510" y="0"/>
                    <a:pt x="0" y="7335"/>
                    <a:pt x="546" y="11976"/>
                  </a:cubicBezTo>
                  <a:cubicBezTo>
                    <a:pt x="1337" y="19089"/>
                    <a:pt x="5896" y="20396"/>
                    <a:pt x="6656" y="22280"/>
                  </a:cubicBezTo>
                  <a:cubicBezTo>
                    <a:pt x="7051" y="23466"/>
                    <a:pt x="7355" y="24682"/>
                    <a:pt x="7598" y="25898"/>
                  </a:cubicBezTo>
                  <a:lnTo>
                    <a:pt x="15015" y="25898"/>
                  </a:lnTo>
                  <a:cubicBezTo>
                    <a:pt x="15258" y="24682"/>
                    <a:pt x="15592" y="23466"/>
                    <a:pt x="15987" y="22280"/>
                  </a:cubicBezTo>
                  <a:cubicBezTo>
                    <a:pt x="16747" y="20396"/>
                    <a:pt x="21306" y="19119"/>
                    <a:pt x="22158" y="12037"/>
                  </a:cubicBezTo>
                  <a:cubicBezTo>
                    <a:pt x="22705" y="7356"/>
                    <a:pt x="19209" y="1"/>
                    <a:pt x="11367" y="1"/>
                  </a:cubicBezTo>
                  <a:cubicBezTo>
                    <a:pt x="11351" y="0"/>
                    <a:pt x="11335" y="0"/>
                    <a:pt x="1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5821569" y="1654004"/>
              <a:ext cx="48328" cy="227083"/>
            </a:xfrm>
            <a:custGeom>
              <a:avLst/>
              <a:gdLst/>
              <a:ahLst/>
              <a:cxnLst/>
              <a:rect l="l" t="t" r="r" b="b"/>
              <a:pathLst>
                <a:path w="2523" h="11855" extrusionOk="0">
                  <a:moveTo>
                    <a:pt x="365" y="0"/>
                  </a:moveTo>
                  <a:lnTo>
                    <a:pt x="0" y="61"/>
                  </a:lnTo>
                  <a:lnTo>
                    <a:pt x="2158" y="11854"/>
                  </a:lnTo>
                  <a:lnTo>
                    <a:pt x="2523" y="1179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5932763" y="1654579"/>
              <a:ext cx="49516" cy="226508"/>
            </a:xfrm>
            <a:custGeom>
              <a:avLst/>
              <a:gdLst/>
              <a:ahLst/>
              <a:cxnLst/>
              <a:rect l="l" t="t" r="r" b="b"/>
              <a:pathLst>
                <a:path w="2585" h="11825" extrusionOk="0">
                  <a:moveTo>
                    <a:pt x="2220" y="0"/>
                  </a:moveTo>
                  <a:lnTo>
                    <a:pt x="1" y="11763"/>
                  </a:lnTo>
                  <a:lnTo>
                    <a:pt x="365" y="11824"/>
                  </a:lnTo>
                  <a:lnTo>
                    <a:pt x="2584" y="6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5826798" y="1639446"/>
              <a:ext cx="152570" cy="90833"/>
            </a:xfrm>
            <a:custGeom>
              <a:avLst/>
              <a:gdLst/>
              <a:ahLst/>
              <a:cxnLst/>
              <a:rect l="l" t="t" r="r" b="b"/>
              <a:pathLst>
                <a:path w="7965" h="4742" extrusionOk="0">
                  <a:moveTo>
                    <a:pt x="2220" y="213"/>
                  </a:moveTo>
                  <a:cubicBezTo>
                    <a:pt x="2402" y="213"/>
                    <a:pt x="2584" y="304"/>
                    <a:pt x="2675" y="486"/>
                  </a:cubicBezTo>
                  <a:cubicBezTo>
                    <a:pt x="2949" y="1003"/>
                    <a:pt x="2706" y="2128"/>
                    <a:pt x="2311" y="2827"/>
                  </a:cubicBezTo>
                  <a:lnTo>
                    <a:pt x="2220" y="2948"/>
                  </a:lnTo>
                  <a:cubicBezTo>
                    <a:pt x="1764" y="2006"/>
                    <a:pt x="1612" y="882"/>
                    <a:pt x="1855" y="426"/>
                  </a:cubicBezTo>
                  <a:cubicBezTo>
                    <a:pt x="1946" y="304"/>
                    <a:pt x="2068" y="213"/>
                    <a:pt x="2220" y="213"/>
                  </a:cubicBezTo>
                  <a:close/>
                  <a:moveTo>
                    <a:pt x="5441" y="213"/>
                  </a:moveTo>
                  <a:cubicBezTo>
                    <a:pt x="5563" y="213"/>
                    <a:pt x="5685" y="304"/>
                    <a:pt x="5745" y="426"/>
                  </a:cubicBezTo>
                  <a:cubicBezTo>
                    <a:pt x="6049" y="912"/>
                    <a:pt x="5867" y="2189"/>
                    <a:pt x="5411" y="3161"/>
                  </a:cubicBezTo>
                  <a:cubicBezTo>
                    <a:pt x="5320" y="3070"/>
                    <a:pt x="5259" y="2979"/>
                    <a:pt x="5198" y="2888"/>
                  </a:cubicBezTo>
                  <a:cubicBezTo>
                    <a:pt x="4803" y="2158"/>
                    <a:pt x="4682" y="1034"/>
                    <a:pt x="5016" y="517"/>
                  </a:cubicBezTo>
                  <a:cubicBezTo>
                    <a:pt x="5077" y="334"/>
                    <a:pt x="5259" y="213"/>
                    <a:pt x="5441" y="213"/>
                  </a:cubicBezTo>
                  <a:close/>
                  <a:moveTo>
                    <a:pt x="5472" y="0"/>
                  </a:moveTo>
                  <a:cubicBezTo>
                    <a:pt x="5198" y="31"/>
                    <a:pt x="4986" y="152"/>
                    <a:pt x="4864" y="395"/>
                  </a:cubicBezTo>
                  <a:cubicBezTo>
                    <a:pt x="4530" y="1003"/>
                    <a:pt x="4621" y="2189"/>
                    <a:pt x="5077" y="2979"/>
                  </a:cubicBezTo>
                  <a:cubicBezTo>
                    <a:pt x="5138" y="3100"/>
                    <a:pt x="5229" y="3252"/>
                    <a:pt x="5320" y="3344"/>
                  </a:cubicBezTo>
                  <a:cubicBezTo>
                    <a:pt x="5289" y="3404"/>
                    <a:pt x="5259" y="3465"/>
                    <a:pt x="5229" y="3526"/>
                  </a:cubicBezTo>
                  <a:cubicBezTo>
                    <a:pt x="4864" y="4164"/>
                    <a:pt x="4408" y="4529"/>
                    <a:pt x="3952" y="4529"/>
                  </a:cubicBezTo>
                  <a:cubicBezTo>
                    <a:pt x="3253" y="4529"/>
                    <a:pt x="2706" y="3769"/>
                    <a:pt x="2463" y="3313"/>
                  </a:cubicBezTo>
                  <a:cubicBezTo>
                    <a:pt x="2432" y="3283"/>
                    <a:pt x="2402" y="3222"/>
                    <a:pt x="2372" y="3161"/>
                  </a:cubicBezTo>
                  <a:cubicBezTo>
                    <a:pt x="2402" y="3070"/>
                    <a:pt x="2463" y="3009"/>
                    <a:pt x="2523" y="2918"/>
                  </a:cubicBezTo>
                  <a:cubicBezTo>
                    <a:pt x="2949" y="2158"/>
                    <a:pt x="3192" y="942"/>
                    <a:pt x="2858" y="365"/>
                  </a:cubicBezTo>
                  <a:cubicBezTo>
                    <a:pt x="2736" y="152"/>
                    <a:pt x="2493" y="31"/>
                    <a:pt x="2250" y="31"/>
                  </a:cubicBezTo>
                  <a:cubicBezTo>
                    <a:pt x="2037" y="31"/>
                    <a:pt x="1824" y="152"/>
                    <a:pt x="1733" y="334"/>
                  </a:cubicBezTo>
                  <a:cubicBezTo>
                    <a:pt x="1399" y="912"/>
                    <a:pt x="1642" y="2158"/>
                    <a:pt x="2128" y="3131"/>
                  </a:cubicBezTo>
                  <a:cubicBezTo>
                    <a:pt x="2007" y="3313"/>
                    <a:pt x="1794" y="3435"/>
                    <a:pt x="1581" y="3465"/>
                  </a:cubicBezTo>
                  <a:cubicBezTo>
                    <a:pt x="639" y="3465"/>
                    <a:pt x="213" y="1246"/>
                    <a:pt x="213" y="1216"/>
                  </a:cubicBezTo>
                  <a:lnTo>
                    <a:pt x="1" y="1277"/>
                  </a:lnTo>
                  <a:cubicBezTo>
                    <a:pt x="31" y="1368"/>
                    <a:pt x="457" y="3648"/>
                    <a:pt x="1581" y="3648"/>
                  </a:cubicBezTo>
                  <a:cubicBezTo>
                    <a:pt x="1824" y="3648"/>
                    <a:pt x="2068" y="3496"/>
                    <a:pt x="2220" y="3313"/>
                  </a:cubicBezTo>
                  <a:cubicBezTo>
                    <a:pt x="2220" y="3344"/>
                    <a:pt x="2250" y="3374"/>
                    <a:pt x="2280" y="3435"/>
                  </a:cubicBezTo>
                  <a:cubicBezTo>
                    <a:pt x="2767" y="4255"/>
                    <a:pt x="3344" y="4742"/>
                    <a:pt x="3922" y="4742"/>
                  </a:cubicBezTo>
                  <a:cubicBezTo>
                    <a:pt x="4590" y="4742"/>
                    <a:pt x="5077" y="4134"/>
                    <a:pt x="5411" y="3587"/>
                  </a:cubicBezTo>
                  <a:lnTo>
                    <a:pt x="5502" y="3465"/>
                  </a:lnTo>
                  <a:cubicBezTo>
                    <a:pt x="5715" y="3678"/>
                    <a:pt x="6019" y="3800"/>
                    <a:pt x="6323" y="3800"/>
                  </a:cubicBezTo>
                  <a:cubicBezTo>
                    <a:pt x="7265" y="3800"/>
                    <a:pt x="7934" y="1520"/>
                    <a:pt x="7964" y="1429"/>
                  </a:cubicBezTo>
                  <a:lnTo>
                    <a:pt x="7782" y="1368"/>
                  </a:lnTo>
                  <a:cubicBezTo>
                    <a:pt x="7600" y="2006"/>
                    <a:pt x="6992" y="3617"/>
                    <a:pt x="6323" y="3617"/>
                  </a:cubicBezTo>
                  <a:cubicBezTo>
                    <a:pt x="6019" y="3617"/>
                    <a:pt x="5745" y="3496"/>
                    <a:pt x="5563" y="3283"/>
                  </a:cubicBezTo>
                  <a:cubicBezTo>
                    <a:pt x="6080" y="2219"/>
                    <a:pt x="6262" y="882"/>
                    <a:pt x="5928" y="304"/>
                  </a:cubicBezTo>
                  <a:cubicBezTo>
                    <a:pt x="5837" y="122"/>
                    <a:pt x="5654" y="31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5813983" y="1865341"/>
              <a:ext cx="175287" cy="34364"/>
            </a:xfrm>
            <a:custGeom>
              <a:avLst/>
              <a:gdLst/>
              <a:ahLst/>
              <a:cxnLst/>
              <a:rect l="l" t="t" r="r" b="b"/>
              <a:pathLst>
                <a:path w="9151" h="1794" extrusionOk="0">
                  <a:moveTo>
                    <a:pt x="1" y="1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50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5813983" y="1904935"/>
              <a:ext cx="174694" cy="34958"/>
            </a:xfrm>
            <a:custGeom>
              <a:avLst/>
              <a:gdLst/>
              <a:ahLst/>
              <a:cxnLst/>
              <a:rect l="l" t="t" r="r" b="b"/>
              <a:pathLst>
                <a:path w="9120" h="1825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824"/>
                  </a:lnTo>
                  <a:lnTo>
                    <a:pt x="912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5813983" y="1944528"/>
              <a:ext cx="174694" cy="34364"/>
            </a:xfrm>
            <a:custGeom>
              <a:avLst/>
              <a:gdLst/>
              <a:ahLst/>
              <a:cxnLst/>
              <a:rect l="l" t="t" r="r" b="b"/>
              <a:pathLst>
                <a:path w="9120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5903648" y="1263319"/>
              <a:ext cx="9922" cy="56488"/>
            </a:xfrm>
            <a:custGeom>
              <a:avLst/>
              <a:gdLst/>
              <a:ahLst/>
              <a:cxnLst/>
              <a:rect l="l" t="t" r="r" b="b"/>
              <a:pathLst>
                <a:path w="518" h="294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1" y="973"/>
                    <a:pt x="1" y="1976"/>
                    <a:pt x="244" y="2949"/>
                  </a:cubicBezTo>
                  <a:cubicBezTo>
                    <a:pt x="518" y="1976"/>
                    <a:pt x="518" y="973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5750523" y="1302338"/>
              <a:ext cx="27392" cy="49497"/>
            </a:xfrm>
            <a:custGeom>
              <a:avLst/>
              <a:gdLst/>
              <a:ahLst/>
              <a:cxnLst/>
              <a:rect l="l" t="t" r="r" b="b"/>
              <a:pathLst>
                <a:path w="1430" h="258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486"/>
                    <a:pt x="305" y="942"/>
                    <a:pt x="578" y="1398"/>
                  </a:cubicBezTo>
                  <a:cubicBezTo>
                    <a:pt x="791" y="1824"/>
                    <a:pt x="1095" y="2219"/>
                    <a:pt x="1429" y="2584"/>
                  </a:cubicBezTo>
                  <a:cubicBezTo>
                    <a:pt x="1308" y="2097"/>
                    <a:pt x="1125" y="1611"/>
                    <a:pt x="882" y="1186"/>
                  </a:cubicBezTo>
                  <a:cubicBezTo>
                    <a:pt x="639" y="760"/>
                    <a:pt x="335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5632336" y="141527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66"/>
                    <a:pt x="730" y="670"/>
                    <a:pt x="1186" y="913"/>
                  </a:cubicBezTo>
                  <a:cubicBezTo>
                    <a:pt x="1611" y="1186"/>
                    <a:pt x="2067" y="1369"/>
                    <a:pt x="2554" y="1521"/>
                  </a:cubicBezTo>
                  <a:cubicBezTo>
                    <a:pt x="1855" y="791"/>
                    <a:pt x="973" y="2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5586920" y="1568745"/>
              <a:ext cx="56488" cy="7260"/>
            </a:xfrm>
            <a:custGeom>
              <a:avLst/>
              <a:gdLst/>
              <a:ahLst/>
              <a:cxnLst/>
              <a:rect l="l" t="t" r="r" b="b"/>
              <a:pathLst>
                <a:path w="2949" h="379" extrusionOk="0">
                  <a:moveTo>
                    <a:pt x="1332" y="0"/>
                  </a:moveTo>
                  <a:cubicBezTo>
                    <a:pt x="879" y="0"/>
                    <a:pt x="430" y="54"/>
                    <a:pt x="1" y="165"/>
                  </a:cubicBezTo>
                  <a:cubicBezTo>
                    <a:pt x="501" y="311"/>
                    <a:pt x="1028" y="379"/>
                    <a:pt x="1557" y="379"/>
                  </a:cubicBezTo>
                  <a:cubicBezTo>
                    <a:pt x="2024" y="379"/>
                    <a:pt x="2493" y="326"/>
                    <a:pt x="2949" y="226"/>
                  </a:cubicBezTo>
                  <a:cubicBezTo>
                    <a:pt x="2420" y="77"/>
                    <a:pt x="187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5625345" y="1702907"/>
              <a:ext cx="49516" cy="27966"/>
            </a:xfrm>
            <a:custGeom>
              <a:avLst/>
              <a:gdLst/>
              <a:ahLst/>
              <a:cxnLst/>
              <a:rect l="l" t="t" r="r" b="b"/>
              <a:pathLst>
                <a:path w="2585" h="1460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122"/>
                    <a:pt x="1642" y="304"/>
                    <a:pt x="1217" y="578"/>
                  </a:cubicBezTo>
                  <a:cubicBezTo>
                    <a:pt x="761" y="791"/>
                    <a:pt x="365" y="1094"/>
                    <a:pt x="1" y="1459"/>
                  </a:cubicBezTo>
                  <a:cubicBezTo>
                    <a:pt x="973" y="1186"/>
                    <a:pt x="1855" y="699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6123164" y="171338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0"/>
                  </a:moveTo>
                  <a:lnTo>
                    <a:pt x="0" y="0"/>
                  </a:lnTo>
                  <a:cubicBezTo>
                    <a:pt x="699" y="730"/>
                    <a:pt x="1581" y="1247"/>
                    <a:pt x="2553" y="1520"/>
                  </a:cubicBezTo>
                  <a:cubicBezTo>
                    <a:pt x="1854" y="821"/>
                    <a:pt x="973" y="30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6160995" y="1581656"/>
              <a:ext cx="56507" cy="7739"/>
            </a:xfrm>
            <a:custGeom>
              <a:avLst/>
              <a:gdLst/>
              <a:ahLst/>
              <a:cxnLst/>
              <a:rect l="l" t="t" r="r" b="b"/>
              <a:pathLst>
                <a:path w="2950" h="404" extrusionOk="0">
                  <a:moveTo>
                    <a:pt x="1227" y="0"/>
                  </a:moveTo>
                  <a:cubicBezTo>
                    <a:pt x="807" y="0"/>
                    <a:pt x="404" y="59"/>
                    <a:pt x="1" y="160"/>
                  </a:cubicBezTo>
                  <a:cubicBezTo>
                    <a:pt x="487" y="312"/>
                    <a:pt x="973" y="403"/>
                    <a:pt x="1490" y="403"/>
                  </a:cubicBezTo>
                  <a:cubicBezTo>
                    <a:pt x="1976" y="403"/>
                    <a:pt x="2463" y="342"/>
                    <a:pt x="2949" y="221"/>
                  </a:cubicBezTo>
                  <a:cubicBezTo>
                    <a:pt x="2493" y="69"/>
                    <a:pt x="1976" y="8"/>
                    <a:pt x="1490" y="8"/>
                  </a:cubicBezTo>
                  <a:cubicBezTo>
                    <a:pt x="1402" y="3"/>
                    <a:pt x="131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6129562" y="1427515"/>
              <a:ext cx="49516" cy="27372"/>
            </a:xfrm>
            <a:custGeom>
              <a:avLst/>
              <a:gdLst/>
              <a:ahLst/>
              <a:cxnLst/>
              <a:rect l="l" t="t" r="r" b="b"/>
              <a:pathLst>
                <a:path w="2585" h="1429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91"/>
                    <a:pt x="1611" y="304"/>
                    <a:pt x="1186" y="547"/>
                  </a:cubicBezTo>
                  <a:cubicBezTo>
                    <a:pt x="760" y="790"/>
                    <a:pt x="365" y="1064"/>
                    <a:pt x="0" y="1429"/>
                  </a:cubicBezTo>
                  <a:cubicBezTo>
                    <a:pt x="487" y="1307"/>
                    <a:pt x="943" y="1125"/>
                    <a:pt x="1368" y="851"/>
                  </a:cubicBezTo>
                  <a:cubicBezTo>
                    <a:pt x="1824" y="638"/>
                    <a:pt x="2219" y="334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6036986" y="1309310"/>
              <a:ext cx="29135" cy="48347"/>
            </a:xfrm>
            <a:custGeom>
              <a:avLst/>
              <a:gdLst/>
              <a:ahLst/>
              <a:cxnLst/>
              <a:rect l="l" t="t" r="r" b="b"/>
              <a:pathLst>
                <a:path w="1521" h="252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156" y="335"/>
                    <a:pt x="852" y="730"/>
                    <a:pt x="578" y="1156"/>
                  </a:cubicBezTo>
                  <a:cubicBezTo>
                    <a:pt x="335" y="1581"/>
                    <a:pt x="122" y="2037"/>
                    <a:pt x="0" y="2524"/>
                  </a:cubicBezTo>
                  <a:cubicBezTo>
                    <a:pt x="700" y="1825"/>
                    <a:pt x="1247" y="943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BoosterNextFYBlack" panose="02000A03000000020004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583072"/>
              </p:ext>
            </p:extLst>
          </p:nvPr>
        </p:nvGraphicFramePr>
        <p:xfrm>
          <a:off x="870489" y="703291"/>
          <a:ext cx="7531233" cy="3811879"/>
        </p:xfrm>
        <a:graphic>
          <a:graphicData uri="http://schemas.openxmlformats.org/drawingml/2006/table">
            <a:tbl>
              <a:tblPr firstRow="1" firstCol="1" bandRow="1">
                <a:tableStyleId>{31843CDD-3FAF-4977-91AC-C278CE350C16}</a:tableStyleId>
              </a:tblPr>
              <a:tblGrid>
                <a:gridCol w="1926499">
                  <a:extLst>
                    <a:ext uri="{9D8B030D-6E8A-4147-A177-3AD203B41FA5}">
                      <a16:colId xmlns:a16="http://schemas.microsoft.com/office/drawing/2014/main" val="1092340361"/>
                    </a:ext>
                  </a:extLst>
                </a:gridCol>
                <a:gridCol w="1441525">
                  <a:extLst>
                    <a:ext uri="{9D8B030D-6E8A-4147-A177-3AD203B41FA5}">
                      <a16:colId xmlns:a16="http://schemas.microsoft.com/office/drawing/2014/main" val="1112056245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651002094"/>
                    </a:ext>
                  </a:extLst>
                </a:gridCol>
                <a:gridCol w="935915">
                  <a:extLst>
                    <a:ext uri="{9D8B030D-6E8A-4147-A177-3AD203B41FA5}">
                      <a16:colId xmlns:a16="http://schemas.microsoft.com/office/drawing/2014/main" val="3626818323"/>
                    </a:ext>
                  </a:extLst>
                </a:gridCol>
                <a:gridCol w="1161826">
                  <a:extLst>
                    <a:ext uri="{9D8B030D-6E8A-4147-A177-3AD203B41FA5}">
                      <a16:colId xmlns:a16="http://schemas.microsoft.com/office/drawing/2014/main" val="399124683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94005061"/>
                    </a:ext>
                  </a:extLst>
                </a:gridCol>
              </a:tblGrid>
              <a:tr h="79082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DỰ ÁN VÌ CỘNG ĐỒNG CỦA LỚP </a:t>
                      </a:r>
                      <a:r>
                        <a:rPr lang="en-US" sz="2400" dirty="0" smtClean="0">
                          <a:effectLst/>
                          <a:latin typeface="#9Slide03 BoosterNextFYBlack" panose="02000A03000000020004" pitchFamily="2" charset="0"/>
                        </a:rPr>
                        <a:t>6A_</a:t>
                      </a:r>
                      <a:endParaRPr lang="en-US" sz="1800" dirty="0">
                        <a:effectLst/>
                        <a:latin typeface="#9Slide03 BoosterNextFYBlack" panose="02000A03000000020004" pitchFamily="2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dự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án</a:t>
                      </a:r>
                      <a:r>
                        <a:rPr lang="en-US" sz="1800" dirty="0" smtClean="0">
                          <a:effectLst/>
                          <a:latin typeface="#9Slide03 BoosterNextFYBlack" panose="02000A03000000020004" pitchFamily="2" charset="0"/>
                        </a:rPr>
                        <a:t>:____________________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</a:endParaRP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dự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án</a:t>
                      </a:r>
                      <a:r>
                        <a:rPr lang="en-US" sz="1800" dirty="0" smtClean="0">
                          <a:effectLst/>
                          <a:latin typeface="#9Slide03 BoosterNextFYBlack" panose="02000A03000000020004" pitchFamily="2" charset="0"/>
                        </a:rPr>
                        <a:t>:______________________________________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83994"/>
                  </a:ext>
                </a:extLst>
              </a:tr>
              <a:tr h="129727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việc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cầu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việc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Thời gian thực hiện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hiện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Đánh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tổng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kết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Ghi</a:t>
                      </a: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BoosterNextFYBlack" panose="02000A03000000020004" pitchFamily="2" charset="0"/>
                        </a:rPr>
                        <a:t>chú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41536"/>
                  </a:ext>
                </a:extLst>
              </a:tr>
              <a:tr h="26360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1.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338206"/>
                  </a:ext>
                </a:extLst>
              </a:tr>
              <a:tr h="26360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2.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596864"/>
                  </a:ext>
                </a:extLst>
              </a:tr>
              <a:tr h="26360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3.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290825"/>
                  </a:ext>
                </a:extLst>
              </a:tr>
              <a:tr h="26360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4.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7650999"/>
                  </a:ext>
                </a:extLst>
              </a:tr>
              <a:tr h="26360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5.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669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Inclusion Project Proposal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BEBEB"/>
      </a:lt2>
      <a:accent1>
        <a:srgbClr val="FFC727"/>
      </a:accent1>
      <a:accent2>
        <a:srgbClr val="37474F"/>
      </a:accent2>
      <a:accent3>
        <a:srgbClr val="DBDBDB"/>
      </a:accent3>
      <a:accent4>
        <a:srgbClr val="F7A9A0"/>
      </a:accent4>
      <a:accent5>
        <a:srgbClr val="DD6A57"/>
      </a:accent5>
      <a:accent6>
        <a:srgbClr val="AD6359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179</Words>
  <Application>Microsoft Office PowerPoint</Application>
  <PresentationFormat>On-screen Show (16:9)</PresentationFormat>
  <Paragraphs>61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#9Slide03 Bebas Neue Bold</vt:lpstr>
      <vt:lpstr>Times New Roman</vt:lpstr>
      <vt:lpstr>Arial</vt:lpstr>
      <vt:lpstr>#9Slide03 BoosterNextFYBlack</vt:lpstr>
      <vt:lpstr>Archivo Black</vt:lpstr>
      <vt:lpstr>Calibri</vt:lpstr>
      <vt:lpstr>Source Sans Pro</vt:lpstr>
      <vt:lpstr>Social Inclusion Project Proposal by Slidesgo</vt:lpstr>
      <vt:lpstr>Cộng đồng quanh em</vt:lpstr>
      <vt:lpstr>1. Tìm hiểu cộng đồng quanh em</vt:lpstr>
      <vt:lpstr>2. Tham gia các cộng đồng</vt:lpstr>
      <vt:lpstr>3. Xây dựng dự án vì cộng đồng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Inclusion</dc:title>
  <cp:lastModifiedBy>H060521</cp:lastModifiedBy>
  <cp:revision>7</cp:revision>
  <dcterms:modified xsi:type="dcterms:W3CDTF">2022-04-06T05:58:38Z</dcterms:modified>
</cp:coreProperties>
</file>