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6"/>
  </p:notesMasterIdLst>
  <p:sldIdLst>
    <p:sldId id="256" r:id="rId2"/>
    <p:sldId id="266" r:id="rId3"/>
    <p:sldId id="258" r:id="rId4"/>
    <p:sldId id="260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787831B-A84C-4D37-A623-22118BAFB008}">
  <a:tblStyle styleId="{D787831B-A84C-4D37-A623-22118BAFB0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5433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e5f036c190_1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e5f036c190_1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e2ee10946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e2ee10946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e611af971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e611af971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488450"/>
            <a:ext cx="9144027" cy="2963923"/>
            <a:chOff x="0" y="-488450"/>
            <a:chExt cx="9144027" cy="2963923"/>
          </a:xfrm>
        </p:grpSpPr>
        <p:sp>
          <p:nvSpPr>
            <p:cNvPr id="10" name="Google Shape;10;p2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399105" y="2497617"/>
            <a:ext cx="42969" cy="43115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90048" y="2608302"/>
            <a:ext cx="43115" cy="43115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14826" y="2734863"/>
            <a:ext cx="42969" cy="42969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271662" y="2453724"/>
            <a:ext cx="43163" cy="43115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8173326" y="4420822"/>
            <a:ext cx="906819" cy="631746"/>
            <a:chOff x="8173326" y="4420822"/>
            <a:chExt cx="906819" cy="631746"/>
          </a:xfrm>
        </p:grpSpPr>
        <p:sp>
          <p:nvSpPr>
            <p:cNvPr id="45" name="Google Shape;45;p2"/>
            <p:cNvSpPr/>
            <p:nvPr/>
          </p:nvSpPr>
          <p:spPr>
            <a:xfrm>
              <a:off x="8368356" y="4425930"/>
              <a:ext cx="582087" cy="613193"/>
            </a:xfrm>
            <a:custGeom>
              <a:avLst/>
              <a:gdLst/>
              <a:ahLst/>
              <a:cxnLst/>
              <a:rect l="l" t="t" r="r" b="b"/>
              <a:pathLst>
                <a:path w="10825" h="11404" extrusionOk="0">
                  <a:moveTo>
                    <a:pt x="6073" y="1"/>
                  </a:moveTo>
                  <a:cubicBezTo>
                    <a:pt x="5857" y="1"/>
                    <a:pt x="5640" y="113"/>
                    <a:pt x="5530" y="350"/>
                  </a:cubicBezTo>
                  <a:lnTo>
                    <a:pt x="4238" y="3169"/>
                  </a:lnTo>
                  <a:lnTo>
                    <a:pt x="1127" y="2337"/>
                  </a:lnTo>
                  <a:cubicBezTo>
                    <a:pt x="1071" y="2322"/>
                    <a:pt x="1017" y="2315"/>
                    <a:pt x="965" y="2315"/>
                  </a:cubicBezTo>
                  <a:cubicBezTo>
                    <a:pt x="511" y="2315"/>
                    <a:pt x="198" y="2836"/>
                    <a:pt x="470" y="3246"/>
                  </a:cubicBezTo>
                  <a:lnTo>
                    <a:pt x="2228" y="5924"/>
                  </a:lnTo>
                  <a:lnTo>
                    <a:pt x="307" y="8524"/>
                  </a:lnTo>
                  <a:cubicBezTo>
                    <a:pt x="0" y="8940"/>
                    <a:pt x="323" y="9485"/>
                    <a:pt x="785" y="9485"/>
                  </a:cubicBezTo>
                  <a:cubicBezTo>
                    <a:pt x="845" y="9485"/>
                    <a:pt x="908" y="9475"/>
                    <a:pt x="972" y="9455"/>
                  </a:cubicBezTo>
                  <a:lnTo>
                    <a:pt x="4315" y="8391"/>
                  </a:lnTo>
                  <a:lnTo>
                    <a:pt x="7222" y="11228"/>
                  </a:lnTo>
                  <a:cubicBezTo>
                    <a:pt x="7346" y="11350"/>
                    <a:pt x="7493" y="11404"/>
                    <a:pt x="7637" y="11404"/>
                  </a:cubicBezTo>
                  <a:cubicBezTo>
                    <a:pt x="7994" y="11404"/>
                    <a:pt x="8329" y="11074"/>
                    <a:pt x="8223" y="10652"/>
                  </a:cubicBezTo>
                  <a:lnTo>
                    <a:pt x="7392" y="7320"/>
                  </a:lnTo>
                  <a:lnTo>
                    <a:pt x="10359" y="5706"/>
                  </a:lnTo>
                  <a:cubicBezTo>
                    <a:pt x="10824" y="5452"/>
                    <a:pt x="10758" y="4764"/>
                    <a:pt x="10251" y="4606"/>
                  </a:cubicBezTo>
                  <a:lnTo>
                    <a:pt x="7196" y="3653"/>
                  </a:lnTo>
                  <a:lnTo>
                    <a:pt x="6671" y="505"/>
                  </a:lnTo>
                  <a:cubicBezTo>
                    <a:pt x="6616" y="178"/>
                    <a:pt x="6345" y="1"/>
                    <a:pt x="6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91738" y="4420822"/>
              <a:ext cx="16132" cy="34251"/>
            </a:xfrm>
            <a:custGeom>
              <a:avLst/>
              <a:gdLst/>
              <a:ahLst/>
              <a:cxnLst/>
              <a:rect l="l" t="t" r="r" b="b"/>
              <a:pathLst>
                <a:path w="300" h="637" extrusionOk="0">
                  <a:moveTo>
                    <a:pt x="188" y="1"/>
                  </a:moveTo>
                  <a:cubicBezTo>
                    <a:pt x="135" y="1"/>
                    <a:pt x="88" y="37"/>
                    <a:pt x="78" y="91"/>
                  </a:cubicBezTo>
                  <a:lnTo>
                    <a:pt x="11" y="512"/>
                  </a:lnTo>
                  <a:cubicBezTo>
                    <a:pt x="1" y="570"/>
                    <a:pt x="41" y="626"/>
                    <a:pt x="100" y="637"/>
                  </a:cubicBezTo>
                  <a:lnTo>
                    <a:pt x="118" y="637"/>
                  </a:lnTo>
                  <a:cubicBezTo>
                    <a:pt x="166" y="637"/>
                    <a:pt x="214" y="600"/>
                    <a:pt x="222" y="548"/>
                  </a:cubicBezTo>
                  <a:lnTo>
                    <a:pt x="289" y="123"/>
                  </a:lnTo>
                  <a:cubicBezTo>
                    <a:pt x="299" y="68"/>
                    <a:pt x="259" y="13"/>
                    <a:pt x="204" y="2"/>
                  </a:cubicBezTo>
                  <a:cubicBezTo>
                    <a:pt x="198" y="1"/>
                    <a:pt x="193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659583" y="4493304"/>
              <a:ext cx="36565" cy="161256"/>
            </a:xfrm>
            <a:custGeom>
              <a:avLst/>
              <a:gdLst/>
              <a:ahLst/>
              <a:cxnLst/>
              <a:rect l="l" t="t" r="r" b="b"/>
              <a:pathLst>
                <a:path w="680" h="2999" extrusionOk="0">
                  <a:moveTo>
                    <a:pt x="567" y="1"/>
                  </a:moveTo>
                  <a:cubicBezTo>
                    <a:pt x="516" y="1"/>
                    <a:pt x="468" y="39"/>
                    <a:pt x="458" y="90"/>
                  </a:cubicBezTo>
                  <a:lnTo>
                    <a:pt x="310" y="1017"/>
                  </a:lnTo>
                  <a:cubicBezTo>
                    <a:pt x="299" y="1077"/>
                    <a:pt x="340" y="1132"/>
                    <a:pt x="399" y="1143"/>
                  </a:cubicBezTo>
                  <a:lnTo>
                    <a:pt x="413" y="1143"/>
                  </a:lnTo>
                  <a:cubicBezTo>
                    <a:pt x="466" y="1143"/>
                    <a:pt x="510" y="1106"/>
                    <a:pt x="521" y="1055"/>
                  </a:cubicBezTo>
                  <a:lnTo>
                    <a:pt x="669" y="127"/>
                  </a:lnTo>
                  <a:cubicBezTo>
                    <a:pt x="679" y="68"/>
                    <a:pt x="639" y="13"/>
                    <a:pt x="580" y="1"/>
                  </a:cubicBezTo>
                  <a:cubicBezTo>
                    <a:pt x="576" y="1"/>
                    <a:pt x="571" y="1"/>
                    <a:pt x="567" y="1"/>
                  </a:cubicBezTo>
                  <a:close/>
                  <a:moveTo>
                    <a:pt x="267" y="1855"/>
                  </a:moveTo>
                  <a:cubicBezTo>
                    <a:pt x="216" y="1855"/>
                    <a:pt x="169" y="1890"/>
                    <a:pt x="159" y="1945"/>
                  </a:cubicBezTo>
                  <a:lnTo>
                    <a:pt x="7" y="2872"/>
                  </a:lnTo>
                  <a:cubicBezTo>
                    <a:pt x="0" y="2932"/>
                    <a:pt x="41" y="2987"/>
                    <a:pt x="96" y="2998"/>
                  </a:cubicBezTo>
                  <a:lnTo>
                    <a:pt x="114" y="2998"/>
                  </a:lnTo>
                  <a:cubicBezTo>
                    <a:pt x="166" y="2998"/>
                    <a:pt x="210" y="2961"/>
                    <a:pt x="218" y="2909"/>
                  </a:cubicBezTo>
                  <a:lnTo>
                    <a:pt x="369" y="1982"/>
                  </a:lnTo>
                  <a:cubicBezTo>
                    <a:pt x="380" y="1923"/>
                    <a:pt x="340" y="1868"/>
                    <a:pt x="280" y="1856"/>
                  </a:cubicBezTo>
                  <a:cubicBezTo>
                    <a:pt x="276" y="1856"/>
                    <a:pt x="271" y="1855"/>
                    <a:pt x="267" y="1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28557" y="4692739"/>
              <a:ext cx="35221" cy="34251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544" y="1"/>
                  </a:moveTo>
                  <a:cubicBezTo>
                    <a:pt x="490" y="1"/>
                    <a:pt x="443" y="39"/>
                    <a:pt x="436" y="91"/>
                  </a:cubicBezTo>
                  <a:lnTo>
                    <a:pt x="396" y="349"/>
                  </a:lnTo>
                  <a:lnTo>
                    <a:pt x="182" y="201"/>
                  </a:lnTo>
                  <a:cubicBezTo>
                    <a:pt x="163" y="188"/>
                    <a:pt x="142" y="182"/>
                    <a:pt x="121" y="182"/>
                  </a:cubicBezTo>
                  <a:cubicBezTo>
                    <a:pt x="87" y="182"/>
                    <a:pt x="54" y="198"/>
                    <a:pt x="34" y="227"/>
                  </a:cubicBezTo>
                  <a:cubicBezTo>
                    <a:pt x="1" y="279"/>
                    <a:pt x="11" y="345"/>
                    <a:pt x="59" y="379"/>
                  </a:cubicBezTo>
                  <a:lnTo>
                    <a:pt x="410" y="619"/>
                  </a:lnTo>
                  <a:cubicBezTo>
                    <a:pt x="429" y="630"/>
                    <a:pt x="451" y="637"/>
                    <a:pt x="473" y="637"/>
                  </a:cubicBezTo>
                  <a:cubicBezTo>
                    <a:pt x="488" y="637"/>
                    <a:pt x="503" y="633"/>
                    <a:pt x="514" y="630"/>
                  </a:cubicBezTo>
                  <a:cubicBezTo>
                    <a:pt x="547" y="615"/>
                    <a:pt x="574" y="582"/>
                    <a:pt x="577" y="548"/>
                  </a:cubicBezTo>
                  <a:lnTo>
                    <a:pt x="647" y="127"/>
                  </a:lnTo>
                  <a:cubicBezTo>
                    <a:pt x="654" y="68"/>
                    <a:pt x="618" y="13"/>
                    <a:pt x="558" y="2"/>
                  </a:cubicBezTo>
                  <a:cubicBezTo>
                    <a:pt x="553" y="1"/>
                    <a:pt x="549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50572" y="4598856"/>
              <a:ext cx="148466" cy="86032"/>
            </a:xfrm>
            <a:custGeom>
              <a:avLst/>
              <a:gdLst/>
              <a:ahLst/>
              <a:cxnLst/>
              <a:rect l="l" t="t" r="r" b="b"/>
              <a:pathLst>
                <a:path w="2761" h="1600" extrusionOk="0">
                  <a:moveTo>
                    <a:pt x="123" y="0"/>
                  </a:moveTo>
                  <a:cubicBezTo>
                    <a:pt x="83" y="0"/>
                    <a:pt x="45" y="22"/>
                    <a:pt x="27" y="60"/>
                  </a:cubicBezTo>
                  <a:cubicBezTo>
                    <a:pt x="0" y="111"/>
                    <a:pt x="19" y="178"/>
                    <a:pt x="75" y="203"/>
                  </a:cubicBezTo>
                  <a:lnTo>
                    <a:pt x="931" y="632"/>
                  </a:lnTo>
                  <a:cubicBezTo>
                    <a:pt x="946" y="640"/>
                    <a:pt x="965" y="643"/>
                    <a:pt x="980" y="643"/>
                  </a:cubicBezTo>
                  <a:cubicBezTo>
                    <a:pt x="1020" y="643"/>
                    <a:pt x="1057" y="621"/>
                    <a:pt x="1076" y="584"/>
                  </a:cubicBezTo>
                  <a:cubicBezTo>
                    <a:pt x="1101" y="529"/>
                    <a:pt x="1079" y="466"/>
                    <a:pt x="1028" y="440"/>
                  </a:cubicBezTo>
                  <a:lnTo>
                    <a:pt x="171" y="11"/>
                  </a:lnTo>
                  <a:cubicBezTo>
                    <a:pt x="155" y="4"/>
                    <a:pt x="139" y="0"/>
                    <a:pt x="123" y="0"/>
                  </a:cubicBezTo>
                  <a:close/>
                  <a:moveTo>
                    <a:pt x="1839" y="858"/>
                  </a:moveTo>
                  <a:cubicBezTo>
                    <a:pt x="1800" y="858"/>
                    <a:pt x="1763" y="879"/>
                    <a:pt x="1744" y="916"/>
                  </a:cubicBezTo>
                  <a:cubicBezTo>
                    <a:pt x="1719" y="969"/>
                    <a:pt x="1737" y="1031"/>
                    <a:pt x="1792" y="1061"/>
                  </a:cubicBezTo>
                  <a:lnTo>
                    <a:pt x="1884" y="1105"/>
                  </a:lnTo>
                  <a:lnTo>
                    <a:pt x="2579" y="1581"/>
                  </a:lnTo>
                  <a:cubicBezTo>
                    <a:pt x="2598" y="1593"/>
                    <a:pt x="2620" y="1600"/>
                    <a:pt x="2638" y="1600"/>
                  </a:cubicBezTo>
                  <a:cubicBezTo>
                    <a:pt x="2672" y="1600"/>
                    <a:pt x="2704" y="1581"/>
                    <a:pt x="2727" y="1552"/>
                  </a:cubicBezTo>
                  <a:cubicBezTo>
                    <a:pt x="2760" y="1504"/>
                    <a:pt x="2749" y="1438"/>
                    <a:pt x="2697" y="1404"/>
                  </a:cubicBezTo>
                  <a:lnTo>
                    <a:pt x="1992" y="920"/>
                  </a:lnTo>
                  <a:lnTo>
                    <a:pt x="1884" y="868"/>
                  </a:lnTo>
                  <a:cubicBezTo>
                    <a:pt x="1870" y="861"/>
                    <a:pt x="1854" y="858"/>
                    <a:pt x="1839" y="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383842" y="4565464"/>
              <a:ext cx="33662" cy="21884"/>
            </a:xfrm>
            <a:custGeom>
              <a:avLst/>
              <a:gdLst/>
              <a:ahLst/>
              <a:cxnLst/>
              <a:rect l="l" t="t" r="r" b="b"/>
              <a:pathLst>
                <a:path w="626" h="407" extrusionOk="0">
                  <a:moveTo>
                    <a:pt x="123" y="1"/>
                  </a:moveTo>
                  <a:cubicBezTo>
                    <a:pt x="83" y="1"/>
                    <a:pt x="45" y="23"/>
                    <a:pt x="27" y="60"/>
                  </a:cubicBezTo>
                  <a:cubicBezTo>
                    <a:pt x="0" y="112"/>
                    <a:pt x="19" y="178"/>
                    <a:pt x="75" y="204"/>
                  </a:cubicBezTo>
                  <a:lnTo>
                    <a:pt x="455" y="396"/>
                  </a:lnTo>
                  <a:cubicBezTo>
                    <a:pt x="470" y="403"/>
                    <a:pt x="488" y="407"/>
                    <a:pt x="503" y="407"/>
                  </a:cubicBezTo>
                  <a:cubicBezTo>
                    <a:pt x="544" y="407"/>
                    <a:pt x="581" y="385"/>
                    <a:pt x="599" y="348"/>
                  </a:cubicBezTo>
                  <a:cubicBezTo>
                    <a:pt x="625" y="293"/>
                    <a:pt x="603" y="230"/>
                    <a:pt x="551" y="204"/>
                  </a:cubicBezTo>
                  <a:lnTo>
                    <a:pt x="170" y="12"/>
                  </a:lnTo>
                  <a:cubicBezTo>
                    <a:pt x="155" y="4"/>
                    <a:pt x="139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80945" y="5006650"/>
              <a:ext cx="24843" cy="31832"/>
            </a:xfrm>
            <a:custGeom>
              <a:avLst/>
              <a:gdLst/>
              <a:ahLst/>
              <a:cxnLst/>
              <a:rect l="l" t="t" r="r" b="b"/>
              <a:pathLst>
                <a:path w="462" h="592" extrusionOk="0">
                  <a:moveTo>
                    <a:pt x="123" y="1"/>
                  </a:moveTo>
                  <a:cubicBezTo>
                    <a:pt x="105" y="1"/>
                    <a:pt x="87" y="5"/>
                    <a:pt x="70" y="15"/>
                  </a:cubicBezTo>
                  <a:cubicBezTo>
                    <a:pt x="18" y="45"/>
                    <a:pt x="0" y="108"/>
                    <a:pt x="30" y="159"/>
                  </a:cubicBezTo>
                  <a:cubicBezTo>
                    <a:pt x="140" y="362"/>
                    <a:pt x="210" y="491"/>
                    <a:pt x="226" y="525"/>
                  </a:cubicBezTo>
                  <a:cubicBezTo>
                    <a:pt x="229" y="532"/>
                    <a:pt x="236" y="544"/>
                    <a:pt x="244" y="554"/>
                  </a:cubicBezTo>
                  <a:cubicBezTo>
                    <a:pt x="266" y="577"/>
                    <a:pt x="296" y="592"/>
                    <a:pt x="325" y="592"/>
                  </a:cubicBezTo>
                  <a:cubicBezTo>
                    <a:pt x="351" y="592"/>
                    <a:pt x="373" y="584"/>
                    <a:pt x="395" y="566"/>
                  </a:cubicBezTo>
                  <a:cubicBezTo>
                    <a:pt x="461" y="506"/>
                    <a:pt x="461" y="506"/>
                    <a:pt x="214" y="56"/>
                  </a:cubicBezTo>
                  <a:cubicBezTo>
                    <a:pt x="197" y="21"/>
                    <a:pt x="161" y="1"/>
                    <a:pt x="123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664530" y="4778718"/>
              <a:ext cx="108889" cy="201960"/>
            </a:xfrm>
            <a:custGeom>
              <a:avLst/>
              <a:gdLst/>
              <a:ahLst/>
              <a:cxnLst/>
              <a:rect l="l" t="t" r="r" b="b"/>
              <a:pathLst>
                <a:path w="2025" h="3756" extrusionOk="0">
                  <a:moveTo>
                    <a:pt x="120" y="1"/>
                  </a:moveTo>
                  <a:cubicBezTo>
                    <a:pt x="110" y="1"/>
                    <a:pt x="100" y="3"/>
                    <a:pt x="89" y="6"/>
                  </a:cubicBezTo>
                  <a:cubicBezTo>
                    <a:pt x="33" y="21"/>
                    <a:pt x="0" y="79"/>
                    <a:pt x="15" y="135"/>
                  </a:cubicBezTo>
                  <a:lnTo>
                    <a:pt x="181" y="759"/>
                  </a:lnTo>
                  <a:cubicBezTo>
                    <a:pt x="185" y="767"/>
                    <a:pt x="188" y="778"/>
                    <a:pt x="193" y="785"/>
                  </a:cubicBezTo>
                  <a:cubicBezTo>
                    <a:pt x="200" y="797"/>
                    <a:pt x="222" y="841"/>
                    <a:pt x="263" y="915"/>
                  </a:cubicBezTo>
                  <a:cubicBezTo>
                    <a:pt x="285" y="952"/>
                    <a:pt x="321" y="970"/>
                    <a:pt x="358" y="970"/>
                  </a:cubicBezTo>
                  <a:cubicBezTo>
                    <a:pt x="374" y="970"/>
                    <a:pt x="392" y="966"/>
                    <a:pt x="410" y="955"/>
                  </a:cubicBezTo>
                  <a:cubicBezTo>
                    <a:pt x="462" y="930"/>
                    <a:pt x="481" y="863"/>
                    <a:pt x="451" y="811"/>
                  </a:cubicBezTo>
                  <a:cubicBezTo>
                    <a:pt x="421" y="759"/>
                    <a:pt x="399" y="722"/>
                    <a:pt x="384" y="693"/>
                  </a:cubicBezTo>
                  <a:lnTo>
                    <a:pt x="222" y="79"/>
                  </a:lnTo>
                  <a:cubicBezTo>
                    <a:pt x="210" y="34"/>
                    <a:pt x="168" y="1"/>
                    <a:pt x="120" y="1"/>
                  </a:cubicBezTo>
                  <a:close/>
                  <a:moveTo>
                    <a:pt x="744" y="1455"/>
                  </a:moveTo>
                  <a:cubicBezTo>
                    <a:pt x="726" y="1455"/>
                    <a:pt x="708" y="1459"/>
                    <a:pt x="691" y="1469"/>
                  </a:cubicBezTo>
                  <a:cubicBezTo>
                    <a:pt x="640" y="1494"/>
                    <a:pt x="621" y="1561"/>
                    <a:pt x="650" y="1613"/>
                  </a:cubicBezTo>
                  <a:lnTo>
                    <a:pt x="1038" y="2307"/>
                  </a:lnTo>
                  <a:cubicBezTo>
                    <a:pt x="1057" y="2345"/>
                    <a:pt x="1093" y="2362"/>
                    <a:pt x="1131" y="2362"/>
                  </a:cubicBezTo>
                  <a:cubicBezTo>
                    <a:pt x="1149" y="2362"/>
                    <a:pt x="1168" y="2359"/>
                    <a:pt x="1182" y="2352"/>
                  </a:cubicBezTo>
                  <a:cubicBezTo>
                    <a:pt x="1234" y="2322"/>
                    <a:pt x="1252" y="2256"/>
                    <a:pt x="1223" y="2204"/>
                  </a:cubicBezTo>
                  <a:lnTo>
                    <a:pt x="839" y="1509"/>
                  </a:lnTo>
                  <a:cubicBezTo>
                    <a:pt x="819" y="1475"/>
                    <a:pt x="781" y="1455"/>
                    <a:pt x="744" y="1455"/>
                  </a:cubicBezTo>
                  <a:close/>
                  <a:moveTo>
                    <a:pt x="1516" y="2847"/>
                  </a:moveTo>
                  <a:cubicBezTo>
                    <a:pt x="1498" y="2847"/>
                    <a:pt x="1480" y="2852"/>
                    <a:pt x="1463" y="2861"/>
                  </a:cubicBezTo>
                  <a:cubicBezTo>
                    <a:pt x="1412" y="2887"/>
                    <a:pt x="1393" y="2954"/>
                    <a:pt x="1422" y="3005"/>
                  </a:cubicBezTo>
                  <a:lnTo>
                    <a:pt x="1811" y="3704"/>
                  </a:lnTo>
                  <a:cubicBezTo>
                    <a:pt x="1828" y="3737"/>
                    <a:pt x="1866" y="3755"/>
                    <a:pt x="1903" y="3755"/>
                  </a:cubicBezTo>
                  <a:cubicBezTo>
                    <a:pt x="1922" y="3755"/>
                    <a:pt x="1936" y="3752"/>
                    <a:pt x="1954" y="3745"/>
                  </a:cubicBezTo>
                  <a:cubicBezTo>
                    <a:pt x="2006" y="3714"/>
                    <a:pt x="2024" y="3652"/>
                    <a:pt x="1995" y="3600"/>
                  </a:cubicBezTo>
                  <a:lnTo>
                    <a:pt x="1611" y="2902"/>
                  </a:lnTo>
                  <a:cubicBezTo>
                    <a:pt x="1591" y="2867"/>
                    <a:pt x="1554" y="2847"/>
                    <a:pt x="1516" y="28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627750" y="4715484"/>
              <a:ext cx="38609" cy="33768"/>
            </a:xfrm>
            <a:custGeom>
              <a:avLst/>
              <a:gdLst/>
              <a:ahLst/>
              <a:cxnLst/>
              <a:rect l="l" t="t" r="r" b="b"/>
              <a:pathLst>
                <a:path w="718" h="628" extrusionOk="0">
                  <a:moveTo>
                    <a:pt x="490" y="1"/>
                  </a:moveTo>
                  <a:cubicBezTo>
                    <a:pt x="470" y="1"/>
                    <a:pt x="451" y="6"/>
                    <a:pt x="433" y="14"/>
                  </a:cubicBezTo>
                  <a:lnTo>
                    <a:pt x="67" y="240"/>
                  </a:lnTo>
                  <a:cubicBezTo>
                    <a:pt x="16" y="270"/>
                    <a:pt x="1" y="336"/>
                    <a:pt x="30" y="384"/>
                  </a:cubicBezTo>
                  <a:cubicBezTo>
                    <a:pt x="52" y="418"/>
                    <a:pt x="87" y="436"/>
                    <a:pt x="123" y="436"/>
                  </a:cubicBezTo>
                  <a:cubicBezTo>
                    <a:pt x="142" y="436"/>
                    <a:pt x="161" y="431"/>
                    <a:pt x="178" y="421"/>
                  </a:cubicBezTo>
                  <a:lnTo>
                    <a:pt x="422" y="273"/>
                  </a:lnTo>
                  <a:lnTo>
                    <a:pt x="495" y="546"/>
                  </a:lnTo>
                  <a:cubicBezTo>
                    <a:pt x="507" y="595"/>
                    <a:pt x="551" y="628"/>
                    <a:pt x="599" y="628"/>
                  </a:cubicBezTo>
                  <a:cubicBezTo>
                    <a:pt x="606" y="628"/>
                    <a:pt x="618" y="624"/>
                    <a:pt x="625" y="624"/>
                  </a:cubicBezTo>
                  <a:cubicBezTo>
                    <a:pt x="681" y="609"/>
                    <a:pt x="717" y="551"/>
                    <a:pt x="703" y="491"/>
                  </a:cubicBezTo>
                  <a:lnTo>
                    <a:pt x="592" y="81"/>
                  </a:lnTo>
                  <a:cubicBezTo>
                    <a:pt x="581" y="48"/>
                    <a:pt x="558" y="22"/>
                    <a:pt x="529" y="7"/>
                  </a:cubicBezTo>
                  <a:cubicBezTo>
                    <a:pt x="516" y="3"/>
                    <a:pt x="50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427343" y="4749198"/>
              <a:ext cx="177826" cy="138673"/>
            </a:xfrm>
            <a:custGeom>
              <a:avLst/>
              <a:gdLst/>
              <a:ahLst/>
              <a:cxnLst/>
              <a:rect l="l" t="t" r="r" b="b"/>
              <a:pathLst>
                <a:path w="3307" h="2579" extrusionOk="0">
                  <a:moveTo>
                    <a:pt x="3186" y="0"/>
                  </a:moveTo>
                  <a:cubicBezTo>
                    <a:pt x="3167" y="0"/>
                    <a:pt x="3147" y="5"/>
                    <a:pt x="3129" y="16"/>
                  </a:cubicBezTo>
                  <a:lnTo>
                    <a:pt x="2468" y="418"/>
                  </a:lnTo>
                  <a:cubicBezTo>
                    <a:pt x="2417" y="451"/>
                    <a:pt x="2401" y="518"/>
                    <a:pt x="2432" y="566"/>
                  </a:cubicBezTo>
                  <a:cubicBezTo>
                    <a:pt x="2454" y="599"/>
                    <a:pt x="2487" y="618"/>
                    <a:pt x="2524" y="618"/>
                  </a:cubicBezTo>
                  <a:cubicBezTo>
                    <a:pt x="2542" y="618"/>
                    <a:pt x="2560" y="614"/>
                    <a:pt x="2579" y="603"/>
                  </a:cubicBezTo>
                  <a:lnTo>
                    <a:pt x="3240" y="197"/>
                  </a:lnTo>
                  <a:cubicBezTo>
                    <a:pt x="3292" y="167"/>
                    <a:pt x="3307" y="101"/>
                    <a:pt x="3277" y="52"/>
                  </a:cubicBezTo>
                  <a:cubicBezTo>
                    <a:pt x="3258" y="18"/>
                    <a:pt x="3222" y="0"/>
                    <a:pt x="3186" y="0"/>
                  </a:cubicBezTo>
                  <a:close/>
                  <a:moveTo>
                    <a:pt x="1874" y="831"/>
                  </a:moveTo>
                  <a:cubicBezTo>
                    <a:pt x="1849" y="831"/>
                    <a:pt x="1823" y="839"/>
                    <a:pt x="1803" y="858"/>
                  </a:cubicBezTo>
                  <a:lnTo>
                    <a:pt x="1220" y="1368"/>
                  </a:lnTo>
                  <a:cubicBezTo>
                    <a:pt x="1175" y="1409"/>
                    <a:pt x="1172" y="1475"/>
                    <a:pt x="1208" y="1519"/>
                  </a:cubicBezTo>
                  <a:cubicBezTo>
                    <a:pt x="1230" y="1542"/>
                    <a:pt x="1260" y="1556"/>
                    <a:pt x="1290" y="1556"/>
                  </a:cubicBezTo>
                  <a:cubicBezTo>
                    <a:pt x="1315" y="1556"/>
                    <a:pt x="1341" y="1545"/>
                    <a:pt x="1360" y="1530"/>
                  </a:cubicBezTo>
                  <a:lnTo>
                    <a:pt x="1944" y="1017"/>
                  </a:lnTo>
                  <a:cubicBezTo>
                    <a:pt x="1988" y="980"/>
                    <a:pt x="1995" y="909"/>
                    <a:pt x="1955" y="865"/>
                  </a:cubicBezTo>
                  <a:cubicBezTo>
                    <a:pt x="1934" y="843"/>
                    <a:pt x="1904" y="831"/>
                    <a:pt x="1874" y="831"/>
                  </a:cubicBezTo>
                  <a:close/>
                  <a:moveTo>
                    <a:pt x="708" y="1853"/>
                  </a:moveTo>
                  <a:cubicBezTo>
                    <a:pt x="683" y="1853"/>
                    <a:pt x="657" y="1862"/>
                    <a:pt x="636" y="1881"/>
                  </a:cubicBezTo>
                  <a:lnTo>
                    <a:pt x="48" y="2391"/>
                  </a:lnTo>
                  <a:cubicBezTo>
                    <a:pt x="4" y="2432"/>
                    <a:pt x="1" y="2498"/>
                    <a:pt x="41" y="2543"/>
                  </a:cubicBezTo>
                  <a:cubicBezTo>
                    <a:pt x="60" y="2565"/>
                    <a:pt x="89" y="2579"/>
                    <a:pt x="119" y="2579"/>
                  </a:cubicBezTo>
                  <a:cubicBezTo>
                    <a:pt x="144" y="2579"/>
                    <a:pt x="171" y="2568"/>
                    <a:pt x="189" y="2553"/>
                  </a:cubicBezTo>
                  <a:lnTo>
                    <a:pt x="776" y="2040"/>
                  </a:lnTo>
                  <a:cubicBezTo>
                    <a:pt x="821" y="2003"/>
                    <a:pt x="824" y="1933"/>
                    <a:pt x="787" y="1888"/>
                  </a:cubicBezTo>
                  <a:cubicBezTo>
                    <a:pt x="766" y="1865"/>
                    <a:pt x="737" y="1853"/>
                    <a:pt x="708" y="1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378680" y="4903787"/>
              <a:ext cx="30059" cy="26616"/>
            </a:xfrm>
            <a:custGeom>
              <a:avLst/>
              <a:gdLst/>
              <a:ahLst/>
              <a:cxnLst/>
              <a:rect l="l" t="t" r="r" b="b"/>
              <a:pathLst>
                <a:path w="559" h="495" extrusionOk="0">
                  <a:moveTo>
                    <a:pt x="440" y="0"/>
                  </a:moveTo>
                  <a:cubicBezTo>
                    <a:pt x="415" y="0"/>
                    <a:pt x="390" y="9"/>
                    <a:pt x="370" y="26"/>
                  </a:cubicBezTo>
                  <a:lnTo>
                    <a:pt x="48" y="307"/>
                  </a:lnTo>
                  <a:cubicBezTo>
                    <a:pt x="4" y="347"/>
                    <a:pt x="0" y="413"/>
                    <a:pt x="38" y="457"/>
                  </a:cubicBezTo>
                  <a:cubicBezTo>
                    <a:pt x="60" y="484"/>
                    <a:pt x="89" y="495"/>
                    <a:pt x="118" y="495"/>
                  </a:cubicBezTo>
                  <a:cubicBezTo>
                    <a:pt x="145" y="495"/>
                    <a:pt x="171" y="488"/>
                    <a:pt x="189" y="469"/>
                  </a:cubicBezTo>
                  <a:lnTo>
                    <a:pt x="510" y="188"/>
                  </a:lnTo>
                  <a:cubicBezTo>
                    <a:pt x="555" y="147"/>
                    <a:pt x="558" y="81"/>
                    <a:pt x="522" y="36"/>
                  </a:cubicBezTo>
                  <a:cubicBezTo>
                    <a:pt x="500" y="12"/>
                    <a:pt x="47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912041" y="4689943"/>
              <a:ext cx="35167" cy="14410"/>
            </a:xfrm>
            <a:custGeom>
              <a:avLst/>
              <a:gdLst/>
              <a:ahLst/>
              <a:cxnLst/>
              <a:rect l="l" t="t" r="r" b="b"/>
              <a:pathLst>
                <a:path w="654" h="268" extrusionOk="0">
                  <a:moveTo>
                    <a:pt x="537" y="1"/>
                  </a:moveTo>
                  <a:cubicBezTo>
                    <a:pt x="533" y="1"/>
                    <a:pt x="529" y="1"/>
                    <a:pt x="524" y="2"/>
                  </a:cubicBezTo>
                  <a:lnTo>
                    <a:pt x="103" y="54"/>
                  </a:lnTo>
                  <a:cubicBezTo>
                    <a:pt x="45" y="61"/>
                    <a:pt x="0" y="117"/>
                    <a:pt x="11" y="175"/>
                  </a:cubicBezTo>
                  <a:cubicBezTo>
                    <a:pt x="15" y="228"/>
                    <a:pt x="62" y="268"/>
                    <a:pt x="115" y="268"/>
                  </a:cubicBezTo>
                  <a:lnTo>
                    <a:pt x="129" y="268"/>
                  </a:lnTo>
                  <a:lnTo>
                    <a:pt x="555" y="213"/>
                  </a:lnTo>
                  <a:cubicBezTo>
                    <a:pt x="609" y="206"/>
                    <a:pt x="654" y="150"/>
                    <a:pt x="647" y="95"/>
                  </a:cubicBezTo>
                  <a:cubicBezTo>
                    <a:pt x="636" y="40"/>
                    <a:pt x="588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719323" y="4698976"/>
              <a:ext cx="157016" cy="23659"/>
            </a:xfrm>
            <a:custGeom>
              <a:avLst/>
              <a:gdLst/>
              <a:ahLst/>
              <a:cxnLst/>
              <a:rect l="l" t="t" r="r" b="b"/>
              <a:pathLst>
                <a:path w="2920" h="440" extrusionOk="0">
                  <a:moveTo>
                    <a:pt x="2798" y="0"/>
                  </a:moveTo>
                  <a:cubicBezTo>
                    <a:pt x="2795" y="0"/>
                    <a:pt x="2793" y="0"/>
                    <a:pt x="2790" y="0"/>
                  </a:cubicBezTo>
                  <a:lnTo>
                    <a:pt x="1895" y="115"/>
                  </a:lnTo>
                  <a:cubicBezTo>
                    <a:pt x="1837" y="122"/>
                    <a:pt x="1796" y="178"/>
                    <a:pt x="1803" y="233"/>
                  </a:cubicBezTo>
                  <a:cubicBezTo>
                    <a:pt x="1811" y="288"/>
                    <a:pt x="1859" y="329"/>
                    <a:pt x="1911" y="329"/>
                  </a:cubicBezTo>
                  <a:lnTo>
                    <a:pt x="1926" y="329"/>
                  </a:lnTo>
                  <a:lnTo>
                    <a:pt x="2819" y="215"/>
                  </a:lnTo>
                  <a:cubicBezTo>
                    <a:pt x="2879" y="207"/>
                    <a:pt x="2919" y="152"/>
                    <a:pt x="2911" y="92"/>
                  </a:cubicBezTo>
                  <a:cubicBezTo>
                    <a:pt x="2905" y="36"/>
                    <a:pt x="2853" y="0"/>
                    <a:pt x="2798" y="0"/>
                  </a:cubicBezTo>
                  <a:close/>
                  <a:moveTo>
                    <a:pt x="1012" y="174"/>
                  </a:moveTo>
                  <a:cubicBezTo>
                    <a:pt x="1010" y="174"/>
                    <a:pt x="1008" y="174"/>
                    <a:pt x="1005" y="174"/>
                  </a:cubicBezTo>
                  <a:lnTo>
                    <a:pt x="105" y="229"/>
                  </a:lnTo>
                  <a:cubicBezTo>
                    <a:pt x="45" y="233"/>
                    <a:pt x="1" y="281"/>
                    <a:pt x="4" y="340"/>
                  </a:cubicBezTo>
                  <a:cubicBezTo>
                    <a:pt x="8" y="396"/>
                    <a:pt x="56" y="440"/>
                    <a:pt x="112" y="440"/>
                  </a:cubicBezTo>
                  <a:lnTo>
                    <a:pt x="119" y="440"/>
                  </a:lnTo>
                  <a:lnTo>
                    <a:pt x="1017" y="388"/>
                  </a:lnTo>
                  <a:cubicBezTo>
                    <a:pt x="1075" y="384"/>
                    <a:pt x="1120" y="333"/>
                    <a:pt x="1116" y="273"/>
                  </a:cubicBezTo>
                  <a:cubicBezTo>
                    <a:pt x="1113" y="217"/>
                    <a:pt x="1072" y="174"/>
                    <a:pt x="1012" y="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648022" y="4714086"/>
              <a:ext cx="34791" cy="12905"/>
            </a:xfrm>
            <a:custGeom>
              <a:avLst/>
              <a:gdLst/>
              <a:ahLst/>
              <a:cxnLst/>
              <a:rect l="l" t="t" r="r" b="b"/>
              <a:pathLst>
                <a:path w="647" h="240" extrusionOk="0">
                  <a:moveTo>
                    <a:pt x="529" y="0"/>
                  </a:moveTo>
                  <a:lnTo>
                    <a:pt x="104" y="26"/>
                  </a:lnTo>
                  <a:cubicBezTo>
                    <a:pt x="45" y="30"/>
                    <a:pt x="1" y="81"/>
                    <a:pt x="4" y="140"/>
                  </a:cubicBezTo>
                  <a:cubicBezTo>
                    <a:pt x="8" y="195"/>
                    <a:pt x="56" y="240"/>
                    <a:pt x="111" y="240"/>
                  </a:cubicBezTo>
                  <a:lnTo>
                    <a:pt x="118" y="240"/>
                  </a:lnTo>
                  <a:lnTo>
                    <a:pt x="544" y="214"/>
                  </a:lnTo>
                  <a:cubicBezTo>
                    <a:pt x="603" y="210"/>
                    <a:pt x="647" y="159"/>
                    <a:pt x="643" y="103"/>
                  </a:cubicBezTo>
                  <a:cubicBezTo>
                    <a:pt x="640" y="45"/>
                    <a:pt x="595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173326" y="4795709"/>
              <a:ext cx="906819" cy="256859"/>
            </a:xfrm>
            <a:custGeom>
              <a:avLst/>
              <a:gdLst/>
              <a:ahLst/>
              <a:cxnLst/>
              <a:rect l="l" t="t" r="r" b="b"/>
              <a:pathLst>
                <a:path w="16864" h="4777" extrusionOk="0">
                  <a:moveTo>
                    <a:pt x="10935" y="1"/>
                  </a:moveTo>
                  <a:cubicBezTo>
                    <a:pt x="9707" y="1"/>
                    <a:pt x="9034" y="1795"/>
                    <a:pt x="8038" y="1795"/>
                  </a:cubicBezTo>
                  <a:cubicBezTo>
                    <a:pt x="7767" y="1795"/>
                    <a:pt x="7473" y="1663"/>
                    <a:pt x="7137" y="1326"/>
                  </a:cubicBezTo>
                  <a:cubicBezTo>
                    <a:pt x="6794" y="984"/>
                    <a:pt x="6508" y="846"/>
                    <a:pt x="6263" y="846"/>
                  </a:cubicBezTo>
                  <a:cubicBezTo>
                    <a:pt x="5242" y="846"/>
                    <a:pt x="4927" y="3236"/>
                    <a:pt x="4150" y="3236"/>
                  </a:cubicBezTo>
                  <a:cubicBezTo>
                    <a:pt x="4015" y="3236"/>
                    <a:pt x="3866" y="3164"/>
                    <a:pt x="3698" y="2996"/>
                  </a:cubicBezTo>
                  <a:cubicBezTo>
                    <a:pt x="3428" y="2725"/>
                    <a:pt x="3120" y="2616"/>
                    <a:pt x="2800" y="2616"/>
                  </a:cubicBezTo>
                  <a:cubicBezTo>
                    <a:pt x="1500" y="2616"/>
                    <a:pt x="0" y="4418"/>
                    <a:pt x="0" y="4418"/>
                  </a:cubicBezTo>
                  <a:lnTo>
                    <a:pt x="16864" y="4777"/>
                  </a:lnTo>
                  <a:cubicBezTo>
                    <a:pt x="16864" y="4777"/>
                    <a:pt x="15323" y="3669"/>
                    <a:pt x="12497" y="846"/>
                  </a:cubicBezTo>
                  <a:cubicBezTo>
                    <a:pt x="11879" y="228"/>
                    <a:pt x="11372" y="1"/>
                    <a:pt x="10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73785" y="4839377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898564" y="4965938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503326" y="49521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>
            <a:off x="1809900" y="1656650"/>
            <a:ext cx="5524200" cy="18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809900" y="3593825"/>
            <a:ext cx="5524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9"/>
          <p:cNvGrpSpPr/>
          <p:nvPr/>
        </p:nvGrpSpPr>
        <p:grpSpPr>
          <a:xfrm>
            <a:off x="0" y="-488450"/>
            <a:ext cx="9144027" cy="2963923"/>
            <a:chOff x="0" y="-488450"/>
            <a:chExt cx="9144027" cy="2963923"/>
          </a:xfrm>
        </p:grpSpPr>
        <p:sp>
          <p:nvSpPr>
            <p:cNvPr id="332" name="Google Shape;332;p9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9"/>
          <p:cNvSpPr txBox="1">
            <a:spLocks noGrp="1"/>
          </p:cNvSpPr>
          <p:nvPr>
            <p:ph type="title"/>
          </p:nvPr>
        </p:nvSpPr>
        <p:spPr>
          <a:xfrm>
            <a:off x="4827900" y="1152138"/>
            <a:ext cx="3596100" cy="841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3" name="Google Shape;363;p9"/>
          <p:cNvSpPr txBox="1">
            <a:spLocks noGrp="1"/>
          </p:cNvSpPr>
          <p:nvPr>
            <p:ph type="subTitle" idx="1"/>
          </p:nvPr>
        </p:nvSpPr>
        <p:spPr>
          <a:xfrm>
            <a:off x="4827900" y="2133477"/>
            <a:ext cx="3596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9"/>
          <p:cNvSpPr/>
          <p:nvPr/>
        </p:nvSpPr>
        <p:spPr>
          <a:xfrm>
            <a:off x="3929680" y="4035267"/>
            <a:ext cx="42969" cy="43115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"/>
          <p:cNvSpPr/>
          <p:nvPr/>
        </p:nvSpPr>
        <p:spPr>
          <a:xfrm>
            <a:off x="3720623" y="4145952"/>
            <a:ext cx="43115" cy="43115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"/>
          <p:cNvSpPr/>
          <p:nvPr/>
        </p:nvSpPr>
        <p:spPr>
          <a:xfrm>
            <a:off x="3845401" y="4272513"/>
            <a:ext cx="42969" cy="42969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9"/>
          <p:cNvSpPr/>
          <p:nvPr/>
        </p:nvSpPr>
        <p:spPr>
          <a:xfrm>
            <a:off x="3802237" y="3991374"/>
            <a:ext cx="43163" cy="43115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4"/>
          <p:cNvGrpSpPr/>
          <p:nvPr/>
        </p:nvGrpSpPr>
        <p:grpSpPr>
          <a:xfrm rot="10800000">
            <a:off x="719992" y="1036744"/>
            <a:ext cx="7822672" cy="3614369"/>
            <a:chOff x="-3739871" y="-1253231"/>
            <a:chExt cx="7822672" cy="3614369"/>
          </a:xfrm>
        </p:grpSpPr>
        <p:sp>
          <p:nvSpPr>
            <p:cNvPr id="470" name="Google Shape;470;p14"/>
            <p:cNvSpPr/>
            <p:nvPr/>
          </p:nvSpPr>
          <p:spPr>
            <a:xfrm rot="1610678">
              <a:off x="3451097" y="1946259"/>
              <a:ext cx="49476" cy="49641"/>
            </a:xfrm>
            <a:custGeom>
              <a:avLst/>
              <a:gdLst/>
              <a:ahLst/>
              <a:cxnLst/>
              <a:rect l="l" t="t" r="r" b="b"/>
              <a:pathLst>
                <a:path w="885" h="888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7"/>
                    <a:pt x="440" y="887"/>
                  </a:cubicBezTo>
                  <a:cubicBezTo>
                    <a:pt x="684" y="887"/>
                    <a:pt x="884" y="688"/>
                    <a:pt x="884" y="444"/>
                  </a:cubicBezTo>
                  <a:cubicBezTo>
                    <a:pt x="884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 rot="1610678">
              <a:off x="745375" y="2302963"/>
              <a:ext cx="49643" cy="49641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8"/>
                    <a:pt x="199" y="887"/>
                    <a:pt x="443" y="887"/>
                  </a:cubicBezTo>
                  <a:cubicBezTo>
                    <a:pt x="687" y="887"/>
                    <a:pt x="887" y="688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 rot="1610678">
              <a:off x="4024727" y="1812549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4" y="0"/>
                  </a:moveTo>
                  <a:cubicBezTo>
                    <a:pt x="200" y="0"/>
                    <a:pt x="1" y="197"/>
                    <a:pt x="1" y="440"/>
                  </a:cubicBezTo>
                  <a:cubicBezTo>
                    <a:pt x="1" y="684"/>
                    <a:pt x="200" y="883"/>
                    <a:pt x="444" y="883"/>
                  </a:cubicBezTo>
                  <a:cubicBezTo>
                    <a:pt x="688" y="883"/>
                    <a:pt x="887" y="684"/>
                    <a:pt x="887" y="440"/>
                  </a:cubicBezTo>
                  <a:cubicBezTo>
                    <a:pt x="887" y="197"/>
                    <a:pt x="688" y="0"/>
                    <a:pt x="444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 rot="1610678">
              <a:off x="3445120" y="2129277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5"/>
                    <a:pt x="199" y="883"/>
                    <a:pt x="443" y="883"/>
                  </a:cubicBezTo>
                  <a:cubicBezTo>
                    <a:pt x="687" y="883"/>
                    <a:pt x="887" y="685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1610678">
              <a:off x="-3560609" y="-1059451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4" y="0"/>
                  </a:moveTo>
                  <a:cubicBezTo>
                    <a:pt x="200" y="0"/>
                    <a:pt x="0" y="196"/>
                    <a:pt x="0" y="440"/>
                  </a:cubicBezTo>
                  <a:cubicBezTo>
                    <a:pt x="0" y="685"/>
                    <a:pt x="200" y="883"/>
                    <a:pt x="444" y="883"/>
                  </a:cubicBezTo>
                  <a:cubicBezTo>
                    <a:pt x="688" y="883"/>
                    <a:pt x="887" y="685"/>
                    <a:pt x="887" y="440"/>
                  </a:cubicBezTo>
                  <a:cubicBezTo>
                    <a:pt x="887" y="196"/>
                    <a:pt x="688" y="0"/>
                    <a:pt x="444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1610678">
              <a:off x="-3731373" y="-1244748"/>
              <a:ext cx="49364" cy="49418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3" y="1"/>
                  </a:moveTo>
                  <a:cubicBezTo>
                    <a:pt x="199" y="1"/>
                    <a:pt x="0" y="196"/>
                    <a:pt x="0" y="443"/>
                  </a:cubicBezTo>
                  <a:cubicBezTo>
                    <a:pt x="0" y="687"/>
                    <a:pt x="199" y="884"/>
                    <a:pt x="443" y="884"/>
                  </a:cubicBezTo>
                  <a:cubicBezTo>
                    <a:pt x="687" y="884"/>
                    <a:pt x="883" y="687"/>
                    <a:pt x="883" y="443"/>
                  </a:cubicBezTo>
                  <a:cubicBezTo>
                    <a:pt x="883" y="19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14"/>
          <p:cNvGrpSpPr/>
          <p:nvPr/>
        </p:nvGrpSpPr>
        <p:grpSpPr>
          <a:xfrm>
            <a:off x="0" y="-128005"/>
            <a:ext cx="3322995" cy="1292489"/>
            <a:chOff x="0" y="-42425"/>
            <a:chExt cx="3322995" cy="1292489"/>
          </a:xfrm>
        </p:grpSpPr>
        <p:sp>
          <p:nvSpPr>
            <p:cNvPr id="477" name="Google Shape;477;p14"/>
            <p:cNvSpPr/>
            <p:nvPr/>
          </p:nvSpPr>
          <p:spPr>
            <a:xfrm>
              <a:off x="0" y="-42425"/>
              <a:ext cx="3322257" cy="1292489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0" y="-42425"/>
              <a:ext cx="3322995" cy="1246883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1184582" y="581013"/>
              <a:ext cx="53280" cy="43538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1279123" y="624513"/>
              <a:ext cx="39890" cy="25341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1279123" y="581013"/>
              <a:ext cx="39890" cy="21844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517027" y="477470"/>
              <a:ext cx="57673" cy="46207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605699" y="469763"/>
              <a:ext cx="25867" cy="27709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568726" y="441339"/>
              <a:ext cx="22985" cy="24476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224580" y="643500"/>
              <a:ext cx="28889" cy="30905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253435" y="597669"/>
              <a:ext cx="16588" cy="17859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94647" y="658877"/>
              <a:ext cx="91588" cy="60494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168558" y="629288"/>
              <a:ext cx="22141" cy="23686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637851" y="27844"/>
              <a:ext cx="60660" cy="52336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2727929" y="73187"/>
              <a:ext cx="20806" cy="22145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710286" y="27844"/>
              <a:ext cx="17678" cy="19024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590651" y="19460"/>
              <a:ext cx="16694" cy="17859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543310" y="27844"/>
              <a:ext cx="24566" cy="26130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3033696" y="10023"/>
              <a:ext cx="25621" cy="27296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4" y="1"/>
                  </a:moveTo>
                  <a:cubicBezTo>
                    <a:pt x="162" y="1"/>
                    <a:pt x="0" y="162"/>
                    <a:pt x="0" y="361"/>
                  </a:cubicBezTo>
                  <a:cubicBezTo>
                    <a:pt x="0" y="564"/>
                    <a:pt x="162" y="725"/>
                    <a:pt x="364" y="725"/>
                  </a:cubicBezTo>
                  <a:cubicBezTo>
                    <a:pt x="564" y="725"/>
                    <a:pt x="729" y="564"/>
                    <a:pt x="729" y="361"/>
                  </a:cubicBezTo>
                  <a:cubicBezTo>
                    <a:pt x="729" y="162"/>
                    <a:pt x="564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3088382" y="3707"/>
              <a:ext cx="14796" cy="15791"/>
            </a:xfrm>
            <a:custGeom>
              <a:avLst/>
              <a:gdLst/>
              <a:ahLst/>
              <a:cxnLst/>
              <a:rect l="l" t="t" r="r" b="b"/>
              <a:pathLst>
                <a:path w="421" h="420" extrusionOk="0">
                  <a:moveTo>
                    <a:pt x="210" y="0"/>
                  </a:moveTo>
                  <a:cubicBezTo>
                    <a:pt x="94" y="0"/>
                    <a:pt x="1" y="93"/>
                    <a:pt x="1" y="210"/>
                  </a:cubicBezTo>
                  <a:cubicBezTo>
                    <a:pt x="1" y="327"/>
                    <a:pt x="94" y="419"/>
                    <a:pt x="210" y="419"/>
                  </a:cubicBezTo>
                  <a:cubicBezTo>
                    <a:pt x="327" y="419"/>
                    <a:pt x="420" y="327"/>
                    <a:pt x="420" y="210"/>
                  </a:cubicBezTo>
                  <a:cubicBezTo>
                    <a:pt x="420" y="93"/>
                    <a:pt x="327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1872873" y="307004"/>
              <a:ext cx="50257" cy="3609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1934834" y="275347"/>
              <a:ext cx="22247" cy="23799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1872873" y="254819"/>
              <a:ext cx="13320" cy="14249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1751761" y="420811"/>
              <a:ext cx="49554" cy="52862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1245559" y="572855"/>
              <a:ext cx="17783" cy="19024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1378515" y="637184"/>
              <a:ext cx="16799" cy="18122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668469" y="474425"/>
              <a:ext cx="15499" cy="1669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618597" y="388026"/>
              <a:ext cx="37113" cy="39665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90903" y="-42425"/>
              <a:ext cx="766161" cy="234232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1347727" y="-42425"/>
              <a:ext cx="448380" cy="318940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0" y="-42425"/>
              <a:ext cx="565378" cy="367252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14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0" name="Google Shape;510;p14"/>
          <p:cNvSpPr txBox="1">
            <a:spLocks noGrp="1"/>
          </p:cNvSpPr>
          <p:nvPr>
            <p:ph type="subTitle" idx="1"/>
          </p:nvPr>
        </p:nvSpPr>
        <p:spPr>
          <a:xfrm>
            <a:off x="720000" y="3009860"/>
            <a:ext cx="23364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4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2" name="Google Shape;512;p14"/>
          <p:cNvSpPr txBox="1">
            <a:spLocks noGrp="1"/>
          </p:cNvSpPr>
          <p:nvPr>
            <p:ph type="subTitle" idx="3"/>
          </p:nvPr>
        </p:nvSpPr>
        <p:spPr>
          <a:xfrm>
            <a:off x="3403800" y="3009860"/>
            <a:ext cx="23364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4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4" name="Google Shape;514;p14"/>
          <p:cNvSpPr txBox="1">
            <a:spLocks noGrp="1"/>
          </p:cNvSpPr>
          <p:nvPr>
            <p:ph type="subTitle" idx="5"/>
          </p:nvPr>
        </p:nvSpPr>
        <p:spPr>
          <a:xfrm>
            <a:off x="6087600" y="3009860"/>
            <a:ext cx="23364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487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15"/>
          <p:cNvGrpSpPr/>
          <p:nvPr/>
        </p:nvGrpSpPr>
        <p:grpSpPr>
          <a:xfrm>
            <a:off x="190048" y="362600"/>
            <a:ext cx="8877974" cy="2415232"/>
            <a:chOff x="190048" y="362600"/>
            <a:chExt cx="8877974" cy="2415232"/>
          </a:xfrm>
        </p:grpSpPr>
        <p:sp>
          <p:nvSpPr>
            <p:cNvPr id="518" name="Google Shape;518;p15"/>
            <p:cNvSpPr/>
            <p:nvPr/>
          </p:nvSpPr>
          <p:spPr>
            <a:xfrm>
              <a:off x="8743223" y="362600"/>
              <a:ext cx="37307" cy="38519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3" y="0"/>
                  </a:moveTo>
                  <a:cubicBezTo>
                    <a:pt x="199" y="0"/>
                    <a:pt x="0" y="199"/>
                    <a:pt x="0" y="443"/>
                  </a:cubicBezTo>
                  <a:cubicBezTo>
                    <a:pt x="0" y="687"/>
                    <a:pt x="199" y="883"/>
                    <a:pt x="443" y="883"/>
                  </a:cubicBezTo>
                  <a:cubicBezTo>
                    <a:pt x="687" y="883"/>
                    <a:pt x="884" y="687"/>
                    <a:pt x="884" y="443"/>
                  </a:cubicBezTo>
                  <a:cubicBezTo>
                    <a:pt x="884" y="199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245126" y="569229"/>
              <a:ext cx="37307" cy="38562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838941" y="381925"/>
              <a:ext cx="37434" cy="38562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4"/>
                    <a:pt x="199" y="883"/>
                    <a:pt x="443" y="883"/>
                  </a:cubicBezTo>
                  <a:cubicBezTo>
                    <a:pt x="687" y="883"/>
                    <a:pt x="887" y="684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9030757" y="580913"/>
              <a:ext cx="37265" cy="38562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0" y="1"/>
                  </a:moveTo>
                  <a:cubicBezTo>
                    <a:pt x="196" y="1"/>
                    <a:pt x="0" y="200"/>
                    <a:pt x="0" y="444"/>
                  </a:cubicBezTo>
                  <a:cubicBezTo>
                    <a:pt x="0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801633" y="491900"/>
              <a:ext cx="37349" cy="38562"/>
            </a:xfrm>
            <a:custGeom>
              <a:avLst/>
              <a:gdLst/>
              <a:ahLst/>
              <a:cxnLst/>
              <a:rect l="l" t="t" r="r" b="b"/>
              <a:pathLst>
                <a:path w="885" h="884" extrusionOk="0">
                  <a:moveTo>
                    <a:pt x="441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1" y="884"/>
                  </a:cubicBezTo>
                  <a:cubicBezTo>
                    <a:pt x="688" y="884"/>
                    <a:pt x="884" y="688"/>
                    <a:pt x="884" y="444"/>
                  </a:cubicBezTo>
                  <a:cubicBezTo>
                    <a:pt x="884" y="200"/>
                    <a:pt x="688" y="1"/>
                    <a:pt x="441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066773" y="500435"/>
              <a:ext cx="37476" cy="38737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00" y="1"/>
                    <a:pt x="1" y="201"/>
                    <a:pt x="1" y="444"/>
                  </a:cubicBezTo>
                  <a:cubicBezTo>
                    <a:pt x="1" y="688"/>
                    <a:pt x="200" y="887"/>
                    <a:pt x="444" y="887"/>
                  </a:cubicBezTo>
                  <a:cubicBezTo>
                    <a:pt x="688" y="887"/>
                    <a:pt x="887" y="688"/>
                    <a:pt x="887" y="444"/>
                  </a:cubicBezTo>
                  <a:cubicBezTo>
                    <a:pt x="887" y="201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399105" y="2497617"/>
              <a:ext cx="42969" cy="43115"/>
            </a:xfrm>
            <a:custGeom>
              <a:avLst/>
              <a:gdLst/>
              <a:ahLst/>
              <a:cxnLst/>
              <a:rect l="l" t="t" r="r" b="b"/>
              <a:pathLst>
                <a:path w="884" h="887" extrusionOk="0">
                  <a:moveTo>
                    <a:pt x="440" y="0"/>
                  </a:moveTo>
                  <a:cubicBezTo>
                    <a:pt x="196" y="0"/>
                    <a:pt x="0" y="200"/>
                    <a:pt x="0" y="444"/>
                  </a:cubicBezTo>
                  <a:cubicBezTo>
                    <a:pt x="0" y="688"/>
                    <a:pt x="196" y="887"/>
                    <a:pt x="440" y="887"/>
                  </a:cubicBezTo>
                  <a:cubicBezTo>
                    <a:pt x="684" y="887"/>
                    <a:pt x="883" y="688"/>
                    <a:pt x="883" y="444"/>
                  </a:cubicBezTo>
                  <a:cubicBezTo>
                    <a:pt x="883" y="200"/>
                    <a:pt x="684" y="0"/>
                    <a:pt x="440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190048" y="2608302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314826" y="27348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271662" y="2453724"/>
              <a:ext cx="43163" cy="43115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1"/>
                  </a:moveTo>
                  <a:cubicBezTo>
                    <a:pt x="200" y="1"/>
                    <a:pt x="1" y="199"/>
                    <a:pt x="1" y="443"/>
                  </a:cubicBezTo>
                  <a:cubicBezTo>
                    <a:pt x="1" y="687"/>
                    <a:pt x="200" y="887"/>
                    <a:pt x="444" y="887"/>
                  </a:cubicBezTo>
                  <a:cubicBezTo>
                    <a:pt x="688" y="887"/>
                    <a:pt x="887" y="687"/>
                    <a:pt x="887" y="443"/>
                  </a:cubicBezTo>
                  <a:cubicBezTo>
                    <a:pt x="887" y="199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5"/>
          <p:cNvGrpSpPr/>
          <p:nvPr/>
        </p:nvGrpSpPr>
        <p:grpSpPr>
          <a:xfrm>
            <a:off x="0" y="-128005"/>
            <a:ext cx="3322995" cy="1292489"/>
            <a:chOff x="0" y="-42425"/>
            <a:chExt cx="3322995" cy="1292489"/>
          </a:xfrm>
        </p:grpSpPr>
        <p:sp>
          <p:nvSpPr>
            <p:cNvPr id="529" name="Google Shape;529;p15"/>
            <p:cNvSpPr/>
            <p:nvPr/>
          </p:nvSpPr>
          <p:spPr>
            <a:xfrm>
              <a:off x="0" y="-42425"/>
              <a:ext cx="3322257" cy="1292489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0" y="-42425"/>
              <a:ext cx="3322995" cy="1246883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1184582" y="581013"/>
              <a:ext cx="53280" cy="43538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1279123" y="624513"/>
              <a:ext cx="39890" cy="25341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1279123" y="581013"/>
              <a:ext cx="39890" cy="21844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517027" y="477470"/>
              <a:ext cx="57673" cy="46207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605699" y="469763"/>
              <a:ext cx="25867" cy="27709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568726" y="441339"/>
              <a:ext cx="22985" cy="24476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224580" y="643500"/>
              <a:ext cx="28889" cy="30905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253435" y="597669"/>
              <a:ext cx="16588" cy="17859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94647" y="658877"/>
              <a:ext cx="91588" cy="60494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168558" y="629288"/>
              <a:ext cx="22141" cy="23686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2637851" y="27844"/>
              <a:ext cx="60660" cy="52336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2727929" y="73187"/>
              <a:ext cx="20806" cy="22145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2710286" y="27844"/>
              <a:ext cx="17678" cy="19024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2590651" y="19460"/>
              <a:ext cx="16694" cy="17859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2543310" y="27844"/>
              <a:ext cx="24566" cy="26130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3033696" y="10023"/>
              <a:ext cx="25621" cy="27296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4" y="1"/>
                  </a:moveTo>
                  <a:cubicBezTo>
                    <a:pt x="162" y="1"/>
                    <a:pt x="0" y="162"/>
                    <a:pt x="0" y="361"/>
                  </a:cubicBezTo>
                  <a:cubicBezTo>
                    <a:pt x="0" y="564"/>
                    <a:pt x="162" y="725"/>
                    <a:pt x="364" y="725"/>
                  </a:cubicBezTo>
                  <a:cubicBezTo>
                    <a:pt x="564" y="725"/>
                    <a:pt x="729" y="564"/>
                    <a:pt x="729" y="361"/>
                  </a:cubicBezTo>
                  <a:cubicBezTo>
                    <a:pt x="729" y="162"/>
                    <a:pt x="564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3088382" y="3707"/>
              <a:ext cx="14796" cy="15791"/>
            </a:xfrm>
            <a:custGeom>
              <a:avLst/>
              <a:gdLst/>
              <a:ahLst/>
              <a:cxnLst/>
              <a:rect l="l" t="t" r="r" b="b"/>
              <a:pathLst>
                <a:path w="421" h="420" extrusionOk="0">
                  <a:moveTo>
                    <a:pt x="210" y="0"/>
                  </a:moveTo>
                  <a:cubicBezTo>
                    <a:pt x="94" y="0"/>
                    <a:pt x="1" y="93"/>
                    <a:pt x="1" y="210"/>
                  </a:cubicBezTo>
                  <a:cubicBezTo>
                    <a:pt x="1" y="327"/>
                    <a:pt x="94" y="419"/>
                    <a:pt x="210" y="419"/>
                  </a:cubicBezTo>
                  <a:cubicBezTo>
                    <a:pt x="327" y="419"/>
                    <a:pt x="420" y="327"/>
                    <a:pt x="420" y="210"/>
                  </a:cubicBezTo>
                  <a:cubicBezTo>
                    <a:pt x="420" y="93"/>
                    <a:pt x="327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1872873" y="307004"/>
              <a:ext cx="50257" cy="3609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1934834" y="275347"/>
              <a:ext cx="22247" cy="23799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1872873" y="254819"/>
              <a:ext cx="13320" cy="14249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1751761" y="420811"/>
              <a:ext cx="49554" cy="52862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1245559" y="572855"/>
              <a:ext cx="17783" cy="19024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1378515" y="637184"/>
              <a:ext cx="16799" cy="18122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668469" y="474425"/>
              <a:ext cx="15499" cy="1669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618597" y="388026"/>
              <a:ext cx="37113" cy="39665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590903" y="-42425"/>
              <a:ext cx="766161" cy="234232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1347727" y="-42425"/>
              <a:ext cx="448380" cy="318940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0" y="-42425"/>
              <a:ext cx="565378" cy="367252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15"/>
          <p:cNvSpPr txBox="1">
            <a:spLocks noGrp="1"/>
          </p:cNvSpPr>
          <p:nvPr>
            <p:ph type="title"/>
          </p:nvPr>
        </p:nvSpPr>
        <p:spPr>
          <a:xfrm>
            <a:off x="5814400" y="1397713"/>
            <a:ext cx="26031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2" name="Google Shape;562;p15"/>
          <p:cNvSpPr txBox="1">
            <a:spLocks noGrp="1"/>
          </p:cNvSpPr>
          <p:nvPr>
            <p:ph type="title" idx="2" hasCustomPrompt="1"/>
          </p:nvPr>
        </p:nvSpPr>
        <p:spPr>
          <a:xfrm>
            <a:off x="5159725" y="1409363"/>
            <a:ext cx="537900" cy="527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3" name="Google Shape;563;p15"/>
          <p:cNvSpPr txBox="1">
            <a:spLocks noGrp="1"/>
          </p:cNvSpPr>
          <p:nvPr>
            <p:ph type="subTitle" idx="1"/>
          </p:nvPr>
        </p:nvSpPr>
        <p:spPr>
          <a:xfrm>
            <a:off x="5814401" y="1889773"/>
            <a:ext cx="26031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5"/>
          <p:cNvSpPr txBox="1">
            <a:spLocks noGrp="1"/>
          </p:cNvSpPr>
          <p:nvPr>
            <p:ph type="title" idx="3"/>
          </p:nvPr>
        </p:nvSpPr>
        <p:spPr>
          <a:xfrm>
            <a:off x="5814407" y="3317413"/>
            <a:ext cx="26031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5" name="Google Shape;565;p15"/>
          <p:cNvSpPr txBox="1">
            <a:spLocks noGrp="1"/>
          </p:cNvSpPr>
          <p:nvPr>
            <p:ph type="title" idx="4" hasCustomPrompt="1"/>
          </p:nvPr>
        </p:nvSpPr>
        <p:spPr>
          <a:xfrm>
            <a:off x="5159725" y="3317638"/>
            <a:ext cx="537900" cy="527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6" name="Google Shape;566;p15"/>
          <p:cNvSpPr txBox="1">
            <a:spLocks noGrp="1"/>
          </p:cNvSpPr>
          <p:nvPr>
            <p:ph type="subTitle" idx="5"/>
          </p:nvPr>
        </p:nvSpPr>
        <p:spPr>
          <a:xfrm>
            <a:off x="5814401" y="3798048"/>
            <a:ext cx="26031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5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487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5"/>
          <p:cNvSpPr txBox="1">
            <a:spLocks noGrp="1"/>
          </p:cNvSpPr>
          <p:nvPr>
            <p:ph type="title" idx="7"/>
          </p:nvPr>
        </p:nvSpPr>
        <p:spPr>
          <a:xfrm>
            <a:off x="1374675" y="1397713"/>
            <a:ext cx="26031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9" name="Google Shape;569;p15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1409363"/>
            <a:ext cx="537900" cy="527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0" name="Google Shape;570;p15"/>
          <p:cNvSpPr txBox="1">
            <a:spLocks noGrp="1"/>
          </p:cNvSpPr>
          <p:nvPr>
            <p:ph type="subTitle" idx="9"/>
          </p:nvPr>
        </p:nvSpPr>
        <p:spPr>
          <a:xfrm>
            <a:off x="1374676" y="1889773"/>
            <a:ext cx="26031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5"/>
          <p:cNvSpPr txBox="1">
            <a:spLocks noGrp="1"/>
          </p:cNvSpPr>
          <p:nvPr>
            <p:ph type="title" idx="13"/>
          </p:nvPr>
        </p:nvSpPr>
        <p:spPr>
          <a:xfrm>
            <a:off x="1374682" y="3317413"/>
            <a:ext cx="26031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2" name="Google Shape;572;p15"/>
          <p:cNvSpPr txBox="1">
            <a:spLocks noGrp="1"/>
          </p:cNvSpPr>
          <p:nvPr>
            <p:ph type="title" idx="14" hasCustomPrompt="1"/>
          </p:nvPr>
        </p:nvSpPr>
        <p:spPr>
          <a:xfrm>
            <a:off x="720000" y="3317638"/>
            <a:ext cx="537900" cy="527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3" name="Google Shape;573;p15"/>
          <p:cNvSpPr txBox="1">
            <a:spLocks noGrp="1"/>
          </p:cNvSpPr>
          <p:nvPr>
            <p:ph type="subTitle" idx="15"/>
          </p:nvPr>
        </p:nvSpPr>
        <p:spPr>
          <a:xfrm>
            <a:off x="1374676" y="3798048"/>
            <a:ext cx="26031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22"/>
          <p:cNvGrpSpPr/>
          <p:nvPr/>
        </p:nvGrpSpPr>
        <p:grpSpPr>
          <a:xfrm>
            <a:off x="0" y="-488450"/>
            <a:ext cx="9144027" cy="2963923"/>
            <a:chOff x="0" y="-488450"/>
            <a:chExt cx="9144027" cy="2963923"/>
          </a:xfrm>
        </p:grpSpPr>
        <p:sp>
          <p:nvSpPr>
            <p:cNvPr id="793" name="Google Shape;793;p22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22"/>
          <p:cNvSpPr/>
          <p:nvPr/>
        </p:nvSpPr>
        <p:spPr>
          <a:xfrm>
            <a:off x="399105" y="2497617"/>
            <a:ext cx="42969" cy="43115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2"/>
          <p:cNvSpPr/>
          <p:nvPr/>
        </p:nvSpPr>
        <p:spPr>
          <a:xfrm>
            <a:off x="190048" y="2608302"/>
            <a:ext cx="43115" cy="43115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2"/>
          <p:cNvSpPr/>
          <p:nvPr/>
        </p:nvSpPr>
        <p:spPr>
          <a:xfrm>
            <a:off x="314826" y="2734863"/>
            <a:ext cx="42969" cy="42969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2"/>
          <p:cNvSpPr/>
          <p:nvPr/>
        </p:nvSpPr>
        <p:spPr>
          <a:xfrm>
            <a:off x="271662" y="2453724"/>
            <a:ext cx="43163" cy="43115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23"/>
          <p:cNvGrpSpPr/>
          <p:nvPr/>
        </p:nvGrpSpPr>
        <p:grpSpPr>
          <a:xfrm>
            <a:off x="190048" y="362600"/>
            <a:ext cx="8877974" cy="2415232"/>
            <a:chOff x="190048" y="362600"/>
            <a:chExt cx="8877974" cy="2415232"/>
          </a:xfrm>
        </p:grpSpPr>
        <p:sp>
          <p:nvSpPr>
            <p:cNvPr id="829" name="Google Shape;829;p23"/>
            <p:cNvSpPr/>
            <p:nvPr/>
          </p:nvSpPr>
          <p:spPr>
            <a:xfrm>
              <a:off x="8743223" y="362600"/>
              <a:ext cx="37307" cy="38519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3" y="0"/>
                  </a:moveTo>
                  <a:cubicBezTo>
                    <a:pt x="199" y="0"/>
                    <a:pt x="0" y="199"/>
                    <a:pt x="0" y="443"/>
                  </a:cubicBezTo>
                  <a:cubicBezTo>
                    <a:pt x="0" y="687"/>
                    <a:pt x="199" y="883"/>
                    <a:pt x="443" y="883"/>
                  </a:cubicBezTo>
                  <a:cubicBezTo>
                    <a:pt x="687" y="883"/>
                    <a:pt x="884" y="687"/>
                    <a:pt x="884" y="443"/>
                  </a:cubicBezTo>
                  <a:cubicBezTo>
                    <a:pt x="884" y="199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8245126" y="569229"/>
              <a:ext cx="37307" cy="38562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8838941" y="381925"/>
              <a:ext cx="37434" cy="38562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4"/>
                    <a:pt x="199" y="883"/>
                    <a:pt x="443" y="883"/>
                  </a:cubicBezTo>
                  <a:cubicBezTo>
                    <a:pt x="687" y="883"/>
                    <a:pt x="887" y="684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9030757" y="580913"/>
              <a:ext cx="37265" cy="38562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0" y="1"/>
                  </a:moveTo>
                  <a:cubicBezTo>
                    <a:pt x="196" y="1"/>
                    <a:pt x="0" y="200"/>
                    <a:pt x="0" y="444"/>
                  </a:cubicBezTo>
                  <a:cubicBezTo>
                    <a:pt x="0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8801633" y="491900"/>
              <a:ext cx="37349" cy="38562"/>
            </a:xfrm>
            <a:custGeom>
              <a:avLst/>
              <a:gdLst/>
              <a:ahLst/>
              <a:cxnLst/>
              <a:rect l="l" t="t" r="r" b="b"/>
              <a:pathLst>
                <a:path w="885" h="884" extrusionOk="0">
                  <a:moveTo>
                    <a:pt x="441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1" y="884"/>
                  </a:cubicBezTo>
                  <a:cubicBezTo>
                    <a:pt x="688" y="884"/>
                    <a:pt x="884" y="688"/>
                    <a:pt x="884" y="444"/>
                  </a:cubicBezTo>
                  <a:cubicBezTo>
                    <a:pt x="884" y="200"/>
                    <a:pt x="688" y="1"/>
                    <a:pt x="441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8066773" y="500435"/>
              <a:ext cx="37476" cy="38737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00" y="1"/>
                    <a:pt x="1" y="201"/>
                    <a:pt x="1" y="444"/>
                  </a:cubicBezTo>
                  <a:cubicBezTo>
                    <a:pt x="1" y="688"/>
                    <a:pt x="200" y="887"/>
                    <a:pt x="444" y="887"/>
                  </a:cubicBezTo>
                  <a:cubicBezTo>
                    <a:pt x="688" y="887"/>
                    <a:pt x="887" y="688"/>
                    <a:pt x="887" y="444"/>
                  </a:cubicBezTo>
                  <a:cubicBezTo>
                    <a:pt x="887" y="201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399105" y="2497617"/>
              <a:ext cx="42969" cy="43115"/>
            </a:xfrm>
            <a:custGeom>
              <a:avLst/>
              <a:gdLst/>
              <a:ahLst/>
              <a:cxnLst/>
              <a:rect l="l" t="t" r="r" b="b"/>
              <a:pathLst>
                <a:path w="884" h="887" extrusionOk="0">
                  <a:moveTo>
                    <a:pt x="440" y="0"/>
                  </a:moveTo>
                  <a:cubicBezTo>
                    <a:pt x="196" y="0"/>
                    <a:pt x="0" y="200"/>
                    <a:pt x="0" y="444"/>
                  </a:cubicBezTo>
                  <a:cubicBezTo>
                    <a:pt x="0" y="688"/>
                    <a:pt x="196" y="887"/>
                    <a:pt x="440" y="887"/>
                  </a:cubicBezTo>
                  <a:cubicBezTo>
                    <a:pt x="684" y="887"/>
                    <a:pt x="883" y="688"/>
                    <a:pt x="883" y="444"/>
                  </a:cubicBezTo>
                  <a:cubicBezTo>
                    <a:pt x="883" y="200"/>
                    <a:pt x="684" y="0"/>
                    <a:pt x="440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190048" y="2608302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314826" y="27348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271662" y="2453724"/>
              <a:ext cx="43163" cy="43115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1"/>
                  </a:moveTo>
                  <a:cubicBezTo>
                    <a:pt x="200" y="1"/>
                    <a:pt x="1" y="199"/>
                    <a:pt x="1" y="443"/>
                  </a:cubicBezTo>
                  <a:cubicBezTo>
                    <a:pt x="1" y="687"/>
                    <a:pt x="200" y="887"/>
                    <a:pt x="444" y="887"/>
                  </a:cubicBezTo>
                  <a:cubicBezTo>
                    <a:pt x="688" y="887"/>
                    <a:pt x="887" y="687"/>
                    <a:pt x="887" y="443"/>
                  </a:cubicBezTo>
                  <a:cubicBezTo>
                    <a:pt x="887" y="199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23"/>
          <p:cNvGrpSpPr/>
          <p:nvPr/>
        </p:nvGrpSpPr>
        <p:grpSpPr>
          <a:xfrm>
            <a:off x="0" y="-128005"/>
            <a:ext cx="3322995" cy="1292489"/>
            <a:chOff x="0" y="-42425"/>
            <a:chExt cx="3322995" cy="1292489"/>
          </a:xfrm>
        </p:grpSpPr>
        <p:sp>
          <p:nvSpPr>
            <p:cNvPr id="840" name="Google Shape;840;p23"/>
            <p:cNvSpPr/>
            <p:nvPr/>
          </p:nvSpPr>
          <p:spPr>
            <a:xfrm>
              <a:off x="0" y="-42425"/>
              <a:ext cx="3322257" cy="1292489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0" y="-42425"/>
              <a:ext cx="3322995" cy="1246883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1184582" y="581013"/>
              <a:ext cx="53280" cy="43538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1279123" y="624513"/>
              <a:ext cx="39890" cy="25341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1279123" y="581013"/>
              <a:ext cx="39890" cy="21844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517027" y="477470"/>
              <a:ext cx="57673" cy="46207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605699" y="469763"/>
              <a:ext cx="25867" cy="27709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568726" y="441339"/>
              <a:ext cx="22985" cy="24476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224580" y="643500"/>
              <a:ext cx="28889" cy="30905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253435" y="597669"/>
              <a:ext cx="16588" cy="17859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94647" y="658877"/>
              <a:ext cx="91588" cy="60494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168558" y="629288"/>
              <a:ext cx="22141" cy="23686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2637851" y="27844"/>
              <a:ext cx="60660" cy="52336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2727929" y="73187"/>
              <a:ext cx="20806" cy="22145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2710286" y="27844"/>
              <a:ext cx="17678" cy="19024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2590651" y="19460"/>
              <a:ext cx="16694" cy="17859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2543310" y="27844"/>
              <a:ext cx="24566" cy="26130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3033696" y="10023"/>
              <a:ext cx="25621" cy="27296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4" y="1"/>
                  </a:moveTo>
                  <a:cubicBezTo>
                    <a:pt x="162" y="1"/>
                    <a:pt x="0" y="162"/>
                    <a:pt x="0" y="361"/>
                  </a:cubicBezTo>
                  <a:cubicBezTo>
                    <a:pt x="0" y="564"/>
                    <a:pt x="162" y="725"/>
                    <a:pt x="364" y="725"/>
                  </a:cubicBezTo>
                  <a:cubicBezTo>
                    <a:pt x="564" y="725"/>
                    <a:pt x="729" y="564"/>
                    <a:pt x="729" y="361"/>
                  </a:cubicBezTo>
                  <a:cubicBezTo>
                    <a:pt x="729" y="162"/>
                    <a:pt x="564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3088382" y="3707"/>
              <a:ext cx="14796" cy="15791"/>
            </a:xfrm>
            <a:custGeom>
              <a:avLst/>
              <a:gdLst/>
              <a:ahLst/>
              <a:cxnLst/>
              <a:rect l="l" t="t" r="r" b="b"/>
              <a:pathLst>
                <a:path w="421" h="420" extrusionOk="0">
                  <a:moveTo>
                    <a:pt x="210" y="0"/>
                  </a:moveTo>
                  <a:cubicBezTo>
                    <a:pt x="94" y="0"/>
                    <a:pt x="1" y="93"/>
                    <a:pt x="1" y="210"/>
                  </a:cubicBezTo>
                  <a:cubicBezTo>
                    <a:pt x="1" y="327"/>
                    <a:pt x="94" y="419"/>
                    <a:pt x="210" y="419"/>
                  </a:cubicBezTo>
                  <a:cubicBezTo>
                    <a:pt x="327" y="419"/>
                    <a:pt x="420" y="327"/>
                    <a:pt x="420" y="210"/>
                  </a:cubicBezTo>
                  <a:cubicBezTo>
                    <a:pt x="420" y="93"/>
                    <a:pt x="327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872873" y="307004"/>
              <a:ext cx="50257" cy="3609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1934834" y="275347"/>
              <a:ext cx="22247" cy="23799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872873" y="254819"/>
              <a:ext cx="13320" cy="14249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1751761" y="420811"/>
              <a:ext cx="49554" cy="52862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1245559" y="572855"/>
              <a:ext cx="17783" cy="19024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1378515" y="637184"/>
              <a:ext cx="16799" cy="18122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68469" y="474425"/>
              <a:ext cx="15499" cy="1669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18597" y="388026"/>
              <a:ext cx="37113" cy="39665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90903" y="-42425"/>
              <a:ext cx="766161" cy="234232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1347727" y="-42425"/>
              <a:ext cx="448380" cy="318940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0" y="-42425"/>
              <a:ext cx="565378" cy="367252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0" r:id="rId4"/>
    <p:sldLayoutId id="2147483661" r:id="rId5"/>
    <p:sldLayoutId id="2147483668" r:id="rId6"/>
    <p:sldLayoutId id="214748366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6"/>
          <p:cNvSpPr/>
          <p:nvPr/>
        </p:nvSpPr>
        <p:spPr>
          <a:xfrm>
            <a:off x="8743223" y="362600"/>
            <a:ext cx="37307" cy="38519"/>
          </a:xfrm>
          <a:custGeom>
            <a:avLst/>
            <a:gdLst/>
            <a:ahLst/>
            <a:cxnLst/>
            <a:rect l="l" t="t" r="r" b="b"/>
            <a:pathLst>
              <a:path w="884" h="883" extrusionOk="0">
                <a:moveTo>
                  <a:pt x="443" y="0"/>
                </a:moveTo>
                <a:cubicBezTo>
                  <a:pt x="199" y="0"/>
                  <a:pt x="0" y="199"/>
                  <a:pt x="0" y="443"/>
                </a:cubicBezTo>
                <a:cubicBezTo>
                  <a:pt x="0" y="687"/>
                  <a:pt x="199" y="883"/>
                  <a:pt x="443" y="883"/>
                </a:cubicBezTo>
                <a:cubicBezTo>
                  <a:pt x="687" y="883"/>
                  <a:pt x="884" y="687"/>
                  <a:pt x="884" y="443"/>
                </a:cubicBezTo>
                <a:cubicBezTo>
                  <a:pt x="884" y="199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6"/>
          <p:cNvSpPr/>
          <p:nvPr/>
        </p:nvSpPr>
        <p:spPr>
          <a:xfrm>
            <a:off x="8245126" y="569229"/>
            <a:ext cx="37307" cy="3856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0" y="1"/>
                </a:moveTo>
                <a:cubicBezTo>
                  <a:pt x="196" y="1"/>
                  <a:pt x="1" y="200"/>
                  <a:pt x="1" y="444"/>
                </a:cubicBezTo>
                <a:cubicBezTo>
                  <a:pt x="1" y="688"/>
                  <a:pt x="196" y="884"/>
                  <a:pt x="440" y="884"/>
                </a:cubicBezTo>
                <a:cubicBezTo>
                  <a:pt x="684" y="884"/>
                  <a:pt x="883" y="688"/>
                  <a:pt x="883" y="444"/>
                </a:cubicBezTo>
                <a:cubicBezTo>
                  <a:pt x="883" y="200"/>
                  <a:pt x="684" y="1"/>
                  <a:pt x="440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6"/>
          <p:cNvSpPr/>
          <p:nvPr/>
        </p:nvSpPr>
        <p:spPr>
          <a:xfrm>
            <a:off x="8838941" y="381925"/>
            <a:ext cx="37434" cy="38562"/>
          </a:xfrm>
          <a:custGeom>
            <a:avLst/>
            <a:gdLst/>
            <a:ahLst/>
            <a:cxnLst/>
            <a:rect l="l" t="t" r="r" b="b"/>
            <a:pathLst>
              <a:path w="887" h="884" extrusionOk="0">
                <a:moveTo>
                  <a:pt x="443" y="0"/>
                </a:moveTo>
                <a:cubicBezTo>
                  <a:pt x="199" y="0"/>
                  <a:pt x="0" y="196"/>
                  <a:pt x="0" y="440"/>
                </a:cubicBezTo>
                <a:cubicBezTo>
                  <a:pt x="0" y="684"/>
                  <a:pt x="199" y="883"/>
                  <a:pt x="443" y="883"/>
                </a:cubicBezTo>
                <a:cubicBezTo>
                  <a:pt x="687" y="883"/>
                  <a:pt x="887" y="684"/>
                  <a:pt x="887" y="440"/>
                </a:cubicBezTo>
                <a:cubicBezTo>
                  <a:pt x="887" y="196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6"/>
          <p:cNvSpPr/>
          <p:nvPr/>
        </p:nvSpPr>
        <p:spPr>
          <a:xfrm>
            <a:off x="9030757" y="580913"/>
            <a:ext cx="37265" cy="38562"/>
          </a:xfrm>
          <a:custGeom>
            <a:avLst/>
            <a:gdLst/>
            <a:ahLst/>
            <a:cxnLst/>
            <a:rect l="l" t="t" r="r" b="b"/>
            <a:pathLst>
              <a:path w="883" h="884" extrusionOk="0">
                <a:moveTo>
                  <a:pt x="440" y="1"/>
                </a:moveTo>
                <a:cubicBezTo>
                  <a:pt x="196" y="1"/>
                  <a:pt x="0" y="200"/>
                  <a:pt x="0" y="444"/>
                </a:cubicBezTo>
                <a:cubicBezTo>
                  <a:pt x="0" y="688"/>
                  <a:pt x="196" y="884"/>
                  <a:pt x="440" y="884"/>
                </a:cubicBezTo>
                <a:cubicBezTo>
                  <a:pt x="684" y="884"/>
                  <a:pt x="883" y="688"/>
                  <a:pt x="883" y="444"/>
                </a:cubicBezTo>
                <a:cubicBezTo>
                  <a:pt x="883" y="200"/>
                  <a:pt x="684" y="1"/>
                  <a:pt x="440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6"/>
          <p:cNvSpPr/>
          <p:nvPr/>
        </p:nvSpPr>
        <p:spPr>
          <a:xfrm>
            <a:off x="8801633" y="491900"/>
            <a:ext cx="37349" cy="38562"/>
          </a:xfrm>
          <a:custGeom>
            <a:avLst/>
            <a:gdLst/>
            <a:ahLst/>
            <a:cxnLst/>
            <a:rect l="l" t="t" r="r" b="b"/>
            <a:pathLst>
              <a:path w="885" h="884" extrusionOk="0">
                <a:moveTo>
                  <a:pt x="441" y="1"/>
                </a:moveTo>
                <a:cubicBezTo>
                  <a:pt x="196" y="1"/>
                  <a:pt x="1" y="200"/>
                  <a:pt x="1" y="444"/>
                </a:cubicBezTo>
                <a:cubicBezTo>
                  <a:pt x="1" y="688"/>
                  <a:pt x="196" y="884"/>
                  <a:pt x="441" y="884"/>
                </a:cubicBezTo>
                <a:cubicBezTo>
                  <a:pt x="688" y="884"/>
                  <a:pt x="884" y="688"/>
                  <a:pt x="884" y="444"/>
                </a:cubicBezTo>
                <a:cubicBezTo>
                  <a:pt x="884" y="200"/>
                  <a:pt x="688" y="1"/>
                  <a:pt x="441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6"/>
          <p:cNvSpPr/>
          <p:nvPr/>
        </p:nvSpPr>
        <p:spPr>
          <a:xfrm>
            <a:off x="8066773" y="500435"/>
            <a:ext cx="37476" cy="38737"/>
          </a:xfrm>
          <a:custGeom>
            <a:avLst/>
            <a:gdLst/>
            <a:ahLst/>
            <a:cxnLst/>
            <a:rect l="l" t="t" r="r" b="b"/>
            <a:pathLst>
              <a:path w="888" h="888" extrusionOk="0">
                <a:moveTo>
                  <a:pt x="444" y="1"/>
                </a:moveTo>
                <a:cubicBezTo>
                  <a:pt x="200" y="1"/>
                  <a:pt x="1" y="201"/>
                  <a:pt x="1" y="444"/>
                </a:cubicBezTo>
                <a:cubicBezTo>
                  <a:pt x="1" y="688"/>
                  <a:pt x="200" y="887"/>
                  <a:pt x="444" y="887"/>
                </a:cubicBezTo>
                <a:cubicBezTo>
                  <a:pt x="688" y="887"/>
                  <a:pt x="887" y="688"/>
                  <a:pt x="887" y="444"/>
                </a:cubicBezTo>
                <a:cubicBezTo>
                  <a:pt x="887" y="201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6"/>
          <p:cNvSpPr/>
          <p:nvPr/>
        </p:nvSpPr>
        <p:spPr>
          <a:xfrm>
            <a:off x="8347789" y="-374361"/>
            <a:ext cx="70502" cy="59376"/>
          </a:xfrm>
          <a:custGeom>
            <a:avLst/>
            <a:gdLst/>
            <a:ahLst/>
            <a:cxnLst/>
            <a:rect l="l" t="t" r="r" b="b"/>
            <a:pathLst>
              <a:path w="729" h="726" extrusionOk="0">
                <a:moveTo>
                  <a:pt x="364" y="1"/>
                </a:moveTo>
                <a:cubicBezTo>
                  <a:pt x="162" y="1"/>
                  <a:pt x="0" y="162"/>
                  <a:pt x="0" y="361"/>
                </a:cubicBezTo>
                <a:cubicBezTo>
                  <a:pt x="0" y="564"/>
                  <a:pt x="162" y="725"/>
                  <a:pt x="364" y="725"/>
                </a:cubicBezTo>
                <a:cubicBezTo>
                  <a:pt x="564" y="725"/>
                  <a:pt x="729" y="564"/>
                  <a:pt x="729" y="361"/>
                </a:cubicBezTo>
                <a:cubicBezTo>
                  <a:pt x="729" y="162"/>
                  <a:pt x="564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6"/>
          <p:cNvSpPr/>
          <p:nvPr/>
        </p:nvSpPr>
        <p:spPr>
          <a:xfrm>
            <a:off x="8498269" y="-388101"/>
            <a:ext cx="40715" cy="34350"/>
          </a:xfrm>
          <a:custGeom>
            <a:avLst/>
            <a:gdLst/>
            <a:ahLst/>
            <a:cxnLst/>
            <a:rect l="l" t="t" r="r" b="b"/>
            <a:pathLst>
              <a:path w="421" h="420" extrusionOk="0">
                <a:moveTo>
                  <a:pt x="210" y="0"/>
                </a:moveTo>
                <a:cubicBezTo>
                  <a:pt x="94" y="0"/>
                  <a:pt x="1" y="93"/>
                  <a:pt x="1" y="210"/>
                </a:cubicBezTo>
                <a:cubicBezTo>
                  <a:pt x="1" y="327"/>
                  <a:pt x="94" y="419"/>
                  <a:pt x="210" y="419"/>
                </a:cubicBezTo>
                <a:cubicBezTo>
                  <a:pt x="327" y="419"/>
                  <a:pt x="420" y="327"/>
                  <a:pt x="420" y="210"/>
                </a:cubicBezTo>
                <a:cubicBezTo>
                  <a:pt x="420" y="93"/>
                  <a:pt x="327" y="0"/>
                  <a:pt x="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6"/>
          <p:cNvSpPr/>
          <p:nvPr/>
        </p:nvSpPr>
        <p:spPr>
          <a:xfrm>
            <a:off x="7936500" y="2001404"/>
            <a:ext cx="767843" cy="707803"/>
          </a:xfrm>
          <a:custGeom>
            <a:avLst/>
            <a:gdLst/>
            <a:ahLst/>
            <a:cxnLst/>
            <a:rect l="l" t="t" r="r" b="b"/>
            <a:pathLst>
              <a:path w="17252" h="15903" extrusionOk="0">
                <a:moveTo>
                  <a:pt x="8628" y="1"/>
                </a:moveTo>
                <a:cubicBezTo>
                  <a:pt x="3863" y="1"/>
                  <a:pt x="0" y="3560"/>
                  <a:pt x="0" y="7951"/>
                </a:cubicBezTo>
                <a:cubicBezTo>
                  <a:pt x="0" y="12342"/>
                  <a:pt x="3863" y="15902"/>
                  <a:pt x="8628" y="15902"/>
                </a:cubicBezTo>
                <a:cubicBezTo>
                  <a:pt x="13390" y="15902"/>
                  <a:pt x="17252" y="12342"/>
                  <a:pt x="17252" y="7951"/>
                </a:cubicBezTo>
                <a:cubicBezTo>
                  <a:pt x="17252" y="3560"/>
                  <a:pt x="13390" y="1"/>
                  <a:pt x="8628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6"/>
          <p:cNvSpPr/>
          <p:nvPr/>
        </p:nvSpPr>
        <p:spPr>
          <a:xfrm>
            <a:off x="7770625" y="1819463"/>
            <a:ext cx="823611" cy="823656"/>
          </a:xfrm>
          <a:custGeom>
            <a:avLst/>
            <a:gdLst/>
            <a:ahLst/>
            <a:cxnLst/>
            <a:rect l="l" t="t" r="r" b="b"/>
            <a:pathLst>
              <a:path w="18505" h="18506" extrusionOk="0">
                <a:moveTo>
                  <a:pt x="9252" y="0"/>
                </a:moveTo>
                <a:cubicBezTo>
                  <a:pt x="4144" y="0"/>
                  <a:pt x="0" y="4144"/>
                  <a:pt x="0" y="9253"/>
                </a:cubicBezTo>
                <a:cubicBezTo>
                  <a:pt x="0" y="14362"/>
                  <a:pt x="4144" y="18506"/>
                  <a:pt x="9252" y="18506"/>
                </a:cubicBezTo>
                <a:cubicBezTo>
                  <a:pt x="14361" y="18506"/>
                  <a:pt x="18505" y="14362"/>
                  <a:pt x="18505" y="9253"/>
                </a:cubicBezTo>
                <a:cubicBezTo>
                  <a:pt x="18505" y="4144"/>
                  <a:pt x="14361" y="0"/>
                  <a:pt x="9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6"/>
          <p:cNvSpPr/>
          <p:nvPr/>
        </p:nvSpPr>
        <p:spPr>
          <a:xfrm>
            <a:off x="7849802" y="1898639"/>
            <a:ext cx="744432" cy="744477"/>
          </a:xfrm>
          <a:custGeom>
            <a:avLst/>
            <a:gdLst/>
            <a:ahLst/>
            <a:cxnLst/>
            <a:rect l="l" t="t" r="r" b="b"/>
            <a:pathLst>
              <a:path w="16726" h="16727" extrusionOk="0">
                <a:moveTo>
                  <a:pt x="12929" y="1"/>
                </a:moveTo>
                <a:lnTo>
                  <a:pt x="12929" y="1"/>
                </a:lnTo>
                <a:cubicBezTo>
                  <a:pt x="14046" y="1530"/>
                  <a:pt x="14709" y="3416"/>
                  <a:pt x="14709" y="5457"/>
                </a:cubicBezTo>
                <a:cubicBezTo>
                  <a:pt x="14709" y="10566"/>
                  <a:pt x="10565" y="14710"/>
                  <a:pt x="5457" y="14710"/>
                </a:cubicBezTo>
                <a:cubicBezTo>
                  <a:pt x="3416" y="14710"/>
                  <a:pt x="1533" y="14047"/>
                  <a:pt x="1" y="12931"/>
                </a:cubicBezTo>
                <a:lnTo>
                  <a:pt x="1" y="12931"/>
                </a:lnTo>
                <a:cubicBezTo>
                  <a:pt x="1684" y="15229"/>
                  <a:pt x="4406" y="16727"/>
                  <a:pt x="7473" y="16727"/>
                </a:cubicBezTo>
                <a:cubicBezTo>
                  <a:pt x="12582" y="16727"/>
                  <a:pt x="16726" y="12583"/>
                  <a:pt x="16726" y="7474"/>
                </a:cubicBezTo>
                <a:cubicBezTo>
                  <a:pt x="16726" y="4406"/>
                  <a:pt x="15232" y="1685"/>
                  <a:pt x="12929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6"/>
          <p:cNvSpPr/>
          <p:nvPr/>
        </p:nvSpPr>
        <p:spPr>
          <a:xfrm>
            <a:off x="7798887" y="2010929"/>
            <a:ext cx="347604" cy="630538"/>
          </a:xfrm>
          <a:custGeom>
            <a:avLst/>
            <a:gdLst/>
            <a:ahLst/>
            <a:cxnLst/>
            <a:rect l="l" t="t" r="r" b="b"/>
            <a:pathLst>
              <a:path w="7810" h="14167" extrusionOk="0">
                <a:moveTo>
                  <a:pt x="5030" y="0"/>
                </a:moveTo>
                <a:lnTo>
                  <a:pt x="5030" y="0"/>
                </a:lnTo>
                <a:cubicBezTo>
                  <a:pt x="1278" y="2487"/>
                  <a:pt x="261" y="6161"/>
                  <a:pt x="0" y="8318"/>
                </a:cubicBezTo>
                <a:cubicBezTo>
                  <a:pt x="1254" y="11524"/>
                  <a:pt x="4240" y="13857"/>
                  <a:pt x="7810" y="14166"/>
                </a:cubicBezTo>
                <a:cubicBezTo>
                  <a:pt x="4134" y="8297"/>
                  <a:pt x="5030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6"/>
          <p:cNvSpPr/>
          <p:nvPr/>
        </p:nvSpPr>
        <p:spPr>
          <a:xfrm>
            <a:off x="7850113" y="2474239"/>
            <a:ext cx="296375" cy="167215"/>
          </a:xfrm>
          <a:custGeom>
            <a:avLst/>
            <a:gdLst/>
            <a:ahLst/>
            <a:cxnLst/>
            <a:rect l="l" t="t" r="r" b="b"/>
            <a:pathLst>
              <a:path w="6659" h="3757" extrusionOk="0">
                <a:moveTo>
                  <a:pt x="0" y="1"/>
                </a:moveTo>
                <a:lnTo>
                  <a:pt x="0" y="1"/>
                </a:lnTo>
                <a:cubicBezTo>
                  <a:pt x="1533" y="2093"/>
                  <a:pt x="3924" y="3519"/>
                  <a:pt x="6659" y="3756"/>
                </a:cubicBezTo>
                <a:cubicBezTo>
                  <a:pt x="6261" y="3120"/>
                  <a:pt x="5917" y="2454"/>
                  <a:pt x="5618" y="1774"/>
                </a:cubicBezTo>
                <a:cubicBezTo>
                  <a:pt x="5560" y="1774"/>
                  <a:pt x="5504" y="1777"/>
                  <a:pt x="5450" y="1777"/>
                </a:cubicBezTo>
                <a:cubicBezTo>
                  <a:pt x="3412" y="1777"/>
                  <a:pt x="1529" y="111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6"/>
          <p:cNvSpPr/>
          <p:nvPr/>
        </p:nvSpPr>
        <p:spPr>
          <a:xfrm>
            <a:off x="8022754" y="1844520"/>
            <a:ext cx="571476" cy="465860"/>
          </a:xfrm>
          <a:custGeom>
            <a:avLst/>
            <a:gdLst/>
            <a:ahLst/>
            <a:cxnLst/>
            <a:rect l="l" t="t" r="r" b="b"/>
            <a:pathLst>
              <a:path w="12840" h="10467" extrusionOk="0">
                <a:moveTo>
                  <a:pt x="6773" y="0"/>
                </a:moveTo>
                <a:cubicBezTo>
                  <a:pt x="4917" y="149"/>
                  <a:pt x="2560" y="1045"/>
                  <a:pt x="0" y="3739"/>
                </a:cubicBezTo>
                <a:cubicBezTo>
                  <a:pt x="0" y="3739"/>
                  <a:pt x="108" y="3733"/>
                  <a:pt x="305" y="3733"/>
                </a:cubicBezTo>
                <a:cubicBezTo>
                  <a:pt x="1805" y="3733"/>
                  <a:pt x="8494" y="4103"/>
                  <a:pt x="12668" y="10466"/>
                </a:cubicBezTo>
                <a:cubicBezTo>
                  <a:pt x="12781" y="9892"/>
                  <a:pt x="12840" y="9298"/>
                  <a:pt x="12840" y="8690"/>
                </a:cubicBezTo>
                <a:cubicBezTo>
                  <a:pt x="12840" y="4697"/>
                  <a:pt x="10315" y="1299"/>
                  <a:pt x="67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6"/>
          <p:cNvSpPr/>
          <p:nvPr/>
        </p:nvSpPr>
        <p:spPr>
          <a:xfrm>
            <a:off x="8425225" y="1898639"/>
            <a:ext cx="168995" cy="411739"/>
          </a:xfrm>
          <a:custGeom>
            <a:avLst/>
            <a:gdLst/>
            <a:ahLst/>
            <a:cxnLst/>
            <a:rect l="l" t="t" r="r" b="b"/>
            <a:pathLst>
              <a:path w="3797" h="9251" extrusionOk="0">
                <a:moveTo>
                  <a:pt x="0" y="1"/>
                </a:moveTo>
                <a:lnTo>
                  <a:pt x="0" y="1"/>
                </a:lnTo>
                <a:cubicBezTo>
                  <a:pt x="1117" y="1530"/>
                  <a:pt x="1780" y="3416"/>
                  <a:pt x="1780" y="5457"/>
                </a:cubicBezTo>
                <a:cubicBezTo>
                  <a:pt x="1780" y="5928"/>
                  <a:pt x="1746" y="6391"/>
                  <a:pt x="1677" y="6845"/>
                </a:cubicBezTo>
                <a:cubicBezTo>
                  <a:pt x="2365" y="7533"/>
                  <a:pt x="3021" y="8329"/>
                  <a:pt x="3625" y="9250"/>
                </a:cubicBezTo>
                <a:cubicBezTo>
                  <a:pt x="3738" y="8676"/>
                  <a:pt x="3797" y="8082"/>
                  <a:pt x="3797" y="7474"/>
                </a:cubicBezTo>
                <a:cubicBezTo>
                  <a:pt x="3797" y="4402"/>
                  <a:pt x="2303" y="1685"/>
                  <a:pt x="0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6"/>
          <p:cNvSpPr/>
          <p:nvPr/>
        </p:nvSpPr>
        <p:spPr>
          <a:xfrm>
            <a:off x="7834670" y="1851552"/>
            <a:ext cx="188133" cy="159426"/>
          </a:xfrm>
          <a:custGeom>
            <a:avLst/>
            <a:gdLst/>
            <a:ahLst/>
            <a:cxnLst/>
            <a:rect l="l" t="t" r="r" b="b"/>
            <a:pathLst>
              <a:path w="4227" h="3582" extrusionOk="0">
                <a:moveTo>
                  <a:pt x="4226" y="1"/>
                </a:moveTo>
                <a:cubicBezTo>
                  <a:pt x="2478" y="736"/>
                  <a:pt x="1004" y="1997"/>
                  <a:pt x="0" y="3581"/>
                </a:cubicBezTo>
                <a:lnTo>
                  <a:pt x="4226" y="3581"/>
                </a:lnTo>
                <a:lnTo>
                  <a:pt x="422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6"/>
          <p:cNvSpPr/>
          <p:nvPr/>
        </p:nvSpPr>
        <p:spPr>
          <a:xfrm>
            <a:off x="7924395" y="1930061"/>
            <a:ext cx="196901" cy="161740"/>
          </a:xfrm>
          <a:custGeom>
            <a:avLst/>
            <a:gdLst/>
            <a:ahLst/>
            <a:cxnLst/>
            <a:rect l="l" t="t" r="r" b="b"/>
            <a:pathLst>
              <a:path w="4424" h="3634" extrusionOk="0">
                <a:moveTo>
                  <a:pt x="2619" y="0"/>
                </a:moveTo>
                <a:cubicBezTo>
                  <a:pt x="2158" y="0"/>
                  <a:pt x="1659" y="162"/>
                  <a:pt x="1221" y="487"/>
                </a:cubicBezTo>
                <a:cubicBezTo>
                  <a:pt x="304" y="1171"/>
                  <a:pt x="1" y="2319"/>
                  <a:pt x="548" y="3054"/>
                </a:cubicBezTo>
                <a:cubicBezTo>
                  <a:pt x="833" y="3439"/>
                  <a:pt x="1296" y="3633"/>
                  <a:pt x="1803" y="3633"/>
                </a:cubicBezTo>
                <a:cubicBezTo>
                  <a:pt x="2264" y="3633"/>
                  <a:pt x="2763" y="3472"/>
                  <a:pt x="3200" y="3146"/>
                </a:cubicBezTo>
                <a:cubicBezTo>
                  <a:pt x="4121" y="2463"/>
                  <a:pt x="4423" y="1315"/>
                  <a:pt x="3873" y="580"/>
                </a:cubicBezTo>
                <a:cubicBezTo>
                  <a:pt x="3587" y="195"/>
                  <a:pt x="3126" y="0"/>
                  <a:pt x="2619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7" name="Google Shape;897;p26"/>
          <p:cNvGrpSpPr/>
          <p:nvPr/>
        </p:nvGrpSpPr>
        <p:grpSpPr>
          <a:xfrm>
            <a:off x="-291527" y="2858708"/>
            <a:ext cx="1958228" cy="3172949"/>
            <a:chOff x="-291527" y="2858708"/>
            <a:chExt cx="1958228" cy="3172949"/>
          </a:xfrm>
        </p:grpSpPr>
        <p:sp>
          <p:nvSpPr>
            <p:cNvPr id="898" name="Google Shape;898;p26"/>
            <p:cNvSpPr/>
            <p:nvPr/>
          </p:nvSpPr>
          <p:spPr>
            <a:xfrm rot="406064">
              <a:off x="-50552" y="2993813"/>
              <a:ext cx="1548420" cy="2956910"/>
            </a:xfrm>
            <a:custGeom>
              <a:avLst/>
              <a:gdLst/>
              <a:ahLst/>
              <a:cxnLst/>
              <a:rect l="l" t="t" r="r" b="b"/>
              <a:pathLst>
                <a:path w="32168" h="61429" extrusionOk="0">
                  <a:moveTo>
                    <a:pt x="20705" y="0"/>
                  </a:moveTo>
                  <a:cubicBezTo>
                    <a:pt x="13803" y="0"/>
                    <a:pt x="6110" y="12223"/>
                    <a:pt x="3131" y="28314"/>
                  </a:cubicBezTo>
                  <a:cubicBezTo>
                    <a:pt x="1" y="45225"/>
                    <a:pt x="3262" y="60006"/>
                    <a:pt x="10415" y="61333"/>
                  </a:cubicBezTo>
                  <a:cubicBezTo>
                    <a:pt x="10760" y="61397"/>
                    <a:pt x="11108" y="61428"/>
                    <a:pt x="11457" y="61428"/>
                  </a:cubicBezTo>
                  <a:cubicBezTo>
                    <a:pt x="18363" y="61428"/>
                    <a:pt x="26058" y="49207"/>
                    <a:pt x="29037" y="33111"/>
                  </a:cubicBezTo>
                  <a:cubicBezTo>
                    <a:pt x="32167" y="16199"/>
                    <a:pt x="28907" y="1418"/>
                    <a:pt x="21749" y="96"/>
                  </a:cubicBezTo>
                  <a:cubicBezTo>
                    <a:pt x="21404" y="32"/>
                    <a:pt x="21056" y="0"/>
                    <a:pt x="20705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 rot="406064">
              <a:off x="-122696" y="2939640"/>
              <a:ext cx="1548372" cy="2956862"/>
            </a:xfrm>
            <a:custGeom>
              <a:avLst/>
              <a:gdLst/>
              <a:ahLst/>
              <a:cxnLst/>
              <a:rect l="l" t="t" r="r" b="b"/>
              <a:pathLst>
                <a:path w="32167" h="61428" extrusionOk="0">
                  <a:moveTo>
                    <a:pt x="20708" y="0"/>
                  </a:moveTo>
                  <a:cubicBezTo>
                    <a:pt x="13802" y="0"/>
                    <a:pt x="6109" y="12223"/>
                    <a:pt x="3131" y="28314"/>
                  </a:cubicBezTo>
                  <a:cubicBezTo>
                    <a:pt x="0" y="45225"/>
                    <a:pt x="3264" y="60006"/>
                    <a:pt x="10418" y="61332"/>
                  </a:cubicBezTo>
                  <a:cubicBezTo>
                    <a:pt x="10762" y="61396"/>
                    <a:pt x="11110" y="61427"/>
                    <a:pt x="11459" y="61427"/>
                  </a:cubicBezTo>
                  <a:cubicBezTo>
                    <a:pt x="18363" y="61427"/>
                    <a:pt x="26061" y="49206"/>
                    <a:pt x="29039" y="33110"/>
                  </a:cubicBezTo>
                  <a:cubicBezTo>
                    <a:pt x="32166" y="16200"/>
                    <a:pt x="28906" y="1419"/>
                    <a:pt x="21752" y="96"/>
                  </a:cubicBezTo>
                  <a:cubicBezTo>
                    <a:pt x="21407" y="32"/>
                    <a:pt x="21058" y="0"/>
                    <a:pt x="20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 rot="406064">
              <a:off x="496528" y="3017457"/>
              <a:ext cx="910192" cy="2905742"/>
            </a:xfrm>
            <a:custGeom>
              <a:avLst/>
              <a:gdLst/>
              <a:ahLst/>
              <a:cxnLst/>
              <a:rect l="l" t="t" r="r" b="b"/>
              <a:pathLst>
                <a:path w="18909" h="60366" extrusionOk="0">
                  <a:moveTo>
                    <a:pt x="10813" y="0"/>
                  </a:moveTo>
                  <a:lnTo>
                    <a:pt x="10813" y="0"/>
                  </a:lnTo>
                  <a:cubicBezTo>
                    <a:pt x="14947" y="5436"/>
                    <a:pt x="16297" y="17960"/>
                    <a:pt x="13716" y="31892"/>
                  </a:cubicBezTo>
                  <a:cubicBezTo>
                    <a:pt x="11198" y="45497"/>
                    <a:pt x="5663" y="56506"/>
                    <a:pt x="1" y="60365"/>
                  </a:cubicBezTo>
                  <a:cubicBezTo>
                    <a:pt x="6491" y="58781"/>
                    <a:pt x="13321" y="47178"/>
                    <a:pt x="16090" y="32235"/>
                  </a:cubicBezTo>
                  <a:cubicBezTo>
                    <a:pt x="18908" y="17004"/>
                    <a:pt x="16541" y="3498"/>
                    <a:pt x="10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 rot="406064">
              <a:off x="278170" y="2939626"/>
              <a:ext cx="746773" cy="2956814"/>
            </a:xfrm>
            <a:custGeom>
              <a:avLst/>
              <a:gdLst/>
              <a:ahLst/>
              <a:cxnLst/>
              <a:rect l="l" t="t" r="r" b="b"/>
              <a:pathLst>
                <a:path w="15514" h="61427" extrusionOk="0">
                  <a:moveTo>
                    <a:pt x="12387" y="1"/>
                  </a:moveTo>
                  <a:cubicBezTo>
                    <a:pt x="11986" y="1"/>
                    <a:pt x="11581" y="42"/>
                    <a:pt x="11174" y="123"/>
                  </a:cubicBezTo>
                  <a:lnTo>
                    <a:pt x="1" y="60501"/>
                  </a:lnTo>
                  <a:cubicBezTo>
                    <a:pt x="653" y="60913"/>
                    <a:pt x="1351" y="61195"/>
                    <a:pt x="2090" y="61332"/>
                  </a:cubicBezTo>
                  <a:cubicBezTo>
                    <a:pt x="2430" y="61396"/>
                    <a:pt x="2774" y="61426"/>
                    <a:pt x="3119" y="61426"/>
                  </a:cubicBezTo>
                  <a:cubicBezTo>
                    <a:pt x="3523" y="61426"/>
                    <a:pt x="3929" y="61385"/>
                    <a:pt x="4337" y="61305"/>
                  </a:cubicBezTo>
                  <a:lnTo>
                    <a:pt x="15513" y="927"/>
                  </a:lnTo>
                  <a:cubicBezTo>
                    <a:pt x="14861" y="515"/>
                    <a:pt x="14163" y="233"/>
                    <a:pt x="13424" y="96"/>
                  </a:cubicBezTo>
                  <a:cubicBezTo>
                    <a:pt x="13081" y="32"/>
                    <a:pt x="12735" y="1"/>
                    <a:pt x="12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26"/>
          <p:cNvSpPr txBox="1">
            <a:spLocks noGrp="1"/>
          </p:cNvSpPr>
          <p:nvPr>
            <p:ph type="ctrTitle"/>
          </p:nvPr>
        </p:nvSpPr>
        <p:spPr>
          <a:xfrm>
            <a:off x="1809900" y="1656650"/>
            <a:ext cx="5524200" cy="817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00" b="1" dirty="0" smtClean="0"/>
              <a:t>Chủ đề 9</a:t>
            </a:r>
            <a:endParaRPr sz="4000" b="1" dirty="0">
              <a:solidFill>
                <a:schemeClr val="accent1"/>
              </a:solidFill>
              <a:sym typeface="Bahianita"/>
            </a:endParaRPr>
          </a:p>
        </p:txBody>
      </p:sp>
      <p:sp>
        <p:nvSpPr>
          <p:cNvPr id="903" name="Google Shape;903;p26"/>
          <p:cNvSpPr txBox="1">
            <a:spLocks noGrp="1"/>
          </p:cNvSpPr>
          <p:nvPr>
            <p:ph type="subTitle" idx="1"/>
          </p:nvPr>
        </p:nvSpPr>
        <p:spPr>
          <a:xfrm>
            <a:off x="1828800" y="2417263"/>
            <a:ext cx="5524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CHÀO MÙA HÈ</a:t>
            </a:r>
            <a:endParaRPr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Google Shape;903;p26"/>
          <p:cNvSpPr txBox="1">
            <a:spLocks/>
          </p:cNvSpPr>
          <p:nvPr/>
        </p:nvSpPr>
        <p:spPr>
          <a:xfrm>
            <a:off x="1545269" y="3714750"/>
            <a:ext cx="6477576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</a:t>
            </a:r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  <a:r>
              <a:rPr lang="en-US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</a:t>
            </a:r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hè</a:t>
            </a:r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 </a:t>
            </a:r>
            <a:r>
              <a:rPr lang="en-US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toàn</a:t>
            </a:r>
            <a:endParaRPr 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36"/>
          <p:cNvGrpSpPr/>
          <p:nvPr/>
        </p:nvGrpSpPr>
        <p:grpSpPr>
          <a:xfrm>
            <a:off x="253137" y="4158625"/>
            <a:ext cx="933719" cy="889744"/>
            <a:chOff x="8088875" y="333925"/>
            <a:chExt cx="933719" cy="889744"/>
          </a:xfrm>
        </p:grpSpPr>
        <p:sp>
          <p:nvSpPr>
            <p:cNvPr id="1262" name="Google Shape;1262;p36"/>
            <p:cNvSpPr/>
            <p:nvPr/>
          </p:nvSpPr>
          <p:spPr>
            <a:xfrm>
              <a:off x="8254750" y="515867"/>
              <a:ext cx="767843" cy="707803"/>
            </a:xfrm>
            <a:custGeom>
              <a:avLst/>
              <a:gdLst/>
              <a:ahLst/>
              <a:cxnLst/>
              <a:rect l="l" t="t" r="r" b="b"/>
              <a:pathLst>
                <a:path w="17252" h="15903" extrusionOk="0">
                  <a:moveTo>
                    <a:pt x="8628" y="1"/>
                  </a:moveTo>
                  <a:cubicBezTo>
                    <a:pt x="3863" y="1"/>
                    <a:pt x="0" y="3560"/>
                    <a:pt x="0" y="7951"/>
                  </a:cubicBezTo>
                  <a:cubicBezTo>
                    <a:pt x="0" y="12342"/>
                    <a:pt x="3863" y="15902"/>
                    <a:pt x="8628" y="15902"/>
                  </a:cubicBezTo>
                  <a:cubicBezTo>
                    <a:pt x="13390" y="15902"/>
                    <a:pt x="17252" y="12342"/>
                    <a:pt x="17252" y="7951"/>
                  </a:cubicBezTo>
                  <a:cubicBezTo>
                    <a:pt x="17252" y="3560"/>
                    <a:pt x="13390" y="1"/>
                    <a:pt x="8628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8088875" y="333925"/>
              <a:ext cx="823611" cy="823656"/>
            </a:xfrm>
            <a:custGeom>
              <a:avLst/>
              <a:gdLst/>
              <a:ahLst/>
              <a:cxnLst/>
              <a:rect l="l" t="t" r="r" b="b"/>
              <a:pathLst>
                <a:path w="18505" h="18506" extrusionOk="0">
                  <a:moveTo>
                    <a:pt x="9252" y="0"/>
                  </a:moveTo>
                  <a:cubicBezTo>
                    <a:pt x="4144" y="0"/>
                    <a:pt x="0" y="4144"/>
                    <a:pt x="0" y="9253"/>
                  </a:cubicBezTo>
                  <a:cubicBezTo>
                    <a:pt x="0" y="14362"/>
                    <a:pt x="4144" y="18506"/>
                    <a:pt x="9252" y="18506"/>
                  </a:cubicBezTo>
                  <a:cubicBezTo>
                    <a:pt x="14361" y="18506"/>
                    <a:pt x="18505" y="14362"/>
                    <a:pt x="18505" y="9253"/>
                  </a:cubicBezTo>
                  <a:cubicBezTo>
                    <a:pt x="18505" y="4144"/>
                    <a:pt x="14361" y="0"/>
                    <a:pt x="9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8168052" y="413102"/>
              <a:ext cx="744432" cy="744477"/>
            </a:xfrm>
            <a:custGeom>
              <a:avLst/>
              <a:gdLst/>
              <a:ahLst/>
              <a:cxnLst/>
              <a:rect l="l" t="t" r="r" b="b"/>
              <a:pathLst>
                <a:path w="16726" h="16727" extrusionOk="0">
                  <a:moveTo>
                    <a:pt x="12929" y="1"/>
                  </a:moveTo>
                  <a:lnTo>
                    <a:pt x="12929" y="1"/>
                  </a:lnTo>
                  <a:cubicBezTo>
                    <a:pt x="14046" y="1530"/>
                    <a:pt x="14709" y="3416"/>
                    <a:pt x="14709" y="5457"/>
                  </a:cubicBezTo>
                  <a:cubicBezTo>
                    <a:pt x="14709" y="10566"/>
                    <a:pt x="10565" y="14710"/>
                    <a:pt x="5457" y="14710"/>
                  </a:cubicBezTo>
                  <a:cubicBezTo>
                    <a:pt x="3416" y="14710"/>
                    <a:pt x="1533" y="14047"/>
                    <a:pt x="1" y="12931"/>
                  </a:cubicBezTo>
                  <a:lnTo>
                    <a:pt x="1" y="12931"/>
                  </a:lnTo>
                  <a:cubicBezTo>
                    <a:pt x="1684" y="15229"/>
                    <a:pt x="4406" y="16727"/>
                    <a:pt x="7473" y="16727"/>
                  </a:cubicBezTo>
                  <a:cubicBezTo>
                    <a:pt x="12582" y="16727"/>
                    <a:pt x="16726" y="12583"/>
                    <a:pt x="16726" y="7474"/>
                  </a:cubicBezTo>
                  <a:cubicBezTo>
                    <a:pt x="16726" y="4406"/>
                    <a:pt x="15232" y="1685"/>
                    <a:pt x="12929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8117137" y="525391"/>
              <a:ext cx="347604" cy="630538"/>
            </a:xfrm>
            <a:custGeom>
              <a:avLst/>
              <a:gdLst/>
              <a:ahLst/>
              <a:cxnLst/>
              <a:rect l="l" t="t" r="r" b="b"/>
              <a:pathLst>
                <a:path w="7810" h="14167" extrusionOk="0">
                  <a:moveTo>
                    <a:pt x="5030" y="0"/>
                  </a:moveTo>
                  <a:lnTo>
                    <a:pt x="5030" y="0"/>
                  </a:lnTo>
                  <a:cubicBezTo>
                    <a:pt x="1278" y="2487"/>
                    <a:pt x="261" y="6161"/>
                    <a:pt x="0" y="8318"/>
                  </a:cubicBezTo>
                  <a:cubicBezTo>
                    <a:pt x="1254" y="11524"/>
                    <a:pt x="4240" y="13857"/>
                    <a:pt x="7810" y="14166"/>
                  </a:cubicBezTo>
                  <a:cubicBezTo>
                    <a:pt x="4134" y="8297"/>
                    <a:pt x="5030" y="0"/>
                    <a:pt x="5030" y="0"/>
                  </a:cubicBezTo>
                  <a:close/>
                </a:path>
              </a:pathLst>
            </a:custGeom>
            <a:solidFill>
              <a:srgbClr val="FF4E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8168363" y="988701"/>
              <a:ext cx="296375" cy="167215"/>
            </a:xfrm>
            <a:custGeom>
              <a:avLst/>
              <a:gdLst/>
              <a:ahLst/>
              <a:cxnLst/>
              <a:rect l="l" t="t" r="r" b="b"/>
              <a:pathLst>
                <a:path w="6659" h="3757" extrusionOk="0">
                  <a:moveTo>
                    <a:pt x="0" y="1"/>
                  </a:moveTo>
                  <a:lnTo>
                    <a:pt x="0" y="1"/>
                  </a:lnTo>
                  <a:cubicBezTo>
                    <a:pt x="1533" y="2093"/>
                    <a:pt x="3924" y="3519"/>
                    <a:pt x="6659" y="3756"/>
                  </a:cubicBezTo>
                  <a:cubicBezTo>
                    <a:pt x="6261" y="3120"/>
                    <a:pt x="5917" y="2454"/>
                    <a:pt x="5618" y="1774"/>
                  </a:cubicBezTo>
                  <a:cubicBezTo>
                    <a:pt x="5560" y="1774"/>
                    <a:pt x="5504" y="1777"/>
                    <a:pt x="5450" y="1777"/>
                  </a:cubicBezTo>
                  <a:cubicBezTo>
                    <a:pt x="3412" y="1777"/>
                    <a:pt x="1529" y="1117"/>
                    <a:pt x="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8341004" y="358982"/>
              <a:ext cx="571476" cy="465860"/>
            </a:xfrm>
            <a:custGeom>
              <a:avLst/>
              <a:gdLst/>
              <a:ahLst/>
              <a:cxnLst/>
              <a:rect l="l" t="t" r="r" b="b"/>
              <a:pathLst>
                <a:path w="12840" h="10467" extrusionOk="0">
                  <a:moveTo>
                    <a:pt x="6773" y="0"/>
                  </a:moveTo>
                  <a:cubicBezTo>
                    <a:pt x="4917" y="149"/>
                    <a:pt x="2560" y="1045"/>
                    <a:pt x="0" y="3739"/>
                  </a:cubicBezTo>
                  <a:cubicBezTo>
                    <a:pt x="0" y="3739"/>
                    <a:pt x="108" y="3733"/>
                    <a:pt x="305" y="3733"/>
                  </a:cubicBezTo>
                  <a:cubicBezTo>
                    <a:pt x="1805" y="3733"/>
                    <a:pt x="8494" y="4103"/>
                    <a:pt x="12668" y="10466"/>
                  </a:cubicBezTo>
                  <a:cubicBezTo>
                    <a:pt x="12781" y="9892"/>
                    <a:pt x="12840" y="9298"/>
                    <a:pt x="12840" y="8690"/>
                  </a:cubicBezTo>
                  <a:cubicBezTo>
                    <a:pt x="12840" y="4697"/>
                    <a:pt x="10315" y="1299"/>
                    <a:pt x="6773" y="0"/>
                  </a:cubicBez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8743475" y="413102"/>
              <a:ext cx="168995" cy="411739"/>
            </a:xfrm>
            <a:custGeom>
              <a:avLst/>
              <a:gdLst/>
              <a:ahLst/>
              <a:cxnLst/>
              <a:rect l="l" t="t" r="r" b="b"/>
              <a:pathLst>
                <a:path w="3797" h="9251" extrusionOk="0">
                  <a:moveTo>
                    <a:pt x="0" y="1"/>
                  </a:moveTo>
                  <a:lnTo>
                    <a:pt x="0" y="1"/>
                  </a:lnTo>
                  <a:cubicBezTo>
                    <a:pt x="1117" y="1530"/>
                    <a:pt x="1780" y="3416"/>
                    <a:pt x="1780" y="5457"/>
                  </a:cubicBezTo>
                  <a:cubicBezTo>
                    <a:pt x="1780" y="5928"/>
                    <a:pt x="1746" y="6391"/>
                    <a:pt x="1677" y="6845"/>
                  </a:cubicBezTo>
                  <a:cubicBezTo>
                    <a:pt x="2365" y="7533"/>
                    <a:pt x="3021" y="8329"/>
                    <a:pt x="3625" y="9250"/>
                  </a:cubicBezTo>
                  <a:cubicBezTo>
                    <a:pt x="3738" y="8676"/>
                    <a:pt x="3797" y="8082"/>
                    <a:pt x="3797" y="7474"/>
                  </a:cubicBezTo>
                  <a:cubicBezTo>
                    <a:pt x="3797" y="4402"/>
                    <a:pt x="2303" y="1685"/>
                    <a:pt x="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8152920" y="366014"/>
              <a:ext cx="188133" cy="159426"/>
            </a:xfrm>
            <a:custGeom>
              <a:avLst/>
              <a:gdLst/>
              <a:ahLst/>
              <a:cxnLst/>
              <a:rect l="l" t="t" r="r" b="b"/>
              <a:pathLst>
                <a:path w="4227" h="3582" extrusionOk="0">
                  <a:moveTo>
                    <a:pt x="4226" y="1"/>
                  </a:moveTo>
                  <a:cubicBezTo>
                    <a:pt x="2478" y="736"/>
                    <a:pt x="1004" y="1997"/>
                    <a:pt x="0" y="3581"/>
                  </a:cubicBezTo>
                  <a:lnTo>
                    <a:pt x="4226" y="3581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rgbClr val="117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8242645" y="444523"/>
              <a:ext cx="196901" cy="161740"/>
            </a:xfrm>
            <a:custGeom>
              <a:avLst/>
              <a:gdLst/>
              <a:ahLst/>
              <a:cxnLst/>
              <a:rect l="l" t="t" r="r" b="b"/>
              <a:pathLst>
                <a:path w="4424" h="3634" extrusionOk="0">
                  <a:moveTo>
                    <a:pt x="2619" y="0"/>
                  </a:moveTo>
                  <a:cubicBezTo>
                    <a:pt x="2158" y="0"/>
                    <a:pt x="1659" y="162"/>
                    <a:pt x="1221" y="487"/>
                  </a:cubicBezTo>
                  <a:cubicBezTo>
                    <a:pt x="304" y="1171"/>
                    <a:pt x="1" y="2319"/>
                    <a:pt x="548" y="3054"/>
                  </a:cubicBezTo>
                  <a:cubicBezTo>
                    <a:pt x="833" y="3439"/>
                    <a:pt x="1296" y="3633"/>
                    <a:pt x="1803" y="3633"/>
                  </a:cubicBezTo>
                  <a:cubicBezTo>
                    <a:pt x="2264" y="3633"/>
                    <a:pt x="2763" y="3472"/>
                    <a:pt x="3200" y="3146"/>
                  </a:cubicBezTo>
                  <a:cubicBezTo>
                    <a:pt x="4121" y="2463"/>
                    <a:pt x="4423" y="1315"/>
                    <a:pt x="3873" y="580"/>
                  </a:cubicBezTo>
                  <a:cubicBezTo>
                    <a:pt x="3587" y="195"/>
                    <a:pt x="3126" y="0"/>
                    <a:pt x="261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" name="Google Shape;1271;p3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Khởi động: Kỉ niệm mùa hè</a:t>
            </a:r>
            <a:endParaRPr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2" name="Google Shape;1272;p36"/>
          <p:cNvSpPr txBox="1">
            <a:spLocks noGrp="1"/>
          </p:cNvSpPr>
          <p:nvPr>
            <p:ph type="title"/>
          </p:nvPr>
        </p:nvSpPr>
        <p:spPr>
          <a:xfrm>
            <a:off x="720000" y="31870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3" name="Google Shape;1273;p36"/>
          <p:cNvSpPr txBox="1">
            <a:spLocks noGrp="1"/>
          </p:cNvSpPr>
          <p:nvPr>
            <p:ph type="subTitle" idx="1"/>
          </p:nvPr>
        </p:nvSpPr>
        <p:spPr>
          <a:xfrm>
            <a:off x="907738" y="1238250"/>
            <a:ext cx="7273366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 smtClean="0"/>
              <a:t>Hãy dùng 3 từ để nói về </a:t>
            </a:r>
            <a:r>
              <a:rPr lang="en" sz="2400" b="1" dirty="0" smtClean="0"/>
              <a:t>mùa hè đáng nhớ </a:t>
            </a:r>
            <a:r>
              <a:rPr lang="en" sz="2400" dirty="0" smtClean="0"/>
              <a:t>của em</a:t>
            </a:r>
            <a:endParaRPr sz="2400" dirty="0"/>
          </a:p>
        </p:txBody>
      </p:sp>
      <p:sp>
        <p:nvSpPr>
          <p:cNvPr id="1274" name="Google Shape;1274;p36"/>
          <p:cNvSpPr txBox="1">
            <a:spLocks noGrp="1"/>
          </p:cNvSpPr>
          <p:nvPr>
            <p:ph type="title" idx="2"/>
          </p:nvPr>
        </p:nvSpPr>
        <p:spPr>
          <a:xfrm>
            <a:off x="3403800" y="31870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6" name="Google Shape;1276;p36"/>
          <p:cNvSpPr txBox="1">
            <a:spLocks noGrp="1"/>
          </p:cNvSpPr>
          <p:nvPr>
            <p:ph type="title" idx="4"/>
          </p:nvPr>
        </p:nvSpPr>
        <p:spPr>
          <a:xfrm>
            <a:off x="6087600" y="31870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78" name="Google Shape;1278;p36"/>
          <p:cNvGrpSpPr/>
          <p:nvPr/>
        </p:nvGrpSpPr>
        <p:grpSpPr>
          <a:xfrm>
            <a:off x="6953902" y="2401408"/>
            <a:ext cx="603795" cy="588333"/>
            <a:chOff x="7183214" y="3244278"/>
            <a:chExt cx="393685" cy="383579"/>
          </a:xfrm>
        </p:grpSpPr>
        <p:sp>
          <p:nvSpPr>
            <p:cNvPr id="1279" name="Google Shape;1279;p36"/>
            <p:cNvSpPr/>
            <p:nvPr/>
          </p:nvSpPr>
          <p:spPr>
            <a:xfrm>
              <a:off x="7410017" y="3244278"/>
              <a:ext cx="72677" cy="106675"/>
            </a:xfrm>
            <a:custGeom>
              <a:avLst/>
              <a:gdLst/>
              <a:ahLst/>
              <a:cxnLst/>
              <a:rect l="l" t="t" r="r" b="b"/>
              <a:pathLst>
                <a:path w="46439" h="68163" extrusionOk="0">
                  <a:moveTo>
                    <a:pt x="27555" y="1"/>
                  </a:moveTo>
                  <a:cubicBezTo>
                    <a:pt x="27467" y="1"/>
                    <a:pt x="27379" y="2"/>
                    <a:pt x="27292" y="5"/>
                  </a:cubicBezTo>
                  <a:cubicBezTo>
                    <a:pt x="24672" y="101"/>
                    <a:pt x="22314" y="1625"/>
                    <a:pt x="21147" y="3982"/>
                  </a:cubicBezTo>
                  <a:lnTo>
                    <a:pt x="0" y="47206"/>
                  </a:lnTo>
                  <a:lnTo>
                    <a:pt x="4406" y="68162"/>
                  </a:lnTo>
                  <a:lnTo>
                    <a:pt x="46129" y="48420"/>
                  </a:lnTo>
                  <a:cubicBezTo>
                    <a:pt x="46438" y="23296"/>
                    <a:pt x="34364" y="4959"/>
                    <a:pt x="33721" y="3482"/>
                  </a:cubicBezTo>
                  <a:cubicBezTo>
                    <a:pt x="32410" y="1319"/>
                    <a:pt x="30074" y="1"/>
                    <a:pt x="27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7454244" y="3338809"/>
              <a:ext cx="122655" cy="72201"/>
            </a:xfrm>
            <a:custGeom>
              <a:avLst/>
              <a:gdLst/>
              <a:ahLst/>
              <a:cxnLst/>
              <a:rect l="l" t="t" r="r" b="b"/>
              <a:pathLst>
                <a:path w="78374" h="46135" extrusionOk="0">
                  <a:moveTo>
                    <a:pt x="30815" y="0"/>
                  </a:moveTo>
                  <a:cubicBezTo>
                    <a:pt x="30491" y="0"/>
                    <a:pt x="30166" y="2"/>
                    <a:pt x="29840" y="6"/>
                  </a:cubicBezTo>
                  <a:lnTo>
                    <a:pt x="0" y="33799"/>
                  </a:lnTo>
                  <a:lnTo>
                    <a:pt x="31054" y="46135"/>
                  </a:lnTo>
                  <a:lnTo>
                    <a:pt x="74301" y="24987"/>
                  </a:lnTo>
                  <a:cubicBezTo>
                    <a:pt x="76659" y="23820"/>
                    <a:pt x="78159" y="21463"/>
                    <a:pt x="78255" y="18843"/>
                  </a:cubicBezTo>
                  <a:cubicBezTo>
                    <a:pt x="78374" y="16224"/>
                    <a:pt x="77040" y="13795"/>
                    <a:pt x="74801" y="12413"/>
                  </a:cubicBezTo>
                  <a:cubicBezTo>
                    <a:pt x="73391" y="11802"/>
                    <a:pt x="56123" y="0"/>
                    <a:pt x="308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7410017" y="3244278"/>
              <a:ext cx="72677" cy="106675"/>
            </a:xfrm>
            <a:custGeom>
              <a:avLst/>
              <a:gdLst/>
              <a:ahLst/>
              <a:cxnLst/>
              <a:rect l="l" t="t" r="r" b="b"/>
              <a:pathLst>
                <a:path w="46439" h="68163" extrusionOk="0">
                  <a:moveTo>
                    <a:pt x="27555" y="1"/>
                  </a:moveTo>
                  <a:cubicBezTo>
                    <a:pt x="27467" y="1"/>
                    <a:pt x="27379" y="2"/>
                    <a:pt x="27292" y="5"/>
                  </a:cubicBezTo>
                  <a:cubicBezTo>
                    <a:pt x="24672" y="101"/>
                    <a:pt x="22314" y="1625"/>
                    <a:pt x="21147" y="3982"/>
                  </a:cubicBezTo>
                  <a:lnTo>
                    <a:pt x="0" y="47206"/>
                  </a:lnTo>
                  <a:lnTo>
                    <a:pt x="4406" y="68162"/>
                  </a:lnTo>
                  <a:lnTo>
                    <a:pt x="46129" y="48420"/>
                  </a:lnTo>
                  <a:cubicBezTo>
                    <a:pt x="46438" y="23296"/>
                    <a:pt x="34364" y="4959"/>
                    <a:pt x="33721" y="3482"/>
                  </a:cubicBezTo>
                  <a:cubicBezTo>
                    <a:pt x="32410" y="1319"/>
                    <a:pt x="30074" y="1"/>
                    <a:pt x="27555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7454244" y="3338809"/>
              <a:ext cx="122655" cy="72201"/>
            </a:xfrm>
            <a:custGeom>
              <a:avLst/>
              <a:gdLst/>
              <a:ahLst/>
              <a:cxnLst/>
              <a:rect l="l" t="t" r="r" b="b"/>
              <a:pathLst>
                <a:path w="78374" h="46135" extrusionOk="0">
                  <a:moveTo>
                    <a:pt x="30815" y="0"/>
                  </a:moveTo>
                  <a:cubicBezTo>
                    <a:pt x="30491" y="0"/>
                    <a:pt x="30166" y="2"/>
                    <a:pt x="29840" y="6"/>
                  </a:cubicBezTo>
                  <a:lnTo>
                    <a:pt x="0" y="33799"/>
                  </a:lnTo>
                  <a:lnTo>
                    <a:pt x="31054" y="46135"/>
                  </a:lnTo>
                  <a:lnTo>
                    <a:pt x="74301" y="24987"/>
                  </a:lnTo>
                  <a:cubicBezTo>
                    <a:pt x="76659" y="23820"/>
                    <a:pt x="78159" y="21463"/>
                    <a:pt x="78255" y="18843"/>
                  </a:cubicBezTo>
                  <a:cubicBezTo>
                    <a:pt x="78374" y="16224"/>
                    <a:pt x="77040" y="13795"/>
                    <a:pt x="74801" y="12413"/>
                  </a:cubicBezTo>
                  <a:cubicBezTo>
                    <a:pt x="73391" y="11802"/>
                    <a:pt x="56123" y="0"/>
                    <a:pt x="30815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7405169" y="3261257"/>
              <a:ext cx="155639" cy="162046"/>
            </a:xfrm>
            <a:custGeom>
              <a:avLst/>
              <a:gdLst/>
              <a:ahLst/>
              <a:cxnLst/>
              <a:rect l="l" t="t" r="r" b="b"/>
              <a:pathLst>
                <a:path w="99450" h="103544" extrusionOk="0">
                  <a:moveTo>
                    <a:pt x="91586" y="0"/>
                  </a:moveTo>
                  <a:cubicBezTo>
                    <a:pt x="90237" y="0"/>
                    <a:pt x="88880" y="381"/>
                    <a:pt x="87685" y="1165"/>
                  </a:cubicBezTo>
                  <a:lnTo>
                    <a:pt x="7645" y="53128"/>
                  </a:lnTo>
                  <a:lnTo>
                    <a:pt x="0" y="86087"/>
                  </a:lnTo>
                  <a:lnTo>
                    <a:pt x="6335" y="92422"/>
                  </a:lnTo>
                  <a:lnTo>
                    <a:pt x="17432" y="103543"/>
                  </a:lnTo>
                  <a:lnTo>
                    <a:pt x="45629" y="91112"/>
                  </a:lnTo>
                  <a:lnTo>
                    <a:pt x="97616" y="11095"/>
                  </a:lnTo>
                  <a:cubicBezTo>
                    <a:pt x="99450" y="8238"/>
                    <a:pt x="99069" y="4499"/>
                    <a:pt x="96663" y="2094"/>
                  </a:cubicBezTo>
                  <a:cubicBezTo>
                    <a:pt x="95272" y="717"/>
                    <a:pt x="93436" y="0"/>
                    <a:pt x="9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7415087" y="3264535"/>
              <a:ext cx="145727" cy="158771"/>
            </a:xfrm>
            <a:custGeom>
              <a:avLst/>
              <a:gdLst/>
              <a:ahLst/>
              <a:cxnLst/>
              <a:rect l="l" t="t" r="r" b="b"/>
              <a:pathLst>
                <a:path w="93116" h="101451" extrusionOk="0">
                  <a:moveTo>
                    <a:pt x="90329" y="1"/>
                  </a:moveTo>
                  <a:lnTo>
                    <a:pt x="1" y="90329"/>
                  </a:lnTo>
                  <a:lnTo>
                    <a:pt x="11098" y="101450"/>
                  </a:lnTo>
                  <a:lnTo>
                    <a:pt x="39295" y="89019"/>
                  </a:lnTo>
                  <a:lnTo>
                    <a:pt x="91282" y="9002"/>
                  </a:lnTo>
                  <a:cubicBezTo>
                    <a:pt x="93116" y="6145"/>
                    <a:pt x="92735" y="2406"/>
                    <a:pt x="90329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7353856" y="3277165"/>
              <a:ext cx="190263" cy="189939"/>
            </a:xfrm>
            <a:custGeom>
              <a:avLst/>
              <a:gdLst/>
              <a:ahLst/>
              <a:cxnLst/>
              <a:rect l="l" t="t" r="r" b="b"/>
              <a:pathLst>
                <a:path w="121574" h="121367" extrusionOk="0">
                  <a:moveTo>
                    <a:pt x="33022" y="0"/>
                  </a:moveTo>
                  <a:cubicBezTo>
                    <a:pt x="32914" y="0"/>
                    <a:pt x="32806" y="3"/>
                    <a:pt x="32698" y="8"/>
                  </a:cubicBezTo>
                  <a:cubicBezTo>
                    <a:pt x="30078" y="103"/>
                    <a:pt x="27721" y="1603"/>
                    <a:pt x="26554" y="3961"/>
                  </a:cubicBezTo>
                  <a:lnTo>
                    <a:pt x="1" y="57091"/>
                  </a:lnTo>
                  <a:lnTo>
                    <a:pt x="24363" y="97004"/>
                  </a:lnTo>
                  <a:lnTo>
                    <a:pt x="64276" y="121366"/>
                  </a:lnTo>
                  <a:lnTo>
                    <a:pt x="117406" y="94813"/>
                  </a:lnTo>
                  <a:cubicBezTo>
                    <a:pt x="119764" y="93646"/>
                    <a:pt x="121264" y="91289"/>
                    <a:pt x="121383" y="88669"/>
                  </a:cubicBezTo>
                  <a:cubicBezTo>
                    <a:pt x="121573" y="83716"/>
                    <a:pt x="117501" y="82382"/>
                    <a:pt x="116382" y="81334"/>
                  </a:cubicBezTo>
                  <a:cubicBezTo>
                    <a:pt x="103762" y="73751"/>
                    <a:pt x="89383" y="69916"/>
                    <a:pt x="74945" y="69916"/>
                  </a:cubicBezTo>
                  <a:cubicBezTo>
                    <a:pt x="65217" y="69916"/>
                    <a:pt x="55462" y="71657"/>
                    <a:pt x="46201" y="75166"/>
                  </a:cubicBezTo>
                  <a:cubicBezTo>
                    <a:pt x="54917" y="52185"/>
                    <a:pt x="52726" y="26108"/>
                    <a:pt x="40057" y="4985"/>
                  </a:cubicBezTo>
                  <a:lnTo>
                    <a:pt x="39128" y="3461"/>
                  </a:lnTo>
                  <a:cubicBezTo>
                    <a:pt x="37826" y="1315"/>
                    <a:pt x="35518" y="0"/>
                    <a:pt x="33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7392004" y="3386646"/>
              <a:ext cx="152137" cy="80557"/>
            </a:xfrm>
            <a:custGeom>
              <a:avLst/>
              <a:gdLst/>
              <a:ahLst/>
              <a:cxnLst/>
              <a:rect l="l" t="t" r="r" b="b"/>
              <a:pathLst>
                <a:path w="97212" h="51474" extrusionOk="0">
                  <a:moveTo>
                    <a:pt x="50583" y="0"/>
                  </a:moveTo>
                  <a:cubicBezTo>
                    <a:pt x="40855" y="0"/>
                    <a:pt x="31100" y="1741"/>
                    <a:pt x="21839" y="5250"/>
                  </a:cubicBezTo>
                  <a:lnTo>
                    <a:pt x="1" y="27088"/>
                  </a:lnTo>
                  <a:lnTo>
                    <a:pt x="39914" y="51474"/>
                  </a:lnTo>
                  <a:lnTo>
                    <a:pt x="93044" y="24897"/>
                  </a:lnTo>
                  <a:cubicBezTo>
                    <a:pt x="95402" y="23730"/>
                    <a:pt x="96902" y="21373"/>
                    <a:pt x="97021" y="18753"/>
                  </a:cubicBezTo>
                  <a:cubicBezTo>
                    <a:pt x="97211" y="13800"/>
                    <a:pt x="93139" y="12466"/>
                    <a:pt x="92020" y="11418"/>
                  </a:cubicBezTo>
                  <a:cubicBezTo>
                    <a:pt x="79400" y="3835"/>
                    <a:pt x="65021" y="0"/>
                    <a:pt x="50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7183214" y="3362143"/>
              <a:ext cx="285412" cy="265698"/>
            </a:xfrm>
            <a:custGeom>
              <a:avLst/>
              <a:gdLst/>
              <a:ahLst/>
              <a:cxnLst/>
              <a:rect l="l" t="t" r="r" b="b"/>
              <a:pathLst>
                <a:path w="182372" h="169775" extrusionOk="0">
                  <a:moveTo>
                    <a:pt x="111512" y="1"/>
                  </a:moveTo>
                  <a:cubicBezTo>
                    <a:pt x="94967" y="1"/>
                    <a:pt x="78422" y="6300"/>
                    <a:pt x="65824" y="18898"/>
                  </a:cubicBezTo>
                  <a:lnTo>
                    <a:pt x="25196" y="59501"/>
                  </a:lnTo>
                  <a:cubicBezTo>
                    <a:pt x="0" y="84697"/>
                    <a:pt x="0" y="125682"/>
                    <a:pt x="25196" y="150878"/>
                  </a:cubicBezTo>
                  <a:cubicBezTo>
                    <a:pt x="37794" y="163475"/>
                    <a:pt x="54339" y="169774"/>
                    <a:pt x="70884" y="169774"/>
                  </a:cubicBezTo>
                  <a:cubicBezTo>
                    <a:pt x="87429" y="169774"/>
                    <a:pt x="103975" y="163475"/>
                    <a:pt x="116572" y="150878"/>
                  </a:cubicBezTo>
                  <a:lnTo>
                    <a:pt x="157200" y="110274"/>
                  </a:lnTo>
                  <a:cubicBezTo>
                    <a:pt x="182372" y="85078"/>
                    <a:pt x="182372" y="44093"/>
                    <a:pt x="157200" y="18898"/>
                  </a:cubicBezTo>
                  <a:cubicBezTo>
                    <a:pt x="144602" y="6300"/>
                    <a:pt x="128057" y="1"/>
                    <a:pt x="111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7222668" y="3391733"/>
              <a:ext cx="245980" cy="236124"/>
            </a:xfrm>
            <a:custGeom>
              <a:avLst/>
              <a:gdLst/>
              <a:ahLst/>
              <a:cxnLst/>
              <a:rect l="l" t="t" r="r" b="b"/>
              <a:pathLst>
                <a:path w="157176" h="150878" extrusionOk="0">
                  <a:moveTo>
                    <a:pt x="131980" y="1"/>
                  </a:moveTo>
                  <a:lnTo>
                    <a:pt x="0" y="131981"/>
                  </a:lnTo>
                  <a:cubicBezTo>
                    <a:pt x="12598" y="144578"/>
                    <a:pt x="29143" y="150877"/>
                    <a:pt x="45688" y="150877"/>
                  </a:cubicBezTo>
                  <a:cubicBezTo>
                    <a:pt x="62233" y="150877"/>
                    <a:pt x="78779" y="144578"/>
                    <a:pt x="91376" y="131981"/>
                  </a:cubicBezTo>
                  <a:lnTo>
                    <a:pt x="131980" y="91377"/>
                  </a:lnTo>
                  <a:cubicBezTo>
                    <a:pt x="157176" y="66181"/>
                    <a:pt x="157176" y="25196"/>
                    <a:pt x="131980" y="1"/>
                  </a:cubicBezTo>
                  <a:close/>
                </a:path>
              </a:pathLst>
            </a:custGeom>
            <a:solidFill>
              <a:srgbClr val="FD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7353149" y="3410975"/>
              <a:ext cx="59409" cy="55562"/>
            </a:xfrm>
            <a:custGeom>
              <a:avLst/>
              <a:gdLst/>
              <a:ahLst/>
              <a:cxnLst/>
              <a:rect l="l" t="t" r="r" b="b"/>
              <a:pathLst>
                <a:path w="37961" h="35503" extrusionOk="0">
                  <a:moveTo>
                    <a:pt x="13209" y="0"/>
                  </a:moveTo>
                  <a:cubicBezTo>
                    <a:pt x="10734" y="0"/>
                    <a:pt x="8231" y="398"/>
                    <a:pt x="5787" y="1216"/>
                  </a:cubicBezTo>
                  <a:cubicBezTo>
                    <a:pt x="2024" y="2454"/>
                    <a:pt x="0" y="6526"/>
                    <a:pt x="1238" y="10289"/>
                  </a:cubicBezTo>
                  <a:cubicBezTo>
                    <a:pt x="2268" y="13303"/>
                    <a:pt x="5055" y="15201"/>
                    <a:pt x="8070" y="15201"/>
                  </a:cubicBezTo>
                  <a:cubicBezTo>
                    <a:pt x="8819" y="15201"/>
                    <a:pt x="9582" y="15084"/>
                    <a:pt x="10336" y="14837"/>
                  </a:cubicBezTo>
                  <a:cubicBezTo>
                    <a:pt x="11176" y="14553"/>
                    <a:pt x="12024" y="14421"/>
                    <a:pt x="12859" y="14421"/>
                  </a:cubicBezTo>
                  <a:cubicBezTo>
                    <a:pt x="15243" y="14421"/>
                    <a:pt x="17519" y="15496"/>
                    <a:pt x="19195" y="17171"/>
                  </a:cubicBezTo>
                  <a:cubicBezTo>
                    <a:pt x="21457" y="19434"/>
                    <a:pt x="22624" y="22791"/>
                    <a:pt x="21552" y="26054"/>
                  </a:cubicBezTo>
                  <a:cubicBezTo>
                    <a:pt x="20314" y="29793"/>
                    <a:pt x="22290" y="33865"/>
                    <a:pt x="26077" y="35127"/>
                  </a:cubicBezTo>
                  <a:cubicBezTo>
                    <a:pt x="26835" y="35382"/>
                    <a:pt x="27607" y="35503"/>
                    <a:pt x="28365" y="35503"/>
                  </a:cubicBezTo>
                  <a:cubicBezTo>
                    <a:pt x="31367" y="35503"/>
                    <a:pt x="34166" y="33607"/>
                    <a:pt x="35174" y="30603"/>
                  </a:cubicBezTo>
                  <a:cubicBezTo>
                    <a:pt x="37960" y="22196"/>
                    <a:pt x="35817" y="13075"/>
                    <a:pt x="29554" y="6812"/>
                  </a:cubicBezTo>
                  <a:cubicBezTo>
                    <a:pt x="25112" y="2370"/>
                    <a:pt x="19244" y="0"/>
                    <a:pt x="13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7289530" y="3474562"/>
              <a:ext cx="59447" cy="55575"/>
            </a:xfrm>
            <a:custGeom>
              <a:avLst/>
              <a:gdLst/>
              <a:ahLst/>
              <a:cxnLst/>
              <a:rect l="l" t="t" r="r" b="b"/>
              <a:pathLst>
                <a:path w="37985" h="35511" extrusionOk="0">
                  <a:moveTo>
                    <a:pt x="13196" y="1"/>
                  </a:moveTo>
                  <a:cubicBezTo>
                    <a:pt x="10731" y="1"/>
                    <a:pt x="8240" y="397"/>
                    <a:pt x="5811" y="1211"/>
                  </a:cubicBezTo>
                  <a:cubicBezTo>
                    <a:pt x="2049" y="2473"/>
                    <a:pt x="1" y="6522"/>
                    <a:pt x="1263" y="10285"/>
                  </a:cubicBezTo>
                  <a:cubicBezTo>
                    <a:pt x="2272" y="13293"/>
                    <a:pt x="5063" y="15206"/>
                    <a:pt x="8065" y="15206"/>
                  </a:cubicBezTo>
                  <a:cubicBezTo>
                    <a:pt x="8817" y="15206"/>
                    <a:pt x="9582" y="15086"/>
                    <a:pt x="10336" y="14833"/>
                  </a:cubicBezTo>
                  <a:cubicBezTo>
                    <a:pt x="11175" y="14551"/>
                    <a:pt x="12020" y="14421"/>
                    <a:pt x="12852" y="14421"/>
                  </a:cubicBezTo>
                  <a:cubicBezTo>
                    <a:pt x="15253" y="14421"/>
                    <a:pt x="17538" y="15510"/>
                    <a:pt x="19219" y="17191"/>
                  </a:cubicBezTo>
                  <a:cubicBezTo>
                    <a:pt x="21481" y="19453"/>
                    <a:pt x="22648" y="22787"/>
                    <a:pt x="21576" y="26050"/>
                  </a:cubicBezTo>
                  <a:cubicBezTo>
                    <a:pt x="20314" y="29789"/>
                    <a:pt x="22315" y="33861"/>
                    <a:pt x="26101" y="35147"/>
                  </a:cubicBezTo>
                  <a:cubicBezTo>
                    <a:pt x="26850" y="35393"/>
                    <a:pt x="27611" y="35511"/>
                    <a:pt x="28360" y="35511"/>
                  </a:cubicBezTo>
                  <a:cubicBezTo>
                    <a:pt x="31374" y="35511"/>
                    <a:pt x="34187" y="33612"/>
                    <a:pt x="35198" y="30598"/>
                  </a:cubicBezTo>
                  <a:cubicBezTo>
                    <a:pt x="37985" y="22192"/>
                    <a:pt x="35841" y="13071"/>
                    <a:pt x="29578" y="6831"/>
                  </a:cubicBezTo>
                  <a:cubicBezTo>
                    <a:pt x="25130" y="2383"/>
                    <a:pt x="19239" y="1"/>
                    <a:pt x="13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7225948" y="3538159"/>
              <a:ext cx="59447" cy="55559"/>
            </a:xfrm>
            <a:custGeom>
              <a:avLst/>
              <a:gdLst/>
              <a:ahLst/>
              <a:cxnLst/>
              <a:rect l="l" t="t" r="r" b="b"/>
              <a:pathLst>
                <a:path w="37985" h="35501" extrusionOk="0">
                  <a:moveTo>
                    <a:pt x="13182" y="1"/>
                  </a:moveTo>
                  <a:cubicBezTo>
                    <a:pt x="10715" y="1"/>
                    <a:pt x="8221" y="394"/>
                    <a:pt x="5788" y="1201"/>
                  </a:cubicBezTo>
                  <a:cubicBezTo>
                    <a:pt x="2025" y="2463"/>
                    <a:pt x="1" y="6535"/>
                    <a:pt x="1263" y="10298"/>
                  </a:cubicBezTo>
                  <a:cubicBezTo>
                    <a:pt x="2272" y="13287"/>
                    <a:pt x="5062" y="15196"/>
                    <a:pt x="8064" y="15196"/>
                  </a:cubicBezTo>
                  <a:cubicBezTo>
                    <a:pt x="8816" y="15196"/>
                    <a:pt x="9582" y="15076"/>
                    <a:pt x="10336" y="14823"/>
                  </a:cubicBezTo>
                  <a:cubicBezTo>
                    <a:pt x="11172" y="14548"/>
                    <a:pt x="12012" y="14421"/>
                    <a:pt x="12838" y="14421"/>
                  </a:cubicBezTo>
                  <a:cubicBezTo>
                    <a:pt x="15236" y="14421"/>
                    <a:pt x="17512" y="15497"/>
                    <a:pt x="19195" y="17180"/>
                  </a:cubicBezTo>
                  <a:cubicBezTo>
                    <a:pt x="21458" y="19443"/>
                    <a:pt x="22648" y="22801"/>
                    <a:pt x="21553" y="26039"/>
                  </a:cubicBezTo>
                  <a:cubicBezTo>
                    <a:pt x="20315" y="29778"/>
                    <a:pt x="22315" y="33850"/>
                    <a:pt x="26102" y="35136"/>
                  </a:cubicBezTo>
                  <a:cubicBezTo>
                    <a:pt x="26850" y="35383"/>
                    <a:pt x="27612" y="35500"/>
                    <a:pt x="28360" y="35500"/>
                  </a:cubicBezTo>
                  <a:cubicBezTo>
                    <a:pt x="31373" y="35500"/>
                    <a:pt x="34183" y="33602"/>
                    <a:pt x="35175" y="30588"/>
                  </a:cubicBezTo>
                  <a:cubicBezTo>
                    <a:pt x="37985" y="22181"/>
                    <a:pt x="35842" y="13084"/>
                    <a:pt x="29578" y="6821"/>
                  </a:cubicBezTo>
                  <a:cubicBezTo>
                    <a:pt x="25128" y="2371"/>
                    <a:pt x="19236" y="1"/>
                    <a:pt x="13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7383204" y="3421640"/>
              <a:ext cx="29370" cy="44903"/>
            </a:xfrm>
            <a:custGeom>
              <a:avLst/>
              <a:gdLst/>
              <a:ahLst/>
              <a:cxnLst/>
              <a:rect l="l" t="t" r="r" b="b"/>
              <a:pathLst>
                <a:path w="18767" h="28692" extrusionOk="0">
                  <a:moveTo>
                    <a:pt x="10360" y="1"/>
                  </a:moveTo>
                  <a:lnTo>
                    <a:pt x="1" y="10384"/>
                  </a:lnTo>
                  <a:cubicBezTo>
                    <a:pt x="2263" y="12646"/>
                    <a:pt x="3430" y="15980"/>
                    <a:pt x="2358" y="19243"/>
                  </a:cubicBezTo>
                  <a:cubicBezTo>
                    <a:pt x="1120" y="22982"/>
                    <a:pt x="3096" y="27054"/>
                    <a:pt x="6883" y="28316"/>
                  </a:cubicBezTo>
                  <a:cubicBezTo>
                    <a:pt x="7641" y="28571"/>
                    <a:pt x="8413" y="28692"/>
                    <a:pt x="9171" y="28692"/>
                  </a:cubicBezTo>
                  <a:cubicBezTo>
                    <a:pt x="12173" y="28692"/>
                    <a:pt x="14972" y="26796"/>
                    <a:pt x="15980" y="23792"/>
                  </a:cubicBezTo>
                  <a:cubicBezTo>
                    <a:pt x="18766" y="15385"/>
                    <a:pt x="16623" y="6264"/>
                    <a:pt x="10360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7319623" y="3485221"/>
              <a:ext cx="29370" cy="44922"/>
            </a:xfrm>
            <a:custGeom>
              <a:avLst/>
              <a:gdLst/>
              <a:ahLst/>
              <a:cxnLst/>
              <a:rect l="l" t="t" r="r" b="b"/>
              <a:pathLst>
                <a:path w="18767" h="28704" extrusionOk="0">
                  <a:moveTo>
                    <a:pt x="10360" y="1"/>
                  </a:moveTo>
                  <a:lnTo>
                    <a:pt x="1" y="10384"/>
                  </a:lnTo>
                  <a:cubicBezTo>
                    <a:pt x="2263" y="12646"/>
                    <a:pt x="3430" y="15980"/>
                    <a:pt x="2358" y="19243"/>
                  </a:cubicBezTo>
                  <a:cubicBezTo>
                    <a:pt x="1096" y="22982"/>
                    <a:pt x="3097" y="27054"/>
                    <a:pt x="6883" y="28340"/>
                  </a:cubicBezTo>
                  <a:cubicBezTo>
                    <a:pt x="7632" y="28586"/>
                    <a:pt x="8393" y="28704"/>
                    <a:pt x="9142" y="28704"/>
                  </a:cubicBezTo>
                  <a:cubicBezTo>
                    <a:pt x="12156" y="28704"/>
                    <a:pt x="14969" y="26805"/>
                    <a:pt x="15980" y="23791"/>
                  </a:cubicBezTo>
                  <a:cubicBezTo>
                    <a:pt x="18767" y="15385"/>
                    <a:pt x="16623" y="6264"/>
                    <a:pt x="10360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7256006" y="3548840"/>
              <a:ext cx="29406" cy="44898"/>
            </a:xfrm>
            <a:custGeom>
              <a:avLst/>
              <a:gdLst/>
              <a:ahLst/>
              <a:cxnLst/>
              <a:rect l="l" t="t" r="r" b="b"/>
              <a:pathLst>
                <a:path w="18790" h="28689" extrusionOk="0">
                  <a:moveTo>
                    <a:pt x="10383" y="0"/>
                  </a:moveTo>
                  <a:lnTo>
                    <a:pt x="0" y="10359"/>
                  </a:lnTo>
                  <a:cubicBezTo>
                    <a:pt x="2263" y="12622"/>
                    <a:pt x="3453" y="15980"/>
                    <a:pt x="2358" y="19218"/>
                  </a:cubicBezTo>
                  <a:cubicBezTo>
                    <a:pt x="1120" y="22957"/>
                    <a:pt x="3120" y="27029"/>
                    <a:pt x="6907" y="28315"/>
                  </a:cubicBezTo>
                  <a:cubicBezTo>
                    <a:pt x="7660" y="28568"/>
                    <a:pt x="8426" y="28688"/>
                    <a:pt x="9180" y="28688"/>
                  </a:cubicBezTo>
                  <a:cubicBezTo>
                    <a:pt x="12187" y="28688"/>
                    <a:pt x="14990" y="26776"/>
                    <a:pt x="15980" y="23767"/>
                  </a:cubicBezTo>
                  <a:cubicBezTo>
                    <a:pt x="18790" y="15360"/>
                    <a:pt x="16623" y="6263"/>
                    <a:pt x="10383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7289530" y="3410975"/>
              <a:ext cx="59447" cy="55562"/>
            </a:xfrm>
            <a:custGeom>
              <a:avLst/>
              <a:gdLst/>
              <a:ahLst/>
              <a:cxnLst/>
              <a:rect l="l" t="t" r="r" b="b"/>
              <a:pathLst>
                <a:path w="37985" h="35503" extrusionOk="0">
                  <a:moveTo>
                    <a:pt x="13222" y="0"/>
                  </a:moveTo>
                  <a:cubicBezTo>
                    <a:pt x="10749" y="0"/>
                    <a:pt x="8249" y="398"/>
                    <a:pt x="5811" y="1216"/>
                  </a:cubicBezTo>
                  <a:cubicBezTo>
                    <a:pt x="2049" y="2454"/>
                    <a:pt x="1" y="6526"/>
                    <a:pt x="1263" y="10289"/>
                  </a:cubicBezTo>
                  <a:cubicBezTo>
                    <a:pt x="2253" y="13298"/>
                    <a:pt x="5056" y="15210"/>
                    <a:pt x="8063" y="15210"/>
                  </a:cubicBezTo>
                  <a:cubicBezTo>
                    <a:pt x="8816" y="15210"/>
                    <a:pt x="9582" y="15090"/>
                    <a:pt x="10336" y="14837"/>
                  </a:cubicBezTo>
                  <a:cubicBezTo>
                    <a:pt x="11181" y="14554"/>
                    <a:pt x="12031" y="14422"/>
                    <a:pt x="12867" y="14422"/>
                  </a:cubicBezTo>
                  <a:cubicBezTo>
                    <a:pt x="18491" y="14422"/>
                    <a:pt x="23463" y="20373"/>
                    <a:pt x="21576" y="26054"/>
                  </a:cubicBezTo>
                  <a:cubicBezTo>
                    <a:pt x="20314" y="29793"/>
                    <a:pt x="22315" y="33865"/>
                    <a:pt x="26101" y="35127"/>
                  </a:cubicBezTo>
                  <a:cubicBezTo>
                    <a:pt x="26860" y="35382"/>
                    <a:pt x="27631" y="35503"/>
                    <a:pt x="28389" y="35503"/>
                  </a:cubicBezTo>
                  <a:cubicBezTo>
                    <a:pt x="31392" y="35503"/>
                    <a:pt x="34191" y="33607"/>
                    <a:pt x="35198" y="30603"/>
                  </a:cubicBezTo>
                  <a:cubicBezTo>
                    <a:pt x="37985" y="22196"/>
                    <a:pt x="35841" y="13075"/>
                    <a:pt x="29578" y="6812"/>
                  </a:cubicBezTo>
                  <a:cubicBezTo>
                    <a:pt x="25136" y="2370"/>
                    <a:pt x="19257" y="0"/>
                    <a:pt x="13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7353149" y="3474562"/>
              <a:ext cx="59409" cy="55556"/>
            </a:xfrm>
            <a:custGeom>
              <a:avLst/>
              <a:gdLst/>
              <a:ahLst/>
              <a:cxnLst/>
              <a:rect l="l" t="t" r="r" b="b"/>
              <a:pathLst>
                <a:path w="37961" h="35499" extrusionOk="0">
                  <a:moveTo>
                    <a:pt x="13187" y="0"/>
                  </a:moveTo>
                  <a:cubicBezTo>
                    <a:pt x="10720" y="0"/>
                    <a:pt x="8224" y="396"/>
                    <a:pt x="5787" y="1211"/>
                  </a:cubicBezTo>
                  <a:cubicBezTo>
                    <a:pt x="2024" y="2473"/>
                    <a:pt x="0" y="6522"/>
                    <a:pt x="1238" y="10285"/>
                  </a:cubicBezTo>
                  <a:cubicBezTo>
                    <a:pt x="2248" y="13293"/>
                    <a:pt x="5039" y="15206"/>
                    <a:pt x="8053" y="15206"/>
                  </a:cubicBezTo>
                  <a:cubicBezTo>
                    <a:pt x="8808" y="15206"/>
                    <a:pt x="9577" y="15086"/>
                    <a:pt x="10336" y="14833"/>
                  </a:cubicBezTo>
                  <a:cubicBezTo>
                    <a:pt x="11170" y="14555"/>
                    <a:pt x="12010" y="14426"/>
                    <a:pt x="12837" y="14426"/>
                  </a:cubicBezTo>
                  <a:cubicBezTo>
                    <a:pt x="18454" y="14426"/>
                    <a:pt x="23441" y="20383"/>
                    <a:pt x="21552" y="26050"/>
                  </a:cubicBezTo>
                  <a:cubicBezTo>
                    <a:pt x="20314" y="29789"/>
                    <a:pt x="22290" y="33861"/>
                    <a:pt x="26077" y="35123"/>
                  </a:cubicBezTo>
                  <a:cubicBezTo>
                    <a:pt x="26835" y="35377"/>
                    <a:pt x="27607" y="35498"/>
                    <a:pt x="28365" y="35498"/>
                  </a:cubicBezTo>
                  <a:cubicBezTo>
                    <a:pt x="31367" y="35498"/>
                    <a:pt x="34166" y="33602"/>
                    <a:pt x="35174" y="30598"/>
                  </a:cubicBezTo>
                  <a:cubicBezTo>
                    <a:pt x="37960" y="22192"/>
                    <a:pt x="35817" y="13071"/>
                    <a:pt x="29554" y="6808"/>
                  </a:cubicBezTo>
                  <a:cubicBezTo>
                    <a:pt x="25107" y="2377"/>
                    <a:pt x="19230" y="0"/>
                    <a:pt x="13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7289530" y="3538159"/>
              <a:ext cx="59447" cy="55573"/>
            </a:xfrm>
            <a:custGeom>
              <a:avLst/>
              <a:gdLst/>
              <a:ahLst/>
              <a:cxnLst/>
              <a:rect l="l" t="t" r="r" b="b"/>
              <a:pathLst>
                <a:path w="37985" h="35510" extrusionOk="0">
                  <a:moveTo>
                    <a:pt x="13190" y="1"/>
                  </a:moveTo>
                  <a:cubicBezTo>
                    <a:pt x="10727" y="1"/>
                    <a:pt x="8238" y="394"/>
                    <a:pt x="5811" y="1201"/>
                  </a:cubicBezTo>
                  <a:cubicBezTo>
                    <a:pt x="2049" y="2463"/>
                    <a:pt x="1" y="6535"/>
                    <a:pt x="1263" y="10298"/>
                  </a:cubicBezTo>
                  <a:cubicBezTo>
                    <a:pt x="2272" y="13287"/>
                    <a:pt x="5062" y="15196"/>
                    <a:pt x="8063" y="15196"/>
                  </a:cubicBezTo>
                  <a:cubicBezTo>
                    <a:pt x="8816" y="15196"/>
                    <a:pt x="9582" y="15076"/>
                    <a:pt x="10336" y="14823"/>
                  </a:cubicBezTo>
                  <a:cubicBezTo>
                    <a:pt x="11173" y="14545"/>
                    <a:pt x="12016" y="14416"/>
                    <a:pt x="12846" y="14416"/>
                  </a:cubicBezTo>
                  <a:cubicBezTo>
                    <a:pt x="18478" y="14416"/>
                    <a:pt x="23466" y="20372"/>
                    <a:pt x="21576" y="26039"/>
                  </a:cubicBezTo>
                  <a:cubicBezTo>
                    <a:pt x="20314" y="29778"/>
                    <a:pt x="22315" y="33850"/>
                    <a:pt x="26101" y="35136"/>
                  </a:cubicBezTo>
                  <a:cubicBezTo>
                    <a:pt x="26855" y="35389"/>
                    <a:pt x="27621" y="35509"/>
                    <a:pt x="28375" y="35509"/>
                  </a:cubicBezTo>
                  <a:cubicBezTo>
                    <a:pt x="31383" y="35509"/>
                    <a:pt x="34189" y="33597"/>
                    <a:pt x="35198" y="30588"/>
                  </a:cubicBezTo>
                  <a:cubicBezTo>
                    <a:pt x="37985" y="22181"/>
                    <a:pt x="35841" y="13084"/>
                    <a:pt x="29578" y="6821"/>
                  </a:cubicBezTo>
                  <a:cubicBezTo>
                    <a:pt x="25128" y="2371"/>
                    <a:pt x="19235" y="1"/>
                    <a:pt x="13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7225948" y="3474562"/>
              <a:ext cx="59447" cy="55556"/>
            </a:xfrm>
            <a:custGeom>
              <a:avLst/>
              <a:gdLst/>
              <a:ahLst/>
              <a:cxnLst/>
              <a:rect l="l" t="t" r="r" b="b"/>
              <a:pathLst>
                <a:path w="37985" h="35499" extrusionOk="0">
                  <a:moveTo>
                    <a:pt x="13193" y="0"/>
                  </a:moveTo>
                  <a:cubicBezTo>
                    <a:pt x="10723" y="0"/>
                    <a:pt x="8225" y="396"/>
                    <a:pt x="5788" y="1211"/>
                  </a:cubicBezTo>
                  <a:cubicBezTo>
                    <a:pt x="2025" y="2473"/>
                    <a:pt x="1" y="6522"/>
                    <a:pt x="1263" y="10285"/>
                  </a:cubicBezTo>
                  <a:cubicBezTo>
                    <a:pt x="2255" y="13279"/>
                    <a:pt x="5064" y="15204"/>
                    <a:pt x="8076" y="15204"/>
                  </a:cubicBezTo>
                  <a:cubicBezTo>
                    <a:pt x="8825" y="15204"/>
                    <a:pt x="9587" y="15085"/>
                    <a:pt x="10336" y="14833"/>
                  </a:cubicBezTo>
                  <a:cubicBezTo>
                    <a:pt x="11171" y="14555"/>
                    <a:pt x="12011" y="14426"/>
                    <a:pt x="12838" y="14426"/>
                  </a:cubicBezTo>
                  <a:cubicBezTo>
                    <a:pt x="18455" y="14426"/>
                    <a:pt x="23442" y="20383"/>
                    <a:pt x="21553" y="26050"/>
                  </a:cubicBezTo>
                  <a:cubicBezTo>
                    <a:pt x="20315" y="29789"/>
                    <a:pt x="22315" y="33861"/>
                    <a:pt x="26102" y="35123"/>
                  </a:cubicBezTo>
                  <a:cubicBezTo>
                    <a:pt x="26860" y="35377"/>
                    <a:pt x="27631" y="35498"/>
                    <a:pt x="28389" y="35498"/>
                  </a:cubicBezTo>
                  <a:cubicBezTo>
                    <a:pt x="31391" y="35498"/>
                    <a:pt x="34186" y="33602"/>
                    <a:pt x="35175" y="30598"/>
                  </a:cubicBezTo>
                  <a:cubicBezTo>
                    <a:pt x="37985" y="22192"/>
                    <a:pt x="35818" y="13071"/>
                    <a:pt x="29578" y="6808"/>
                  </a:cubicBezTo>
                  <a:cubicBezTo>
                    <a:pt x="25131" y="2377"/>
                    <a:pt x="19243" y="0"/>
                    <a:pt x="13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36"/>
          <p:cNvGrpSpPr/>
          <p:nvPr/>
        </p:nvGrpSpPr>
        <p:grpSpPr>
          <a:xfrm>
            <a:off x="1587018" y="2401380"/>
            <a:ext cx="602363" cy="588384"/>
            <a:chOff x="4773892" y="2655650"/>
            <a:chExt cx="392752" cy="383612"/>
          </a:xfrm>
        </p:grpSpPr>
        <p:sp>
          <p:nvSpPr>
            <p:cNvPr id="1300" name="Google Shape;1300;p36"/>
            <p:cNvSpPr/>
            <p:nvPr/>
          </p:nvSpPr>
          <p:spPr>
            <a:xfrm>
              <a:off x="4844409" y="2841806"/>
              <a:ext cx="322235" cy="197456"/>
            </a:xfrm>
            <a:custGeom>
              <a:avLst/>
              <a:gdLst/>
              <a:ahLst/>
              <a:cxnLst/>
              <a:rect l="l" t="t" r="r" b="b"/>
              <a:pathLst>
                <a:path w="205901" h="126170" extrusionOk="0">
                  <a:moveTo>
                    <a:pt x="86304" y="1"/>
                  </a:moveTo>
                  <a:lnTo>
                    <a:pt x="1" y="86304"/>
                  </a:lnTo>
                  <a:cubicBezTo>
                    <a:pt x="27383" y="113705"/>
                    <a:pt x="61705" y="126169"/>
                    <a:pt x="95488" y="126169"/>
                  </a:cubicBezTo>
                  <a:cubicBezTo>
                    <a:pt x="104426" y="126169"/>
                    <a:pt x="113326" y="125297"/>
                    <a:pt x="122050" y="123598"/>
                  </a:cubicBezTo>
                  <a:cubicBezTo>
                    <a:pt x="148579" y="118430"/>
                    <a:pt x="173489" y="105737"/>
                    <a:pt x="192922" y="86304"/>
                  </a:cubicBezTo>
                  <a:lnTo>
                    <a:pt x="203067" y="76159"/>
                  </a:lnTo>
                  <a:cubicBezTo>
                    <a:pt x="205901" y="73326"/>
                    <a:pt x="205901" y="68848"/>
                    <a:pt x="203067" y="66014"/>
                  </a:cubicBezTo>
                  <a:lnTo>
                    <a:pt x="187825" y="50773"/>
                  </a:lnTo>
                  <a:lnTo>
                    <a:pt x="152294" y="66014"/>
                  </a:lnTo>
                  <a:lnTo>
                    <a:pt x="86304" y="1"/>
                  </a:lnTo>
                  <a:close/>
                </a:path>
              </a:pathLst>
            </a:custGeom>
            <a:solidFill>
              <a:srgbClr val="26B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4773892" y="2655650"/>
              <a:ext cx="392712" cy="383506"/>
            </a:xfrm>
            <a:custGeom>
              <a:avLst/>
              <a:gdLst/>
              <a:ahLst/>
              <a:cxnLst/>
              <a:rect l="l" t="t" r="r" b="b"/>
              <a:pathLst>
                <a:path w="250934" h="245052" extrusionOk="0">
                  <a:moveTo>
                    <a:pt x="60263" y="1"/>
                  </a:moveTo>
                  <a:cubicBezTo>
                    <a:pt x="58435" y="1"/>
                    <a:pt x="56607" y="715"/>
                    <a:pt x="55179" y="2144"/>
                  </a:cubicBezTo>
                  <a:lnTo>
                    <a:pt x="45034" y="12289"/>
                  </a:lnTo>
                  <a:cubicBezTo>
                    <a:pt x="24267" y="33055"/>
                    <a:pt x="11693" y="58918"/>
                    <a:pt x="7121" y="85900"/>
                  </a:cubicBezTo>
                  <a:cubicBezTo>
                    <a:pt x="0" y="127885"/>
                    <a:pt x="12455" y="172632"/>
                    <a:pt x="45034" y="205210"/>
                  </a:cubicBezTo>
                  <a:cubicBezTo>
                    <a:pt x="72415" y="232591"/>
                    <a:pt x="106735" y="245051"/>
                    <a:pt x="140518" y="245051"/>
                  </a:cubicBezTo>
                  <a:cubicBezTo>
                    <a:pt x="149457" y="245051"/>
                    <a:pt x="158358" y="244179"/>
                    <a:pt x="167083" y="242480"/>
                  </a:cubicBezTo>
                  <a:cubicBezTo>
                    <a:pt x="193612" y="237312"/>
                    <a:pt x="218522" y="224619"/>
                    <a:pt x="237931" y="205210"/>
                  </a:cubicBezTo>
                  <a:lnTo>
                    <a:pt x="248100" y="195041"/>
                  </a:lnTo>
                  <a:cubicBezTo>
                    <a:pt x="250934" y="192208"/>
                    <a:pt x="250934" y="187730"/>
                    <a:pt x="248100" y="184896"/>
                  </a:cubicBezTo>
                  <a:lnTo>
                    <a:pt x="232858" y="169655"/>
                  </a:lnTo>
                  <a:lnTo>
                    <a:pt x="197327" y="184896"/>
                  </a:lnTo>
                  <a:lnTo>
                    <a:pt x="131337" y="118907"/>
                  </a:lnTo>
                  <a:lnTo>
                    <a:pt x="65347" y="52893"/>
                  </a:lnTo>
                  <a:lnTo>
                    <a:pt x="80565" y="17362"/>
                  </a:lnTo>
                  <a:lnTo>
                    <a:pt x="65347" y="2144"/>
                  </a:lnTo>
                  <a:cubicBezTo>
                    <a:pt x="63918" y="715"/>
                    <a:pt x="62091" y="1"/>
                    <a:pt x="60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4810362" y="2682836"/>
              <a:ext cx="327975" cy="311529"/>
            </a:xfrm>
            <a:custGeom>
              <a:avLst/>
              <a:gdLst/>
              <a:ahLst/>
              <a:cxnLst/>
              <a:rect l="l" t="t" r="r" b="b"/>
              <a:pathLst>
                <a:path w="209569" h="199060" extrusionOk="0">
                  <a:moveTo>
                    <a:pt x="57275" y="1"/>
                  </a:moveTo>
                  <a:lnTo>
                    <a:pt x="42057" y="15242"/>
                  </a:lnTo>
                  <a:cubicBezTo>
                    <a:pt x="1" y="57274"/>
                    <a:pt x="1" y="125503"/>
                    <a:pt x="42057" y="167535"/>
                  </a:cubicBezTo>
                  <a:cubicBezTo>
                    <a:pt x="63074" y="188552"/>
                    <a:pt x="90639" y="199060"/>
                    <a:pt x="118204" y="199060"/>
                  </a:cubicBezTo>
                  <a:cubicBezTo>
                    <a:pt x="145769" y="199060"/>
                    <a:pt x="173335" y="188552"/>
                    <a:pt x="194351" y="167535"/>
                  </a:cubicBezTo>
                  <a:lnTo>
                    <a:pt x="209568" y="152294"/>
                  </a:lnTo>
                  <a:lnTo>
                    <a:pt x="184182" y="126908"/>
                  </a:lnTo>
                  <a:cubicBezTo>
                    <a:pt x="182765" y="125491"/>
                    <a:pt x="180937" y="124783"/>
                    <a:pt x="179110" y="124783"/>
                  </a:cubicBezTo>
                  <a:cubicBezTo>
                    <a:pt x="177282" y="124783"/>
                    <a:pt x="175454" y="125491"/>
                    <a:pt x="174037" y="126908"/>
                  </a:cubicBezTo>
                  <a:lnTo>
                    <a:pt x="163892" y="137077"/>
                  </a:lnTo>
                  <a:cubicBezTo>
                    <a:pt x="162463" y="138494"/>
                    <a:pt x="160636" y="139202"/>
                    <a:pt x="158808" y="139202"/>
                  </a:cubicBezTo>
                  <a:cubicBezTo>
                    <a:pt x="156980" y="139202"/>
                    <a:pt x="155152" y="138494"/>
                    <a:pt x="153723" y="137077"/>
                  </a:cubicBezTo>
                  <a:cubicBezTo>
                    <a:pt x="150890" y="134219"/>
                    <a:pt x="150890" y="129766"/>
                    <a:pt x="153723" y="126908"/>
                  </a:cubicBezTo>
                  <a:cubicBezTo>
                    <a:pt x="156581" y="124074"/>
                    <a:pt x="156581" y="119597"/>
                    <a:pt x="153723" y="116763"/>
                  </a:cubicBezTo>
                  <a:cubicBezTo>
                    <a:pt x="152306" y="115346"/>
                    <a:pt x="150479" y="114638"/>
                    <a:pt x="148651" y="114638"/>
                  </a:cubicBezTo>
                  <a:cubicBezTo>
                    <a:pt x="146823" y="114638"/>
                    <a:pt x="144995" y="115346"/>
                    <a:pt x="143578" y="116763"/>
                  </a:cubicBezTo>
                  <a:cubicBezTo>
                    <a:pt x="142162" y="118180"/>
                    <a:pt x="140334" y="118888"/>
                    <a:pt x="138506" y="118888"/>
                  </a:cubicBezTo>
                  <a:cubicBezTo>
                    <a:pt x="136678" y="118888"/>
                    <a:pt x="134850" y="118180"/>
                    <a:pt x="133434" y="116763"/>
                  </a:cubicBezTo>
                  <a:cubicBezTo>
                    <a:pt x="130576" y="113929"/>
                    <a:pt x="130576" y="109452"/>
                    <a:pt x="133434" y="106594"/>
                  </a:cubicBezTo>
                  <a:lnTo>
                    <a:pt x="143578" y="96449"/>
                  </a:lnTo>
                  <a:cubicBezTo>
                    <a:pt x="146412" y="93615"/>
                    <a:pt x="146412" y="89138"/>
                    <a:pt x="143578" y="86304"/>
                  </a:cubicBezTo>
                  <a:lnTo>
                    <a:pt x="133434" y="76136"/>
                  </a:lnTo>
                  <a:lnTo>
                    <a:pt x="57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4876218" y="2802092"/>
              <a:ext cx="262156" cy="192340"/>
            </a:xfrm>
            <a:custGeom>
              <a:avLst/>
              <a:gdLst/>
              <a:ahLst/>
              <a:cxnLst/>
              <a:rect l="l" t="t" r="r" b="b"/>
              <a:pathLst>
                <a:path w="167512" h="122901" extrusionOk="0">
                  <a:moveTo>
                    <a:pt x="91377" y="0"/>
                  </a:moveTo>
                  <a:lnTo>
                    <a:pt x="0" y="91376"/>
                  </a:lnTo>
                  <a:cubicBezTo>
                    <a:pt x="21017" y="112393"/>
                    <a:pt x="48582" y="122901"/>
                    <a:pt x="76147" y="122901"/>
                  </a:cubicBezTo>
                  <a:cubicBezTo>
                    <a:pt x="103712" y="122901"/>
                    <a:pt x="131278" y="112393"/>
                    <a:pt x="152294" y="91376"/>
                  </a:cubicBezTo>
                  <a:lnTo>
                    <a:pt x="167511" y="76135"/>
                  </a:lnTo>
                  <a:lnTo>
                    <a:pt x="142125" y="50749"/>
                  </a:lnTo>
                  <a:cubicBezTo>
                    <a:pt x="140708" y="49332"/>
                    <a:pt x="138880" y="48624"/>
                    <a:pt x="137053" y="48624"/>
                  </a:cubicBezTo>
                  <a:cubicBezTo>
                    <a:pt x="135225" y="48624"/>
                    <a:pt x="133397" y="49332"/>
                    <a:pt x="131980" y="50749"/>
                  </a:cubicBezTo>
                  <a:lnTo>
                    <a:pt x="121835" y="60918"/>
                  </a:lnTo>
                  <a:cubicBezTo>
                    <a:pt x="120406" y="62335"/>
                    <a:pt x="118579" y="63043"/>
                    <a:pt x="116751" y="63043"/>
                  </a:cubicBezTo>
                  <a:cubicBezTo>
                    <a:pt x="114923" y="63043"/>
                    <a:pt x="113095" y="62335"/>
                    <a:pt x="111666" y="60918"/>
                  </a:cubicBezTo>
                  <a:cubicBezTo>
                    <a:pt x="108833" y="58060"/>
                    <a:pt x="108833" y="53607"/>
                    <a:pt x="111666" y="50749"/>
                  </a:cubicBezTo>
                  <a:cubicBezTo>
                    <a:pt x="114524" y="47915"/>
                    <a:pt x="114524" y="43438"/>
                    <a:pt x="111666" y="40604"/>
                  </a:cubicBezTo>
                  <a:cubicBezTo>
                    <a:pt x="110249" y="39187"/>
                    <a:pt x="108422" y="38479"/>
                    <a:pt x="106594" y="38479"/>
                  </a:cubicBezTo>
                  <a:cubicBezTo>
                    <a:pt x="104766" y="38479"/>
                    <a:pt x="102938" y="39187"/>
                    <a:pt x="101521" y="40604"/>
                  </a:cubicBezTo>
                  <a:cubicBezTo>
                    <a:pt x="100105" y="42021"/>
                    <a:pt x="98277" y="42729"/>
                    <a:pt x="96449" y="42729"/>
                  </a:cubicBezTo>
                  <a:cubicBezTo>
                    <a:pt x="94621" y="42729"/>
                    <a:pt x="92793" y="42021"/>
                    <a:pt x="91377" y="40604"/>
                  </a:cubicBezTo>
                  <a:cubicBezTo>
                    <a:pt x="88519" y="37770"/>
                    <a:pt x="88519" y="33293"/>
                    <a:pt x="91377" y="30459"/>
                  </a:cubicBezTo>
                  <a:lnTo>
                    <a:pt x="101521" y="20290"/>
                  </a:lnTo>
                  <a:cubicBezTo>
                    <a:pt x="104355" y="17456"/>
                    <a:pt x="104355" y="12979"/>
                    <a:pt x="101521" y="10145"/>
                  </a:cubicBezTo>
                  <a:lnTo>
                    <a:pt x="91377" y="0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4944424" y="2822640"/>
              <a:ext cx="22475" cy="22475"/>
            </a:xfrm>
            <a:custGeom>
              <a:avLst/>
              <a:gdLst/>
              <a:ahLst/>
              <a:cxnLst/>
              <a:rect l="l" t="t" r="r" b="b"/>
              <a:pathLst>
                <a:path w="14361" h="14361" extrusionOk="0">
                  <a:moveTo>
                    <a:pt x="7168" y="0"/>
                  </a:moveTo>
                  <a:cubicBezTo>
                    <a:pt x="3215" y="0"/>
                    <a:pt x="0" y="3215"/>
                    <a:pt x="0" y="7168"/>
                  </a:cubicBezTo>
                  <a:cubicBezTo>
                    <a:pt x="0" y="11145"/>
                    <a:pt x="3215" y="14360"/>
                    <a:pt x="7168" y="14360"/>
                  </a:cubicBezTo>
                  <a:cubicBezTo>
                    <a:pt x="11145" y="14360"/>
                    <a:pt x="14360" y="11145"/>
                    <a:pt x="14360" y="7168"/>
                  </a:cubicBezTo>
                  <a:cubicBezTo>
                    <a:pt x="14360" y="3215"/>
                    <a:pt x="11145" y="0"/>
                    <a:pt x="7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5063641" y="2798810"/>
              <a:ext cx="22477" cy="22475"/>
            </a:xfrm>
            <a:custGeom>
              <a:avLst/>
              <a:gdLst/>
              <a:ahLst/>
              <a:cxnLst/>
              <a:rect l="l" t="t" r="r" b="b"/>
              <a:pathLst>
                <a:path w="14362" h="14361" extrusionOk="0">
                  <a:moveTo>
                    <a:pt x="7193" y="1"/>
                  </a:moveTo>
                  <a:cubicBezTo>
                    <a:pt x="3216" y="1"/>
                    <a:pt x="1" y="3216"/>
                    <a:pt x="1" y="7169"/>
                  </a:cubicBezTo>
                  <a:cubicBezTo>
                    <a:pt x="1" y="11146"/>
                    <a:pt x="3216" y="14361"/>
                    <a:pt x="7193" y="14361"/>
                  </a:cubicBezTo>
                  <a:cubicBezTo>
                    <a:pt x="11146" y="14361"/>
                    <a:pt x="14361" y="11146"/>
                    <a:pt x="14361" y="7169"/>
                  </a:cubicBezTo>
                  <a:cubicBezTo>
                    <a:pt x="14361" y="3216"/>
                    <a:pt x="11146" y="1"/>
                    <a:pt x="7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5094332" y="2830601"/>
              <a:ext cx="24674" cy="22475"/>
            </a:xfrm>
            <a:custGeom>
              <a:avLst/>
              <a:gdLst/>
              <a:ahLst/>
              <a:cxnLst/>
              <a:rect l="l" t="t" r="r" b="b"/>
              <a:pathLst>
                <a:path w="15766" h="14361" extrusionOk="0">
                  <a:moveTo>
                    <a:pt x="7883" y="1"/>
                  </a:moveTo>
                  <a:cubicBezTo>
                    <a:pt x="6049" y="1"/>
                    <a:pt x="4215" y="703"/>
                    <a:pt x="2810" y="2108"/>
                  </a:cubicBezTo>
                  <a:cubicBezTo>
                    <a:pt x="0" y="4918"/>
                    <a:pt x="0" y="9443"/>
                    <a:pt x="2810" y="12253"/>
                  </a:cubicBezTo>
                  <a:cubicBezTo>
                    <a:pt x="4215" y="13658"/>
                    <a:pt x="6049" y="14361"/>
                    <a:pt x="7883" y="14361"/>
                  </a:cubicBezTo>
                  <a:cubicBezTo>
                    <a:pt x="9717" y="14361"/>
                    <a:pt x="11550" y="13658"/>
                    <a:pt x="12955" y="12253"/>
                  </a:cubicBezTo>
                  <a:cubicBezTo>
                    <a:pt x="15765" y="9443"/>
                    <a:pt x="15765" y="4918"/>
                    <a:pt x="12955" y="2108"/>
                  </a:cubicBezTo>
                  <a:cubicBezTo>
                    <a:pt x="11550" y="703"/>
                    <a:pt x="9717" y="1"/>
                    <a:pt x="7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5111336" y="2782924"/>
              <a:ext cx="22475" cy="22439"/>
            </a:xfrm>
            <a:custGeom>
              <a:avLst/>
              <a:gdLst/>
              <a:ahLst/>
              <a:cxnLst/>
              <a:rect l="l" t="t" r="r" b="b"/>
              <a:pathLst>
                <a:path w="14361" h="14338" extrusionOk="0">
                  <a:moveTo>
                    <a:pt x="7169" y="1"/>
                  </a:moveTo>
                  <a:cubicBezTo>
                    <a:pt x="3216" y="1"/>
                    <a:pt x="1" y="3216"/>
                    <a:pt x="1" y="7169"/>
                  </a:cubicBezTo>
                  <a:cubicBezTo>
                    <a:pt x="1" y="11122"/>
                    <a:pt x="3216" y="14337"/>
                    <a:pt x="7169" y="14337"/>
                  </a:cubicBezTo>
                  <a:cubicBezTo>
                    <a:pt x="11146" y="14337"/>
                    <a:pt x="14361" y="11122"/>
                    <a:pt x="14361" y="7169"/>
                  </a:cubicBezTo>
                  <a:cubicBezTo>
                    <a:pt x="14361" y="3216"/>
                    <a:pt x="11146" y="1"/>
                    <a:pt x="7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4880842" y="2822640"/>
              <a:ext cx="22437" cy="22437"/>
            </a:xfrm>
            <a:custGeom>
              <a:avLst/>
              <a:gdLst/>
              <a:ahLst/>
              <a:cxnLst/>
              <a:rect l="l" t="t" r="r" b="b"/>
              <a:pathLst>
                <a:path w="14337" h="14337" extrusionOk="0">
                  <a:moveTo>
                    <a:pt x="7168" y="0"/>
                  </a:moveTo>
                  <a:cubicBezTo>
                    <a:pt x="3215" y="0"/>
                    <a:pt x="0" y="3215"/>
                    <a:pt x="0" y="7168"/>
                  </a:cubicBezTo>
                  <a:cubicBezTo>
                    <a:pt x="0" y="11121"/>
                    <a:pt x="3215" y="14336"/>
                    <a:pt x="7168" y="14336"/>
                  </a:cubicBezTo>
                  <a:cubicBezTo>
                    <a:pt x="11122" y="14336"/>
                    <a:pt x="14337" y="11121"/>
                    <a:pt x="14337" y="7168"/>
                  </a:cubicBezTo>
                  <a:cubicBezTo>
                    <a:pt x="14337" y="3215"/>
                    <a:pt x="11122" y="0"/>
                    <a:pt x="7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4912614" y="2854411"/>
              <a:ext cx="22475" cy="22475"/>
            </a:xfrm>
            <a:custGeom>
              <a:avLst/>
              <a:gdLst/>
              <a:ahLst/>
              <a:cxnLst/>
              <a:rect l="l" t="t" r="r" b="b"/>
              <a:pathLst>
                <a:path w="14361" h="14361" extrusionOk="0">
                  <a:moveTo>
                    <a:pt x="7192" y="0"/>
                  </a:moveTo>
                  <a:cubicBezTo>
                    <a:pt x="3215" y="0"/>
                    <a:pt x="0" y="3215"/>
                    <a:pt x="0" y="7192"/>
                  </a:cubicBezTo>
                  <a:cubicBezTo>
                    <a:pt x="0" y="11145"/>
                    <a:pt x="3215" y="14360"/>
                    <a:pt x="7192" y="14360"/>
                  </a:cubicBezTo>
                  <a:cubicBezTo>
                    <a:pt x="11145" y="14360"/>
                    <a:pt x="14360" y="11145"/>
                    <a:pt x="14360" y="7192"/>
                  </a:cubicBezTo>
                  <a:cubicBezTo>
                    <a:pt x="14360" y="3215"/>
                    <a:pt x="11145" y="0"/>
                    <a:pt x="7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4944424" y="2886219"/>
              <a:ext cx="22437" cy="22475"/>
            </a:xfrm>
            <a:custGeom>
              <a:avLst/>
              <a:gdLst/>
              <a:ahLst/>
              <a:cxnLst/>
              <a:rect l="l" t="t" r="r" b="b"/>
              <a:pathLst>
                <a:path w="14337" h="14361" extrusionOk="0">
                  <a:moveTo>
                    <a:pt x="7168" y="1"/>
                  </a:moveTo>
                  <a:cubicBezTo>
                    <a:pt x="3215" y="1"/>
                    <a:pt x="0" y="3216"/>
                    <a:pt x="0" y="7169"/>
                  </a:cubicBezTo>
                  <a:cubicBezTo>
                    <a:pt x="0" y="11146"/>
                    <a:pt x="3215" y="14361"/>
                    <a:pt x="7168" y="14361"/>
                  </a:cubicBezTo>
                  <a:cubicBezTo>
                    <a:pt x="11145" y="14361"/>
                    <a:pt x="14336" y="11146"/>
                    <a:pt x="14336" y="7169"/>
                  </a:cubicBezTo>
                  <a:cubicBezTo>
                    <a:pt x="14336" y="3216"/>
                    <a:pt x="11145" y="1"/>
                    <a:pt x="7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4976194" y="2918029"/>
              <a:ext cx="22477" cy="22475"/>
            </a:xfrm>
            <a:custGeom>
              <a:avLst/>
              <a:gdLst/>
              <a:ahLst/>
              <a:cxnLst/>
              <a:rect l="l" t="t" r="r" b="b"/>
              <a:pathLst>
                <a:path w="14362" h="14361" extrusionOk="0">
                  <a:moveTo>
                    <a:pt x="7193" y="1"/>
                  </a:moveTo>
                  <a:cubicBezTo>
                    <a:pt x="3216" y="1"/>
                    <a:pt x="1" y="3215"/>
                    <a:pt x="1" y="7169"/>
                  </a:cubicBezTo>
                  <a:cubicBezTo>
                    <a:pt x="1" y="11146"/>
                    <a:pt x="3216" y="14361"/>
                    <a:pt x="7193" y="14361"/>
                  </a:cubicBezTo>
                  <a:cubicBezTo>
                    <a:pt x="11146" y="14361"/>
                    <a:pt x="14361" y="11146"/>
                    <a:pt x="14361" y="7169"/>
                  </a:cubicBezTo>
                  <a:cubicBezTo>
                    <a:pt x="14361" y="3215"/>
                    <a:pt x="11146" y="1"/>
                    <a:pt x="7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4912614" y="2790830"/>
              <a:ext cx="22475" cy="22475"/>
            </a:xfrm>
            <a:custGeom>
              <a:avLst/>
              <a:gdLst/>
              <a:ahLst/>
              <a:cxnLst/>
              <a:rect l="l" t="t" r="r" b="b"/>
              <a:pathLst>
                <a:path w="14361" h="14361" extrusionOk="0">
                  <a:moveTo>
                    <a:pt x="7192" y="0"/>
                  </a:moveTo>
                  <a:cubicBezTo>
                    <a:pt x="3215" y="0"/>
                    <a:pt x="0" y="3215"/>
                    <a:pt x="0" y="7192"/>
                  </a:cubicBezTo>
                  <a:cubicBezTo>
                    <a:pt x="0" y="11146"/>
                    <a:pt x="3215" y="14361"/>
                    <a:pt x="7192" y="14361"/>
                  </a:cubicBezTo>
                  <a:cubicBezTo>
                    <a:pt x="11145" y="14361"/>
                    <a:pt x="14360" y="11146"/>
                    <a:pt x="14360" y="7192"/>
                  </a:cubicBezTo>
                  <a:cubicBezTo>
                    <a:pt x="14360" y="3215"/>
                    <a:pt x="11145" y="0"/>
                    <a:pt x="7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4880842" y="2759058"/>
              <a:ext cx="22475" cy="22437"/>
            </a:xfrm>
            <a:custGeom>
              <a:avLst/>
              <a:gdLst/>
              <a:ahLst/>
              <a:cxnLst/>
              <a:rect l="l" t="t" r="r" b="b"/>
              <a:pathLst>
                <a:path w="14361" h="14337" extrusionOk="0">
                  <a:moveTo>
                    <a:pt x="7168" y="0"/>
                  </a:moveTo>
                  <a:cubicBezTo>
                    <a:pt x="3215" y="0"/>
                    <a:pt x="0" y="3192"/>
                    <a:pt x="0" y="7169"/>
                  </a:cubicBezTo>
                  <a:cubicBezTo>
                    <a:pt x="0" y="11122"/>
                    <a:pt x="3215" y="14337"/>
                    <a:pt x="7168" y="14337"/>
                  </a:cubicBezTo>
                  <a:cubicBezTo>
                    <a:pt x="11145" y="14337"/>
                    <a:pt x="14360" y="11122"/>
                    <a:pt x="14360" y="7169"/>
                  </a:cubicBezTo>
                  <a:cubicBezTo>
                    <a:pt x="14360" y="3192"/>
                    <a:pt x="11145" y="0"/>
                    <a:pt x="7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4296870" y="2401353"/>
            <a:ext cx="550261" cy="588433"/>
            <a:chOff x="5598915" y="2064590"/>
            <a:chExt cx="358780" cy="383644"/>
          </a:xfrm>
        </p:grpSpPr>
        <p:sp>
          <p:nvSpPr>
            <p:cNvPr id="1315" name="Google Shape;1315;p36"/>
            <p:cNvSpPr/>
            <p:nvPr/>
          </p:nvSpPr>
          <p:spPr>
            <a:xfrm>
              <a:off x="5768178" y="2128247"/>
              <a:ext cx="189517" cy="184664"/>
            </a:xfrm>
            <a:custGeom>
              <a:avLst/>
              <a:gdLst/>
              <a:ahLst/>
              <a:cxnLst/>
              <a:rect l="l" t="t" r="r" b="b"/>
              <a:pathLst>
                <a:path w="121097" h="117996" extrusionOk="0">
                  <a:moveTo>
                    <a:pt x="96996" y="1"/>
                  </a:moveTo>
                  <a:lnTo>
                    <a:pt x="20838" y="76160"/>
                  </a:lnTo>
                  <a:lnTo>
                    <a:pt x="15765" y="81232"/>
                  </a:lnTo>
                  <a:lnTo>
                    <a:pt x="5620" y="91377"/>
                  </a:lnTo>
                  <a:cubicBezTo>
                    <a:pt x="0" y="96997"/>
                    <a:pt x="0" y="106071"/>
                    <a:pt x="5620" y="111691"/>
                  </a:cubicBezTo>
                  <a:cubicBezTo>
                    <a:pt x="8418" y="114489"/>
                    <a:pt x="12092" y="115888"/>
                    <a:pt x="15765" y="115888"/>
                  </a:cubicBezTo>
                  <a:cubicBezTo>
                    <a:pt x="19439" y="115888"/>
                    <a:pt x="23112" y="114489"/>
                    <a:pt x="25910" y="111691"/>
                  </a:cubicBezTo>
                  <a:lnTo>
                    <a:pt x="36079" y="101522"/>
                  </a:lnTo>
                  <a:lnTo>
                    <a:pt x="41151" y="96450"/>
                  </a:lnTo>
                  <a:cubicBezTo>
                    <a:pt x="42556" y="95044"/>
                    <a:pt x="44390" y="94342"/>
                    <a:pt x="46224" y="94342"/>
                  </a:cubicBezTo>
                  <a:cubicBezTo>
                    <a:pt x="48058" y="94342"/>
                    <a:pt x="49891" y="95044"/>
                    <a:pt x="51296" y="96450"/>
                  </a:cubicBezTo>
                  <a:lnTo>
                    <a:pt x="66538" y="111691"/>
                  </a:lnTo>
                  <a:cubicBezTo>
                    <a:pt x="70741" y="115894"/>
                    <a:pt x="76248" y="117996"/>
                    <a:pt x="81758" y="117996"/>
                  </a:cubicBezTo>
                  <a:cubicBezTo>
                    <a:pt x="87268" y="117996"/>
                    <a:pt x="92781" y="115894"/>
                    <a:pt x="96996" y="111691"/>
                  </a:cubicBezTo>
                  <a:cubicBezTo>
                    <a:pt x="98782" y="109881"/>
                    <a:pt x="100116" y="107833"/>
                    <a:pt x="101140" y="105666"/>
                  </a:cubicBezTo>
                  <a:cubicBezTo>
                    <a:pt x="103903" y="99831"/>
                    <a:pt x="103903" y="92996"/>
                    <a:pt x="101092" y="87162"/>
                  </a:cubicBezTo>
                  <a:cubicBezTo>
                    <a:pt x="101402" y="86852"/>
                    <a:pt x="101759" y="86614"/>
                    <a:pt x="102069" y="86305"/>
                  </a:cubicBezTo>
                  <a:cubicBezTo>
                    <a:pt x="109428" y="78922"/>
                    <a:pt x="112142" y="68206"/>
                    <a:pt x="109451" y="58370"/>
                  </a:cubicBezTo>
                  <a:cubicBezTo>
                    <a:pt x="121097" y="44296"/>
                    <a:pt x="120311" y="23339"/>
                    <a:pt x="107141" y="10146"/>
                  </a:cubicBezTo>
                  <a:lnTo>
                    <a:pt x="969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5598915" y="2272750"/>
              <a:ext cx="176548" cy="175458"/>
            </a:xfrm>
            <a:custGeom>
              <a:avLst/>
              <a:gdLst/>
              <a:ahLst/>
              <a:cxnLst/>
              <a:rect l="l" t="t" r="r" b="b"/>
              <a:pathLst>
                <a:path w="112810" h="112114" extrusionOk="0">
                  <a:moveTo>
                    <a:pt x="62180" y="0"/>
                  </a:moveTo>
                  <a:lnTo>
                    <a:pt x="2024" y="80445"/>
                  </a:lnTo>
                  <a:cubicBezTo>
                    <a:pt x="0" y="83303"/>
                    <a:pt x="310" y="87209"/>
                    <a:pt x="2786" y="89709"/>
                  </a:cubicBezTo>
                  <a:lnTo>
                    <a:pt x="12955" y="99854"/>
                  </a:lnTo>
                  <a:lnTo>
                    <a:pt x="23100" y="109999"/>
                  </a:lnTo>
                  <a:cubicBezTo>
                    <a:pt x="24488" y="111400"/>
                    <a:pt x="26332" y="112114"/>
                    <a:pt x="28188" y="112114"/>
                  </a:cubicBezTo>
                  <a:cubicBezTo>
                    <a:pt x="29644" y="112114"/>
                    <a:pt x="31108" y="111675"/>
                    <a:pt x="32364" y="110785"/>
                  </a:cubicBezTo>
                  <a:lnTo>
                    <a:pt x="112809" y="50630"/>
                  </a:lnTo>
                  <a:lnTo>
                    <a:pt x="87494" y="25315"/>
                  </a:lnTo>
                  <a:lnTo>
                    <a:pt x="62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5619201" y="2312389"/>
              <a:ext cx="156273" cy="135845"/>
            </a:xfrm>
            <a:custGeom>
              <a:avLst/>
              <a:gdLst/>
              <a:ahLst/>
              <a:cxnLst/>
              <a:rect l="l" t="t" r="r" b="b"/>
              <a:pathLst>
                <a:path w="99855" h="86802" extrusionOk="0">
                  <a:moveTo>
                    <a:pt x="74539" y="1"/>
                  </a:moveTo>
                  <a:lnTo>
                    <a:pt x="0" y="74540"/>
                  </a:lnTo>
                  <a:lnTo>
                    <a:pt x="10145" y="84709"/>
                  </a:lnTo>
                  <a:cubicBezTo>
                    <a:pt x="11531" y="86094"/>
                    <a:pt x="13371" y="86802"/>
                    <a:pt x="15223" y="86802"/>
                  </a:cubicBezTo>
                  <a:cubicBezTo>
                    <a:pt x="16683" y="86802"/>
                    <a:pt x="18150" y="86363"/>
                    <a:pt x="19409" y="85471"/>
                  </a:cubicBezTo>
                  <a:lnTo>
                    <a:pt x="99854" y="25316"/>
                  </a:lnTo>
                  <a:lnTo>
                    <a:pt x="74539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677225" y="2156757"/>
              <a:ext cx="215308" cy="213130"/>
            </a:xfrm>
            <a:custGeom>
              <a:avLst/>
              <a:gdLst/>
              <a:ahLst/>
              <a:cxnLst/>
              <a:rect l="l" t="t" r="r" b="b"/>
              <a:pathLst>
                <a:path w="137577" h="136185" extrusionOk="0">
                  <a:moveTo>
                    <a:pt x="28161" y="0"/>
                  </a:moveTo>
                  <a:cubicBezTo>
                    <a:pt x="26321" y="0"/>
                    <a:pt x="24482" y="703"/>
                    <a:pt x="23077" y="2108"/>
                  </a:cubicBezTo>
                  <a:cubicBezTo>
                    <a:pt x="20290" y="4894"/>
                    <a:pt x="20290" y="9443"/>
                    <a:pt x="23077" y="12253"/>
                  </a:cubicBezTo>
                  <a:lnTo>
                    <a:pt x="29268" y="18444"/>
                  </a:lnTo>
                  <a:lnTo>
                    <a:pt x="1691" y="64406"/>
                  </a:lnTo>
                  <a:cubicBezTo>
                    <a:pt x="0" y="67216"/>
                    <a:pt x="453" y="70836"/>
                    <a:pt x="2787" y="73170"/>
                  </a:cubicBezTo>
                  <a:lnTo>
                    <a:pt x="33245" y="103629"/>
                  </a:lnTo>
                  <a:lnTo>
                    <a:pt x="63704" y="134087"/>
                  </a:lnTo>
                  <a:cubicBezTo>
                    <a:pt x="65073" y="135471"/>
                    <a:pt x="66903" y="136185"/>
                    <a:pt x="68756" y="136185"/>
                  </a:cubicBezTo>
                  <a:cubicBezTo>
                    <a:pt x="70029" y="136185"/>
                    <a:pt x="71314" y="135848"/>
                    <a:pt x="72468" y="135159"/>
                  </a:cubicBezTo>
                  <a:lnTo>
                    <a:pt x="118430" y="107582"/>
                  </a:lnTo>
                  <a:lnTo>
                    <a:pt x="124622" y="113774"/>
                  </a:lnTo>
                  <a:cubicBezTo>
                    <a:pt x="126015" y="115179"/>
                    <a:pt x="127849" y="115881"/>
                    <a:pt x="129685" y="115881"/>
                  </a:cubicBezTo>
                  <a:cubicBezTo>
                    <a:pt x="131522" y="115881"/>
                    <a:pt x="133362" y="115179"/>
                    <a:pt x="134767" y="113774"/>
                  </a:cubicBezTo>
                  <a:cubicBezTo>
                    <a:pt x="137577" y="110987"/>
                    <a:pt x="137577" y="106439"/>
                    <a:pt x="134767" y="103629"/>
                  </a:cubicBezTo>
                  <a:lnTo>
                    <a:pt x="124622" y="93484"/>
                  </a:lnTo>
                  <a:lnTo>
                    <a:pt x="129694" y="78243"/>
                  </a:lnTo>
                  <a:lnTo>
                    <a:pt x="94163" y="42711"/>
                  </a:lnTo>
                  <a:lnTo>
                    <a:pt x="58632" y="7180"/>
                  </a:lnTo>
                  <a:lnTo>
                    <a:pt x="43390" y="12253"/>
                  </a:lnTo>
                  <a:lnTo>
                    <a:pt x="33245" y="2108"/>
                  </a:lnTo>
                  <a:cubicBezTo>
                    <a:pt x="31840" y="703"/>
                    <a:pt x="30001" y="0"/>
                    <a:pt x="28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5729282" y="2223637"/>
              <a:ext cx="163280" cy="146287"/>
            </a:xfrm>
            <a:custGeom>
              <a:avLst/>
              <a:gdLst/>
              <a:ahLst/>
              <a:cxnLst/>
              <a:rect l="l" t="t" r="r" b="b"/>
              <a:pathLst>
                <a:path w="104332" h="93474" extrusionOk="0">
                  <a:moveTo>
                    <a:pt x="60918" y="0"/>
                  </a:moveTo>
                  <a:lnTo>
                    <a:pt x="40604" y="20314"/>
                  </a:lnTo>
                  <a:lnTo>
                    <a:pt x="0" y="60918"/>
                  </a:lnTo>
                  <a:lnTo>
                    <a:pt x="30459" y="91376"/>
                  </a:lnTo>
                  <a:cubicBezTo>
                    <a:pt x="31843" y="92760"/>
                    <a:pt x="33669" y="93474"/>
                    <a:pt x="35518" y="93474"/>
                  </a:cubicBezTo>
                  <a:cubicBezTo>
                    <a:pt x="36788" y="93474"/>
                    <a:pt x="38069" y="93137"/>
                    <a:pt x="39223" y="92448"/>
                  </a:cubicBezTo>
                  <a:lnTo>
                    <a:pt x="85185" y="64871"/>
                  </a:lnTo>
                  <a:lnTo>
                    <a:pt x="91377" y="71063"/>
                  </a:lnTo>
                  <a:cubicBezTo>
                    <a:pt x="92782" y="72468"/>
                    <a:pt x="94615" y="73170"/>
                    <a:pt x="96449" y="73170"/>
                  </a:cubicBezTo>
                  <a:cubicBezTo>
                    <a:pt x="98283" y="73170"/>
                    <a:pt x="100117" y="72468"/>
                    <a:pt x="101522" y="71063"/>
                  </a:cubicBezTo>
                  <a:cubicBezTo>
                    <a:pt x="104332" y="68276"/>
                    <a:pt x="104332" y="63728"/>
                    <a:pt x="101522" y="60918"/>
                  </a:cubicBezTo>
                  <a:lnTo>
                    <a:pt x="91377" y="50773"/>
                  </a:lnTo>
                  <a:lnTo>
                    <a:pt x="96449" y="35532"/>
                  </a:lnTo>
                  <a:lnTo>
                    <a:pt x="60918" y="0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5732004" y="2064590"/>
              <a:ext cx="225670" cy="248284"/>
            </a:xfrm>
            <a:custGeom>
              <a:avLst/>
              <a:gdLst/>
              <a:ahLst/>
              <a:cxnLst/>
              <a:rect l="l" t="t" r="r" b="b"/>
              <a:pathLst>
                <a:path w="144198" h="158648" extrusionOk="0">
                  <a:moveTo>
                    <a:pt x="104078" y="0"/>
                  </a:moveTo>
                  <a:cubicBezTo>
                    <a:pt x="96802" y="0"/>
                    <a:pt x="89574" y="2165"/>
                    <a:pt x="83447" y="6765"/>
                  </a:cubicBezTo>
                  <a:cubicBezTo>
                    <a:pt x="75017" y="13076"/>
                    <a:pt x="70301" y="22101"/>
                    <a:pt x="69230" y="31461"/>
                  </a:cubicBezTo>
                  <a:cubicBezTo>
                    <a:pt x="64618" y="28604"/>
                    <a:pt x="59367" y="27177"/>
                    <a:pt x="54115" y="27177"/>
                  </a:cubicBezTo>
                  <a:cubicBezTo>
                    <a:pt x="46755" y="27177"/>
                    <a:pt x="39394" y="29980"/>
                    <a:pt x="33794" y="35580"/>
                  </a:cubicBezTo>
                  <a:cubicBezTo>
                    <a:pt x="33484" y="35890"/>
                    <a:pt x="33222" y="36223"/>
                    <a:pt x="32936" y="36557"/>
                  </a:cubicBezTo>
                  <a:cubicBezTo>
                    <a:pt x="29995" y="35146"/>
                    <a:pt x="26813" y="34443"/>
                    <a:pt x="23632" y="34443"/>
                  </a:cubicBezTo>
                  <a:cubicBezTo>
                    <a:pt x="20478" y="34443"/>
                    <a:pt x="17325" y="35134"/>
                    <a:pt x="14409" y="36509"/>
                  </a:cubicBezTo>
                  <a:cubicBezTo>
                    <a:pt x="12242" y="37533"/>
                    <a:pt x="10194" y="38867"/>
                    <a:pt x="8407" y="40653"/>
                  </a:cubicBezTo>
                  <a:cubicBezTo>
                    <a:pt x="1" y="49059"/>
                    <a:pt x="1" y="62705"/>
                    <a:pt x="8407" y="71112"/>
                  </a:cubicBezTo>
                  <a:lnTo>
                    <a:pt x="43939" y="106643"/>
                  </a:lnTo>
                  <a:cubicBezTo>
                    <a:pt x="46749" y="109453"/>
                    <a:pt x="46749" y="114002"/>
                    <a:pt x="43939" y="116812"/>
                  </a:cubicBezTo>
                  <a:lnTo>
                    <a:pt x="38866" y="121884"/>
                  </a:lnTo>
                  <a:lnTo>
                    <a:pt x="28721" y="132029"/>
                  </a:lnTo>
                  <a:cubicBezTo>
                    <a:pt x="23101" y="137649"/>
                    <a:pt x="23101" y="146723"/>
                    <a:pt x="28721" y="152343"/>
                  </a:cubicBezTo>
                  <a:cubicBezTo>
                    <a:pt x="31519" y="155141"/>
                    <a:pt x="35193" y="156540"/>
                    <a:pt x="38866" y="156540"/>
                  </a:cubicBezTo>
                  <a:cubicBezTo>
                    <a:pt x="42540" y="156540"/>
                    <a:pt x="46213" y="155141"/>
                    <a:pt x="49011" y="152343"/>
                  </a:cubicBezTo>
                  <a:lnTo>
                    <a:pt x="59180" y="142174"/>
                  </a:lnTo>
                  <a:lnTo>
                    <a:pt x="64252" y="137102"/>
                  </a:lnTo>
                  <a:cubicBezTo>
                    <a:pt x="65657" y="135696"/>
                    <a:pt x="67491" y="134994"/>
                    <a:pt x="69325" y="134994"/>
                  </a:cubicBezTo>
                  <a:cubicBezTo>
                    <a:pt x="71159" y="134994"/>
                    <a:pt x="72992" y="135696"/>
                    <a:pt x="74397" y="137102"/>
                  </a:cubicBezTo>
                  <a:lnTo>
                    <a:pt x="89639" y="152343"/>
                  </a:lnTo>
                  <a:cubicBezTo>
                    <a:pt x="93842" y="156546"/>
                    <a:pt x="99349" y="158648"/>
                    <a:pt x="104859" y="158648"/>
                  </a:cubicBezTo>
                  <a:cubicBezTo>
                    <a:pt x="110369" y="158648"/>
                    <a:pt x="115882" y="156546"/>
                    <a:pt x="120097" y="152343"/>
                  </a:cubicBezTo>
                  <a:cubicBezTo>
                    <a:pt x="121883" y="150533"/>
                    <a:pt x="123217" y="148485"/>
                    <a:pt x="124241" y="146318"/>
                  </a:cubicBezTo>
                  <a:lnTo>
                    <a:pt x="109929" y="121884"/>
                  </a:lnTo>
                  <a:lnTo>
                    <a:pt x="125170" y="126957"/>
                  </a:lnTo>
                  <a:cubicBezTo>
                    <a:pt x="132529" y="119574"/>
                    <a:pt x="135243" y="108858"/>
                    <a:pt x="132552" y="99022"/>
                  </a:cubicBezTo>
                  <a:cubicBezTo>
                    <a:pt x="144198" y="84948"/>
                    <a:pt x="143412" y="63991"/>
                    <a:pt x="130242" y="50798"/>
                  </a:cubicBezTo>
                  <a:lnTo>
                    <a:pt x="120097" y="40653"/>
                  </a:lnTo>
                  <a:cubicBezTo>
                    <a:pt x="117287" y="37843"/>
                    <a:pt x="117287" y="33294"/>
                    <a:pt x="120097" y="30508"/>
                  </a:cubicBezTo>
                  <a:cubicBezTo>
                    <a:pt x="121491" y="29103"/>
                    <a:pt x="123324" y="28400"/>
                    <a:pt x="125161" y="28400"/>
                  </a:cubicBezTo>
                  <a:cubicBezTo>
                    <a:pt x="126998" y="28400"/>
                    <a:pt x="128837" y="29103"/>
                    <a:pt x="130242" y="30508"/>
                  </a:cubicBezTo>
                  <a:cubicBezTo>
                    <a:pt x="131647" y="31913"/>
                    <a:pt x="133487" y="32616"/>
                    <a:pt x="135324" y="32616"/>
                  </a:cubicBezTo>
                  <a:cubicBezTo>
                    <a:pt x="137160" y="32616"/>
                    <a:pt x="138994" y="31913"/>
                    <a:pt x="140387" y="30508"/>
                  </a:cubicBezTo>
                  <a:cubicBezTo>
                    <a:pt x="143197" y="27698"/>
                    <a:pt x="143197" y="23149"/>
                    <a:pt x="140387" y="20339"/>
                  </a:cubicBezTo>
                  <a:lnTo>
                    <a:pt x="131552" y="11504"/>
                  </a:lnTo>
                  <a:cubicBezTo>
                    <a:pt x="124116" y="4068"/>
                    <a:pt x="114053" y="0"/>
                    <a:pt x="104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768178" y="2128247"/>
              <a:ext cx="189517" cy="184664"/>
            </a:xfrm>
            <a:custGeom>
              <a:avLst/>
              <a:gdLst/>
              <a:ahLst/>
              <a:cxnLst/>
              <a:rect l="l" t="t" r="r" b="b"/>
              <a:pathLst>
                <a:path w="121097" h="117996" extrusionOk="0">
                  <a:moveTo>
                    <a:pt x="96996" y="1"/>
                  </a:moveTo>
                  <a:lnTo>
                    <a:pt x="20838" y="76160"/>
                  </a:lnTo>
                  <a:lnTo>
                    <a:pt x="15765" y="81232"/>
                  </a:lnTo>
                  <a:lnTo>
                    <a:pt x="5620" y="91377"/>
                  </a:lnTo>
                  <a:cubicBezTo>
                    <a:pt x="0" y="96997"/>
                    <a:pt x="0" y="106071"/>
                    <a:pt x="5620" y="111691"/>
                  </a:cubicBezTo>
                  <a:cubicBezTo>
                    <a:pt x="8418" y="114489"/>
                    <a:pt x="12092" y="115888"/>
                    <a:pt x="15765" y="115888"/>
                  </a:cubicBezTo>
                  <a:cubicBezTo>
                    <a:pt x="19439" y="115888"/>
                    <a:pt x="23112" y="114489"/>
                    <a:pt x="25910" y="111691"/>
                  </a:cubicBezTo>
                  <a:lnTo>
                    <a:pt x="36079" y="101522"/>
                  </a:lnTo>
                  <a:lnTo>
                    <a:pt x="41151" y="96450"/>
                  </a:lnTo>
                  <a:cubicBezTo>
                    <a:pt x="42556" y="95044"/>
                    <a:pt x="44390" y="94342"/>
                    <a:pt x="46224" y="94342"/>
                  </a:cubicBezTo>
                  <a:cubicBezTo>
                    <a:pt x="48058" y="94342"/>
                    <a:pt x="49891" y="95044"/>
                    <a:pt x="51296" y="96450"/>
                  </a:cubicBezTo>
                  <a:lnTo>
                    <a:pt x="66538" y="111691"/>
                  </a:lnTo>
                  <a:cubicBezTo>
                    <a:pt x="70741" y="115894"/>
                    <a:pt x="76248" y="117996"/>
                    <a:pt x="81758" y="117996"/>
                  </a:cubicBezTo>
                  <a:cubicBezTo>
                    <a:pt x="87268" y="117996"/>
                    <a:pt x="92781" y="115894"/>
                    <a:pt x="96996" y="111691"/>
                  </a:cubicBezTo>
                  <a:cubicBezTo>
                    <a:pt x="98782" y="109881"/>
                    <a:pt x="100116" y="107833"/>
                    <a:pt x="101140" y="105666"/>
                  </a:cubicBezTo>
                  <a:cubicBezTo>
                    <a:pt x="103903" y="99831"/>
                    <a:pt x="103903" y="92996"/>
                    <a:pt x="101092" y="87162"/>
                  </a:cubicBezTo>
                  <a:cubicBezTo>
                    <a:pt x="101402" y="86852"/>
                    <a:pt x="101759" y="86614"/>
                    <a:pt x="102069" y="86305"/>
                  </a:cubicBezTo>
                  <a:cubicBezTo>
                    <a:pt x="109428" y="78922"/>
                    <a:pt x="112142" y="68206"/>
                    <a:pt x="109451" y="58370"/>
                  </a:cubicBezTo>
                  <a:cubicBezTo>
                    <a:pt x="121097" y="44296"/>
                    <a:pt x="120311" y="23339"/>
                    <a:pt x="107141" y="10146"/>
                  </a:cubicBezTo>
                  <a:lnTo>
                    <a:pt x="96996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>
            <a:off x="7970588" y="540005"/>
            <a:ext cx="906819" cy="626638"/>
            <a:chOff x="8173326" y="4425930"/>
            <a:chExt cx="906819" cy="626638"/>
          </a:xfrm>
        </p:grpSpPr>
        <p:sp>
          <p:nvSpPr>
            <p:cNvPr id="1323" name="Google Shape;1323;p36"/>
            <p:cNvSpPr/>
            <p:nvPr/>
          </p:nvSpPr>
          <p:spPr>
            <a:xfrm>
              <a:off x="8368356" y="4425930"/>
              <a:ext cx="582087" cy="613193"/>
            </a:xfrm>
            <a:custGeom>
              <a:avLst/>
              <a:gdLst/>
              <a:ahLst/>
              <a:cxnLst/>
              <a:rect l="l" t="t" r="r" b="b"/>
              <a:pathLst>
                <a:path w="10825" h="11404" extrusionOk="0">
                  <a:moveTo>
                    <a:pt x="6073" y="1"/>
                  </a:moveTo>
                  <a:cubicBezTo>
                    <a:pt x="5857" y="1"/>
                    <a:pt x="5640" y="113"/>
                    <a:pt x="5530" y="350"/>
                  </a:cubicBezTo>
                  <a:lnTo>
                    <a:pt x="4238" y="3169"/>
                  </a:lnTo>
                  <a:lnTo>
                    <a:pt x="1127" y="2337"/>
                  </a:lnTo>
                  <a:cubicBezTo>
                    <a:pt x="1071" y="2322"/>
                    <a:pt x="1017" y="2315"/>
                    <a:pt x="965" y="2315"/>
                  </a:cubicBezTo>
                  <a:cubicBezTo>
                    <a:pt x="511" y="2315"/>
                    <a:pt x="198" y="2836"/>
                    <a:pt x="470" y="3246"/>
                  </a:cubicBezTo>
                  <a:lnTo>
                    <a:pt x="2228" y="5924"/>
                  </a:lnTo>
                  <a:lnTo>
                    <a:pt x="307" y="8524"/>
                  </a:lnTo>
                  <a:cubicBezTo>
                    <a:pt x="0" y="8940"/>
                    <a:pt x="323" y="9485"/>
                    <a:pt x="785" y="9485"/>
                  </a:cubicBezTo>
                  <a:cubicBezTo>
                    <a:pt x="845" y="9485"/>
                    <a:pt x="908" y="9475"/>
                    <a:pt x="972" y="9455"/>
                  </a:cubicBezTo>
                  <a:lnTo>
                    <a:pt x="4315" y="8391"/>
                  </a:lnTo>
                  <a:lnTo>
                    <a:pt x="7222" y="11228"/>
                  </a:lnTo>
                  <a:cubicBezTo>
                    <a:pt x="7346" y="11350"/>
                    <a:pt x="7493" y="11404"/>
                    <a:pt x="7637" y="11404"/>
                  </a:cubicBezTo>
                  <a:cubicBezTo>
                    <a:pt x="7994" y="11404"/>
                    <a:pt x="8329" y="11074"/>
                    <a:pt x="8223" y="10652"/>
                  </a:cubicBezTo>
                  <a:lnTo>
                    <a:pt x="7392" y="7320"/>
                  </a:lnTo>
                  <a:lnTo>
                    <a:pt x="10359" y="5706"/>
                  </a:lnTo>
                  <a:cubicBezTo>
                    <a:pt x="10824" y="5452"/>
                    <a:pt x="10758" y="4764"/>
                    <a:pt x="10251" y="4606"/>
                  </a:cubicBezTo>
                  <a:lnTo>
                    <a:pt x="7196" y="3653"/>
                  </a:lnTo>
                  <a:lnTo>
                    <a:pt x="6671" y="505"/>
                  </a:lnTo>
                  <a:cubicBezTo>
                    <a:pt x="6616" y="178"/>
                    <a:pt x="6345" y="1"/>
                    <a:pt x="6073" y="1"/>
                  </a:cubicBezTo>
                  <a:close/>
                </a:path>
              </a:pathLst>
            </a:custGeom>
            <a:solidFill>
              <a:srgbClr val="F23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8659583" y="4493304"/>
              <a:ext cx="36565" cy="161256"/>
            </a:xfrm>
            <a:custGeom>
              <a:avLst/>
              <a:gdLst/>
              <a:ahLst/>
              <a:cxnLst/>
              <a:rect l="l" t="t" r="r" b="b"/>
              <a:pathLst>
                <a:path w="680" h="2999" extrusionOk="0">
                  <a:moveTo>
                    <a:pt x="567" y="1"/>
                  </a:moveTo>
                  <a:cubicBezTo>
                    <a:pt x="516" y="1"/>
                    <a:pt x="468" y="39"/>
                    <a:pt x="458" y="90"/>
                  </a:cubicBezTo>
                  <a:lnTo>
                    <a:pt x="310" y="1017"/>
                  </a:lnTo>
                  <a:cubicBezTo>
                    <a:pt x="299" y="1077"/>
                    <a:pt x="340" y="1132"/>
                    <a:pt x="399" y="1143"/>
                  </a:cubicBezTo>
                  <a:lnTo>
                    <a:pt x="413" y="1143"/>
                  </a:lnTo>
                  <a:cubicBezTo>
                    <a:pt x="466" y="1143"/>
                    <a:pt x="510" y="1106"/>
                    <a:pt x="521" y="1055"/>
                  </a:cubicBezTo>
                  <a:lnTo>
                    <a:pt x="669" y="127"/>
                  </a:lnTo>
                  <a:cubicBezTo>
                    <a:pt x="679" y="68"/>
                    <a:pt x="639" y="13"/>
                    <a:pt x="580" y="1"/>
                  </a:cubicBezTo>
                  <a:cubicBezTo>
                    <a:pt x="576" y="1"/>
                    <a:pt x="571" y="1"/>
                    <a:pt x="567" y="1"/>
                  </a:cubicBezTo>
                  <a:close/>
                  <a:moveTo>
                    <a:pt x="267" y="1855"/>
                  </a:moveTo>
                  <a:cubicBezTo>
                    <a:pt x="216" y="1855"/>
                    <a:pt x="169" y="1890"/>
                    <a:pt x="159" y="1945"/>
                  </a:cubicBezTo>
                  <a:lnTo>
                    <a:pt x="7" y="2872"/>
                  </a:lnTo>
                  <a:cubicBezTo>
                    <a:pt x="0" y="2932"/>
                    <a:pt x="41" y="2987"/>
                    <a:pt x="96" y="2998"/>
                  </a:cubicBezTo>
                  <a:lnTo>
                    <a:pt x="114" y="2998"/>
                  </a:lnTo>
                  <a:cubicBezTo>
                    <a:pt x="166" y="2998"/>
                    <a:pt x="210" y="2961"/>
                    <a:pt x="218" y="2909"/>
                  </a:cubicBezTo>
                  <a:lnTo>
                    <a:pt x="369" y="1982"/>
                  </a:lnTo>
                  <a:cubicBezTo>
                    <a:pt x="380" y="1923"/>
                    <a:pt x="340" y="1868"/>
                    <a:pt x="280" y="1856"/>
                  </a:cubicBezTo>
                  <a:cubicBezTo>
                    <a:pt x="276" y="1856"/>
                    <a:pt x="271" y="1855"/>
                    <a:pt x="267" y="1855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8628557" y="4692739"/>
              <a:ext cx="35221" cy="34251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544" y="1"/>
                  </a:moveTo>
                  <a:cubicBezTo>
                    <a:pt x="490" y="1"/>
                    <a:pt x="443" y="39"/>
                    <a:pt x="436" y="91"/>
                  </a:cubicBezTo>
                  <a:lnTo>
                    <a:pt x="396" y="349"/>
                  </a:lnTo>
                  <a:lnTo>
                    <a:pt x="182" y="201"/>
                  </a:lnTo>
                  <a:cubicBezTo>
                    <a:pt x="163" y="188"/>
                    <a:pt x="142" y="182"/>
                    <a:pt x="121" y="182"/>
                  </a:cubicBezTo>
                  <a:cubicBezTo>
                    <a:pt x="87" y="182"/>
                    <a:pt x="54" y="198"/>
                    <a:pt x="34" y="227"/>
                  </a:cubicBezTo>
                  <a:cubicBezTo>
                    <a:pt x="1" y="279"/>
                    <a:pt x="11" y="345"/>
                    <a:pt x="59" y="379"/>
                  </a:cubicBezTo>
                  <a:lnTo>
                    <a:pt x="410" y="619"/>
                  </a:lnTo>
                  <a:cubicBezTo>
                    <a:pt x="429" y="630"/>
                    <a:pt x="451" y="637"/>
                    <a:pt x="473" y="637"/>
                  </a:cubicBezTo>
                  <a:cubicBezTo>
                    <a:pt x="488" y="637"/>
                    <a:pt x="503" y="633"/>
                    <a:pt x="514" y="630"/>
                  </a:cubicBezTo>
                  <a:cubicBezTo>
                    <a:pt x="547" y="615"/>
                    <a:pt x="574" y="582"/>
                    <a:pt x="577" y="548"/>
                  </a:cubicBezTo>
                  <a:lnTo>
                    <a:pt x="647" y="127"/>
                  </a:lnTo>
                  <a:cubicBezTo>
                    <a:pt x="654" y="68"/>
                    <a:pt x="618" y="13"/>
                    <a:pt x="558" y="2"/>
                  </a:cubicBezTo>
                  <a:cubicBezTo>
                    <a:pt x="553" y="1"/>
                    <a:pt x="549" y="1"/>
                    <a:pt x="544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8450572" y="4598856"/>
              <a:ext cx="148466" cy="86032"/>
            </a:xfrm>
            <a:custGeom>
              <a:avLst/>
              <a:gdLst/>
              <a:ahLst/>
              <a:cxnLst/>
              <a:rect l="l" t="t" r="r" b="b"/>
              <a:pathLst>
                <a:path w="2761" h="1600" extrusionOk="0">
                  <a:moveTo>
                    <a:pt x="123" y="0"/>
                  </a:moveTo>
                  <a:cubicBezTo>
                    <a:pt x="83" y="0"/>
                    <a:pt x="45" y="22"/>
                    <a:pt x="27" y="60"/>
                  </a:cubicBezTo>
                  <a:cubicBezTo>
                    <a:pt x="0" y="111"/>
                    <a:pt x="19" y="178"/>
                    <a:pt x="75" y="203"/>
                  </a:cubicBezTo>
                  <a:lnTo>
                    <a:pt x="931" y="632"/>
                  </a:lnTo>
                  <a:cubicBezTo>
                    <a:pt x="946" y="640"/>
                    <a:pt x="965" y="643"/>
                    <a:pt x="980" y="643"/>
                  </a:cubicBezTo>
                  <a:cubicBezTo>
                    <a:pt x="1020" y="643"/>
                    <a:pt x="1057" y="621"/>
                    <a:pt x="1076" y="584"/>
                  </a:cubicBezTo>
                  <a:cubicBezTo>
                    <a:pt x="1101" y="529"/>
                    <a:pt x="1079" y="466"/>
                    <a:pt x="1028" y="440"/>
                  </a:cubicBezTo>
                  <a:lnTo>
                    <a:pt x="171" y="11"/>
                  </a:lnTo>
                  <a:cubicBezTo>
                    <a:pt x="155" y="4"/>
                    <a:pt x="139" y="0"/>
                    <a:pt x="123" y="0"/>
                  </a:cubicBezTo>
                  <a:close/>
                  <a:moveTo>
                    <a:pt x="1839" y="858"/>
                  </a:moveTo>
                  <a:cubicBezTo>
                    <a:pt x="1800" y="858"/>
                    <a:pt x="1763" y="879"/>
                    <a:pt x="1744" y="916"/>
                  </a:cubicBezTo>
                  <a:cubicBezTo>
                    <a:pt x="1719" y="969"/>
                    <a:pt x="1737" y="1031"/>
                    <a:pt x="1792" y="1061"/>
                  </a:cubicBezTo>
                  <a:lnTo>
                    <a:pt x="1884" y="1105"/>
                  </a:lnTo>
                  <a:lnTo>
                    <a:pt x="2579" y="1581"/>
                  </a:lnTo>
                  <a:cubicBezTo>
                    <a:pt x="2598" y="1593"/>
                    <a:pt x="2620" y="1600"/>
                    <a:pt x="2638" y="1600"/>
                  </a:cubicBezTo>
                  <a:cubicBezTo>
                    <a:pt x="2672" y="1600"/>
                    <a:pt x="2704" y="1581"/>
                    <a:pt x="2727" y="1552"/>
                  </a:cubicBezTo>
                  <a:cubicBezTo>
                    <a:pt x="2760" y="1504"/>
                    <a:pt x="2749" y="1438"/>
                    <a:pt x="2697" y="1404"/>
                  </a:cubicBezTo>
                  <a:lnTo>
                    <a:pt x="1992" y="920"/>
                  </a:lnTo>
                  <a:lnTo>
                    <a:pt x="1884" y="868"/>
                  </a:lnTo>
                  <a:cubicBezTo>
                    <a:pt x="1870" y="861"/>
                    <a:pt x="1854" y="858"/>
                    <a:pt x="1839" y="858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8383842" y="4565464"/>
              <a:ext cx="33662" cy="21884"/>
            </a:xfrm>
            <a:custGeom>
              <a:avLst/>
              <a:gdLst/>
              <a:ahLst/>
              <a:cxnLst/>
              <a:rect l="l" t="t" r="r" b="b"/>
              <a:pathLst>
                <a:path w="626" h="407" extrusionOk="0">
                  <a:moveTo>
                    <a:pt x="123" y="1"/>
                  </a:moveTo>
                  <a:cubicBezTo>
                    <a:pt x="83" y="1"/>
                    <a:pt x="45" y="23"/>
                    <a:pt x="27" y="60"/>
                  </a:cubicBezTo>
                  <a:cubicBezTo>
                    <a:pt x="0" y="112"/>
                    <a:pt x="19" y="178"/>
                    <a:pt x="75" y="204"/>
                  </a:cubicBezTo>
                  <a:lnTo>
                    <a:pt x="455" y="396"/>
                  </a:lnTo>
                  <a:cubicBezTo>
                    <a:pt x="470" y="403"/>
                    <a:pt x="488" y="407"/>
                    <a:pt x="503" y="407"/>
                  </a:cubicBezTo>
                  <a:cubicBezTo>
                    <a:pt x="544" y="407"/>
                    <a:pt x="581" y="385"/>
                    <a:pt x="599" y="348"/>
                  </a:cubicBezTo>
                  <a:cubicBezTo>
                    <a:pt x="625" y="293"/>
                    <a:pt x="603" y="230"/>
                    <a:pt x="551" y="204"/>
                  </a:cubicBezTo>
                  <a:lnTo>
                    <a:pt x="170" y="12"/>
                  </a:lnTo>
                  <a:cubicBezTo>
                    <a:pt x="155" y="4"/>
                    <a:pt x="139" y="1"/>
                    <a:pt x="123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8664530" y="4778718"/>
              <a:ext cx="108889" cy="201960"/>
            </a:xfrm>
            <a:custGeom>
              <a:avLst/>
              <a:gdLst/>
              <a:ahLst/>
              <a:cxnLst/>
              <a:rect l="l" t="t" r="r" b="b"/>
              <a:pathLst>
                <a:path w="2025" h="3756" extrusionOk="0">
                  <a:moveTo>
                    <a:pt x="120" y="1"/>
                  </a:moveTo>
                  <a:cubicBezTo>
                    <a:pt x="110" y="1"/>
                    <a:pt x="100" y="3"/>
                    <a:pt x="89" y="6"/>
                  </a:cubicBezTo>
                  <a:cubicBezTo>
                    <a:pt x="33" y="21"/>
                    <a:pt x="0" y="79"/>
                    <a:pt x="15" y="135"/>
                  </a:cubicBezTo>
                  <a:lnTo>
                    <a:pt x="181" y="759"/>
                  </a:lnTo>
                  <a:cubicBezTo>
                    <a:pt x="185" y="767"/>
                    <a:pt x="188" y="778"/>
                    <a:pt x="193" y="785"/>
                  </a:cubicBezTo>
                  <a:cubicBezTo>
                    <a:pt x="200" y="797"/>
                    <a:pt x="222" y="841"/>
                    <a:pt x="263" y="915"/>
                  </a:cubicBezTo>
                  <a:cubicBezTo>
                    <a:pt x="285" y="952"/>
                    <a:pt x="321" y="970"/>
                    <a:pt x="358" y="970"/>
                  </a:cubicBezTo>
                  <a:cubicBezTo>
                    <a:pt x="374" y="970"/>
                    <a:pt x="392" y="966"/>
                    <a:pt x="410" y="955"/>
                  </a:cubicBezTo>
                  <a:cubicBezTo>
                    <a:pt x="462" y="930"/>
                    <a:pt x="481" y="863"/>
                    <a:pt x="451" y="811"/>
                  </a:cubicBezTo>
                  <a:cubicBezTo>
                    <a:pt x="421" y="759"/>
                    <a:pt x="399" y="722"/>
                    <a:pt x="384" y="693"/>
                  </a:cubicBezTo>
                  <a:lnTo>
                    <a:pt x="222" y="79"/>
                  </a:lnTo>
                  <a:cubicBezTo>
                    <a:pt x="210" y="34"/>
                    <a:pt x="168" y="1"/>
                    <a:pt x="120" y="1"/>
                  </a:cubicBezTo>
                  <a:close/>
                  <a:moveTo>
                    <a:pt x="744" y="1455"/>
                  </a:moveTo>
                  <a:cubicBezTo>
                    <a:pt x="726" y="1455"/>
                    <a:pt x="708" y="1459"/>
                    <a:pt x="691" y="1469"/>
                  </a:cubicBezTo>
                  <a:cubicBezTo>
                    <a:pt x="640" y="1494"/>
                    <a:pt x="621" y="1561"/>
                    <a:pt x="650" y="1613"/>
                  </a:cubicBezTo>
                  <a:lnTo>
                    <a:pt x="1038" y="2307"/>
                  </a:lnTo>
                  <a:cubicBezTo>
                    <a:pt x="1057" y="2345"/>
                    <a:pt x="1093" y="2362"/>
                    <a:pt x="1131" y="2362"/>
                  </a:cubicBezTo>
                  <a:cubicBezTo>
                    <a:pt x="1149" y="2362"/>
                    <a:pt x="1168" y="2359"/>
                    <a:pt x="1182" y="2352"/>
                  </a:cubicBezTo>
                  <a:cubicBezTo>
                    <a:pt x="1234" y="2322"/>
                    <a:pt x="1252" y="2256"/>
                    <a:pt x="1223" y="2204"/>
                  </a:cubicBezTo>
                  <a:lnTo>
                    <a:pt x="839" y="1509"/>
                  </a:lnTo>
                  <a:cubicBezTo>
                    <a:pt x="819" y="1475"/>
                    <a:pt x="781" y="1455"/>
                    <a:pt x="744" y="1455"/>
                  </a:cubicBezTo>
                  <a:close/>
                  <a:moveTo>
                    <a:pt x="1516" y="2847"/>
                  </a:moveTo>
                  <a:cubicBezTo>
                    <a:pt x="1498" y="2847"/>
                    <a:pt x="1480" y="2852"/>
                    <a:pt x="1463" y="2861"/>
                  </a:cubicBezTo>
                  <a:cubicBezTo>
                    <a:pt x="1412" y="2887"/>
                    <a:pt x="1393" y="2954"/>
                    <a:pt x="1422" y="3005"/>
                  </a:cubicBezTo>
                  <a:lnTo>
                    <a:pt x="1811" y="3704"/>
                  </a:lnTo>
                  <a:cubicBezTo>
                    <a:pt x="1828" y="3737"/>
                    <a:pt x="1866" y="3755"/>
                    <a:pt x="1903" y="3755"/>
                  </a:cubicBezTo>
                  <a:cubicBezTo>
                    <a:pt x="1922" y="3755"/>
                    <a:pt x="1936" y="3752"/>
                    <a:pt x="1954" y="3745"/>
                  </a:cubicBezTo>
                  <a:cubicBezTo>
                    <a:pt x="2006" y="3714"/>
                    <a:pt x="2024" y="3652"/>
                    <a:pt x="1995" y="3600"/>
                  </a:cubicBezTo>
                  <a:lnTo>
                    <a:pt x="1611" y="2902"/>
                  </a:lnTo>
                  <a:cubicBezTo>
                    <a:pt x="1591" y="2867"/>
                    <a:pt x="1554" y="2847"/>
                    <a:pt x="1516" y="2847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8627750" y="4715484"/>
              <a:ext cx="38609" cy="33768"/>
            </a:xfrm>
            <a:custGeom>
              <a:avLst/>
              <a:gdLst/>
              <a:ahLst/>
              <a:cxnLst/>
              <a:rect l="l" t="t" r="r" b="b"/>
              <a:pathLst>
                <a:path w="718" h="628" extrusionOk="0">
                  <a:moveTo>
                    <a:pt x="490" y="1"/>
                  </a:moveTo>
                  <a:cubicBezTo>
                    <a:pt x="470" y="1"/>
                    <a:pt x="451" y="6"/>
                    <a:pt x="433" y="14"/>
                  </a:cubicBezTo>
                  <a:lnTo>
                    <a:pt x="67" y="240"/>
                  </a:lnTo>
                  <a:cubicBezTo>
                    <a:pt x="16" y="270"/>
                    <a:pt x="1" y="336"/>
                    <a:pt x="30" y="384"/>
                  </a:cubicBezTo>
                  <a:cubicBezTo>
                    <a:pt x="52" y="418"/>
                    <a:pt x="87" y="436"/>
                    <a:pt x="123" y="436"/>
                  </a:cubicBezTo>
                  <a:cubicBezTo>
                    <a:pt x="142" y="436"/>
                    <a:pt x="161" y="431"/>
                    <a:pt x="178" y="421"/>
                  </a:cubicBezTo>
                  <a:lnTo>
                    <a:pt x="422" y="273"/>
                  </a:lnTo>
                  <a:lnTo>
                    <a:pt x="495" y="546"/>
                  </a:lnTo>
                  <a:cubicBezTo>
                    <a:pt x="507" y="595"/>
                    <a:pt x="551" y="628"/>
                    <a:pt x="599" y="628"/>
                  </a:cubicBezTo>
                  <a:cubicBezTo>
                    <a:pt x="606" y="628"/>
                    <a:pt x="618" y="624"/>
                    <a:pt x="625" y="624"/>
                  </a:cubicBezTo>
                  <a:cubicBezTo>
                    <a:pt x="681" y="609"/>
                    <a:pt x="717" y="551"/>
                    <a:pt x="703" y="491"/>
                  </a:cubicBezTo>
                  <a:lnTo>
                    <a:pt x="592" y="81"/>
                  </a:lnTo>
                  <a:cubicBezTo>
                    <a:pt x="581" y="48"/>
                    <a:pt x="558" y="22"/>
                    <a:pt x="529" y="7"/>
                  </a:cubicBezTo>
                  <a:cubicBezTo>
                    <a:pt x="516" y="3"/>
                    <a:pt x="503" y="1"/>
                    <a:pt x="490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8427343" y="4749198"/>
              <a:ext cx="177826" cy="138673"/>
            </a:xfrm>
            <a:custGeom>
              <a:avLst/>
              <a:gdLst/>
              <a:ahLst/>
              <a:cxnLst/>
              <a:rect l="l" t="t" r="r" b="b"/>
              <a:pathLst>
                <a:path w="3307" h="2579" extrusionOk="0">
                  <a:moveTo>
                    <a:pt x="3186" y="0"/>
                  </a:moveTo>
                  <a:cubicBezTo>
                    <a:pt x="3167" y="0"/>
                    <a:pt x="3147" y="5"/>
                    <a:pt x="3129" y="16"/>
                  </a:cubicBezTo>
                  <a:lnTo>
                    <a:pt x="2468" y="418"/>
                  </a:lnTo>
                  <a:cubicBezTo>
                    <a:pt x="2417" y="451"/>
                    <a:pt x="2401" y="518"/>
                    <a:pt x="2432" y="566"/>
                  </a:cubicBezTo>
                  <a:cubicBezTo>
                    <a:pt x="2454" y="599"/>
                    <a:pt x="2487" y="618"/>
                    <a:pt x="2524" y="618"/>
                  </a:cubicBezTo>
                  <a:cubicBezTo>
                    <a:pt x="2542" y="618"/>
                    <a:pt x="2560" y="614"/>
                    <a:pt x="2579" y="603"/>
                  </a:cubicBezTo>
                  <a:lnTo>
                    <a:pt x="3240" y="197"/>
                  </a:lnTo>
                  <a:cubicBezTo>
                    <a:pt x="3292" y="167"/>
                    <a:pt x="3307" y="101"/>
                    <a:pt x="3277" y="52"/>
                  </a:cubicBezTo>
                  <a:cubicBezTo>
                    <a:pt x="3258" y="18"/>
                    <a:pt x="3222" y="0"/>
                    <a:pt x="3186" y="0"/>
                  </a:cubicBezTo>
                  <a:close/>
                  <a:moveTo>
                    <a:pt x="1874" y="831"/>
                  </a:moveTo>
                  <a:cubicBezTo>
                    <a:pt x="1849" y="831"/>
                    <a:pt x="1823" y="839"/>
                    <a:pt x="1803" y="858"/>
                  </a:cubicBezTo>
                  <a:lnTo>
                    <a:pt x="1220" y="1368"/>
                  </a:lnTo>
                  <a:cubicBezTo>
                    <a:pt x="1175" y="1409"/>
                    <a:pt x="1172" y="1475"/>
                    <a:pt x="1208" y="1519"/>
                  </a:cubicBezTo>
                  <a:cubicBezTo>
                    <a:pt x="1230" y="1542"/>
                    <a:pt x="1260" y="1556"/>
                    <a:pt x="1290" y="1556"/>
                  </a:cubicBezTo>
                  <a:cubicBezTo>
                    <a:pt x="1315" y="1556"/>
                    <a:pt x="1341" y="1545"/>
                    <a:pt x="1360" y="1530"/>
                  </a:cubicBezTo>
                  <a:lnTo>
                    <a:pt x="1944" y="1017"/>
                  </a:lnTo>
                  <a:cubicBezTo>
                    <a:pt x="1988" y="980"/>
                    <a:pt x="1995" y="909"/>
                    <a:pt x="1955" y="865"/>
                  </a:cubicBezTo>
                  <a:cubicBezTo>
                    <a:pt x="1934" y="843"/>
                    <a:pt x="1904" y="831"/>
                    <a:pt x="1874" y="831"/>
                  </a:cubicBezTo>
                  <a:close/>
                  <a:moveTo>
                    <a:pt x="708" y="1853"/>
                  </a:moveTo>
                  <a:cubicBezTo>
                    <a:pt x="683" y="1853"/>
                    <a:pt x="657" y="1862"/>
                    <a:pt x="636" y="1881"/>
                  </a:cubicBezTo>
                  <a:lnTo>
                    <a:pt x="48" y="2391"/>
                  </a:lnTo>
                  <a:cubicBezTo>
                    <a:pt x="4" y="2432"/>
                    <a:pt x="1" y="2498"/>
                    <a:pt x="41" y="2543"/>
                  </a:cubicBezTo>
                  <a:cubicBezTo>
                    <a:pt x="60" y="2565"/>
                    <a:pt x="89" y="2579"/>
                    <a:pt x="119" y="2579"/>
                  </a:cubicBezTo>
                  <a:cubicBezTo>
                    <a:pt x="144" y="2579"/>
                    <a:pt x="171" y="2568"/>
                    <a:pt x="189" y="2553"/>
                  </a:cubicBezTo>
                  <a:lnTo>
                    <a:pt x="776" y="2040"/>
                  </a:lnTo>
                  <a:cubicBezTo>
                    <a:pt x="821" y="2003"/>
                    <a:pt x="824" y="1933"/>
                    <a:pt x="787" y="1888"/>
                  </a:cubicBezTo>
                  <a:cubicBezTo>
                    <a:pt x="766" y="1865"/>
                    <a:pt x="737" y="1853"/>
                    <a:pt x="708" y="1853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8378680" y="4903787"/>
              <a:ext cx="30059" cy="26616"/>
            </a:xfrm>
            <a:custGeom>
              <a:avLst/>
              <a:gdLst/>
              <a:ahLst/>
              <a:cxnLst/>
              <a:rect l="l" t="t" r="r" b="b"/>
              <a:pathLst>
                <a:path w="559" h="495" extrusionOk="0">
                  <a:moveTo>
                    <a:pt x="440" y="0"/>
                  </a:moveTo>
                  <a:cubicBezTo>
                    <a:pt x="415" y="0"/>
                    <a:pt x="390" y="9"/>
                    <a:pt x="370" y="26"/>
                  </a:cubicBezTo>
                  <a:lnTo>
                    <a:pt x="48" y="307"/>
                  </a:lnTo>
                  <a:cubicBezTo>
                    <a:pt x="4" y="347"/>
                    <a:pt x="0" y="413"/>
                    <a:pt x="38" y="457"/>
                  </a:cubicBezTo>
                  <a:cubicBezTo>
                    <a:pt x="60" y="484"/>
                    <a:pt x="89" y="495"/>
                    <a:pt x="118" y="495"/>
                  </a:cubicBezTo>
                  <a:cubicBezTo>
                    <a:pt x="145" y="495"/>
                    <a:pt x="171" y="488"/>
                    <a:pt x="189" y="469"/>
                  </a:cubicBezTo>
                  <a:lnTo>
                    <a:pt x="510" y="188"/>
                  </a:lnTo>
                  <a:cubicBezTo>
                    <a:pt x="555" y="147"/>
                    <a:pt x="558" y="81"/>
                    <a:pt x="522" y="36"/>
                  </a:cubicBezTo>
                  <a:cubicBezTo>
                    <a:pt x="500" y="12"/>
                    <a:pt x="470" y="0"/>
                    <a:pt x="440" y="0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8912041" y="4689943"/>
              <a:ext cx="35167" cy="14410"/>
            </a:xfrm>
            <a:custGeom>
              <a:avLst/>
              <a:gdLst/>
              <a:ahLst/>
              <a:cxnLst/>
              <a:rect l="l" t="t" r="r" b="b"/>
              <a:pathLst>
                <a:path w="654" h="268" extrusionOk="0">
                  <a:moveTo>
                    <a:pt x="537" y="1"/>
                  </a:moveTo>
                  <a:cubicBezTo>
                    <a:pt x="533" y="1"/>
                    <a:pt x="529" y="1"/>
                    <a:pt x="524" y="2"/>
                  </a:cubicBezTo>
                  <a:lnTo>
                    <a:pt x="103" y="54"/>
                  </a:lnTo>
                  <a:cubicBezTo>
                    <a:pt x="45" y="61"/>
                    <a:pt x="0" y="117"/>
                    <a:pt x="11" y="175"/>
                  </a:cubicBezTo>
                  <a:cubicBezTo>
                    <a:pt x="15" y="228"/>
                    <a:pt x="62" y="268"/>
                    <a:pt x="115" y="268"/>
                  </a:cubicBezTo>
                  <a:lnTo>
                    <a:pt x="129" y="268"/>
                  </a:lnTo>
                  <a:lnTo>
                    <a:pt x="555" y="213"/>
                  </a:lnTo>
                  <a:cubicBezTo>
                    <a:pt x="609" y="206"/>
                    <a:pt x="654" y="150"/>
                    <a:pt x="647" y="95"/>
                  </a:cubicBezTo>
                  <a:cubicBezTo>
                    <a:pt x="636" y="40"/>
                    <a:pt x="588" y="1"/>
                    <a:pt x="537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8719323" y="4698976"/>
              <a:ext cx="157016" cy="23659"/>
            </a:xfrm>
            <a:custGeom>
              <a:avLst/>
              <a:gdLst/>
              <a:ahLst/>
              <a:cxnLst/>
              <a:rect l="l" t="t" r="r" b="b"/>
              <a:pathLst>
                <a:path w="2920" h="440" extrusionOk="0">
                  <a:moveTo>
                    <a:pt x="2798" y="0"/>
                  </a:moveTo>
                  <a:cubicBezTo>
                    <a:pt x="2795" y="0"/>
                    <a:pt x="2793" y="0"/>
                    <a:pt x="2790" y="0"/>
                  </a:cubicBezTo>
                  <a:lnTo>
                    <a:pt x="1895" y="115"/>
                  </a:lnTo>
                  <a:cubicBezTo>
                    <a:pt x="1837" y="122"/>
                    <a:pt x="1796" y="178"/>
                    <a:pt x="1803" y="233"/>
                  </a:cubicBezTo>
                  <a:cubicBezTo>
                    <a:pt x="1811" y="288"/>
                    <a:pt x="1859" y="329"/>
                    <a:pt x="1911" y="329"/>
                  </a:cubicBezTo>
                  <a:lnTo>
                    <a:pt x="1926" y="329"/>
                  </a:lnTo>
                  <a:lnTo>
                    <a:pt x="2819" y="215"/>
                  </a:lnTo>
                  <a:cubicBezTo>
                    <a:pt x="2879" y="207"/>
                    <a:pt x="2919" y="152"/>
                    <a:pt x="2911" y="92"/>
                  </a:cubicBezTo>
                  <a:cubicBezTo>
                    <a:pt x="2905" y="36"/>
                    <a:pt x="2853" y="0"/>
                    <a:pt x="2798" y="0"/>
                  </a:cubicBezTo>
                  <a:close/>
                  <a:moveTo>
                    <a:pt x="1012" y="174"/>
                  </a:moveTo>
                  <a:cubicBezTo>
                    <a:pt x="1010" y="174"/>
                    <a:pt x="1008" y="174"/>
                    <a:pt x="1005" y="174"/>
                  </a:cubicBezTo>
                  <a:lnTo>
                    <a:pt x="105" y="229"/>
                  </a:lnTo>
                  <a:cubicBezTo>
                    <a:pt x="45" y="233"/>
                    <a:pt x="1" y="281"/>
                    <a:pt x="4" y="340"/>
                  </a:cubicBezTo>
                  <a:cubicBezTo>
                    <a:pt x="8" y="396"/>
                    <a:pt x="56" y="440"/>
                    <a:pt x="112" y="440"/>
                  </a:cubicBezTo>
                  <a:lnTo>
                    <a:pt x="119" y="440"/>
                  </a:lnTo>
                  <a:lnTo>
                    <a:pt x="1017" y="388"/>
                  </a:lnTo>
                  <a:cubicBezTo>
                    <a:pt x="1075" y="384"/>
                    <a:pt x="1120" y="333"/>
                    <a:pt x="1116" y="273"/>
                  </a:cubicBezTo>
                  <a:cubicBezTo>
                    <a:pt x="1113" y="217"/>
                    <a:pt x="1072" y="174"/>
                    <a:pt x="1012" y="174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8648022" y="4714086"/>
              <a:ext cx="34791" cy="12905"/>
            </a:xfrm>
            <a:custGeom>
              <a:avLst/>
              <a:gdLst/>
              <a:ahLst/>
              <a:cxnLst/>
              <a:rect l="l" t="t" r="r" b="b"/>
              <a:pathLst>
                <a:path w="647" h="240" extrusionOk="0">
                  <a:moveTo>
                    <a:pt x="529" y="0"/>
                  </a:moveTo>
                  <a:lnTo>
                    <a:pt x="104" y="26"/>
                  </a:lnTo>
                  <a:cubicBezTo>
                    <a:pt x="45" y="30"/>
                    <a:pt x="1" y="81"/>
                    <a:pt x="4" y="140"/>
                  </a:cubicBezTo>
                  <a:cubicBezTo>
                    <a:pt x="8" y="195"/>
                    <a:pt x="56" y="240"/>
                    <a:pt x="111" y="240"/>
                  </a:cubicBezTo>
                  <a:lnTo>
                    <a:pt x="118" y="240"/>
                  </a:lnTo>
                  <a:lnTo>
                    <a:pt x="544" y="214"/>
                  </a:lnTo>
                  <a:cubicBezTo>
                    <a:pt x="603" y="210"/>
                    <a:pt x="647" y="159"/>
                    <a:pt x="643" y="103"/>
                  </a:cubicBezTo>
                  <a:cubicBezTo>
                    <a:pt x="640" y="45"/>
                    <a:pt x="595" y="0"/>
                    <a:pt x="529" y="0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8173326" y="4795709"/>
              <a:ext cx="906819" cy="256859"/>
            </a:xfrm>
            <a:custGeom>
              <a:avLst/>
              <a:gdLst/>
              <a:ahLst/>
              <a:cxnLst/>
              <a:rect l="l" t="t" r="r" b="b"/>
              <a:pathLst>
                <a:path w="16864" h="4777" extrusionOk="0">
                  <a:moveTo>
                    <a:pt x="10935" y="1"/>
                  </a:moveTo>
                  <a:cubicBezTo>
                    <a:pt x="9707" y="1"/>
                    <a:pt x="9034" y="1795"/>
                    <a:pt x="8038" y="1795"/>
                  </a:cubicBezTo>
                  <a:cubicBezTo>
                    <a:pt x="7767" y="1795"/>
                    <a:pt x="7473" y="1663"/>
                    <a:pt x="7137" y="1326"/>
                  </a:cubicBezTo>
                  <a:cubicBezTo>
                    <a:pt x="6794" y="984"/>
                    <a:pt x="6508" y="846"/>
                    <a:pt x="6263" y="846"/>
                  </a:cubicBezTo>
                  <a:cubicBezTo>
                    <a:pt x="5242" y="846"/>
                    <a:pt x="4927" y="3236"/>
                    <a:pt x="4150" y="3236"/>
                  </a:cubicBezTo>
                  <a:cubicBezTo>
                    <a:pt x="4015" y="3236"/>
                    <a:pt x="3866" y="3164"/>
                    <a:pt x="3698" y="2996"/>
                  </a:cubicBezTo>
                  <a:cubicBezTo>
                    <a:pt x="3428" y="2725"/>
                    <a:pt x="3120" y="2616"/>
                    <a:pt x="2800" y="2616"/>
                  </a:cubicBezTo>
                  <a:cubicBezTo>
                    <a:pt x="1500" y="2616"/>
                    <a:pt x="0" y="4418"/>
                    <a:pt x="0" y="4418"/>
                  </a:cubicBezTo>
                  <a:lnTo>
                    <a:pt x="16864" y="4777"/>
                  </a:lnTo>
                  <a:cubicBezTo>
                    <a:pt x="16864" y="4777"/>
                    <a:pt x="15323" y="3669"/>
                    <a:pt x="12497" y="846"/>
                  </a:cubicBezTo>
                  <a:cubicBezTo>
                    <a:pt x="11879" y="228"/>
                    <a:pt x="11372" y="1"/>
                    <a:pt x="10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8773785" y="4839377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8898564" y="4965938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8503326" y="49521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Đón hè an toàn</a:t>
            </a:r>
            <a:endParaRPr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49" name="Google Shape;949;p28"/>
          <p:cNvGrpSpPr/>
          <p:nvPr/>
        </p:nvGrpSpPr>
        <p:grpSpPr>
          <a:xfrm>
            <a:off x="8088875" y="333925"/>
            <a:ext cx="933719" cy="889744"/>
            <a:chOff x="8088875" y="333925"/>
            <a:chExt cx="933719" cy="889744"/>
          </a:xfrm>
        </p:grpSpPr>
        <p:sp>
          <p:nvSpPr>
            <p:cNvPr id="950" name="Google Shape;950;p28"/>
            <p:cNvSpPr/>
            <p:nvPr/>
          </p:nvSpPr>
          <p:spPr>
            <a:xfrm>
              <a:off x="8254750" y="515867"/>
              <a:ext cx="767843" cy="707803"/>
            </a:xfrm>
            <a:custGeom>
              <a:avLst/>
              <a:gdLst/>
              <a:ahLst/>
              <a:cxnLst/>
              <a:rect l="l" t="t" r="r" b="b"/>
              <a:pathLst>
                <a:path w="17252" h="15903" extrusionOk="0">
                  <a:moveTo>
                    <a:pt x="8628" y="1"/>
                  </a:moveTo>
                  <a:cubicBezTo>
                    <a:pt x="3863" y="1"/>
                    <a:pt x="0" y="3560"/>
                    <a:pt x="0" y="7951"/>
                  </a:cubicBezTo>
                  <a:cubicBezTo>
                    <a:pt x="0" y="12342"/>
                    <a:pt x="3863" y="15902"/>
                    <a:pt x="8628" y="15902"/>
                  </a:cubicBezTo>
                  <a:cubicBezTo>
                    <a:pt x="13390" y="15902"/>
                    <a:pt x="17252" y="12342"/>
                    <a:pt x="17252" y="7951"/>
                  </a:cubicBezTo>
                  <a:cubicBezTo>
                    <a:pt x="17252" y="3560"/>
                    <a:pt x="13390" y="1"/>
                    <a:pt x="8628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8088875" y="333925"/>
              <a:ext cx="823611" cy="823656"/>
            </a:xfrm>
            <a:custGeom>
              <a:avLst/>
              <a:gdLst/>
              <a:ahLst/>
              <a:cxnLst/>
              <a:rect l="l" t="t" r="r" b="b"/>
              <a:pathLst>
                <a:path w="18505" h="18506" extrusionOk="0">
                  <a:moveTo>
                    <a:pt x="9252" y="0"/>
                  </a:moveTo>
                  <a:cubicBezTo>
                    <a:pt x="4144" y="0"/>
                    <a:pt x="0" y="4144"/>
                    <a:pt x="0" y="9253"/>
                  </a:cubicBezTo>
                  <a:cubicBezTo>
                    <a:pt x="0" y="14362"/>
                    <a:pt x="4144" y="18506"/>
                    <a:pt x="9252" y="18506"/>
                  </a:cubicBezTo>
                  <a:cubicBezTo>
                    <a:pt x="14361" y="18506"/>
                    <a:pt x="18505" y="14362"/>
                    <a:pt x="18505" y="9253"/>
                  </a:cubicBezTo>
                  <a:cubicBezTo>
                    <a:pt x="18505" y="4144"/>
                    <a:pt x="14361" y="0"/>
                    <a:pt x="9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8168052" y="413102"/>
              <a:ext cx="744432" cy="744477"/>
            </a:xfrm>
            <a:custGeom>
              <a:avLst/>
              <a:gdLst/>
              <a:ahLst/>
              <a:cxnLst/>
              <a:rect l="l" t="t" r="r" b="b"/>
              <a:pathLst>
                <a:path w="16726" h="16727" extrusionOk="0">
                  <a:moveTo>
                    <a:pt x="12929" y="1"/>
                  </a:moveTo>
                  <a:lnTo>
                    <a:pt x="12929" y="1"/>
                  </a:lnTo>
                  <a:cubicBezTo>
                    <a:pt x="14046" y="1530"/>
                    <a:pt x="14709" y="3416"/>
                    <a:pt x="14709" y="5457"/>
                  </a:cubicBezTo>
                  <a:cubicBezTo>
                    <a:pt x="14709" y="10566"/>
                    <a:pt x="10565" y="14710"/>
                    <a:pt x="5457" y="14710"/>
                  </a:cubicBezTo>
                  <a:cubicBezTo>
                    <a:pt x="3416" y="14710"/>
                    <a:pt x="1533" y="14047"/>
                    <a:pt x="1" y="12931"/>
                  </a:cubicBezTo>
                  <a:lnTo>
                    <a:pt x="1" y="12931"/>
                  </a:lnTo>
                  <a:cubicBezTo>
                    <a:pt x="1684" y="15229"/>
                    <a:pt x="4406" y="16727"/>
                    <a:pt x="7473" y="16727"/>
                  </a:cubicBezTo>
                  <a:cubicBezTo>
                    <a:pt x="12582" y="16727"/>
                    <a:pt x="16726" y="12583"/>
                    <a:pt x="16726" y="7474"/>
                  </a:cubicBezTo>
                  <a:cubicBezTo>
                    <a:pt x="16726" y="4406"/>
                    <a:pt x="15232" y="1685"/>
                    <a:pt x="12929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8117137" y="525391"/>
              <a:ext cx="347604" cy="630538"/>
            </a:xfrm>
            <a:custGeom>
              <a:avLst/>
              <a:gdLst/>
              <a:ahLst/>
              <a:cxnLst/>
              <a:rect l="l" t="t" r="r" b="b"/>
              <a:pathLst>
                <a:path w="7810" h="14167" extrusionOk="0">
                  <a:moveTo>
                    <a:pt x="5030" y="0"/>
                  </a:moveTo>
                  <a:lnTo>
                    <a:pt x="5030" y="0"/>
                  </a:lnTo>
                  <a:cubicBezTo>
                    <a:pt x="1278" y="2487"/>
                    <a:pt x="261" y="6161"/>
                    <a:pt x="0" y="8318"/>
                  </a:cubicBezTo>
                  <a:cubicBezTo>
                    <a:pt x="1254" y="11524"/>
                    <a:pt x="4240" y="13857"/>
                    <a:pt x="7810" y="14166"/>
                  </a:cubicBezTo>
                  <a:cubicBezTo>
                    <a:pt x="4134" y="8297"/>
                    <a:pt x="5030" y="0"/>
                    <a:pt x="5030" y="0"/>
                  </a:cubicBezTo>
                  <a:close/>
                </a:path>
              </a:pathLst>
            </a:custGeom>
            <a:solidFill>
              <a:srgbClr val="FF4E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8168363" y="988701"/>
              <a:ext cx="296375" cy="167215"/>
            </a:xfrm>
            <a:custGeom>
              <a:avLst/>
              <a:gdLst/>
              <a:ahLst/>
              <a:cxnLst/>
              <a:rect l="l" t="t" r="r" b="b"/>
              <a:pathLst>
                <a:path w="6659" h="3757" extrusionOk="0">
                  <a:moveTo>
                    <a:pt x="0" y="1"/>
                  </a:moveTo>
                  <a:lnTo>
                    <a:pt x="0" y="1"/>
                  </a:lnTo>
                  <a:cubicBezTo>
                    <a:pt x="1533" y="2093"/>
                    <a:pt x="3924" y="3519"/>
                    <a:pt x="6659" y="3756"/>
                  </a:cubicBezTo>
                  <a:cubicBezTo>
                    <a:pt x="6261" y="3120"/>
                    <a:pt x="5917" y="2454"/>
                    <a:pt x="5618" y="1774"/>
                  </a:cubicBezTo>
                  <a:cubicBezTo>
                    <a:pt x="5560" y="1774"/>
                    <a:pt x="5504" y="1777"/>
                    <a:pt x="5450" y="1777"/>
                  </a:cubicBezTo>
                  <a:cubicBezTo>
                    <a:pt x="3412" y="1777"/>
                    <a:pt x="1529" y="1117"/>
                    <a:pt x="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8341004" y="358982"/>
              <a:ext cx="571476" cy="465860"/>
            </a:xfrm>
            <a:custGeom>
              <a:avLst/>
              <a:gdLst/>
              <a:ahLst/>
              <a:cxnLst/>
              <a:rect l="l" t="t" r="r" b="b"/>
              <a:pathLst>
                <a:path w="12840" h="10467" extrusionOk="0">
                  <a:moveTo>
                    <a:pt x="6773" y="0"/>
                  </a:moveTo>
                  <a:cubicBezTo>
                    <a:pt x="4917" y="149"/>
                    <a:pt x="2560" y="1045"/>
                    <a:pt x="0" y="3739"/>
                  </a:cubicBezTo>
                  <a:cubicBezTo>
                    <a:pt x="0" y="3739"/>
                    <a:pt x="108" y="3733"/>
                    <a:pt x="305" y="3733"/>
                  </a:cubicBezTo>
                  <a:cubicBezTo>
                    <a:pt x="1805" y="3733"/>
                    <a:pt x="8494" y="4103"/>
                    <a:pt x="12668" y="10466"/>
                  </a:cubicBezTo>
                  <a:cubicBezTo>
                    <a:pt x="12781" y="9892"/>
                    <a:pt x="12840" y="9298"/>
                    <a:pt x="12840" y="8690"/>
                  </a:cubicBezTo>
                  <a:cubicBezTo>
                    <a:pt x="12840" y="4697"/>
                    <a:pt x="10315" y="1299"/>
                    <a:pt x="6773" y="0"/>
                  </a:cubicBez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8743475" y="413102"/>
              <a:ext cx="168995" cy="411739"/>
            </a:xfrm>
            <a:custGeom>
              <a:avLst/>
              <a:gdLst/>
              <a:ahLst/>
              <a:cxnLst/>
              <a:rect l="l" t="t" r="r" b="b"/>
              <a:pathLst>
                <a:path w="3797" h="9251" extrusionOk="0">
                  <a:moveTo>
                    <a:pt x="0" y="1"/>
                  </a:moveTo>
                  <a:lnTo>
                    <a:pt x="0" y="1"/>
                  </a:lnTo>
                  <a:cubicBezTo>
                    <a:pt x="1117" y="1530"/>
                    <a:pt x="1780" y="3416"/>
                    <a:pt x="1780" y="5457"/>
                  </a:cubicBezTo>
                  <a:cubicBezTo>
                    <a:pt x="1780" y="5928"/>
                    <a:pt x="1746" y="6391"/>
                    <a:pt x="1677" y="6845"/>
                  </a:cubicBezTo>
                  <a:cubicBezTo>
                    <a:pt x="2365" y="7533"/>
                    <a:pt x="3021" y="8329"/>
                    <a:pt x="3625" y="9250"/>
                  </a:cubicBezTo>
                  <a:cubicBezTo>
                    <a:pt x="3738" y="8676"/>
                    <a:pt x="3797" y="8082"/>
                    <a:pt x="3797" y="7474"/>
                  </a:cubicBezTo>
                  <a:cubicBezTo>
                    <a:pt x="3797" y="4402"/>
                    <a:pt x="2303" y="1685"/>
                    <a:pt x="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8152920" y="366014"/>
              <a:ext cx="188133" cy="159426"/>
            </a:xfrm>
            <a:custGeom>
              <a:avLst/>
              <a:gdLst/>
              <a:ahLst/>
              <a:cxnLst/>
              <a:rect l="l" t="t" r="r" b="b"/>
              <a:pathLst>
                <a:path w="4227" h="3582" extrusionOk="0">
                  <a:moveTo>
                    <a:pt x="4226" y="1"/>
                  </a:moveTo>
                  <a:cubicBezTo>
                    <a:pt x="2478" y="736"/>
                    <a:pt x="1004" y="1997"/>
                    <a:pt x="0" y="3581"/>
                  </a:cubicBezTo>
                  <a:lnTo>
                    <a:pt x="4226" y="3581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rgbClr val="117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8242645" y="444523"/>
              <a:ext cx="196901" cy="161740"/>
            </a:xfrm>
            <a:custGeom>
              <a:avLst/>
              <a:gdLst/>
              <a:ahLst/>
              <a:cxnLst/>
              <a:rect l="l" t="t" r="r" b="b"/>
              <a:pathLst>
                <a:path w="4424" h="3634" extrusionOk="0">
                  <a:moveTo>
                    <a:pt x="2619" y="0"/>
                  </a:moveTo>
                  <a:cubicBezTo>
                    <a:pt x="2158" y="0"/>
                    <a:pt x="1659" y="162"/>
                    <a:pt x="1221" y="487"/>
                  </a:cubicBezTo>
                  <a:cubicBezTo>
                    <a:pt x="304" y="1171"/>
                    <a:pt x="1" y="2319"/>
                    <a:pt x="548" y="3054"/>
                  </a:cubicBezTo>
                  <a:cubicBezTo>
                    <a:pt x="833" y="3439"/>
                    <a:pt x="1296" y="3633"/>
                    <a:pt x="1803" y="3633"/>
                  </a:cubicBezTo>
                  <a:cubicBezTo>
                    <a:pt x="2264" y="3633"/>
                    <a:pt x="2763" y="3472"/>
                    <a:pt x="3200" y="3146"/>
                  </a:cubicBezTo>
                  <a:cubicBezTo>
                    <a:pt x="4121" y="2463"/>
                    <a:pt x="4423" y="1315"/>
                    <a:pt x="3873" y="580"/>
                  </a:cubicBezTo>
                  <a:cubicBezTo>
                    <a:pt x="3587" y="195"/>
                    <a:pt x="3126" y="0"/>
                    <a:pt x="261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28"/>
          <p:cNvSpPr txBox="1">
            <a:spLocks noGrp="1"/>
          </p:cNvSpPr>
          <p:nvPr>
            <p:ph type="title" idx="2"/>
          </p:nvPr>
        </p:nvSpPr>
        <p:spPr>
          <a:xfrm>
            <a:off x="4562687" y="2365808"/>
            <a:ext cx="53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02.</a:t>
            </a:r>
            <a:endParaRPr sz="2000"/>
          </a:p>
        </p:txBody>
      </p:sp>
      <p:sp>
        <p:nvSpPr>
          <p:cNvPr id="963" name="Google Shape;963;p28"/>
          <p:cNvSpPr txBox="1">
            <a:spLocks noGrp="1"/>
          </p:cNvSpPr>
          <p:nvPr>
            <p:ph type="title" idx="4"/>
          </p:nvPr>
        </p:nvSpPr>
        <p:spPr>
          <a:xfrm>
            <a:off x="4783029" y="3937029"/>
            <a:ext cx="53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04.</a:t>
            </a:r>
            <a:endParaRPr sz="2000"/>
          </a:p>
        </p:txBody>
      </p:sp>
      <p:sp>
        <p:nvSpPr>
          <p:cNvPr id="966" name="Google Shape;966;p28"/>
          <p:cNvSpPr txBox="1">
            <a:spLocks noGrp="1"/>
          </p:cNvSpPr>
          <p:nvPr>
            <p:ph type="title" idx="8"/>
          </p:nvPr>
        </p:nvSpPr>
        <p:spPr>
          <a:xfrm>
            <a:off x="880547" y="2365808"/>
            <a:ext cx="53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01.</a:t>
            </a:r>
            <a:endParaRPr sz="2000" dirty="0"/>
          </a:p>
        </p:txBody>
      </p:sp>
      <p:sp>
        <p:nvSpPr>
          <p:cNvPr id="969" name="Google Shape;969;p28"/>
          <p:cNvSpPr txBox="1">
            <a:spLocks noGrp="1"/>
          </p:cNvSpPr>
          <p:nvPr>
            <p:ph type="title" idx="14"/>
          </p:nvPr>
        </p:nvSpPr>
        <p:spPr>
          <a:xfrm>
            <a:off x="978649" y="3945176"/>
            <a:ext cx="53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03.</a:t>
            </a:r>
            <a:endParaRPr sz="2000"/>
          </a:p>
        </p:txBody>
      </p:sp>
      <p:grpSp>
        <p:nvGrpSpPr>
          <p:cNvPr id="971" name="Google Shape;971;p28"/>
          <p:cNvGrpSpPr/>
          <p:nvPr/>
        </p:nvGrpSpPr>
        <p:grpSpPr>
          <a:xfrm>
            <a:off x="8173326" y="4425930"/>
            <a:ext cx="906819" cy="626638"/>
            <a:chOff x="8173326" y="4425930"/>
            <a:chExt cx="906819" cy="626638"/>
          </a:xfrm>
        </p:grpSpPr>
        <p:sp>
          <p:nvSpPr>
            <p:cNvPr id="972" name="Google Shape;972;p28"/>
            <p:cNvSpPr/>
            <p:nvPr/>
          </p:nvSpPr>
          <p:spPr>
            <a:xfrm>
              <a:off x="8368356" y="4425930"/>
              <a:ext cx="582087" cy="613193"/>
            </a:xfrm>
            <a:custGeom>
              <a:avLst/>
              <a:gdLst/>
              <a:ahLst/>
              <a:cxnLst/>
              <a:rect l="l" t="t" r="r" b="b"/>
              <a:pathLst>
                <a:path w="10825" h="11404" extrusionOk="0">
                  <a:moveTo>
                    <a:pt x="6073" y="1"/>
                  </a:moveTo>
                  <a:cubicBezTo>
                    <a:pt x="5857" y="1"/>
                    <a:pt x="5640" y="113"/>
                    <a:pt x="5530" y="350"/>
                  </a:cubicBezTo>
                  <a:lnTo>
                    <a:pt x="4238" y="3169"/>
                  </a:lnTo>
                  <a:lnTo>
                    <a:pt x="1127" y="2337"/>
                  </a:lnTo>
                  <a:cubicBezTo>
                    <a:pt x="1071" y="2322"/>
                    <a:pt x="1017" y="2315"/>
                    <a:pt x="965" y="2315"/>
                  </a:cubicBezTo>
                  <a:cubicBezTo>
                    <a:pt x="511" y="2315"/>
                    <a:pt x="198" y="2836"/>
                    <a:pt x="470" y="3246"/>
                  </a:cubicBezTo>
                  <a:lnTo>
                    <a:pt x="2228" y="5924"/>
                  </a:lnTo>
                  <a:lnTo>
                    <a:pt x="307" y="8524"/>
                  </a:lnTo>
                  <a:cubicBezTo>
                    <a:pt x="0" y="8940"/>
                    <a:pt x="323" y="9485"/>
                    <a:pt x="785" y="9485"/>
                  </a:cubicBezTo>
                  <a:cubicBezTo>
                    <a:pt x="845" y="9485"/>
                    <a:pt x="908" y="9475"/>
                    <a:pt x="972" y="9455"/>
                  </a:cubicBezTo>
                  <a:lnTo>
                    <a:pt x="4315" y="8391"/>
                  </a:lnTo>
                  <a:lnTo>
                    <a:pt x="7222" y="11228"/>
                  </a:lnTo>
                  <a:cubicBezTo>
                    <a:pt x="7346" y="11350"/>
                    <a:pt x="7493" y="11404"/>
                    <a:pt x="7637" y="11404"/>
                  </a:cubicBezTo>
                  <a:cubicBezTo>
                    <a:pt x="7994" y="11404"/>
                    <a:pt x="8329" y="11074"/>
                    <a:pt x="8223" y="10652"/>
                  </a:cubicBezTo>
                  <a:lnTo>
                    <a:pt x="7392" y="7320"/>
                  </a:lnTo>
                  <a:lnTo>
                    <a:pt x="10359" y="5706"/>
                  </a:lnTo>
                  <a:cubicBezTo>
                    <a:pt x="10824" y="5452"/>
                    <a:pt x="10758" y="4764"/>
                    <a:pt x="10251" y="4606"/>
                  </a:cubicBezTo>
                  <a:lnTo>
                    <a:pt x="7196" y="3653"/>
                  </a:lnTo>
                  <a:lnTo>
                    <a:pt x="6671" y="505"/>
                  </a:lnTo>
                  <a:cubicBezTo>
                    <a:pt x="6616" y="178"/>
                    <a:pt x="6345" y="1"/>
                    <a:pt x="6073" y="1"/>
                  </a:cubicBezTo>
                  <a:close/>
                </a:path>
              </a:pathLst>
            </a:custGeom>
            <a:solidFill>
              <a:srgbClr val="F23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8659583" y="4493304"/>
              <a:ext cx="36565" cy="161256"/>
            </a:xfrm>
            <a:custGeom>
              <a:avLst/>
              <a:gdLst/>
              <a:ahLst/>
              <a:cxnLst/>
              <a:rect l="l" t="t" r="r" b="b"/>
              <a:pathLst>
                <a:path w="680" h="2999" extrusionOk="0">
                  <a:moveTo>
                    <a:pt x="567" y="1"/>
                  </a:moveTo>
                  <a:cubicBezTo>
                    <a:pt x="516" y="1"/>
                    <a:pt x="468" y="39"/>
                    <a:pt x="458" y="90"/>
                  </a:cubicBezTo>
                  <a:lnTo>
                    <a:pt x="310" y="1017"/>
                  </a:lnTo>
                  <a:cubicBezTo>
                    <a:pt x="299" y="1077"/>
                    <a:pt x="340" y="1132"/>
                    <a:pt x="399" y="1143"/>
                  </a:cubicBezTo>
                  <a:lnTo>
                    <a:pt x="413" y="1143"/>
                  </a:lnTo>
                  <a:cubicBezTo>
                    <a:pt x="466" y="1143"/>
                    <a:pt x="510" y="1106"/>
                    <a:pt x="521" y="1055"/>
                  </a:cubicBezTo>
                  <a:lnTo>
                    <a:pt x="669" y="127"/>
                  </a:lnTo>
                  <a:cubicBezTo>
                    <a:pt x="679" y="68"/>
                    <a:pt x="639" y="13"/>
                    <a:pt x="580" y="1"/>
                  </a:cubicBezTo>
                  <a:cubicBezTo>
                    <a:pt x="576" y="1"/>
                    <a:pt x="571" y="1"/>
                    <a:pt x="567" y="1"/>
                  </a:cubicBezTo>
                  <a:close/>
                  <a:moveTo>
                    <a:pt x="267" y="1855"/>
                  </a:moveTo>
                  <a:cubicBezTo>
                    <a:pt x="216" y="1855"/>
                    <a:pt x="169" y="1890"/>
                    <a:pt x="159" y="1945"/>
                  </a:cubicBezTo>
                  <a:lnTo>
                    <a:pt x="7" y="2872"/>
                  </a:lnTo>
                  <a:cubicBezTo>
                    <a:pt x="0" y="2932"/>
                    <a:pt x="41" y="2987"/>
                    <a:pt x="96" y="2998"/>
                  </a:cubicBezTo>
                  <a:lnTo>
                    <a:pt x="114" y="2998"/>
                  </a:lnTo>
                  <a:cubicBezTo>
                    <a:pt x="166" y="2998"/>
                    <a:pt x="210" y="2961"/>
                    <a:pt x="218" y="2909"/>
                  </a:cubicBezTo>
                  <a:lnTo>
                    <a:pt x="369" y="1982"/>
                  </a:lnTo>
                  <a:cubicBezTo>
                    <a:pt x="380" y="1923"/>
                    <a:pt x="340" y="1868"/>
                    <a:pt x="280" y="1856"/>
                  </a:cubicBezTo>
                  <a:cubicBezTo>
                    <a:pt x="276" y="1856"/>
                    <a:pt x="271" y="1855"/>
                    <a:pt x="267" y="1855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8628557" y="4692739"/>
              <a:ext cx="35221" cy="34251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544" y="1"/>
                  </a:moveTo>
                  <a:cubicBezTo>
                    <a:pt x="490" y="1"/>
                    <a:pt x="443" y="39"/>
                    <a:pt x="436" y="91"/>
                  </a:cubicBezTo>
                  <a:lnTo>
                    <a:pt x="396" y="349"/>
                  </a:lnTo>
                  <a:lnTo>
                    <a:pt x="182" y="201"/>
                  </a:lnTo>
                  <a:cubicBezTo>
                    <a:pt x="163" y="188"/>
                    <a:pt x="142" y="182"/>
                    <a:pt x="121" y="182"/>
                  </a:cubicBezTo>
                  <a:cubicBezTo>
                    <a:pt x="87" y="182"/>
                    <a:pt x="54" y="198"/>
                    <a:pt x="34" y="227"/>
                  </a:cubicBezTo>
                  <a:cubicBezTo>
                    <a:pt x="1" y="279"/>
                    <a:pt x="11" y="345"/>
                    <a:pt x="59" y="379"/>
                  </a:cubicBezTo>
                  <a:lnTo>
                    <a:pt x="410" y="619"/>
                  </a:lnTo>
                  <a:cubicBezTo>
                    <a:pt x="429" y="630"/>
                    <a:pt x="451" y="637"/>
                    <a:pt x="473" y="637"/>
                  </a:cubicBezTo>
                  <a:cubicBezTo>
                    <a:pt x="488" y="637"/>
                    <a:pt x="503" y="633"/>
                    <a:pt x="514" y="630"/>
                  </a:cubicBezTo>
                  <a:cubicBezTo>
                    <a:pt x="547" y="615"/>
                    <a:pt x="574" y="582"/>
                    <a:pt x="577" y="548"/>
                  </a:cubicBezTo>
                  <a:lnTo>
                    <a:pt x="647" y="127"/>
                  </a:lnTo>
                  <a:cubicBezTo>
                    <a:pt x="654" y="68"/>
                    <a:pt x="618" y="13"/>
                    <a:pt x="558" y="2"/>
                  </a:cubicBezTo>
                  <a:cubicBezTo>
                    <a:pt x="553" y="1"/>
                    <a:pt x="549" y="1"/>
                    <a:pt x="544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8450572" y="4598856"/>
              <a:ext cx="148466" cy="86032"/>
            </a:xfrm>
            <a:custGeom>
              <a:avLst/>
              <a:gdLst/>
              <a:ahLst/>
              <a:cxnLst/>
              <a:rect l="l" t="t" r="r" b="b"/>
              <a:pathLst>
                <a:path w="2761" h="1600" extrusionOk="0">
                  <a:moveTo>
                    <a:pt x="123" y="0"/>
                  </a:moveTo>
                  <a:cubicBezTo>
                    <a:pt x="83" y="0"/>
                    <a:pt x="45" y="22"/>
                    <a:pt x="27" y="60"/>
                  </a:cubicBezTo>
                  <a:cubicBezTo>
                    <a:pt x="0" y="111"/>
                    <a:pt x="19" y="178"/>
                    <a:pt x="75" y="203"/>
                  </a:cubicBezTo>
                  <a:lnTo>
                    <a:pt x="931" y="632"/>
                  </a:lnTo>
                  <a:cubicBezTo>
                    <a:pt x="946" y="640"/>
                    <a:pt x="965" y="643"/>
                    <a:pt x="980" y="643"/>
                  </a:cubicBezTo>
                  <a:cubicBezTo>
                    <a:pt x="1020" y="643"/>
                    <a:pt x="1057" y="621"/>
                    <a:pt x="1076" y="584"/>
                  </a:cubicBezTo>
                  <a:cubicBezTo>
                    <a:pt x="1101" y="529"/>
                    <a:pt x="1079" y="466"/>
                    <a:pt x="1028" y="440"/>
                  </a:cubicBezTo>
                  <a:lnTo>
                    <a:pt x="171" y="11"/>
                  </a:lnTo>
                  <a:cubicBezTo>
                    <a:pt x="155" y="4"/>
                    <a:pt x="139" y="0"/>
                    <a:pt x="123" y="0"/>
                  </a:cubicBezTo>
                  <a:close/>
                  <a:moveTo>
                    <a:pt x="1839" y="858"/>
                  </a:moveTo>
                  <a:cubicBezTo>
                    <a:pt x="1800" y="858"/>
                    <a:pt x="1763" y="879"/>
                    <a:pt x="1744" y="916"/>
                  </a:cubicBezTo>
                  <a:cubicBezTo>
                    <a:pt x="1719" y="969"/>
                    <a:pt x="1737" y="1031"/>
                    <a:pt x="1792" y="1061"/>
                  </a:cubicBezTo>
                  <a:lnTo>
                    <a:pt x="1884" y="1105"/>
                  </a:lnTo>
                  <a:lnTo>
                    <a:pt x="2579" y="1581"/>
                  </a:lnTo>
                  <a:cubicBezTo>
                    <a:pt x="2598" y="1593"/>
                    <a:pt x="2620" y="1600"/>
                    <a:pt x="2638" y="1600"/>
                  </a:cubicBezTo>
                  <a:cubicBezTo>
                    <a:pt x="2672" y="1600"/>
                    <a:pt x="2704" y="1581"/>
                    <a:pt x="2727" y="1552"/>
                  </a:cubicBezTo>
                  <a:cubicBezTo>
                    <a:pt x="2760" y="1504"/>
                    <a:pt x="2749" y="1438"/>
                    <a:pt x="2697" y="1404"/>
                  </a:cubicBezTo>
                  <a:lnTo>
                    <a:pt x="1992" y="920"/>
                  </a:lnTo>
                  <a:lnTo>
                    <a:pt x="1884" y="868"/>
                  </a:lnTo>
                  <a:cubicBezTo>
                    <a:pt x="1870" y="861"/>
                    <a:pt x="1854" y="858"/>
                    <a:pt x="1839" y="858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8383842" y="4565464"/>
              <a:ext cx="33662" cy="21884"/>
            </a:xfrm>
            <a:custGeom>
              <a:avLst/>
              <a:gdLst/>
              <a:ahLst/>
              <a:cxnLst/>
              <a:rect l="l" t="t" r="r" b="b"/>
              <a:pathLst>
                <a:path w="626" h="407" extrusionOk="0">
                  <a:moveTo>
                    <a:pt x="123" y="1"/>
                  </a:moveTo>
                  <a:cubicBezTo>
                    <a:pt x="83" y="1"/>
                    <a:pt x="45" y="23"/>
                    <a:pt x="27" y="60"/>
                  </a:cubicBezTo>
                  <a:cubicBezTo>
                    <a:pt x="0" y="112"/>
                    <a:pt x="19" y="178"/>
                    <a:pt x="75" y="204"/>
                  </a:cubicBezTo>
                  <a:lnTo>
                    <a:pt x="455" y="396"/>
                  </a:lnTo>
                  <a:cubicBezTo>
                    <a:pt x="470" y="403"/>
                    <a:pt x="488" y="407"/>
                    <a:pt x="503" y="407"/>
                  </a:cubicBezTo>
                  <a:cubicBezTo>
                    <a:pt x="544" y="407"/>
                    <a:pt x="581" y="385"/>
                    <a:pt x="599" y="348"/>
                  </a:cubicBezTo>
                  <a:cubicBezTo>
                    <a:pt x="625" y="293"/>
                    <a:pt x="603" y="230"/>
                    <a:pt x="551" y="204"/>
                  </a:cubicBezTo>
                  <a:lnTo>
                    <a:pt x="170" y="12"/>
                  </a:lnTo>
                  <a:cubicBezTo>
                    <a:pt x="155" y="4"/>
                    <a:pt x="139" y="1"/>
                    <a:pt x="123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8664530" y="4778718"/>
              <a:ext cx="108889" cy="201960"/>
            </a:xfrm>
            <a:custGeom>
              <a:avLst/>
              <a:gdLst/>
              <a:ahLst/>
              <a:cxnLst/>
              <a:rect l="l" t="t" r="r" b="b"/>
              <a:pathLst>
                <a:path w="2025" h="3756" extrusionOk="0">
                  <a:moveTo>
                    <a:pt x="120" y="1"/>
                  </a:moveTo>
                  <a:cubicBezTo>
                    <a:pt x="110" y="1"/>
                    <a:pt x="100" y="3"/>
                    <a:pt x="89" y="6"/>
                  </a:cubicBezTo>
                  <a:cubicBezTo>
                    <a:pt x="33" y="21"/>
                    <a:pt x="0" y="79"/>
                    <a:pt x="15" y="135"/>
                  </a:cubicBezTo>
                  <a:lnTo>
                    <a:pt x="181" y="759"/>
                  </a:lnTo>
                  <a:cubicBezTo>
                    <a:pt x="185" y="767"/>
                    <a:pt x="188" y="778"/>
                    <a:pt x="193" y="785"/>
                  </a:cubicBezTo>
                  <a:cubicBezTo>
                    <a:pt x="200" y="797"/>
                    <a:pt x="222" y="841"/>
                    <a:pt x="263" y="915"/>
                  </a:cubicBezTo>
                  <a:cubicBezTo>
                    <a:pt x="285" y="952"/>
                    <a:pt x="321" y="970"/>
                    <a:pt x="358" y="970"/>
                  </a:cubicBezTo>
                  <a:cubicBezTo>
                    <a:pt x="374" y="970"/>
                    <a:pt x="392" y="966"/>
                    <a:pt x="410" y="955"/>
                  </a:cubicBezTo>
                  <a:cubicBezTo>
                    <a:pt x="462" y="930"/>
                    <a:pt x="481" y="863"/>
                    <a:pt x="451" y="811"/>
                  </a:cubicBezTo>
                  <a:cubicBezTo>
                    <a:pt x="421" y="759"/>
                    <a:pt x="399" y="722"/>
                    <a:pt x="384" y="693"/>
                  </a:cubicBezTo>
                  <a:lnTo>
                    <a:pt x="222" y="79"/>
                  </a:lnTo>
                  <a:cubicBezTo>
                    <a:pt x="210" y="34"/>
                    <a:pt x="168" y="1"/>
                    <a:pt x="120" y="1"/>
                  </a:cubicBezTo>
                  <a:close/>
                  <a:moveTo>
                    <a:pt x="744" y="1455"/>
                  </a:moveTo>
                  <a:cubicBezTo>
                    <a:pt x="726" y="1455"/>
                    <a:pt x="708" y="1459"/>
                    <a:pt x="691" y="1469"/>
                  </a:cubicBezTo>
                  <a:cubicBezTo>
                    <a:pt x="640" y="1494"/>
                    <a:pt x="621" y="1561"/>
                    <a:pt x="650" y="1613"/>
                  </a:cubicBezTo>
                  <a:lnTo>
                    <a:pt x="1038" y="2307"/>
                  </a:lnTo>
                  <a:cubicBezTo>
                    <a:pt x="1057" y="2345"/>
                    <a:pt x="1093" y="2362"/>
                    <a:pt x="1131" y="2362"/>
                  </a:cubicBezTo>
                  <a:cubicBezTo>
                    <a:pt x="1149" y="2362"/>
                    <a:pt x="1168" y="2359"/>
                    <a:pt x="1182" y="2352"/>
                  </a:cubicBezTo>
                  <a:cubicBezTo>
                    <a:pt x="1234" y="2322"/>
                    <a:pt x="1252" y="2256"/>
                    <a:pt x="1223" y="2204"/>
                  </a:cubicBezTo>
                  <a:lnTo>
                    <a:pt x="839" y="1509"/>
                  </a:lnTo>
                  <a:cubicBezTo>
                    <a:pt x="819" y="1475"/>
                    <a:pt x="781" y="1455"/>
                    <a:pt x="744" y="1455"/>
                  </a:cubicBezTo>
                  <a:close/>
                  <a:moveTo>
                    <a:pt x="1516" y="2847"/>
                  </a:moveTo>
                  <a:cubicBezTo>
                    <a:pt x="1498" y="2847"/>
                    <a:pt x="1480" y="2852"/>
                    <a:pt x="1463" y="2861"/>
                  </a:cubicBezTo>
                  <a:cubicBezTo>
                    <a:pt x="1412" y="2887"/>
                    <a:pt x="1393" y="2954"/>
                    <a:pt x="1422" y="3005"/>
                  </a:cubicBezTo>
                  <a:lnTo>
                    <a:pt x="1811" y="3704"/>
                  </a:lnTo>
                  <a:cubicBezTo>
                    <a:pt x="1828" y="3737"/>
                    <a:pt x="1866" y="3755"/>
                    <a:pt x="1903" y="3755"/>
                  </a:cubicBezTo>
                  <a:cubicBezTo>
                    <a:pt x="1922" y="3755"/>
                    <a:pt x="1936" y="3752"/>
                    <a:pt x="1954" y="3745"/>
                  </a:cubicBezTo>
                  <a:cubicBezTo>
                    <a:pt x="2006" y="3714"/>
                    <a:pt x="2024" y="3652"/>
                    <a:pt x="1995" y="3600"/>
                  </a:cubicBezTo>
                  <a:lnTo>
                    <a:pt x="1611" y="2902"/>
                  </a:lnTo>
                  <a:cubicBezTo>
                    <a:pt x="1591" y="2867"/>
                    <a:pt x="1554" y="2847"/>
                    <a:pt x="1516" y="2847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8627750" y="4715484"/>
              <a:ext cx="38609" cy="33768"/>
            </a:xfrm>
            <a:custGeom>
              <a:avLst/>
              <a:gdLst/>
              <a:ahLst/>
              <a:cxnLst/>
              <a:rect l="l" t="t" r="r" b="b"/>
              <a:pathLst>
                <a:path w="718" h="628" extrusionOk="0">
                  <a:moveTo>
                    <a:pt x="490" y="1"/>
                  </a:moveTo>
                  <a:cubicBezTo>
                    <a:pt x="470" y="1"/>
                    <a:pt x="451" y="6"/>
                    <a:pt x="433" y="14"/>
                  </a:cubicBezTo>
                  <a:lnTo>
                    <a:pt x="67" y="240"/>
                  </a:lnTo>
                  <a:cubicBezTo>
                    <a:pt x="16" y="270"/>
                    <a:pt x="1" y="336"/>
                    <a:pt x="30" y="384"/>
                  </a:cubicBezTo>
                  <a:cubicBezTo>
                    <a:pt x="52" y="418"/>
                    <a:pt x="87" y="436"/>
                    <a:pt x="123" y="436"/>
                  </a:cubicBezTo>
                  <a:cubicBezTo>
                    <a:pt x="142" y="436"/>
                    <a:pt x="161" y="431"/>
                    <a:pt x="178" y="421"/>
                  </a:cubicBezTo>
                  <a:lnTo>
                    <a:pt x="422" y="273"/>
                  </a:lnTo>
                  <a:lnTo>
                    <a:pt x="495" y="546"/>
                  </a:lnTo>
                  <a:cubicBezTo>
                    <a:pt x="507" y="595"/>
                    <a:pt x="551" y="628"/>
                    <a:pt x="599" y="628"/>
                  </a:cubicBezTo>
                  <a:cubicBezTo>
                    <a:pt x="606" y="628"/>
                    <a:pt x="618" y="624"/>
                    <a:pt x="625" y="624"/>
                  </a:cubicBezTo>
                  <a:cubicBezTo>
                    <a:pt x="681" y="609"/>
                    <a:pt x="717" y="551"/>
                    <a:pt x="703" y="491"/>
                  </a:cubicBezTo>
                  <a:lnTo>
                    <a:pt x="592" y="81"/>
                  </a:lnTo>
                  <a:cubicBezTo>
                    <a:pt x="581" y="48"/>
                    <a:pt x="558" y="22"/>
                    <a:pt x="529" y="7"/>
                  </a:cubicBezTo>
                  <a:cubicBezTo>
                    <a:pt x="516" y="3"/>
                    <a:pt x="503" y="1"/>
                    <a:pt x="490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8427343" y="4749198"/>
              <a:ext cx="177826" cy="138673"/>
            </a:xfrm>
            <a:custGeom>
              <a:avLst/>
              <a:gdLst/>
              <a:ahLst/>
              <a:cxnLst/>
              <a:rect l="l" t="t" r="r" b="b"/>
              <a:pathLst>
                <a:path w="3307" h="2579" extrusionOk="0">
                  <a:moveTo>
                    <a:pt x="3186" y="0"/>
                  </a:moveTo>
                  <a:cubicBezTo>
                    <a:pt x="3167" y="0"/>
                    <a:pt x="3147" y="5"/>
                    <a:pt x="3129" y="16"/>
                  </a:cubicBezTo>
                  <a:lnTo>
                    <a:pt x="2468" y="418"/>
                  </a:lnTo>
                  <a:cubicBezTo>
                    <a:pt x="2417" y="451"/>
                    <a:pt x="2401" y="518"/>
                    <a:pt x="2432" y="566"/>
                  </a:cubicBezTo>
                  <a:cubicBezTo>
                    <a:pt x="2454" y="599"/>
                    <a:pt x="2487" y="618"/>
                    <a:pt x="2524" y="618"/>
                  </a:cubicBezTo>
                  <a:cubicBezTo>
                    <a:pt x="2542" y="618"/>
                    <a:pt x="2560" y="614"/>
                    <a:pt x="2579" y="603"/>
                  </a:cubicBezTo>
                  <a:lnTo>
                    <a:pt x="3240" y="197"/>
                  </a:lnTo>
                  <a:cubicBezTo>
                    <a:pt x="3292" y="167"/>
                    <a:pt x="3307" y="101"/>
                    <a:pt x="3277" y="52"/>
                  </a:cubicBezTo>
                  <a:cubicBezTo>
                    <a:pt x="3258" y="18"/>
                    <a:pt x="3222" y="0"/>
                    <a:pt x="3186" y="0"/>
                  </a:cubicBezTo>
                  <a:close/>
                  <a:moveTo>
                    <a:pt x="1874" y="831"/>
                  </a:moveTo>
                  <a:cubicBezTo>
                    <a:pt x="1849" y="831"/>
                    <a:pt x="1823" y="839"/>
                    <a:pt x="1803" y="858"/>
                  </a:cubicBezTo>
                  <a:lnTo>
                    <a:pt x="1220" y="1368"/>
                  </a:lnTo>
                  <a:cubicBezTo>
                    <a:pt x="1175" y="1409"/>
                    <a:pt x="1172" y="1475"/>
                    <a:pt x="1208" y="1519"/>
                  </a:cubicBezTo>
                  <a:cubicBezTo>
                    <a:pt x="1230" y="1542"/>
                    <a:pt x="1260" y="1556"/>
                    <a:pt x="1290" y="1556"/>
                  </a:cubicBezTo>
                  <a:cubicBezTo>
                    <a:pt x="1315" y="1556"/>
                    <a:pt x="1341" y="1545"/>
                    <a:pt x="1360" y="1530"/>
                  </a:cubicBezTo>
                  <a:lnTo>
                    <a:pt x="1944" y="1017"/>
                  </a:lnTo>
                  <a:cubicBezTo>
                    <a:pt x="1988" y="980"/>
                    <a:pt x="1995" y="909"/>
                    <a:pt x="1955" y="865"/>
                  </a:cubicBezTo>
                  <a:cubicBezTo>
                    <a:pt x="1934" y="843"/>
                    <a:pt x="1904" y="831"/>
                    <a:pt x="1874" y="831"/>
                  </a:cubicBezTo>
                  <a:close/>
                  <a:moveTo>
                    <a:pt x="708" y="1853"/>
                  </a:moveTo>
                  <a:cubicBezTo>
                    <a:pt x="683" y="1853"/>
                    <a:pt x="657" y="1862"/>
                    <a:pt x="636" y="1881"/>
                  </a:cubicBezTo>
                  <a:lnTo>
                    <a:pt x="48" y="2391"/>
                  </a:lnTo>
                  <a:cubicBezTo>
                    <a:pt x="4" y="2432"/>
                    <a:pt x="1" y="2498"/>
                    <a:pt x="41" y="2543"/>
                  </a:cubicBezTo>
                  <a:cubicBezTo>
                    <a:pt x="60" y="2565"/>
                    <a:pt x="89" y="2579"/>
                    <a:pt x="119" y="2579"/>
                  </a:cubicBezTo>
                  <a:cubicBezTo>
                    <a:pt x="144" y="2579"/>
                    <a:pt x="171" y="2568"/>
                    <a:pt x="189" y="2553"/>
                  </a:cubicBezTo>
                  <a:lnTo>
                    <a:pt x="776" y="2040"/>
                  </a:lnTo>
                  <a:cubicBezTo>
                    <a:pt x="821" y="2003"/>
                    <a:pt x="824" y="1933"/>
                    <a:pt x="787" y="1888"/>
                  </a:cubicBezTo>
                  <a:cubicBezTo>
                    <a:pt x="766" y="1865"/>
                    <a:pt x="737" y="1853"/>
                    <a:pt x="708" y="1853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8378680" y="4903787"/>
              <a:ext cx="30059" cy="26616"/>
            </a:xfrm>
            <a:custGeom>
              <a:avLst/>
              <a:gdLst/>
              <a:ahLst/>
              <a:cxnLst/>
              <a:rect l="l" t="t" r="r" b="b"/>
              <a:pathLst>
                <a:path w="559" h="495" extrusionOk="0">
                  <a:moveTo>
                    <a:pt x="440" y="0"/>
                  </a:moveTo>
                  <a:cubicBezTo>
                    <a:pt x="415" y="0"/>
                    <a:pt x="390" y="9"/>
                    <a:pt x="370" y="26"/>
                  </a:cubicBezTo>
                  <a:lnTo>
                    <a:pt x="48" y="307"/>
                  </a:lnTo>
                  <a:cubicBezTo>
                    <a:pt x="4" y="347"/>
                    <a:pt x="0" y="413"/>
                    <a:pt x="38" y="457"/>
                  </a:cubicBezTo>
                  <a:cubicBezTo>
                    <a:pt x="60" y="484"/>
                    <a:pt x="89" y="495"/>
                    <a:pt x="118" y="495"/>
                  </a:cubicBezTo>
                  <a:cubicBezTo>
                    <a:pt x="145" y="495"/>
                    <a:pt x="171" y="488"/>
                    <a:pt x="189" y="469"/>
                  </a:cubicBezTo>
                  <a:lnTo>
                    <a:pt x="510" y="188"/>
                  </a:lnTo>
                  <a:cubicBezTo>
                    <a:pt x="555" y="147"/>
                    <a:pt x="558" y="81"/>
                    <a:pt x="522" y="36"/>
                  </a:cubicBezTo>
                  <a:cubicBezTo>
                    <a:pt x="500" y="12"/>
                    <a:pt x="470" y="0"/>
                    <a:pt x="440" y="0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8912041" y="4689943"/>
              <a:ext cx="35167" cy="14410"/>
            </a:xfrm>
            <a:custGeom>
              <a:avLst/>
              <a:gdLst/>
              <a:ahLst/>
              <a:cxnLst/>
              <a:rect l="l" t="t" r="r" b="b"/>
              <a:pathLst>
                <a:path w="654" h="268" extrusionOk="0">
                  <a:moveTo>
                    <a:pt x="537" y="1"/>
                  </a:moveTo>
                  <a:cubicBezTo>
                    <a:pt x="533" y="1"/>
                    <a:pt x="529" y="1"/>
                    <a:pt x="524" y="2"/>
                  </a:cubicBezTo>
                  <a:lnTo>
                    <a:pt x="103" y="54"/>
                  </a:lnTo>
                  <a:cubicBezTo>
                    <a:pt x="45" y="61"/>
                    <a:pt x="0" y="117"/>
                    <a:pt x="11" y="175"/>
                  </a:cubicBezTo>
                  <a:cubicBezTo>
                    <a:pt x="15" y="228"/>
                    <a:pt x="62" y="268"/>
                    <a:pt x="115" y="268"/>
                  </a:cubicBezTo>
                  <a:lnTo>
                    <a:pt x="129" y="268"/>
                  </a:lnTo>
                  <a:lnTo>
                    <a:pt x="555" y="213"/>
                  </a:lnTo>
                  <a:cubicBezTo>
                    <a:pt x="609" y="206"/>
                    <a:pt x="654" y="150"/>
                    <a:pt x="647" y="95"/>
                  </a:cubicBezTo>
                  <a:cubicBezTo>
                    <a:pt x="636" y="40"/>
                    <a:pt x="588" y="1"/>
                    <a:pt x="537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8719323" y="4698976"/>
              <a:ext cx="157016" cy="23659"/>
            </a:xfrm>
            <a:custGeom>
              <a:avLst/>
              <a:gdLst/>
              <a:ahLst/>
              <a:cxnLst/>
              <a:rect l="l" t="t" r="r" b="b"/>
              <a:pathLst>
                <a:path w="2920" h="440" extrusionOk="0">
                  <a:moveTo>
                    <a:pt x="2798" y="0"/>
                  </a:moveTo>
                  <a:cubicBezTo>
                    <a:pt x="2795" y="0"/>
                    <a:pt x="2793" y="0"/>
                    <a:pt x="2790" y="0"/>
                  </a:cubicBezTo>
                  <a:lnTo>
                    <a:pt x="1895" y="115"/>
                  </a:lnTo>
                  <a:cubicBezTo>
                    <a:pt x="1837" y="122"/>
                    <a:pt x="1796" y="178"/>
                    <a:pt x="1803" y="233"/>
                  </a:cubicBezTo>
                  <a:cubicBezTo>
                    <a:pt x="1811" y="288"/>
                    <a:pt x="1859" y="329"/>
                    <a:pt x="1911" y="329"/>
                  </a:cubicBezTo>
                  <a:lnTo>
                    <a:pt x="1926" y="329"/>
                  </a:lnTo>
                  <a:lnTo>
                    <a:pt x="2819" y="215"/>
                  </a:lnTo>
                  <a:cubicBezTo>
                    <a:pt x="2879" y="207"/>
                    <a:pt x="2919" y="152"/>
                    <a:pt x="2911" y="92"/>
                  </a:cubicBezTo>
                  <a:cubicBezTo>
                    <a:pt x="2905" y="36"/>
                    <a:pt x="2853" y="0"/>
                    <a:pt x="2798" y="0"/>
                  </a:cubicBezTo>
                  <a:close/>
                  <a:moveTo>
                    <a:pt x="1012" y="174"/>
                  </a:moveTo>
                  <a:cubicBezTo>
                    <a:pt x="1010" y="174"/>
                    <a:pt x="1008" y="174"/>
                    <a:pt x="1005" y="174"/>
                  </a:cubicBezTo>
                  <a:lnTo>
                    <a:pt x="105" y="229"/>
                  </a:lnTo>
                  <a:cubicBezTo>
                    <a:pt x="45" y="233"/>
                    <a:pt x="1" y="281"/>
                    <a:pt x="4" y="340"/>
                  </a:cubicBezTo>
                  <a:cubicBezTo>
                    <a:pt x="8" y="396"/>
                    <a:pt x="56" y="440"/>
                    <a:pt x="112" y="440"/>
                  </a:cubicBezTo>
                  <a:lnTo>
                    <a:pt x="119" y="440"/>
                  </a:lnTo>
                  <a:lnTo>
                    <a:pt x="1017" y="388"/>
                  </a:lnTo>
                  <a:cubicBezTo>
                    <a:pt x="1075" y="384"/>
                    <a:pt x="1120" y="333"/>
                    <a:pt x="1116" y="273"/>
                  </a:cubicBezTo>
                  <a:cubicBezTo>
                    <a:pt x="1113" y="217"/>
                    <a:pt x="1072" y="174"/>
                    <a:pt x="1012" y="174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8648022" y="4714086"/>
              <a:ext cx="34791" cy="12905"/>
            </a:xfrm>
            <a:custGeom>
              <a:avLst/>
              <a:gdLst/>
              <a:ahLst/>
              <a:cxnLst/>
              <a:rect l="l" t="t" r="r" b="b"/>
              <a:pathLst>
                <a:path w="647" h="240" extrusionOk="0">
                  <a:moveTo>
                    <a:pt x="529" y="0"/>
                  </a:moveTo>
                  <a:lnTo>
                    <a:pt x="104" y="26"/>
                  </a:lnTo>
                  <a:cubicBezTo>
                    <a:pt x="45" y="30"/>
                    <a:pt x="1" y="81"/>
                    <a:pt x="4" y="140"/>
                  </a:cubicBezTo>
                  <a:cubicBezTo>
                    <a:pt x="8" y="195"/>
                    <a:pt x="56" y="240"/>
                    <a:pt x="111" y="240"/>
                  </a:cubicBezTo>
                  <a:lnTo>
                    <a:pt x="118" y="240"/>
                  </a:lnTo>
                  <a:lnTo>
                    <a:pt x="544" y="214"/>
                  </a:lnTo>
                  <a:cubicBezTo>
                    <a:pt x="603" y="210"/>
                    <a:pt x="647" y="159"/>
                    <a:pt x="643" y="103"/>
                  </a:cubicBezTo>
                  <a:cubicBezTo>
                    <a:pt x="640" y="45"/>
                    <a:pt x="595" y="0"/>
                    <a:pt x="529" y="0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8173326" y="4795709"/>
              <a:ext cx="906819" cy="256859"/>
            </a:xfrm>
            <a:custGeom>
              <a:avLst/>
              <a:gdLst/>
              <a:ahLst/>
              <a:cxnLst/>
              <a:rect l="l" t="t" r="r" b="b"/>
              <a:pathLst>
                <a:path w="16864" h="4777" extrusionOk="0">
                  <a:moveTo>
                    <a:pt x="10935" y="1"/>
                  </a:moveTo>
                  <a:cubicBezTo>
                    <a:pt x="9707" y="1"/>
                    <a:pt x="9034" y="1795"/>
                    <a:pt x="8038" y="1795"/>
                  </a:cubicBezTo>
                  <a:cubicBezTo>
                    <a:pt x="7767" y="1795"/>
                    <a:pt x="7473" y="1663"/>
                    <a:pt x="7137" y="1326"/>
                  </a:cubicBezTo>
                  <a:cubicBezTo>
                    <a:pt x="6794" y="984"/>
                    <a:pt x="6508" y="846"/>
                    <a:pt x="6263" y="846"/>
                  </a:cubicBezTo>
                  <a:cubicBezTo>
                    <a:pt x="5242" y="846"/>
                    <a:pt x="4927" y="3236"/>
                    <a:pt x="4150" y="3236"/>
                  </a:cubicBezTo>
                  <a:cubicBezTo>
                    <a:pt x="4015" y="3236"/>
                    <a:pt x="3866" y="3164"/>
                    <a:pt x="3698" y="2996"/>
                  </a:cubicBezTo>
                  <a:cubicBezTo>
                    <a:pt x="3428" y="2725"/>
                    <a:pt x="3120" y="2616"/>
                    <a:pt x="2800" y="2616"/>
                  </a:cubicBezTo>
                  <a:cubicBezTo>
                    <a:pt x="1500" y="2616"/>
                    <a:pt x="0" y="4418"/>
                    <a:pt x="0" y="4418"/>
                  </a:cubicBezTo>
                  <a:lnTo>
                    <a:pt x="16864" y="4777"/>
                  </a:lnTo>
                  <a:cubicBezTo>
                    <a:pt x="16864" y="4777"/>
                    <a:pt x="15323" y="3669"/>
                    <a:pt x="12497" y="846"/>
                  </a:cubicBezTo>
                  <a:cubicBezTo>
                    <a:pt x="11879" y="228"/>
                    <a:pt x="11372" y="1"/>
                    <a:pt x="10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8773785" y="4839377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8898564" y="4965938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8503326" y="49521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273;p36"/>
          <p:cNvSpPr txBox="1">
            <a:spLocks noGrp="1"/>
          </p:cNvSpPr>
          <p:nvPr>
            <p:ph type="subTitle" idx="1"/>
          </p:nvPr>
        </p:nvSpPr>
        <p:spPr>
          <a:xfrm>
            <a:off x="384580" y="988701"/>
            <a:ext cx="8223105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200" dirty="0" smtClean="0"/>
              <a:t>Hãy ghi những nguy cơ gây mất an toàn khi tham gia hoạt động trong hè trong mỗi bức tranh và đưa ra lời khuyên cho các bạn</a:t>
            </a:r>
            <a:endParaRPr sz="2200" dirty="0"/>
          </a:p>
        </p:txBody>
      </p:sp>
      <p:sp>
        <p:nvSpPr>
          <p:cNvPr id="6" name="AutoShape 2" descr="Phòng chống tai nạn thương tích mùa mưa. - Bệnh Viện Nhi Đồng Thành Ph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47" y="1885950"/>
            <a:ext cx="2001008" cy="1487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r="12936"/>
          <a:stretch/>
        </p:blipFill>
        <p:spPr>
          <a:xfrm>
            <a:off x="5105400" y="1819106"/>
            <a:ext cx="2899332" cy="1554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49" y="3383018"/>
            <a:ext cx="1902906" cy="1652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29" y="3397721"/>
            <a:ext cx="2468274" cy="1641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30"/>
          <p:cNvGrpSpPr/>
          <p:nvPr/>
        </p:nvGrpSpPr>
        <p:grpSpPr>
          <a:xfrm>
            <a:off x="8173326" y="4420822"/>
            <a:ext cx="906819" cy="631746"/>
            <a:chOff x="8173326" y="4420822"/>
            <a:chExt cx="906819" cy="631746"/>
          </a:xfrm>
        </p:grpSpPr>
        <p:sp>
          <p:nvSpPr>
            <p:cNvPr id="1045" name="Google Shape;1045;p30"/>
            <p:cNvSpPr/>
            <p:nvPr/>
          </p:nvSpPr>
          <p:spPr>
            <a:xfrm>
              <a:off x="8368356" y="4425930"/>
              <a:ext cx="582087" cy="613193"/>
            </a:xfrm>
            <a:custGeom>
              <a:avLst/>
              <a:gdLst/>
              <a:ahLst/>
              <a:cxnLst/>
              <a:rect l="l" t="t" r="r" b="b"/>
              <a:pathLst>
                <a:path w="10825" h="11404" extrusionOk="0">
                  <a:moveTo>
                    <a:pt x="6073" y="1"/>
                  </a:moveTo>
                  <a:cubicBezTo>
                    <a:pt x="5857" y="1"/>
                    <a:pt x="5640" y="113"/>
                    <a:pt x="5530" y="350"/>
                  </a:cubicBezTo>
                  <a:lnTo>
                    <a:pt x="4238" y="3169"/>
                  </a:lnTo>
                  <a:lnTo>
                    <a:pt x="1127" y="2337"/>
                  </a:lnTo>
                  <a:cubicBezTo>
                    <a:pt x="1071" y="2322"/>
                    <a:pt x="1017" y="2315"/>
                    <a:pt x="965" y="2315"/>
                  </a:cubicBezTo>
                  <a:cubicBezTo>
                    <a:pt x="511" y="2315"/>
                    <a:pt x="198" y="2836"/>
                    <a:pt x="470" y="3246"/>
                  </a:cubicBezTo>
                  <a:lnTo>
                    <a:pt x="2228" y="5924"/>
                  </a:lnTo>
                  <a:lnTo>
                    <a:pt x="307" y="8524"/>
                  </a:lnTo>
                  <a:cubicBezTo>
                    <a:pt x="0" y="8940"/>
                    <a:pt x="323" y="9485"/>
                    <a:pt x="785" y="9485"/>
                  </a:cubicBezTo>
                  <a:cubicBezTo>
                    <a:pt x="845" y="9485"/>
                    <a:pt x="908" y="9475"/>
                    <a:pt x="972" y="9455"/>
                  </a:cubicBezTo>
                  <a:lnTo>
                    <a:pt x="4315" y="8391"/>
                  </a:lnTo>
                  <a:lnTo>
                    <a:pt x="7222" y="11228"/>
                  </a:lnTo>
                  <a:cubicBezTo>
                    <a:pt x="7346" y="11350"/>
                    <a:pt x="7493" y="11404"/>
                    <a:pt x="7637" y="11404"/>
                  </a:cubicBezTo>
                  <a:cubicBezTo>
                    <a:pt x="7994" y="11404"/>
                    <a:pt x="8329" y="11074"/>
                    <a:pt x="8223" y="10652"/>
                  </a:cubicBezTo>
                  <a:lnTo>
                    <a:pt x="7392" y="7320"/>
                  </a:lnTo>
                  <a:lnTo>
                    <a:pt x="10359" y="5706"/>
                  </a:lnTo>
                  <a:cubicBezTo>
                    <a:pt x="10824" y="5452"/>
                    <a:pt x="10758" y="4764"/>
                    <a:pt x="10251" y="4606"/>
                  </a:cubicBezTo>
                  <a:lnTo>
                    <a:pt x="7196" y="3653"/>
                  </a:lnTo>
                  <a:lnTo>
                    <a:pt x="6671" y="505"/>
                  </a:lnTo>
                  <a:cubicBezTo>
                    <a:pt x="6616" y="178"/>
                    <a:pt x="6345" y="1"/>
                    <a:pt x="6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8691738" y="4420822"/>
              <a:ext cx="16132" cy="34251"/>
            </a:xfrm>
            <a:custGeom>
              <a:avLst/>
              <a:gdLst/>
              <a:ahLst/>
              <a:cxnLst/>
              <a:rect l="l" t="t" r="r" b="b"/>
              <a:pathLst>
                <a:path w="300" h="637" extrusionOk="0">
                  <a:moveTo>
                    <a:pt x="188" y="1"/>
                  </a:moveTo>
                  <a:cubicBezTo>
                    <a:pt x="135" y="1"/>
                    <a:pt x="88" y="37"/>
                    <a:pt x="78" y="91"/>
                  </a:cubicBezTo>
                  <a:lnTo>
                    <a:pt x="11" y="512"/>
                  </a:lnTo>
                  <a:cubicBezTo>
                    <a:pt x="1" y="570"/>
                    <a:pt x="41" y="626"/>
                    <a:pt x="100" y="637"/>
                  </a:cubicBezTo>
                  <a:lnTo>
                    <a:pt x="118" y="637"/>
                  </a:lnTo>
                  <a:cubicBezTo>
                    <a:pt x="166" y="637"/>
                    <a:pt x="214" y="600"/>
                    <a:pt x="222" y="548"/>
                  </a:cubicBezTo>
                  <a:lnTo>
                    <a:pt x="289" y="123"/>
                  </a:lnTo>
                  <a:cubicBezTo>
                    <a:pt x="299" y="68"/>
                    <a:pt x="259" y="13"/>
                    <a:pt x="204" y="2"/>
                  </a:cubicBezTo>
                  <a:cubicBezTo>
                    <a:pt x="198" y="1"/>
                    <a:pt x="193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8659583" y="4493304"/>
              <a:ext cx="36565" cy="161256"/>
            </a:xfrm>
            <a:custGeom>
              <a:avLst/>
              <a:gdLst/>
              <a:ahLst/>
              <a:cxnLst/>
              <a:rect l="l" t="t" r="r" b="b"/>
              <a:pathLst>
                <a:path w="680" h="2999" extrusionOk="0">
                  <a:moveTo>
                    <a:pt x="567" y="1"/>
                  </a:moveTo>
                  <a:cubicBezTo>
                    <a:pt x="516" y="1"/>
                    <a:pt x="468" y="39"/>
                    <a:pt x="458" y="90"/>
                  </a:cubicBezTo>
                  <a:lnTo>
                    <a:pt x="310" y="1017"/>
                  </a:lnTo>
                  <a:cubicBezTo>
                    <a:pt x="299" y="1077"/>
                    <a:pt x="340" y="1132"/>
                    <a:pt x="399" y="1143"/>
                  </a:cubicBezTo>
                  <a:lnTo>
                    <a:pt x="413" y="1143"/>
                  </a:lnTo>
                  <a:cubicBezTo>
                    <a:pt x="466" y="1143"/>
                    <a:pt x="510" y="1106"/>
                    <a:pt x="521" y="1055"/>
                  </a:cubicBezTo>
                  <a:lnTo>
                    <a:pt x="669" y="127"/>
                  </a:lnTo>
                  <a:cubicBezTo>
                    <a:pt x="679" y="68"/>
                    <a:pt x="639" y="13"/>
                    <a:pt x="580" y="1"/>
                  </a:cubicBezTo>
                  <a:cubicBezTo>
                    <a:pt x="576" y="1"/>
                    <a:pt x="571" y="1"/>
                    <a:pt x="567" y="1"/>
                  </a:cubicBezTo>
                  <a:close/>
                  <a:moveTo>
                    <a:pt x="267" y="1855"/>
                  </a:moveTo>
                  <a:cubicBezTo>
                    <a:pt x="216" y="1855"/>
                    <a:pt x="169" y="1890"/>
                    <a:pt x="159" y="1945"/>
                  </a:cubicBezTo>
                  <a:lnTo>
                    <a:pt x="7" y="2872"/>
                  </a:lnTo>
                  <a:cubicBezTo>
                    <a:pt x="0" y="2932"/>
                    <a:pt x="41" y="2987"/>
                    <a:pt x="96" y="2998"/>
                  </a:cubicBezTo>
                  <a:lnTo>
                    <a:pt x="114" y="2998"/>
                  </a:lnTo>
                  <a:cubicBezTo>
                    <a:pt x="166" y="2998"/>
                    <a:pt x="210" y="2961"/>
                    <a:pt x="218" y="2909"/>
                  </a:cubicBezTo>
                  <a:lnTo>
                    <a:pt x="369" y="1982"/>
                  </a:lnTo>
                  <a:cubicBezTo>
                    <a:pt x="380" y="1923"/>
                    <a:pt x="340" y="1868"/>
                    <a:pt x="280" y="1856"/>
                  </a:cubicBezTo>
                  <a:cubicBezTo>
                    <a:pt x="276" y="1856"/>
                    <a:pt x="271" y="1855"/>
                    <a:pt x="267" y="1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8628557" y="4692739"/>
              <a:ext cx="35221" cy="34251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544" y="1"/>
                  </a:moveTo>
                  <a:cubicBezTo>
                    <a:pt x="490" y="1"/>
                    <a:pt x="443" y="39"/>
                    <a:pt x="436" y="91"/>
                  </a:cubicBezTo>
                  <a:lnTo>
                    <a:pt x="396" y="349"/>
                  </a:lnTo>
                  <a:lnTo>
                    <a:pt x="182" y="201"/>
                  </a:lnTo>
                  <a:cubicBezTo>
                    <a:pt x="163" y="188"/>
                    <a:pt x="142" y="182"/>
                    <a:pt x="121" y="182"/>
                  </a:cubicBezTo>
                  <a:cubicBezTo>
                    <a:pt x="87" y="182"/>
                    <a:pt x="54" y="198"/>
                    <a:pt x="34" y="227"/>
                  </a:cubicBezTo>
                  <a:cubicBezTo>
                    <a:pt x="1" y="279"/>
                    <a:pt x="11" y="345"/>
                    <a:pt x="59" y="379"/>
                  </a:cubicBezTo>
                  <a:lnTo>
                    <a:pt x="410" y="619"/>
                  </a:lnTo>
                  <a:cubicBezTo>
                    <a:pt x="429" y="630"/>
                    <a:pt x="451" y="637"/>
                    <a:pt x="473" y="637"/>
                  </a:cubicBezTo>
                  <a:cubicBezTo>
                    <a:pt x="488" y="637"/>
                    <a:pt x="503" y="633"/>
                    <a:pt x="514" y="630"/>
                  </a:cubicBezTo>
                  <a:cubicBezTo>
                    <a:pt x="547" y="615"/>
                    <a:pt x="574" y="582"/>
                    <a:pt x="577" y="548"/>
                  </a:cubicBezTo>
                  <a:lnTo>
                    <a:pt x="647" y="127"/>
                  </a:lnTo>
                  <a:cubicBezTo>
                    <a:pt x="654" y="68"/>
                    <a:pt x="618" y="13"/>
                    <a:pt x="558" y="2"/>
                  </a:cubicBezTo>
                  <a:cubicBezTo>
                    <a:pt x="553" y="1"/>
                    <a:pt x="549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8450572" y="4598856"/>
              <a:ext cx="148466" cy="86032"/>
            </a:xfrm>
            <a:custGeom>
              <a:avLst/>
              <a:gdLst/>
              <a:ahLst/>
              <a:cxnLst/>
              <a:rect l="l" t="t" r="r" b="b"/>
              <a:pathLst>
                <a:path w="2761" h="1600" extrusionOk="0">
                  <a:moveTo>
                    <a:pt x="123" y="0"/>
                  </a:moveTo>
                  <a:cubicBezTo>
                    <a:pt x="83" y="0"/>
                    <a:pt x="45" y="22"/>
                    <a:pt x="27" y="60"/>
                  </a:cubicBezTo>
                  <a:cubicBezTo>
                    <a:pt x="0" y="111"/>
                    <a:pt x="19" y="178"/>
                    <a:pt x="75" y="203"/>
                  </a:cubicBezTo>
                  <a:lnTo>
                    <a:pt x="931" y="632"/>
                  </a:lnTo>
                  <a:cubicBezTo>
                    <a:pt x="946" y="640"/>
                    <a:pt x="965" y="643"/>
                    <a:pt x="980" y="643"/>
                  </a:cubicBezTo>
                  <a:cubicBezTo>
                    <a:pt x="1020" y="643"/>
                    <a:pt x="1057" y="621"/>
                    <a:pt x="1076" y="584"/>
                  </a:cubicBezTo>
                  <a:cubicBezTo>
                    <a:pt x="1101" y="529"/>
                    <a:pt x="1079" y="466"/>
                    <a:pt x="1028" y="440"/>
                  </a:cubicBezTo>
                  <a:lnTo>
                    <a:pt x="171" y="11"/>
                  </a:lnTo>
                  <a:cubicBezTo>
                    <a:pt x="155" y="4"/>
                    <a:pt x="139" y="0"/>
                    <a:pt x="123" y="0"/>
                  </a:cubicBezTo>
                  <a:close/>
                  <a:moveTo>
                    <a:pt x="1839" y="858"/>
                  </a:moveTo>
                  <a:cubicBezTo>
                    <a:pt x="1800" y="858"/>
                    <a:pt x="1763" y="879"/>
                    <a:pt x="1744" y="916"/>
                  </a:cubicBezTo>
                  <a:cubicBezTo>
                    <a:pt x="1719" y="969"/>
                    <a:pt x="1737" y="1031"/>
                    <a:pt x="1792" y="1061"/>
                  </a:cubicBezTo>
                  <a:lnTo>
                    <a:pt x="1884" y="1105"/>
                  </a:lnTo>
                  <a:lnTo>
                    <a:pt x="2579" y="1581"/>
                  </a:lnTo>
                  <a:cubicBezTo>
                    <a:pt x="2598" y="1593"/>
                    <a:pt x="2620" y="1600"/>
                    <a:pt x="2638" y="1600"/>
                  </a:cubicBezTo>
                  <a:cubicBezTo>
                    <a:pt x="2672" y="1600"/>
                    <a:pt x="2704" y="1581"/>
                    <a:pt x="2727" y="1552"/>
                  </a:cubicBezTo>
                  <a:cubicBezTo>
                    <a:pt x="2760" y="1504"/>
                    <a:pt x="2749" y="1438"/>
                    <a:pt x="2697" y="1404"/>
                  </a:cubicBezTo>
                  <a:lnTo>
                    <a:pt x="1992" y="920"/>
                  </a:lnTo>
                  <a:lnTo>
                    <a:pt x="1884" y="868"/>
                  </a:lnTo>
                  <a:cubicBezTo>
                    <a:pt x="1870" y="861"/>
                    <a:pt x="1854" y="858"/>
                    <a:pt x="1839" y="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8383842" y="4565464"/>
              <a:ext cx="33662" cy="21884"/>
            </a:xfrm>
            <a:custGeom>
              <a:avLst/>
              <a:gdLst/>
              <a:ahLst/>
              <a:cxnLst/>
              <a:rect l="l" t="t" r="r" b="b"/>
              <a:pathLst>
                <a:path w="626" h="407" extrusionOk="0">
                  <a:moveTo>
                    <a:pt x="123" y="1"/>
                  </a:moveTo>
                  <a:cubicBezTo>
                    <a:pt x="83" y="1"/>
                    <a:pt x="45" y="23"/>
                    <a:pt x="27" y="60"/>
                  </a:cubicBezTo>
                  <a:cubicBezTo>
                    <a:pt x="0" y="112"/>
                    <a:pt x="19" y="178"/>
                    <a:pt x="75" y="204"/>
                  </a:cubicBezTo>
                  <a:lnTo>
                    <a:pt x="455" y="396"/>
                  </a:lnTo>
                  <a:cubicBezTo>
                    <a:pt x="470" y="403"/>
                    <a:pt x="488" y="407"/>
                    <a:pt x="503" y="407"/>
                  </a:cubicBezTo>
                  <a:cubicBezTo>
                    <a:pt x="544" y="407"/>
                    <a:pt x="581" y="385"/>
                    <a:pt x="599" y="348"/>
                  </a:cubicBezTo>
                  <a:cubicBezTo>
                    <a:pt x="625" y="293"/>
                    <a:pt x="603" y="230"/>
                    <a:pt x="551" y="204"/>
                  </a:cubicBezTo>
                  <a:lnTo>
                    <a:pt x="170" y="12"/>
                  </a:lnTo>
                  <a:cubicBezTo>
                    <a:pt x="155" y="4"/>
                    <a:pt x="139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8780945" y="5006650"/>
              <a:ext cx="24843" cy="31832"/>
            </a:xfrm>
            <a:custGeom>
              <a:avLst/>
              <a:gdLst/>
              <a:ahLst/>
              <a:cxnLst/>
              <a:rect l="l" t="t" r="r" b="b"/>
              <a:pathLst>
                <a:path w="462" h="592" extrusionOk="0">
                  <a:moveTo>
                    <a:pt x="123" y="1"/>
                  </a:moveTo>
                  <a:cubicBezTo>
                    <a:pt x="105" y="1"/>
                    <a:pt x="87" y="5"/>
                    <a:pt x="70" y="15"/>
                  </a:cubicBezTo>
                  <a:cubicBezTo>
                    <a:pt x="18" y="45"/>
                    <a:pt x="0" y="108"/>
                    <a:pt x="30" y="159"/>
                  </a:cubicBezTo>
                  <a:cubicBezTo>
                    <a:pt x="140" y="362"/>
                    <a:pt x="210" y="491"/>
                    <a:pt x="226" y="525"/>
                  </a:cubicBezTo>
                  <a:cubicBezTo>
                    <a:pt x="229" y="532"/>
                    <a:pt x="236" y="544"/>
                    <a:pt x="244" y="554"/>
                  </a:cubicBezTo>
                  <a:cubicBezTo>
                    <a:pt x="266" y="577"/>
                    <a:pt x="296" y="592"/>
                    <a:pt x="325" y="592"/>
                  </a:cubicBezTo>
                  <a:cubicBezTo>
                    <a:pt x="351" y="592"/>
                    <a:pt x="373" y="584"/>
                    <a:pt x="395" y="566"/>
                  </a:cubicBezTo>
                  <a:cubicBezTo>
                    <a:pt x="461" y="506"/>
                    <a:pt x="461" y="506"/>
                    <a:pt x="214" y="56"/>
                  </a:cubicBezTo>
                  <a:cubicBezTo>
                    <a:pt x="197" y="21"/>
                    <a:pt x="161" y="1"/>
                    <a:pt x="123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8664530" y="4778718"/>
              <a:ext cx="108889" cy="201960"/>
            </a:xfrm>
            <a:custGeom>
              <a:avLst/>
              <a:gdLst/>
              <a:ahLst/>
              <a:cxnLst/>
              <a:rect l="l" t="t" r="r" b="b"/>
              <a:pathLst>
                <a:path w="2025" h="3756" extrusionOk="0">
                  <a:moveTo>
                    <a:pt x="120" y="1"/>
                  </a:moveTo>
                  <a:cubicBezTo>
                    <a:pt x="110" y="1"/>
                    <a:pt x="100" y="3"/>
                    <a:pt x="89" y="6"/>
                  </a:cubicBezTo>
                  <a:cubicBezTo>
                    <a:pt x="33" y="21"/>
                    <a:pt x="0" y="79"/>
                    <a:pt x="15" y="135"/>
                  </a:cubicBezTo>
                  <a:lnTo>
                    <a:pt x="181" y="759"/>
                  </a:lnTo>
                  <a:cubicBezTo>
                    <a:pt x="185" y="767"/>
                    <a:pt x="188" y="778"/>
                    <a:pt x="193" y="785"/>
                  </a:cubicBezTo>
                  <a:cubicBezTo>
                    <a:pt x="200" y="797"/>
                    <a:pt x="222" y="841"/>
                    <a:pt x="263" y="915"/>
                  </a:cubicBezTo>
                  <a:cubicBezTo>
                    <a:pt x="285" y="952"/>
                    <a:pt x="321" y="970"/>
                    <a:pt x="358" y="970"/>
                  </a:cubicBezTo>
                  <a:cubicBezTo>
                    <a:pt x="374" y="970"/>
                    <a:pt x="392" y="966"/>
                    <a:pt x="410" y="955"/>
                  </a:cubicBezTo>
                  <a:cubicBezTo>
                    <a:pt x="462" y="930"/>
                    <a:pt x="481" y="863"/>
                    <a:pt x="451" y="811"/>
                  </a:cubicBezTo>
                  <a:cubicBezTo>
                    <a:pt x="421" y="759"/>
                    <a:pt x="399" y="722"/>
                    <a:pt x="384" y="693"/>
                  </a:cubicBezTo>
                  <a:lnTo>
                    <a:pt x="222" y="79"/>
                  </a:lnTo>
                  <a:cubicBezTo>
                    <a:pt x="210" y="34"/>
                    <a:pt x="168" y="1"/>
                    <a:pt x="120" y="1"/>
                  </a:cubicBezTo>
                  <a:close/>
                  <a:moveTo>
                    <a:pt x="744" y="1455"/>
                  </a:moveTo>
                  <a:cubicBezTo>
                    <a:pt x="726" y="1455"/>
                    <a:pt x="708" y="1459"/>
                    <a:pt x="691" y="1469"/>
                  </a:cubicBezTo>
                  <a:cubicBezTo>
                    <a:pt x="640" y="1494"/>
                    <a:pt x="621" y="1561"/>
                    <a:pt x="650" y="1613"/>
                  </a:cubicBezTo>
                  <a:lnTo>
                    <a:pt x="1038" y="2307"/>
                  </a:lnTo>
                  <a:cubicBezTo>
                    <a:pt x="1057" y="2345"/>
                    <a:pt x="1093" y="2362"/>
                    <a:pt x="1131" y="2362"/>
                  </a:cubicBezTo>
                  <a:cubicBezTo>
                    <a:pt x="1149" y="2362"/>
                    <a:pt x="1168" y="2359"/>
                    <a:pt x="1182" y="2352"/>
                  </a:cubicBezTo>
                  <a:cubicBezTo>
                    <a:pt x="1234" y="2322"/>
                    <a:pt x="1252" y="2256"/>
                    <a:pt x="1223" y="2204"/>
                  </a:cubicBezTo>
                  <a:lnTo>
                    <a:pt x="839" y="1509"/>
                  </a:lnTo>
                  <a:cubicBezTo>
                    <a:pt x="819" y="1475"/>
                    <a:pt x="781" y="1455"/>
                    <a:pt x="744" y="1455"/>
                  </a:cubicBezTo>
                  <a:close/>
                  <a:moveTo>
                    <a:pt x="1516" y="2847"/>
                  </a:moveTo>
                  <a:cubicBezTo>
                    <a:pt x="1498" y="2847"/>
                    <a:pt x="1480" y="2852"/>
                    <a:pt x="1463" y="2861"/>
                  </a:cubicBezTo>
                  <a:cubicBezTo>
                    <a:pt x="1412" y="2887"/>
                    <a:pt x="1393" y="2954"/>
                    <a:pt x="1422" y="3005"/>
                  </a:cubicBezTo>
                  <a:lnTo>
                    <a:pt x="1811" y="3704"/>
                  </a:lnTo>
                  <a:cubicBezTo>
                    <a:pt x="1828" y="3737"/>
                    <a:pt x="1866" y="3755"/>
                    <a:pt x="1903" y="3755"/>
                  </a:cubicBezTo>
                  <a:cubicBezTo>
                    <a:pt x="1922" y="3755"/>
                    <a:pt x="1936" y="3752"/>
                    <a:pt x="1954" y="3745"/>
                  </a:cubicBezTo>
                  <a:cubicBezTo>
                    <a:pt x="2006" y="3714"/>
                    <a:pt x="2024" y="3652"/>
                    <a:pt x="1995" y="3600"/>
                  </a:cubicBezTo>
                  <a:lnTo>
                    <a:pt x="1611" y="2902"/>
                  </a:lnTo>
                  <a:cubicBezTo>
                    <a:pt x="1591" y="2867"/>
                    <a:pt x="1554" y="2847"/>
                    <a:pt x="1516" y="28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8627750" y="4715484"/>
              <a:ext cx="38609" cy="33768"/>
            </a:xfrm>
            <a:custGeom>
              <a:avLst/>
              <a:gdLst/>
              <a:ahLst/>
              <a:cxnLst/>
              <a:rect l="l" t="t" r="r" b="b"/>
              <a:pathLst>
                <a:path w="718" h="628" extrusionOk="0">
                  <a:moveTo>
                    <a:pt x="490" y="1"/>
                  </a:moveTo>
                  <a:cubicBezTo>
                    <a:pt x="470" y="1"/>
                    <a:pt x="451" y="6"/>
                    <a:pt x="433" y="14"/>
                  </a:cubicBezTo>
                  <a:lnTo>
                    <a:pt x="67" y="240"/>
                  </a:lnTo>
                  <a:cubicBezTo>
                    <a:pt x="16" y="270"/>
                    <a:pt x="1" y="336"/>
                    <a:pt x="30" y="384"/>
                  </a:cubicBezTo>
                  <a:cubicBezTo>
                    <a:pt x="52" y="418"/>
                    <a:pt x="87" y="436"/>
                    <a:pt x="123" y="436"/>
                  </a:cubicBezTo>
                  <a:cubicBezTo>
                    <a:pt x="142" y="436"/>
                    <a:pt x="161" y="431"/>
                    <a:pt x="178" y="421"/>
                  </a:cubicBezTo>
                  <a:lnTo>
                    <a:pt x="422" y="273"/>
                  </a:lnTo>
                  <a:lnTo>
                    <a:pt x="495" y="546"/>
                  </a:lnTo>
                  <a:cubicBezTo>
                    <a:pt x="507" y="595"/>
                    <a:pt x="551" y="628"/>
                    <a:pt x="599" y="628"/>
                  </a:cubicBezTo>
                  <a:cubicBezTo>
                    <a:pt x="606" y="628"/>
                    <a:pt x="618" y="624"/>
                    <a:pt x="625" y="624"/>
                  </a:cubicBezTo>
                  <a:cubicBezTo>
                    <a:pt x="681" y="609"/>
                    <a:pt x="717" y="551"/>
                    <a:pt x="703" y="491"/>
                  </a:cubicBezTo>
                  <a:lnTo>
                    <a:pt x="592" y="81"/>
                  </a:lnTo>
                  <a:cubicBezTo>
                    <a:pt x="581" y="48"/>
                    <a:pt x="558" y="22"/>
                    <a:pt x="529" y="7"/>
                  </a:cubicBezTo>
                  <a:cubicBezTo>
                    <a:pt x="516" y="3"/>
                    <a:pt x="50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8427343" y="4749198"/>
              <a:ext cx="177826" cy="138673"/>
            </a:xfrm>
            <a:custGeom>
              <a:avLst/>
              <a:gdLst/>
              <a:ahLst/>
              <a:cxnLst/>
              <a:rect l="l" t="t" r="r" b="b"/>
              <a:pathLst>
                <a:path w="3307" h="2579" extrusionOk="0">
                  <a:moveTo>
                    <a:pt x="3186" y="0"/>
                  </a:moveTo>
                  <a:cubicBezTo>
                    <a:pt x="3167" y="0"/>
                    <a:pt x="3147" y="5"/>
                    <a:pt x="3129" y="16"/>
                  </a:cubicBezTo>
                  <a:lnTo>
                    <a:pt x="2468" y="418"/>
                  </a:lnTo>
                  <a:cubicBezTo>
                    <a:pt x="2417" y="451"/>
                    <a:pt x="2401" y="518"/>
                    <a:pt x="2432" y="566"/>
                  </a:cubicBezTo>
                  <a:cubicBezTo>
                    <a:pt x="2454" y="599"/>
                    <a:pt x="2487" y="618"/>
                    <a:pt x="2524" y="618"/>
                  </a:cubicBezTo>
                  <a:cubicBezTo>
                    <a:pt x="2542" y="618"/>
                    <a:pt x="2560" y="614"/>
                    <a:pt x="2579" y="603"/>
                  </a:cubicBezTo>
                  <a:lnTo>
                    <a:pt x="3240" y="197"/>
                  </a:lnTo>
                  <a:cubicBezTo>
                    <a:pt x="3292" y="167"/>
                    <a:pt x="3307" y="101"/>
                    <a:pt x="3277" y="52"/>
                  </a:cubicBezTo>
                  <a:cubicBezTo>
                    <a:pt x="3258" y="18"/>
                    <a:pt x="3222" y="0"/>
                    <a:pt x="3186" y="0"/>
                  </a:cubicBezTo>
                  <a:close/>
                  <a:moveTo>
                    <a:pt x="1874" y="831"/>
                  </a:moveTo>
                  <a:cubicBezTo>
                    <a:pt x="1849" y="831"/>
                    <a:pt x="1823" y="839"/>
                    <a:pt x="1803" y="858"/>
                  </a:cubicBezTo>
                  <a:lnTo>
                    <a:pt x="1220" y="1368"/>
                  </a:lnTo>
                  <a:cubicBezTo>
                    <a:pt x="1175" y="1409"/>
                    <a:pt x="1172" y="1475"/>
                    <a:pt x="1208" y="1519"/>
                  </a:cubicBezTo>
                  <a:cubicBezTo>
                    <a:pt x="1230" y="1542"/>
                    <a:pt x="1260" y="1556"/>
                    <a:pt x="1290" y="1556"/>
                  </a:cubicBezTo>
                  <a:cubicBezTo>
                    <a:pt x="1315" y="1556"/>
                    <a:pt x="1341" y="1545"/>
                    <a:pt x="1360" y="1530"/>
                  </a:cubicBezTo>
                  <a:lnTo>
                    <a:pt x="1944" y="1017"/>
                  </a:lnTo>
                  <a:cubicBezTo>
                    <a:pt x="1988" y="980"/>
                    <a:pt x="1995" y="909"/>
                    <a:pt x="1955" y="865"/>
                  </a:cubicBezTo>
                  <a:cubicBezTo>
                    <a:pt x="1934" y="843"/>
                    <a:pt x="1904" y="831"/>
                    <a:pt x="1874" y="831"/>
                  </a:cubicBezTo>
                  <a:close/>
                  <a:moveTo>
                    <a:pt x="708" y="1853"/>
                  </a:moveTo>
                  <a:cubicBezTo>
                    <a:pt x="683" y="1853"/>
                    <a:pt x="657" y="1862"/>
                    <a:pt x="636" y="1881"/>
                  </a:cubicBezTo>
                  <a:lnTo>
                    <a:pt x="48" y="2391"/>
                  </a:lnTo>
                  <a:cubicBezTo>
                    <a:pt x="4" y="2432"/>
                    <a:pt x="1" y="2498"/>
                    <a:pt x="41" y="2543"/>
                  </a:cubicBezTo>
                  <a:cubicBezTo>
                    <a:pt x="60" y="2565"/>
                    <a:pt x="89" y="2579"/>
                    <a:pt x="119" y="2579"/>
                  </a:cubicBezTo>
                  <a:cubicBezTo>
                    <a:pt x="144" y="2579"/>
                    <a:pt x="171" y="2568"/>
                    <a:pt x="189" y="2553"/>
                  </a:cubicBezTo>
                  <a:lnTo>
                    <a:pt x="776" y="2040"/>
                  </a:lnTo>
                  <a:cubicBezTo>
                    <a:pt x="821" y="2003"/>
                    <a:pt x="824" y="1933"/>
                    <a:pt x="787" y="1888"/>
                  </a:cubicBezTo>
                  <a:cubicBezTo>
                    <a:pt x="766" y="1865"/>
                    <a:pt x="737" y="1853"/>
                    <a:pt x="708" y="1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8378680" y="4903787"/>
              <a:ext cx="30059" cy="26616"/>
            </a:xfrm>
            <a:custGeom>
              <a:avLst/>
              <a:gdLst/>
              <a:ahLst/>
              <a:cxnLst/>
              <a:rect l="l" t="t" r="r" b="b"/>
              <a:pathLst>
                <a:path w="559" h="495" extrusionOk="0">
                  <a:moveTo>
                    <a:pt x="440" y="0"/>
                  </a:moveTo>
                  <a:cubicBezTo>
                    <a:pt x="415" y="0"/>
                    <a:pt x="390" y="9"/>
                    <a:pt x="370" y="26"/>
                  </a:cubicBezTo>
                  <a:lnTo>
                    <a:pt x="48" y="307"/>
                  </a:lnTo>
                  <a:cubicBezTo>
                    <a:pt x="4" y="347"/>
                    <a:pt x="0" y="413"/>
                    <a:pt x="38" y="457"/>
                  </a:cubicBezTo>
                  <a:cubicBezTo>
                    <a:pt x="60" y="484"/>
                    <a:pt x="89" y="495"/>
                    <a:pt x="118" y="495"/>
                  </a:cubicBezTo>
                  <a:cubicBezTo>
                    <a:pt x="145" y="495"/>
                    <a:pt x="171" y="488"/>
                    <a:pt x="189" y="469"/>
                  </a:cubicBezTo>
                  <a:lnTo>
                    <a:pt x="510" y="188"/>
                  </a:lnTo>
                  <a:cubicBezTo>
                    <a:pt x="555" y="147"/>
                    <a:pt x="558" y="81"/>
                    <a:pt x="522" y="36"/>
                  </a:cubicBezTo>
                  <a:cubicBezTo>
                    <a:pt x="500" y="12"/>
                    <a:pt x="47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8912041" y="4689943"/>
              <a:ext cx="35167" cy="14410"/>
            </a:xfrm>
            <a:custGeom>
              <a:avLst/>
              <a:gdLst/>
              <a:ahLst/>
              <a:cxnLst/>
              <a:rect l="l" t="t" r="r" b="b"/>
              <a:pathLst>
                <a:path w="654" h="268" extrusionOk="0">
                  <a:moveTo>
                    <a:pt x="537" y="1"/>
                  </a:moveTo>
                  <a:cubicBezTo>
                    <a:pt x="533" y="1"/>
                    <a:pt x="529" y="1"/>
                    <a:pt x="524" y="2"/>
                  </a:cubicBezTo>
                  <a:lnTo>
                    <a:pt x="103" y="54"/>
                  </a:lnTo>
                  <a:cubicBezTo>
                    <a:pt x="45" y="61"/>
                    <a:pt x="0" y="117"/>
                    <a:pt x="11" y="175"/>
                  </a:cubicBezTo>
                  <a:cubicBezTo>
                    <a:pt x="15" y="228"/>
                    <a:pt x="62" y="268"/>
                    <a:pt x="115" y="268"/>
                  </a:cubicBezTo>
                  <a:lnTo>
                    <a:pt x="129" y="268"/>
                  </a:lnTo>
                  <a:lnTo>
                    <a:pt x="555" y="213"/>
                  </a:lnTo>
                  <a:cubicBezTo>
                    <a:pt x="609" y="206"/>
                    <a:pt x="654" y="150"/>
                    <a:pt x="647" y="95"/>
                  </a:cubicBezTo>
                  <a:cubicBezTo>
                    <a:pt x="636" y="40"/>
                    <a:pt x="588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8719323" y="4698976"/>
              <a:ext cx="157016" cy="23659"/>
            </a:xfrm>
            <a:custGeom>
              <a:avLst/>
              <a:gdLst/>
              <a:ahLst/>
              <a:cxnLst/>
              <a:rect l="l" t="t" r="r" b="b"/>
              <a:pathLst>
                <a:path w="2920" h="440" extrusionOk="0">
                  <a:moveTo>
                    <a:pt x="2798" y="0"/>
                  </a:moveTo>
                  <a:cubicBezTo>
                    <a:pt x="2795" y="0"/>
                    <a:pt x="2793" y="0"/>
                    <a:pt x="2790" y="0"/>
                  </a:cubicBezTo>
                  <a:lnTo>
                    <a:pt x="1895" y="115"/>
                  </a:lnTo>
                  <a:cubicBezTo>
                    <a:pt x="1837" y="122"/>
                    <a:pt x="1796" y="178"/>
                    <a:pt x="1803" y="233"/>
                  </a:cubicBezTo>
                  <a:cubicBezTo>
                    <a:pt x="1811" y="288"/>
                    <a:pt x="1859" y="329"/>
                    <a:pt x="1911" y="329"/>
                  </a:cubicBezTo>
                  <a:lnTo>
                    <a:pt x="1926" y="329"/>
                  </a:lnTo>
                  <a:lnTo>
                    <a:pt x="2819" y="215"/>
                  </a:lnTo>
                  <a:cubicBezTo>
                    <a:pt x="2879" y="207"/>
                    <a:pt x="2919" y="152"/>
                    <a:pt x="2911" y="92"/>
                  </a:cubicBezTo>
                  <a:cubicBezTo>
                    <a:pt x="2905" y="36"/>
                    <a:pt x="2853" y="0"/>
                    <a:pt x="2798" y="0"/>
                  </a:cubicBezTo>
                  <a:close/>
                  <a:moveTo>
                    <a:pt x="1012" y="174"/>
                  </a:moveTo>
                  <a:cubicBezTo>
                    <a:pt x="1010" y="174"/>
                    <a:pt x="1008" y="174"/>
                    <a:pt x="1005" y="174"/>
                  </a:cubicBezTo>
                  <a:lnTo>
                    <a:pt x="105" y="229"/>
                  </a:lnTo>
                  <a:cubicBezTo>
                    <a:pt x="45" y="233"/>
                    <a:pt x="1" y="281"/>
                    <a:pt x="4" y="340"/>
                  </a:cubicBezTo>
                  <a:cubicBezTo>
                    <a:pt x="8" y="396"/>
                    <a:pt x="56" y="440"/>
                    <a:pt x="112" y="440"/>
                  </a:cubicBezTo>
                  <a:lnTo>
                    <a:pt x="119" y="440"/>
                  </a:lnTo>
                  <a:lnTo>
                    <a:pt x="1017" y="388"/>
                  </a:lnTo>
                  <a:cubicBezTo>
                    <a:pt x="1075" y="384"/>
                    <a:pt x="1120" y="333"/>
                    <a:pt x="1116" y="273"/>
                  </a:cubicBezTo>
                  <a:cubicBezTo>
                    <a:pt x="1113" y="217"/>
                    <a:pt x="1072" y="174"/>
                    <a:pt x="1012" y="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8648022" y="4714086"/>
              <a:ext cx="34791" cy="12905"/>
            </a:xfrm>
            <a:custGeom>
              <a:avLst/>
              <a:gdLst/>
              <a:ahLst/>
              <a:cxnLst/>
              <a:rect l="l" t="t" r="r" b="b"/>
              <a:pathLst>
                <a:path w="647" h="240" extrusionOk="0">
                  <a:moveTo>
                    <a:pt x="529" y="0"/>
                  </a:moveTo>
                  <a:lnTo>
                    <a:pt x="104" y="26"/>
                  </a:lnTo>
                  <a:cubicBezTo>
                    <a:pt x="45" y="30"/>
                    <a:pt x="1" y="81"/>
                    <a:pt x="4" y="140"/>
                  </a:cubicBezTo>
                  <a:cubicBezTo>
                    <a:pt x="8" y="195"/>
                    <a:pt x="56" y="240"/>
                    <a:pt x="111" y="240"/>
                  </a:cubicBezTo>
                  <a:lnTo>
                    <a:pt x="118" y="240"/>
                  </a:lnTo>
                  <a:lnTo>
                    <a:pt x="544" y="214"/>
                  </a:lnTo>
                  <a:cubicBezTo>
                    <a:pt x="603" y="210"/>
                    <a:pt x="647" y="159"/>
                    <a:pt x="643" y="103"/>
                  </a:cubicBezTo>
                  <a:cubicBezTo>
                    <a:pt x="640" y="45"/>
                    <a:pt x="595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8173326" y="4795709"/>
              <a:ext cx="906819" cy="256859"/>
            </a:xfrm>
            <a:custGeom>
              <a:avLst/>
              <a:gdLst/>
              <a:ahLst/>
              <a:cxnLst/>
              <a:rect l="l" t="t" r="r" b="b"/>
              <a:pathLst>
                <a:path w="16864" h="4777" extrusionOk="0">
                  <a:moveTo>
                    <a:pt x="10935" y="1"/>
                  </a:moveTo>
                  <a:cubicBezTo>
                    <a:pt x="9707" y="1"/>
                    <a:pt x="9034" y="1795"/>
                    <a:pt x="8038" y="1795"/>
                  </a:cubicBezTo>
                  <a:cubicBezTo>
                    <a:pt x="7767" y="1795"/>
                    <a:pt x="7473" y="1663"/>
                    <a:pt x="7137" y="1326"/>
                  </a:cubicBezTo>
                  <a:cubicBezTo>
                    <a:pt x="6794" y="984"/>
                    <a:pt x="6508" y="846"/>
                    <a:pt x="6263" y="846"/>
                  </a:cubicBezTo>
                  <a:cubicBezTo>
                    <a:pt x="5242" y="846"/>
                    <a:pt x="4927" y="3236"/>
                    <a:pt x="4150" y="3236"/>
                  </a:cubicBezTo>
                  <a:cubicBezTo>
                    <a:pt x="4015" y="3236"/>
                    <a:pt x="3866" y="3164"/>
                    <a:pt x="3698" y="2996"/>
                  </a:cubicBezTo>
                  <a:cubicBezTo>
                    <a:pt x="3428" y="2725"/>
                    <a:pt x="3120" y="2616"/>
                    <a:pt x="2800" y="2616"/>
                  </a:cubicBezTo>
                  <a:cubicBezTo>
                    <a:pt x="1500" y="2616"/>
                    <a:pt x="0" y="4418"/>
                    <a:pt x="0" y="4418"/>
                  </a:cubicBezTo>
                  <a:lnTo>
                    <a:pt x="16864" y="4777"/>
                  </a:lnTo>
                  <a:cubicBezTo>
                    <a:pt x="16864" y="4777"/>
                    <a:pt x="15323" y="3669"/>
                    <a:pt x="12497" y="846"/>
                  </a:cubicBezTo>
                  <a:cubicBezTo>
                    <a:pt x="11879" y="228"/>
                    <a:pt x="11372" y="1"/>
                    <a:pt x="10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8773785" y="4839377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8898564" y="4965938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8503326" y="49521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3" name="Google Shape;1063;p30"/>
          <p:cNvSpPr txBox="1">
            <a:spLocks noGrp="1"/>
          </p:cNvSpPr>
          <p:nvPr>
            <p:ph type="title"/>
          </p:nvPr>
        </p:nvSpPr>
        <p:spPr>
          <a:xfrm>
            <a:off x="4346526" y="1703677"/>
            <a:ext cx="4156800" cy="1312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e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Mong muốn trong kì nghỉ hè</a:t>
            </a:r>
            <a:endParaRPr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4" name="Google Shape;1064;p30"/>
          <p:cNvSpPr txBox="1">
            <a:spLocks noGrp="1"/>
          </p:cNvSpPr>
          <p:nvPr>
            <p:ph type="subTitle" idx="1"/>
          </p:nvPr>
        </p:nvSpPr>
        <p:spPr>
          <a:xfrm>
            <a:off x="4596276" y="3219345"/>
            <a:ext cx="3596100" cy="1265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Hãy viết về “Kì nghỉ hè trong mơ” của em bằng một bài thơ 3-5 khổ</a:t>
            </a:r>
            <a:endParaRPr dirty="0"/>
          </a:p>
        </p:txBody>
      </p:sp>
      <p:grpSp>
        <p:nvGrpSpPr>
          <p:cNvPr id="1065" name="Google Shape;1065;p30"/>
          <p:cNvGrpSpPr/>
          <p:nvPr/>
        </p:nvGrpSpPr>
        <p:grpSpPr>
          <a:xfrm>
            <a:off x="934925" y="3531075"/>
            <a:ext cx="933719" cy="889744"/>
            <a:chOff x="8088875" y="333925"/>
            <a:chExt cx="933719" cy="889744"/>
          </a:xfrm>
        </p:grpSpPr>
        <p:sp>
          <p:nvSpPr>
            <p:cNvPr id="1066" name="Google Shape;1066;p30"/>
            <p:cNvSpPr/>
            <p:nvPr/>
          </p:nvSpPr>
          <p:spPr>
            <a:xfrm>
              <a:off x="8254750" y="515867"/>
              <a:ext cx="767843" cy="707803"/>
            </a:xfrm>
            <a:custGeom>
              <a:avLst/>
              <a:gdLst/>
              <a:ahLst/>
              <a:cxnLst/>
              <a:rect l="l" t="t" r="r" b="b"/>
              <a:pathLst>
                <a:path w="17252" h="15903" extrusionOk="0">
                  <a:moveTo>
                    <a:pt x="8628" y="1"/>
                  </a:moveTo>
                  <a:cubicBezTo>
                    <a:pt x="3863" y="1"/>
                    <a:pt x="0" y="3560"/>
                    <a:pt x="0" y="7951"/>
                  </a:cubicBezTo>
                  <a:cubicBezTo>
                    <a:pt x="0" y="12342"/>
                    <a:pt x="3863" y="15902"/>
                    <a:pt x="8628" y="15902"/>
                  </a:cubicBezTo>
                  <a:cubicBezTo>
                    <a:pt x="13390" y="15902"/>
                    <a:pt x="17252" y="12342"/>
                    <a:pt x="17252" y="7951"/>
                  </a:cubicBezTo>
                  <a:cubicBezTo>
                    <a:pt x="17252" y="3560"/>
                    <a:pt x="13390" y="1"/>
                    <a:pt x="8628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8088875" y="333925"/>
              <a:ext cx="823611" cy="823656"/>
            </a:xfrm>
            <a:custGeom>
              <a:avLst/>
              <a:gdLst/>
              <a:ahLst/>
              <a:cxnLst/>
              <a:rect l="l" t="t" r="r" b="b"/>
              <a:pathLst>
                <a:path w="18505" h="18506" extrusionOk="0">
                  <a:moveTo>
                    <a:pt x="9252" y="0"/>
                  </a:moveTo>
                  <a:cubicBezTo>
                    <a:pt x="4144" y="0"/>
                    <a:pt x="0" y="4144"/>
                    <a:pt x="0" y="9253"/>
                  </a:cubicBezTo>
                  <a:cubicBezTo>
                    <a:pt x="0" y="14362"/>
                    <a:pt x="4144" y="18506"/>
                    <a:pt x="9252" y="18506"/>
                  </a:cubicBezTo>
                  <a:cubicBezTo>
                    <a:pt x="14361" y="18506"/>
                    <a:pt x="18505" y="14362"/>
                    <a:pt x="18505" y="9253"/>
                  </a:cubicBezTo>
                  <a:cubicBezTo>
                    <a:pt x="18505" y="4144"/>
                    <a:pt x="14361" y="0"/>
                    <a:pt x="9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8168052" y="413102"/>
              <a:ext cx="744432" cy="744477"/>
            </a:xfrm>
            <a:custGeom>
              <a:avLst/>
              <a:gdLst/>
              <a:ahLst/>
              <a:cxnLst/>
              <a:rect l="l" t="t" r="r" b="b"/>
              <a:pathLst>
                <a:path w="16726" h="16727" extrusionOk="0">
                  <a:moveTo>
                    <a:pt x="12929" y="1"/>
                  </a:moveTo>
                  <a:lnTo>
                    <a:pt x="12929" y="1"/>
                  </a:lnTo>
                  <a:cubicBezTo>
                    <a:pt x="14046" y="1530"/>
                    <a:pt x="14709" y="3416"/>
                    <a:pt x="14709" y="5457"/>
                  </a:cubicBezTo>
                  <a:cubicBezTo>
                    <a:pt x="14709" y="10566"/>
                    <a:pt x="10565" y="14710"/>
                    <a:pt x="5457" y="14710"/>
                  </a:cubicBezTo>
                  <a:cubicBezTo>
                    <a:pt x="3416" y="14710"/>
                    <a:pt x="1533" y="14047"/>
                    <a:pt x="1" y="12931"/>
                  </a:cubicBezTo>
                  <a:lnTo>
                    <a:pt x="1" y="12931"/>
                  </a:lnTo>
                  <a:cubicBezTo>
                    <a:pt x="1684" y="15229"/>
                    <a:pt x="4406" y="16727"/>
                    <a:pt x="7473" y="16727"/>
                  </a:cubicBezTo>
                  <a:cubicBezTo>
                    <a:pt x="12582" y="16727"/>
                    <a:pt x="16726" y="12583"/>
                    <a:pt x="16726" y="7474"/>
                  </a:cubicBezTo>
                  <a:cubicBezTo>
                    <a:pt x="16726" y="4406"/>
                    <a:pt x="15232" y="1685"/>
                    <a:pt x="12929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8117137" y="525391"/>
              <a:ext cx="347604" cy="630538"/>
            </a:xfrm>
            <a:custGeom>
              <a:avLst/>
              <a:gdLst/>
              <a:ahLst/>
              <a:cxnLst/>
              <a:rect l="l" t="t" r="r" b="b"/>
              <a:pathLst>
                <a:path w="7810" h="14167" extrusionOk="0">
                  <a:moveTo>
                    <a:pt x="5030" y="0"/>
                  </a:moveTo>
                  <a:lnTo>
                    <a:pt x="5030" y="0"/>
                  </a:lnTo>
                  <a:cubicBezTo>
                    <a:pt x="1278" y="2487"/>
                    <a:pt x="261" y="6161"/>
                    <a:pt x="0" y="8318"/>
                  </a:cubicBezTo>
                  <a:cubicBezTo>
                    <a:pt x="1254" y="11524"/>
                    <a:pt x="4240" y="13857"/>
                    <a:pt x="7810" y="14166"/>
                  </a:cubicBezTo>
                  <a:cubicBezTo>
                    <a:pt x="4134" y="8297"/>
                    <a:pt x="5030" y="0"/>
                    <a:pt x="5030" y="0"/>
                  </a:cubicBezTo>
                  <a:close/>
                </a:path>
              </a:pathLst>
            </a:custGeom>
            <a:solidFill>
              <a:srgbClr val="FF4E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8168363" y="988701"/>
              <a:ext cx="296375" cy="167215"/>
            </a:xfrm>
            <a:custGeom>
              <a:avLst/>
              <a:gdLst/>
              <a:ahLst/>
              <a:cxnLst/>
              <a:rect l="l" t="t" r="r" b="b"/>
              <a:pathLst>
                <a:path w="6659" h="3757" extrusionOk="0">
                  <a:moveTo>
                    <a:pt x="0" y="1"/>
                  </a:moveTo>
                  <a:lnTo>
                    <a:pt x="0" y="1"/>
                  </a:lnTo>
                  <a:cubicBezTo>
                    <a:pt x="1533" y="2093"/>
                    <a:pt x="3924" y="3519"/>
                    <a:pt x="6659" y="3756"/>
                  </a:cubicBezTo>
                  <a:cubicBezTo>
                    <a:pt x="6261" y="3120"/>
                    <a:pt x="5917" y="2454"/>
                    <a:pt x="5618" y="1774"/>
                  </a:cubicBezTo>
                  <a:cubicBezTo>
                    <a:pt x="5560" y="1774"/>
                    <a:pt x="5504" y="1777"/>
                    <a:pt x="5450" y="1777"/>
                  </a:cubicBezTo>
                  <a:cubicBezTo>
                    <a:pt x="3412" y="1777"/>
                    <a:pt x="1529" y="1117"/>
                    <a:pt x="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0"/>
            <p:cNvSpPr/>
            <p:nvPr/>
          </p:nvSpPr>
          <p:spPr>
            <a:xfrm>
              <a:off x="8341004" y="358982"/>
              <a:ext cx="571476" cy="465860"/>
            </a:xfrm>
            <a:custGeom>
              <a:avLst/>
              <a:gdLst/>
              <a:ahLst/>
              <a:cxnLst/>
              <a:rect l="l" t="t" r="r" b="b"/>
              <a:pathLst>
                <a:path w="12840" h="10467" extrusionOk="0">
                  <a:moveTo>
                    <a:pt x="6773" y="0"/>
                  </a:moveTo>
                  <a:cubicBezTo>
                    <a:pt x="4917" y="149"/>
                    <a:pt x="2560" y="1045"/>
                    <a:pt x="0" y="3739"/>
                  </a:cubicBezTo>
                  <a:cubicBezTo>
                    <a:pt x="0" y="3739"/>
                    <a:pt x="108" y="3733"/>
                    <a:pt x="305" y="3733"/>
                  </a:cubicBezTo>
                  <a:cubicBezTo>
                    <a:pt x="1805" y="3733"/>
                    <a:pt x="8494" y="4103"/>
                    <a:pt x="12668" y="10466"/>
                  </a:cubicBezTo>
                  <a:cubicBezTo>
                    <a:pt x="12781" y="9892"/>
                    <a:pt x="12840" y="9298"/>
                    <a:pt x="12840" y="8690"/>
                  </a:cubicBezTo>
                  <a:cubicBezTo>
                    <a:pt x="12840" y="4697"/>
                    <a:pt x="10315" y="1299"/>
                    <a:pt x="6773" y="0"/>
                  </a:cubicBez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8743475" y="413102"/>
              <a:ext cx="168995" cy="411739"/>
            </a:xfrm>
            <a:custGeom>
              <a:avLst/>
              <a:gdLst/>
              <a:ahLst/>
              <a:cxnLst/>
              <a:rect l="l" t="t" r="r" b="b"/>
              <a:pathLst>
                <a:path w="3797" h="9251" extrusionOk="0">
                  <a:moveTo>
                    <a:pt x="0" y="1"/>
                  </a:moveTo>
                  <a:lnTo>
                    <a:pt x="0" y="1"/>
                  </a:lnTo>
                  <a:cubicBezTo>
                    <a:pt x="1117" y="1530"/>
                    <a:pt x="1780" y="3416"/>
                    <a:pt x="1780" y="5457"/>
                  </a:cubicBezTo>
                  <a:cubicBezTo>
                    <a:pt x="1780" y="5928"/>
                    <a:pt x="1746" y="6391"/>
                    <a:pt x="1677" y="6845"/>
                  </a:cubicBezTo>
                  <a:cubicBezTo>
                    <a:pt x="2365" y="7533"/>
                    <a:pt x="3021" y="8329"/>
                    <a:pt x="3625" y="9250"/>
                  </a:cubicBezTo>
                  <a:cubicBezTo>
                    <a:pt x="3738" y="8676"/>
                    <a:pt x="3797" y="8082"/>
                    <a:pt x="3797" y="7474"/>
                  </a:cubicBezTo>
                  <a:cubicBezTo>
                    <a:pt x="3797" y="4402"/>
                    <a:pt x="2303" y="1685"/>
                    <a:pt x="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8152920" y="366014"/>
              <a:ext cx="188133" cy="159426"/>
            </a:xfrm>
            <a:custGeom>
              <a:avLst/>
              <a:gdLst/>
              <a:ahLst/>
              <a:cxnLst/>
              <a:rect l="l" t="t" r="r" b="b"/>
              <a:pathLst>
                <a:path w="4227" h="3582" extrusionOk="0">
                  <a:moveTo>
                    <a:pt x="4226" y="1"/>
                  </a:moveTo>
                  <a:cubicBezTo>
                    <a:pt x="2478" y="736"/>
                    <a:pt x="1004" y="1997"/>
                    <a:pt x="0" y="3581"/>
                  </a:cubicBezTo>
                  <a:lnTo>
                    <a:pt x="4226" y="3581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rgbClr val="117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8242645" y="444523"/>
              <a:ext cx="196901" cy="161740"/>
            </a:xfrm>
            <a:custGeom>
              <a:avLst/>
              <a:gdLst/>
              <a:ahLst/>
              <a:cxnLst/>
              <a:rect l="l" t="t" r="r" b="b"/>
              <a:pathLst>
                <a:path w="4424" h="3634" extrusionOk="0">
                  <a:moveTo>
                    <a:pt x="2619" y="0"/>
                  </a:moveTo>
                  <a:cubicBezTo>
                    <a:pt x="2158" y="0"/>
                    <a:pt x="1659" y="162"/>
                    <a:pt x="1221" y="487"/>
                  </a:cubicBezTo>
                  <a:cubicBezTo>
                    <a:pt x="304" y="1171"/>
                    <a:pt x="1" y="2319"/>
                    <a:pt x="548" y="3054"/>
                  </a:cubicBezTo>
                  <a:cubicBezTo>
                    <a:pt x="833" y="3439"/>
                    <a:pt x="1296" y="3633"/>
                    <a:pt x="1803" y="3633"/>
                  </a:cubicBezTo>
                  <a:cubicBezTo>
                    <a:pt x="2264" y="3633"/>
                    <a:pt x="2763" y="3472"/>
                    <a:pt x="3200" y="3146"/>
                  </a:cubicBezTo>
                  <a:cubicBezTo>
                    <a:pt x="4121" y="2463"/>
                    <a:pt x="4423" y="1315"/>
                    <a:pt x="3873" y="580"/>
                  </a:cubicBezTo>
                  <a:cubicBezTo>
                    <a:pt x="3587" y="195"/>
                    <a:pt x="3126" y="0"/>
                    <a:pt x="261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30"/>
          <p:cNvGrpSpPr/>
          <p:nvPr/>
        </p:nvGrpSpPr>
        <p:grpSpPr>
          <a:xfrm>
            <a:off x="1061182" y="1623525"/>
            <a:ext cx="1663622" cy="1615457"/>
            <a:chOff x="1061182" y="1623525"/>
            <a:chExt cx="1663622" cy="1615457"/>
          </a:xfrm>
        </p:grpSpPr>
        <p:sp>
          <p:nvSpPr>
            <p:cNvPr id="1076" name="Google Shape;1076;p30"/>
            <p:cNvSpPr/>
            <p:nvPr/>
          </p:nvSpPr>
          <p:spPr>
            <a:xfrm rot="1610678">
              <a:off x="1255653" y="1848528"/>
              <a:ext cx="1274681" cy="1165453"/>
            </a:xfrm>
            <a:custGeom>
              <a:avLst/>
              <a:gdLst/>
              <a:ahLst/>
              <a:cxnLst/>
              <a:rect l="l" t="t" r="r" b="b"/>
              <a:pathLst>
                <a:path w="22801" h="20848" extrusionOk="0">
                  <a:moveTo>
                    <a:pt x="11412" y="0"/>
                  </a:moveTo>
                  <a:cubicBezTo>
                    <a:pt x="10684" y="0"/>
                    <a:pt x="9946" y="77"/>
                    <a:pt x="9206" y="236"/>
                  </a:cubicBezTo>
                  <a:cubicBezTo>
                    <a:pt x="3578" y="1449"/>
                    <a:pt x="1" y="6995"/>
                    <a:pt x="1214" y="12619"/>
                  </a:cubicBezTo>
                  <a:cubicBezTo>
                    <a:pt x="2267" y="17507"/>
                    <a:pt x="6588" y="20847"/>
                    <a:pt x="11391" y="20847"/>
                  </a:cubicBezTo>
                  <a:cubicBezTo>
                    <a:pt x="12119" y="20847"/>
                    <a:pt x="12857" y="20771"/>
                    <a:pt x="13597" y="20611"/>
                  </a:cubicBezTo>
                  <a:cubicBezTo>
                    <a:pt x="19225" y="19398"/>
                    <a:pt x="22801" y="13853"/>
                    <a:pt x="21588" y="8225"/>
                  </a:cubicBezTo>
                  <a:cubicBezTo>
                    <a:pt x="20534" y="3340"/>
                    <a:pt x="16214" y="0"/>
                    <a:pt x="1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0"/>
            <p:cNvSpPr/>
            <p:nvPr/>
          </p:nvSpPr>
          <p:spPr>
            <a:xfrm rot="1610678">
              <a:off x="1496461" y="1967215"/>
              <a:ext cx="1005556" cy="1104184"/>
            </a:xfrm>
            <a:custGeom>
              <a:avLst/>
              <a:gdLst/>
              <a:ahLst/>
              <a:cxnLst/>
              <a:rect l="l" t="t" r="r" b="b"/>
              <a:pathLst>
                <a:path w="17987" h="19752" extrusionOk="0">
                  <a:moveTo>
                    <a:pt x="11228" y="1"/>
                  </a:moveTo>
                  <a:lnTo>
                    <a:pt x="11228" y="1"/>
                  </a:lnTo>
                  <a:cubicBezTo>
                    <a:pt x="12998" y="1440"/>
                    <a:pt x="14307" y="3470"/>
                    <a:pt x="14826" y="5876"/>
                  </a:cubicBezTo>
                  <a:cubicBezTo>
                    <a:pt x="16039" y="11500"/>
                    <a:pt x="12462" y="17046"/>
                    <a:pt x="6837" y="18259"/>
                  </a:cubicBezTo>
                  <a:cubicBezTo>
                    <a:pt x="6098" y="18418"/>
                    <a:pt x="5360" y="18495"/>
                    <a:pt x="4633" y="18495"/>
                  </a:cubicBezTo>
                  <a:cubicBezTo>
                    <a:pt x="2996" y="18495"/>
                    <a:pt x="1414" y="18106"/>
                    <a:pt x="1" y="17400"/>
                  </a:cubicBezTo>
                  <a:lnTo>
                    <a:pt x="1" y="17400"/>
                  </a:lnTo>
                  <a:cubicBezTo>
                    <a:pt x="1825" y="18888"/>
                    <a:pt x="4141" y="19752"/>
                    <a:pt x="6582" y="19752"/>
                  </a:cubicBezTo>
                  <a:cubicBezTo>
                    <a:pt x="7308" y="19752"/>
                    <a:pt x="8045" y="19675"/>
                    <a:pt x="8783" y="19516"/>
                  </a:cubicBezTo>
                  <a:cubicBezTo>
                    <a:pt x="14411" y="18303"/>
                    <a:pt x="17987" y="12758"/>
                    <a:pt x="16774" y="7130"/>
                  </a:cubicBezTo>
                  <a:cubicBezTo>
                    <a:pt x="16080" y="3911"/>
                    <a:pt x="13964" y="1361"/>
                    <a:pt x="11228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 rot="1610678">
              <a:off x="1638360" y="2113956"/>
              <a:ext cx="545014" cy="498090"/>
            </a:xfrm>
            <a:custGeom>
              <a:avLst/>
              <a:gdLst/>
              <a:ahLst/>
              <a:cxnLst/>
              <a:rect l="l" t="t" r="r" b="b"/>
              <a:pathLst>
                <a:path w="9749" h="8910" extrusionOk="0">
                  <a:moveTo>
                    <a:pt x="4879" y="1"/>
                  </a:moveTo>
                  <a:cubicBezTo>
                    <a:pt x="4568" y="1"/>
                    <a:pt x="4252" y="33"/>
                    <a:pt x="3935" y="102"/>
                  </a:cubicBezTo>
                  <a:cubicBezTo>
                    <a:pt x="1533" y="621"/>
                    <a:pt x="1" y="2988"/>
                    <a:pt x="520" y="5393"/>
                  </a:cubicBezTo>
                  <a:cubicBezTo>
                    <a:pt x="970" y="7482"/>
                    <a:pt x="2817" y="8910"/>
                    <a:pt x="4871" y="8910"/>
                  </a:cubicBezTo>
                  <a:cubicBezTo>
                    <a:pt x="5182" y="8910"/>
                    <a:pt x="5498" y="8877"/>
                    <a:pt x="5814" y="8809"/>
                  </a:cubicBezTo>
                  <a:cubicBezTo>
                    <a:pt x="8219" y="8293"/>
                    <a:pt x="9749" y="5923"/>
                    <a:pt x="9229" y="3517"/>
                  </a:cubicBezTo>
                  <a:cubicBezTo>
                    <a:pt x="8779" y="1428"/>
                    <a:pt x="6932" y="1"/>
                    <a:pt x="4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 rot="1610678">
              <a:off x="1606621" y="2341458"/>
              <a:ext cx="520751" cy="335526"/>
            </a:xfrm>
            <a:custGeom>
              <a:avLst/>
              <a:gdLst/>
              <a:ahLst/>
              <a:cxnLst/>
              <a:rect l="l" t="t" r="r" b="b"/>
              <a:pathLst>
                <a:path w="9315" h="6002" extrusionOk="0">
                  <a:moveTo>
                    <a:pt x="8621" y="0"/>
                  </a:moveTo>
                  <a:lnTo>
                    <a:pt x="8621" y="0"/>
                  </a:lnTo>
                  <a:cubicBezTo>
                    <a:pt x="8775" y="2179"/>
                    <a:pt x="7312" y="4196"/>
                    <a:pt x="5116" y="4667"/>
                  </a:cubicBezTo>
                  <a:cubicBezTo>
                    <a:pt x="4800" y="4735"/>
                    <a:pt x="4483" y="4768"/>
                    <a:pt x="4172" y="4768"/>
                  </a:cubicBezTo>
                  <a:cubicBezTo>
                    <a:pt x="2325" y="4768"/>
                    <a:pt x="647" y="3612"/>
                    <a:pt x="1" y="1860"/>
                  </a:cubicBezTo>
                  <a:lnTo>
                    <a:pt x="1" y="1860"/>
                  </a:lnTo>
                  <a:cubicBezTo>
                    <a:pt x="14" y="2066"/>
                    <a:pt x="45" y="2275"/>
                    <a:pt x="90" y="2485"/>
                  </a:cubicBezTo>
                  <a:cubicBezTo>
                    <a:pt x="540" y="4574"/>
                    <a:pt x="2385" y="6001"/>
                    <a:pt x="4437" y="6001"/>
                  </a:cubicBezTo>
                  <a:cubicBezTo>
                    <a:pt x="4749" y="6001"/>
                    <a:pt x="5065" y="5969"/>
                    <a:pt x="5381" y="5900"/>
                  </a:cubicBezTo>
                  <a:cubicBezTo>
                    <a:pt x="7786" y="5381"/>
                    <a:pt x="9314" y="3010"/>
                    <a:pt x="8796" y="609"/>
                  </a:cubicBezTo>
                  <a:cubicBezTo>
                    <a:pt x="8751" y="399"/>
                    <a:pt x="8693" y="197"/>
                    <a:pt x="8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rot="1610678">
              <a:off x="1492076" y="2494031"/>
              <a:ext cx="191194" cy="262238"/>
            </a:xfrm>
            <a:custGeom>
              <a:avLst/>
              <a:gdLst/>
              <a:ahLst/>
              <a:cxnLst/>
              <a:rect l="l" t="t" r="r" b="b"/>
              <a:pathLst>
                <a:path w="3420" h="4691" extrusionOk="0">
                  <a:moveTo>
                    <a:pt x="3055" y="0"/>
                  </a:moveTo>
                  <a:lnTo>
                    <a:pt x="1" y="3478"/>
                  </a:lnTo>
                  <a:lnTo>
                    <a:pt x="1124" y="4361"/>
                  </a:lnTo>
                  <a:lnTo>
                    <a:pt x="2278" y="2231"/>
                  </a:lnTo>
                  <a:lnTo>
                    <a:pt x="1993" y="4649"/>
                  </a:lnTo>
                  <a:lnTo>
                    <a:pt x="3419" y="4691"/>
                  </a:lnTo>
                  <a:lnTo>
                    <a:pt x="30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30"/>
          <p:cNvGrpSpPr/>
          <p:nvPr/>
        </p:nvGrpSpPr>
        <p:grpSpPr>
          <a:xfrm>
            <a:off x="2724793" y="2809694"/>
            <a:ext cx="1179623" cy="988011"/>
            <a:chOff x="2770643" y="1634844"/>
            <a:chExt cx="1179623" cy="988011"/>
          </a:xfrm>
        </p:grpSpPr>
        <p:sp>
          <p:nvSpPr>
            <p:cNvPr id="1082" name="Google Shape;1082;p30"/>
            <p:cNvSpPr/>
            <p:nvPr/>
          </p:nvSpPr>
          <p:spPr>
            <a:xfrm rot="1610678">
              <a:off x="3451097" y="1946259"/>
              <a:ext cx="49476" cy="49641"/>
            </a:xfrm>
            <a:custGeom>
              <a:avLst/>
              <a:gdLst/>
              <a:ahLst/>
              <a:cxnLst/>
              <a:rect l="l" t="t" r="r" b="b"/>
              <a:pathLst>
                <a:path w="885" h="888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7"/>
                    <a:pt x="440" y="887"/>
                  </a:cubicBezTo>
                  <a:cubicBezTo>
                    <a:pt x="684" y="887"/>
                    <a:pt x="884" y="688"/>
                    <a:pt x="884" y="444"/>
                  </a:cubicBezTo>
                  <a:cubicBezTo>
                    <a:pt x="884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rot="1610678">
              <a:off x="3553029" y="2025653"/>
              <a:ext cx="49420" cy="49585"/>
            </a:xfrm>
            <a:custGeom>
              <a:avLst/>
              <a:gdLst/>
              <a:ahLst/>
              <a:cxnLst/>
              <a:rect l="l" t="t" r="r" b="b"/>
              <a:pathLst>
                <a:path w="884" h="887" extrusionOk="0">
                  <a:moveTo>
                    <a:pt x="440" y="0"/>
                  </a:moveTo>
                  <a:cubicBezTo>
                    <a:pt x="196" y="0"/>
                    <a:pt x="1" y="200"/>
                    <a:pt x="1" y="443"/>
                  </a:cubicBezTo>
                  <a:cubicBezTo>
                    <a:pt x="1" y="687"/>
                    <a:pt x="196" y="887"/>
                    <a:pt x="440" y="887"/>
                  </a:cubicBezTo>
                  <a:cubicBezTo>
                    <a:pt x="684" y="887"/>
                    <a:pt x="884" y="687"/>
                    <a:pt x="884" y="443"/>
                  </a:cubicBezTo>
                  <a:cubicBezTo>
                    <a:pt x="884" y="200"/>
                    <a:pt x="684" y="0"/>
                    <a:pt x="440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rot="1610678">
              <a:off x="3445120" y="2129277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5"/>
                    <a:pt x="199" y="883"/>
                    <a:pt x="443" y="883"/>
                  </a:cubicBezTo>
                  <a:cubicBezTo>
                    <a:pt x="687" y="883"/>
                    <a:pt x="887" y="685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 rot="1610678">
              <a:off x="2907743" y="1732633"/>
              <a:ext cx="462890" cy="665909"/>
            </a:xfrm>
            <a:custGeom>
              <a:avLst/>
              <a:gdLst/>
              <a:ahLst/>
              <a:cxnLst/>
              <a:rect l="l" t="t" r="r" b="b"/>
              <a:pathLst>
                <a:path w="8280" h="11912" extrusionOk="0">
                  <a:moveTo>
                    <a:pt x="5015" y="1"/>
                  </a:moveTo>
                  <a:cubicBezTo>
                    <a:pt x="3575" y="1"/>
                    <a:pt x="2632" y="974"/>
                    <a:pt x="2024" y="2230"/>
                  </a:cubicBezTo>
                  <a:cubicBezTo>
                    <a:pt x="1662" y="2972"/>
                    <a:pt x="1580" y="3717"/>
                    <a:pt x="1597" y="4315"/>
                  </a:cubicBezTo>
                  <a:cubicBezTo>
                    <a:pt x="1621" y="5188"/>
                    <a:pt x="1477" y="6054"/>
                    <a:pt x="1178" y="6871"/>
                  </a:cubicBezTo>
                  <a:cubicBezTo>
                    <a:pt x="1" y="10110"/>
                    <a:pt x="1499" y="11912"/>
                    <a:pt x="2903" y="11912"/>
                  </a:cubicBezTo>
                  <a:cubicBezTo>
                    <a:pt x="3141" y="11912"/>
                    <a:pt x="3377" y="11860"/>
                    <a:pt x="3597" y="11754"/>
                  </a:cubicBezTo>
                  <a:cubicBezTo>
                    <a:pt x="6404" y="10401"/>
                    <a:pt x="4126" y="7721"/>
                    <a:pt x="5411" y="6497"/>
                  </a:cubicBezTo>
                  <a:cubicBezTo>
                    <a:pt x="7287" y="4714"/>
                    <a:pt x="8280" y="993"/>
                    <a:pt x="6538" y="316"/>
                  </a:cubicBezTo>
                  <a:cubicBezTo>
                    <a:pt x="5977" y="99"/>
                    <a:pt x="5471" y="1"/>
                    <a:pt x="5015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rot="1610678">
              <a:off x="2896060" y="1703474"/>
              <a:ext cx="462890" cy="665909"/>
            </a:xfrm>
            <a:custGeom>
              <a:avLst/>
              <a:gdLst/>
              <a:ahLst/>
              <a:cxnLst/>
              <a:rect l="l" t="t" r="r" b="b"/>
              <a:pathLst>
                <a:path w="8280" h="11912" extrusionOk="0">
                  <a:moveTo>
                    <a:pt x="5012" y="1"/>
                  </a:moveTo>
                  <a:cubicBezTo>
                    <a:pt x="3572" y="1"/>
                    <a:pt x="2627" y="974"/>
                    <a:pt x="2019" y="2230"/>
                  </a:cubicBezTo>
                  <a:cubicBezTo>
                    <a:pt x="1659" y="2972"/>
                    <a:pt x="1576" y="3717"/>
                    <a:pt x="1594" y="4315"/>
                  </a:cubicBezTo>
                  <a:cubicBezTo>
                    <a:pt x="1618" y="5188"/>
                    <a:pt x="1473" y="6054"/>
                    <a:pt x="1177" y="6871"/>
                  </a:cubicBezTo>
                  <a:cubicBezTo>
                    <a:pt x="0" y="10110"/>
                    <a:pt x="1496" y="11912"/>
                    <a:pt x="2901" y="11912"/>
                  </a:cubicBezTo>
                  <a:cubicBezTo>
                    <a:pt x="3140" y="11912"/>
                    <a:pt x="3377" y="11860"/>
                    <a:pt x="3597" y="11754"/>
                  </a:cubicBezTo>
                  <a:cubicBezTo>
                    <a:pt x="6404" y="10400"/>
                    <a:pt x="4125" y="7721"/>
                    <a:pt x="5411" y="6497"/>
                  </a:cubicBezTo>
                  <a:cubicBezTo>
                    <a:pt x="7284" y="4714"/>
                    <a:pt x="8280" y="993"/>
                    <a:pt x="6534" y="316"/>
                  </a:cubicBezTo>
                  <a:cubicBezTo>
                    <a:pt x="5974" y="98"/>
                    <a:pt x="5468" y="1"/>
                    <a:pt x="5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rot="1610678">
              <a:off x="2828732" y="2133668"/>
              <a:ext cx="250844" cy="177434"/>
            </a:xfrm>
            <a:custGeom>
              <a:avLst/>
              <a:gdLst/>
              <a:ahLst/>
              <a:cxnLst/>
              <a:rect l="l" t="t" r="r" b="b"/>
              <a:pathLst>
                <a:path w="4487" h="3174" extrusionOk="0">
                  <a:moveTo>
                    <a:pt x="130" y="0"/>
                  </a:moveTo>
                  <a:cubicBezTo>
                    <a:pt x="0" y="2058"/>
                    <a:pt x="1163" y="3174"/>
                    <a:pt x="2270" y="3174"/>
                  </a:cubicBezTo>
                  <a:cubicBezTo>
                    <a:pt x="2509" y="3174"/>
                    <a:pt x="2745" y="3122"/>
                    <a:pt x="2965" y="3017"/>
                  </a:cubicBezTo>
                  <a:cubicBezTo>
                    <a:pt x="4315" y="2364"/>
                    <a:pt x="4487" y="1405"/>
                    <a:pt x="4449" y="451"/>
                  </a:cubicBezTo>
                  <a:lnTo>
                    <a:pt x="4449" y="451"/>
                  </a:lnTo>
                  <a:cubicBezTo>
                    <a:pt x="4390" y="1226"/>
                    <a:pt x="4075" y="1962"/>
                    <a:pt x="2968" y="2495"/>
                  </a:cubicBezTo>
                  <a:cubicBezTo>
                    <a:pt x="2748" y="2601"/>
                    <a:pt x="2513" y="2653"/>
                    <a:pt x="2274" y="2653"/>
                  </a:cubicBezTo>
                  <a:cubicBezTo>
                    <a:pt x="1266" y="2653"/>
                    <a:pt x="210" y="1723"/>
                    <a:pt x="130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0"/>
            <p:cNvSpPr/>
            <p:nvPr/>
          </p:nvSpPr>
          <p:spPr>
            <a:xfrm rot="1610678">
              <a:off x="3043295" y="1815429"/>
              <a:ext cx="259397" cy="231548"/>
            </a:xfrm>
            <a:custGeom>
              <a:avLst/>
              <a:gdLst/>
              <a:ahLst/>
              <a:cxnLst/>
              <a:rect l="l" t="t" r="r" b="b"/>
              <a:pathLst>
                <a:path w="4640" h="4142" extrusionOk="0">
                  <a:moveTo>
                    <a:pt x="3391" y="1"/>
                  </a:moveTo>
                  <a:cubicBezTo>
                    <a:pt x="1925" y="1"/>
                    <a:pt x="299" y="2366"/>
                    <a:pt x="114" y="2642"/>
                  </a:cubicBezTo>
                  <a:cubicBezTo>
                    <a:pt x="1" y="2814"/>
                    <a:pt x="45" y="3051"/>
                    <a:pt x="220" y="3165"/>
                  </a:cubicBezTo>
                  <a:cubicBezTo>
                    <a:pt x="255" y="3189"/>
                    <a:pt x="296" y="3206"/>
                    <a:pt x="334" y="3216"/>
                  </a:cubicBezTo>
                  <a:cubicBezTo>
                    <a:pt x="366" y="3224"/>
                    <a:pt x="399" y="3229"/>
                    <a:pt x="431" y="3229"/>
                  </a:cubicBezTo>
                  <a:cubicBezTo>
                    <a:pt x="553" y="3229"/>
                    <a:pt x="672" y="3170"/>
                    <a:pt x="743" y="3062"/>
                  </a:cubicBezTo>
                  <a:cubicBezTo>
                    <a:pt x="1347" y="2160"/>
                    <a:pt x="2585" y="758"/>
                    <a:pt x="3384" y="758"/>
                  </a:cubicBezTo>
                  <a:cubicBezTo>
                    <a:pt x="3398" y="758"/>
                    <a:pt x="3412" y="758"/>
                    <a:pt x="3426" y="759"/>
                  </a:cubicBezTo>
                  <a:cubicBezTo>
                    <a:pt x="3515" y="763"/>
                    <a:pt x="3574" y="797"/>
                    <a:pt x="3629" y="869"/>
                  </a:cubicBezTo>
                  <a:cubicBezTo>
                    <a:pt x="3959" y="1322"/>
                    <a:pt x="3794" y="2780"/>
                    <a:pt x="3571" y="3673"/>
                  </a:cubicBezTo>
                  <a:cubicBezTo>
                    <a:pt x="3519" y="3875"/>
                    <a:pt x="3642" y="4078"/>
                    <a:pt x="3842" y="4130"/>
                  </a:cubicBezTo>
                  <a:lnTo>
                    <a:pt x="3845" y="4130"/>
                  </a:lnTo>
                  <a:cubicBezTo>
                    <a:pt x="3876" y="4138"/>
                    <a:pt x="3907" y="4142"/>
                    <a:pt x="3938" y="4142"/>
                  </a:cubicBezTo>
                  <a:cubicBezTo>
                    <a:pt x="4107" y="4142"/>
                    <a:pt x="4262" y="4027"/>
                    <a:pt x="4305" y="3855"/>
                  </a:cubicBezTo>
                  <a:cubicBezTo>
                    <a:pt x="4309" y="3831"/>
                    <a:pt x="4457" y="3244"/>
                    <a:pt x="4529" y="2546"/>
                  </a:cubicBezTo>
                  <a:cubicBezTo>
                    <a:pt x="4639" y="1533"/>
                    <a:pt x="4543" y="838"/>
                    <a:pt x="4237" y="423"/>
                  </a:cubicBezTo>
                  <a:cubicBezTo>
                    <a:pt x="4051" y="168"/>
                    <a:pt x="3787" y="24"/>
                    <a:pt x="3474" y="3"/>
                  </a:cubicBezTo>
                  <a:cubicBezTo>
                    <a:pt x="3447" y="1"/>
                    <a:pt x="3419" y="1"/>
                    <a:pt x="3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 rot="1610678">
              <a:off x="3257486" y="1814474"/>
              <a:ext cx="69601" cy="89500"/>
            </a:xfrm>
            <a:custGeom>
              <a:avLst/>
              <a:gdLst/>
              <a:ahLst/>
              <a:cxnLst/>
              <a:rect l="l" t="t" r="r" b="b"/>
              <a:pathLst>
                <a:path w="1245" h="1601" extrusionOk="0">
                  <a:moveTo>
                    <a:pt x="813" y="1"/>
                  </a:moveTo>
                  <a:cubicBezTo>
                    <a:pt x="669" y="1"/>
                    <a:pt x="531" y="83"/>
                    <a:pt x="468" y="223"/>
                  </a:cubicBezTo>
                  <a:lnTo>
                    <a:pt x="86" y="1065"/>
                  </a:lnTo>
                  <a:cubicBezTo>
                    <a:pt x="1" y="1257"/>
                    <a:pt x="83" y="1481"/>
                    <a:pt x="275" y="1567"/>
                  </a:cubicBezTo>
                  <a:cubicBezTo>
                    <a:pt x="292" y="1577"/>
                    <a:pt x="313" y="1584"/>
                    <a:pt x="334" y="1587"/>
                  </a:cubicBezTo>
                  <a:cubicBezTo>
                    <a:pt x="367" y="1596"/>
                    <a:pt x="400" y="1601"/>
                    <a:pt x="433" y="1601"/>
                  </a:cubicBezTo>
                  <a:cubicBezTo>
                    <a:pt x="576" y="1601"/>
                    <a:pt x="712" y="1518"/>
                    <a:pt x="774" y="1378"/>
                  </a:cubicBezTo>
                  <a:lnTo>
                    <a:pt x="1158" y="533"/>
                  </a:lnTo>
                  <a:cubicBezTo>
                    <a:pt x="1244" y="344"/>
                    <a:pt x="1158" y="120"/>
                    <a:pt x="969" y="35"/>
                  </a:cubicBezTo>
                  <a:cubicBezTo>
                    <a:pt x="919" y="12"/>
                    <a:pt x="86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 rot="1610678">
              <a:off x="3300573" y="1903643"/>
              <a:ext cx="535790" cy="632312"/>
            </a:xfrm>
            <a:custGeom>
              <a:avLst/>
              <a:gdLst/>
              <a:ahLst/>
              <a:cxnLst/>
              <a:rect l="l" t="t" r="r" b="b"/>
              <a:pathLst>
                <a:path w="9584" h="11311" extrusionOk="0">
                  <a:moveTo>
                    <a:pt x="6674" y="0"/>
                  </a:moveTo>
                  <a:cubicBezTo>
                    <a:pt x="5123" y="0"/>
                    <a:pt x="3511" y="2882"/>
                    <a:pt x="3511" y="5197"/>
                  </a:cubicBezTo>
                  <a:cubicBezTo>
                    <a:pt x="3511" y="6973"/>
                    <a:pt x="0" y="7172"/>
                    <a:pt x="959" y="10138"/>
                  </a:cubicBezTo>
                  <a:cubicBezTo>
                    <a:pt x="1185" y="10840"/>
                    <a:pt x="1871" y="11310"/>
                    <a:pt x="2722" y="11310"/>
                  </a:cubicBezTo>
                  <a:cubicBezTo>
                    <a:pt x="3805" y="11310"/>
                    <a:pt x="5156" y="10546"/>
                    <a:pt x="6161" y="8522"/>
                  </a:cubicBezTo>
                  <a:cubicBezTo>
                    <a:pt x="6549" y="7739"/>
                    <a:pt x="7075" y="7038"/>
                    <a:pt x="7724" y="6454"/>
                  </a:cubicBezTo>
                  <a:cubicBezTo>
                    <a:pt x="8167" y="6056"/>
                    <a:pt x="8652" y="5482"/>
                    <a:pt x="8941" y="4708"/>
                  </a:cubicBezTo>
                  <a:cubicBezTo>
                    <a:pt x="9583" y="2988"/>
                    <a:pt x="9473" y="1183"/>
                    <a:pt x="7209" y="122"/>
                  </a:cubicBezTo>
                  <a:cubicBezTo>
                    <a:pt x="7033" y="39"/>
                    <a:pt x="6854" y="0"/>
                    <a:pt x="6674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rot="1610678">
              <a:off x="3294350" y="1872486"/>
              <a:ext cx="535790" cy="632312"/>
            </a:xfrm>
            <a:custGeom>
              <a:avLst/>
              <a:gdLst/>
              <a:ahLst/>
              <a:cxnLst/>
              <a:rect l="l" t="t" r="r" b="b"/>
              <a:pathLst>
                <a:path w="9584" h="11311" extrusionOk="0">
                  <a:moveTo>
                    <a:pt x="6674" y="1"/>
                  </a:moveTo>
                  <a:cubicBezTo>
                    <a:pt x="5120" y="1"/>
                    <a:pt x="3512" y="2882"/>
                    <a:pt x="3512" y="5197"/>
                  </a:cubicBezTo>
                  <a:cubicBezTo>
                    <a:pt x="3512" y="6973"/>
                    <a:pt x="1" y="7172"/>
                    <a:pt x="959" y="10138"/>
                  </a:cubicBezTo>
                  <a:cubicBezTo>
                    <a:pt x="1186" y="10840"/>
                    <a:pt x="1872" y="11311"/>
                    <a:pt x="2723" y="11311"/>
                  </a:cubicBezTo>
                  <a:cubicBezTo>
                    <a:pt x="3806" y="11311"/>
                    <a:pt x="5157" y="10546"/>
                    <a:pt x="6161" y="8523"/>
                  </a:cubicBezTo>
                  <a:cubicBezTo>
                    <a:pt x="6550" y="7740"/>
                    <a:pt x="7075" y="7039"/>
                    <a:pt x="7725" y="6454"/>
                  </a:cubicBezTo>
                  <a:cubicBezTo>
                    <a:pt x="8168" y="6056"/>
                    <a:pt x="8653" y="5482"/>
                    <a:pt x="8941" y="4709"/>
                  </a:cubicBezTo>
                  <a:cubicBezTo>
                    <a:pt x="9584" y="2988"/>
                    <a:pt x="9473" y="1184"/>
                    <a:pt x="7210" y="122"/>
                  </a:cubicBezTo>
                  <a:cubicBezTo>
                    <a:pt x="7033" y="39"/>
                    <a:pt x="6854" y="1"/>
                    <a:pt x="6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 rot="1610678">
              <a:off x="3242157" y="2207819"/>
              <a:ext cx="257105" cy="224672"/>
            </a:xfrm>
            <a:custGeom>
              <a:avLst/>
              <a:gdLst/>
              <a:ahLst/>
              <a:cxnLst/>
              <a:rect l="l" t="t" r="r" b="b"/>
              <a:pathLst>
                <a:path w="4599" h="4019" extrusionOk="0">
                  <a:moveTo>
                    <a:pt x="1293" y="1"/>
                  </a:moveTo>
                  <a:lnTo>
                    <a:pt x="1293" y="1"/>
                  </a:lnTo>
                  <a:cubicBezTo>
                    <a:pt x="575" y="633"/>
                    <a:pt x="1" y="1420"/>
                    <a:pt x="461" y="2846"/>
                  </a:cubicBezTo>
                  <a:cubicBezTo>
                    <a:pt x="688" y="3548"/>
                    <a:pt x="1373" y="4018"/>
                    <a:pt x="2222" y="4018"/>
                  </a:cubicBezTo>
                  <a:cubicBezTo>
                    <a:pt x="2955" y="4018"/>
                    <a:pt x="3810" y="3668"/>
                    <a:pt x="4598" y="2814"/>
                  </a:cubicBezTo>
                  <a:lnTo>
                    <a:pt x="4598" y="2814"/>
                  </a:lnTo>
                  <a:cubicBezTo>
                    <a:pt x="3919" y="3405"/>
                    <a:pt x="3213" y="3655"/>
                    <a:pt x="2594" y="3655"/>
                  </a:cubicBezTo>
                  <a:cubicBezTo>
                    <a:pt x="1744" y="3655"/>
                    <a:pt x="1059" y="3185"/>
                    <a:pt x="832" y="2481"/>
                  </a:cubicBezTo>
                  <a:cubicBezTo>
                    <a:pt x="458" y="1317"/>
                    <a:pt x="770" y="578"/>
                    <a:pt x="129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 rot="1610678">
              <a:off x="3521945" y="2013099"/>
              <a:ext cx="255372" cy="269449"/>
            </a:xfrm>
            <a:custGeom>
              <a:avLst/>
              <a:gdLst/>
              <a:ahLst/>
              <a:cxnLst/>
              <a:rect l="l" t="t" r="r" b="b"/>
              <a:pathLst>
                <a:path w="4568" h="4820" extrusionOk="0">
                  <a:moveTo>
                    <a:pt x="2789" y="1"/>
                  </a:moveTo>
                  <a:cubicBezTo>
                    <a:pt x="2741" y="1"/>
                    <a:pt x="2692" y="4"/>
                    <a:pt x="2643" y="10"/>
                  </a:cubicBezTo>
                  <a:cubicBezTo>
                    <a:pt x="2135" y="75"/>
                    <a:pt x="1564" y="484"/>
                    <a:pt x="905" y="1261"/>
                  </a:cubicBezTo>
                  <a:cubicBezTo>
                    <a:pt x="451" y="1797"/>
                    <a:pt x="125" y="2309"/>
                    <a:pt x="111" y="2330"/>
                  </a:cubicBezTo>
                  <a:cubicBezTo>
                    <a:pt x="1" y="2505"/>
                    <a:pt x="53" y="2739"/>
                    <a:pt x="231" y="2852"/>
                  </a:cubicBezTo>
                  <a:lnTo>
                    <a:pt x="235" y="2852"/>
                  </a:lnTo>
                  <a:cubicBezTo>
                    <a:pt x="297" y="2891"/>
                    <a:pt x="366" y="2910"/>
                    <a:pt x="435" y="2910"/>
                  </a:cubicBezTo>
                  <a:cubicBezTo>
                    <a:pt x="559" y="2910"/>
                    <a:pt x="680" y="2848"/>
                    <a:pt x="754" y="2735"/>
                  </a:cubicBezTo>
                  <a:cubicBezTo>
                    <a:pt x="1245" y="1959"/>
                    <a:pt x="2186" y="832"/>
                    <a:pt x="2743" y="760"/>
                  </a:cubicBezTo>
                  <a:cubicBezTo>
                    <a:pt x="2761" y="757"/>
                    <a:pt x="2777" y="756"/>
                    <a:pt x="2793" y="756"/>
                  </a:cubicBezTo>
                  <a:cubicBezTo>
                    <a:pt x="2857" y="756"/>
                    <a:pt x="2907" y="779"/>
                    <a:pt x="2960" y="828"/>
                  </a:cubicBezTo>
                  <a:cubicBezTo>
                    <a:pt x="3547" y="1371"/>
                    <a:pt x="3385" y="3282"/>
                    <a:pt x="3145" y="4360"/>
                  </a:cubicBezTo>
                  <a:cubicBezTo>
                    <a:pt x="3107" y="4522"/>
                    <a:pt x="3179" y="4680"/>
                    <a:pt x="3313" y="4762"/>
                  </a:cubicBezTo>
                  <a:cubicBezTo>
                    <a:pt x="3348" y="4783"/>
                    <a:pt x="3389" y="4800"/>
                    <a:pt x="3430" y="4810"/>
                  </a:cubicBezTo>
                  <a:cubicBezTo>
                    <a:pt x="3458" y="4816"/>
                    <a:pt x="3485" y="4819"/>
                    <a:pt x="3512" y="4819"/>
                  </a:cubicBezTo>
                  <a:cubicBezTo>
                    <a:pt x="3684" y="4819"/>
                    <a:pt x="3842" y="4700"/>
                    <a:pt x="3884" y="4525"/>
                  </a:cubicBezTo>
                  <a:cubicBezTo>
                    <a:pt x="3956" y="4195"/>
                    <a:pt x="4568" y="1285"/>
                    <a:pt x="3475" y="272"/>
                  </a:cubicBezTo>
                  <a:cubicBezTo>
                    <a:pt x="3281" y="93"/>
                    <a:pt x="3046" y="1"/>
                    <a:pt x="2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rot="1610678">
              <a:off x="3729410" y="2016493"/>
              <a:ext cx="66918" cy="90394"/>
            </a:xfrm>
            <a:custGeom>
              <a:avLst/>
              <a:gdLst/>
              <a:ahLst/>
              <a:cxnLst/>
              <a:rect l="l" t="t" r="r" b="b"/>
              <a:pathLst>
                <a:path w="1197" h="1617" extrusionOk="0">
                  <a:moveTo>
                    <a:pt x="767" y="0"/>
                  </a:moveTo>
                  <a:cubicBezTo>
                    <a:pt x="617" y="0"/>
                    <a:pt x="477" y="89"/>
                    <a:pt x="417" y="238"/>
                  </a:cubicBezTo>
                  <a:lnTo>
                    <a:pt x="69" y="1097"/>
                  </a:lnTo>
                  <a:cubicBezTo>
                    <a:pt x="1" y="1269"/>
                    <a:pt x="66" y="1464"/>
                    <a:pt x="221" y="1561"/>
                  </a:cubicBezTo>
                  <a:cubicBezTo>
                    <a:pt x="238" y="1572"/>
                    <a:pt x="258" y="1581"/>
                    <a:pt x="279" y="1588"/>
                  </a:cubicBezTo>
                  <a:cubicBezTo>
                    <a:pt x="326" y="1607"/>
                    <a:pt x="374" y="1616"/>
                    <a:pt x="422" y="1616"/>
                  </a:cubicBezTo>
                  <a:cubicBezTo>
                    <a:pt x="571" y="1616"/>
                    <a:pt x="713" y="1527"/>
                    <a:pt x="770" y="1379"/>
                  </a:cubicBezTo>
                  <a:lnTo>
                    <a:pt x="1117" y="520"/>
                  </a:lnTo>
                  <a:cubicBezTo>
                    <a:pt x="1197" y="327"/>
                    <a:pt x="1103" y="108"/>
                    <a:pt x="911" y="29"/>
                  </a:cubicBezTo>
                  <a:cubicBezTo>
                    <a:pt x="864" y="10"/>
                    <a:pt x="815" y="0"/>
                    <a:pt x="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 Summer Beach Minitheme for Marketing by Slidesgo">
  <a:themeElements>
    <a:clrScheme name="Simple Light">
      <a:dk1>
        <a:srgbClr val="003857"/>
      </a:dk1>
      <a:lt1>
        <a:srgbClr val="FAD9B2"/>
      </a:lt1>
      <a:dk2>
        <a:srgbClr val="FFFFFF"/>
      </a:dk2>
      <a:lt2>
        <a:srgbClr val="82C4B9"/>
      </a:lt2>
      <a:accent1>
        <a:srgbClr val="269CA6"/>
      </a:accent1>
      <a:accent2>
        <a:srgbClr val="FF4E01"/>
      </a:accent2>
      <a:accent3>
        <a:srgbClr val="F23100"/>
      </a:accent3>
      <a:accent4>
        <a:srgbClr val="FFB83D"/>
      </a:accent4>
      <a:accent5>
        <a:srgbClr val="FFFFFF"/>
      </a:accent5>
      <a:accent6>
        <a:srgbClr val="FFFFFF"/>
      </a:accent6>
      <a:hlink>
        <a:srgbClr val="0038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105</Words>
  <Application>Microsoft Office PowerPoint</Application>
  <PresentationFormat>On-screen Show (16:9)</PresentationFormat>
  <Paragraphs>13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Chill Summer Beach Minitheme for Marketing by Slidesgo</vt:lpstr>
      <vt:lpstr>Chủ đề 9</vt:lpstr>
      <vt:lpstr>1. Khởi động: Kỉ niệm mùa hè</vt:lpstr>
      <vt:lpstr>2. Đón hè an toàn</vt:lpstr>
      <vt:lpstr>3. Mong muốn trong kì nghỉ hè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9</dc:title>
  <cp:lastModifiedBy>huy_ctn</cp:lastModifiedBy>
  <cp:revision>5</cp:revision>
  <dcterms:modified xsi:type="dcterms:W3CDTF">2022-05-11T07:46:56Z</dcterms:modified>
</cp:coreProperties>
</file>