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44"/>
  </p:notesMasterIdLst>
  <p:sldIdLst>
    <p:sldId id="256" r:id="rId2"/>
    <p:sldId id="327" r:id="rId3"/>
    <p:sldId id="280" r:id="rId4"/>
    <p:sldId id="263" r:id="rId5"/>
    <p:sldId id="328" r:id="rId6"/>
    <p:sldId id="287" r:id="rId7"/>
    <p:sldId id="288" r:id="rId8"/>
    <p:sldId id="329" r:id="rId9"/>
    <p:sldId id="330" r:id="rId10"/>
    <p:sldId id="344" r:id="rId11"/>
    <p:sldId id="331" r:id="rId12"/>
    <p:sldId id="290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46" r:id="rId21"/>
    <p:sldId id="339" r:id="rId22"/>
    <p:sldId id="340" r:id="rId23"/>
    <p:sldId id="313" r:id="rId24"/>
    <p:sldId id="314" r:id="rId25"/>
    <p:sldId id="319" r:id="rId26"/>
    <p:sldId id="325" r:id="rId27"/>
    <p:sldId id="321" r:id="rId28"/>
    <p:sldId id="341" r:id="rId29"/>
    <p:sldId id="347" r:id="rId30"/>
    <p:sldId id="342" r:id="rId31"/>
    <p:sldId id="343" r:id="rId32"/>
    <p:sldId id="315" r:id="rId33"/>
    <p:sldId id="316" r:id="rId34"/>
    <p:sldId id="317" r:id="rId35"/>
    <p:sldId id="289" r:id="rId36"/>
    <p:sldId id="318" r:id="rId37"/>
    <p:sldId id="320" r:id="rId38"/>
    <p:sldId id="326" r:id="rId39"/>
    <p:sldId id="264" r:id="rId40"/>
    <p:sldId id="269" r:id="rId41"/>
    <p:sldId id="348" r:id="rId42"/>
    <p:sldId id="267" r:id="rId43"/>
  </p:sldIdLst>
  <p:sldSz cx="9144000" cy="5143500" type="screen16x9"/>
  <p:notesSz cx="6858000" cy="9144000"/>
  <p:embeddedFontLst>
    <p:embeddedFont>
      <p:font typeface="#9Slide05 SVNAnthem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tamaran" panose="020B0604020202020204" charset="0"/>
      <p:regular r:id="rId50"/>
      <p:bold r:id="rId51"/>
    </p:embeddedFont>
    <p:embeddedFont>
      <p:font typeface="Mouse Memoirs" panose="020B0604020202020204" charset="0"/>
      <p:regular r:id="rId52"/>
    </p:embeddedFont>
    <p:embeddedFont>
      <p:font typeface="Patrick Hand" panose="00000500000000000000" pitchFamily="2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27AA28-F561-483F-BFC7-0E76C9974BC7}">
  <a:tblStyle styleId="{7427AA28-F561-483F-BFC7-0E76C9974B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19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76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75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925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bfe78c4662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bfe78c4662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698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401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208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12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814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95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760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836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231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64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762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270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85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741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217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gbfe78c4662_0_16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5" name="Google Shape;3475;gbfe78c4662_0_16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27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bfe78c466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bfe78c466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848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950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bfe78c4662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bfe78c4662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bfe78c466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bfe78c466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c03ec87245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c03ec87245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bfe78c466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bfe78c466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39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gc062ea4f8e_0_3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6" name="Google Shape;3186;gc062ea4f8e_0_3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65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0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67309" y="3025548"/>
            <a:ext cx="9144057" cy="2384862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070850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070850" y="35416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3547350" y="2741625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3547350" y="3227350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6002687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6002687" y="35416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2288583" y="3206553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2288585" y="3676350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6036308" y="320655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dk2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6036310" y="3676353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2288583" y="15250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2288585" y="1994847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6036308" y="15250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800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/>
              <a:buNone/>
              <a:defRPr sz="2000">
                <a:latin typeface="Mouse Memoirs"/>
                <a:ea typeface="Mouse Memoirs"/>
                <a:cs typeface="Mouse Memoirs"/>
                <a:sym typeface="Mouse Memoirs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6036310" y="1994848"/>
            <a:ext cx="2155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340459" y="3213363"/>
            <a:ext cx="1401294" cy="1941805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19062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4733925" y="539500"/>
            <a:ext cx="3291600" cy="39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200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2805000" y="1258525"/>
            <a:ext cx="5625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3394200" y="3107875"/>
            <a:ext cx="4447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4360604" y="-327472"/>
            <a:ext cx="1488078" cy="7092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"/>
          <p:cNvSpPr/>
          <p:nvPr/>
        </p:nvSpPr>
        <p:spPr>
          <a:xfrm>
            <a:off x="7929627" y="478083"/>
            <a:ext cx="1488078" cy="7092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"/>
          <p:cNvSpPr/>
          <p:nvPr/>
        </p:nvSpPr>
        <p:spPr>
          <a:xfrm>
            <a:off x="452929" y="17801"/>
            <a:ext cx="1140966" cy="493390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044118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7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834105" y="246450"/>
            <a:ext cx="10342646" cy="797667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4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428245"/>
            <a:ext cx="10962165" cy="5590386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434550"/>
            <a:ext cx="7381800" cy="42744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863350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1870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35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1691743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2891902"/>
            <a:ext cx="43602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58" r:id="rId6"/>
    <p:sldLayoutId id="2147483664" r:id="rId7"/>
    <p:sldLayoutId id="2147483665" r:id="rId8"/>
    <p:sldLayoutId id="2147483673" r:id="rId9"/>
    <p:sldLayoutId id="2147483677" r:id="rId10"/>
    <p:sldLayoutId id="2147483678" r:id="rId11"/>
    <p:sldLayoutId id="2147483681" r:id="rId12"/>
    <p:sldLayoutId id="2147483682" r:id="rId13"/>
    <p:sldLayoutId id="2147483683" r:id="rId14"/>
    <p:sldLayoutId id="214748368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-4224782" y="2859196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762666" y="1418608"/>
            <a:ext cx="380924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5 SVNAnthem" pitchFamily="2" charset="0"/>
              </a:rPr>
              <a:t>Bài 11</a:t>
            </a:r>
            <a:br>
              <a:rPr lang="en" dirty="0"/>
            </a:br>
            <a:r>
              <a:rPr lang="en" sz="2800" dirty="0">
                <a:latin typeface="Patrick hand" panose="00000500000000000000" pitchFamily="2" charset="0"/>
              </a:rPr>
              <a:t>THẢO LUẬN VỀ ẢNH HƯỞNG CỦA TỐC ĐỘ TRONG AN TOÀN GIAO THÔNG</a:t>
            </a:r>
            <a:br>
              <a:rPr lang="en" sz="2800" dirty="0">
                <a:latin typeface="Patrick hand" panose="00000500000000000000" pitchFamily="2" charset="0"/>
              </a:rPr>
            </a:br>
            <a:r>
              <a:rPr lang="en" sz="2400" dirty="0">
                <a:latin typeface="#9Slide05 SVNAnthem" pitchFamily="2" charset="0"/>
              </a:rPr>
              <a:t>(Tiết 1)</a:t>
            </a:r>
            <a:endParaRPr sz="4800" dirty="0">
              <a:latin typeface="#9Slide05 SVNAnth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0432 L 1.01528 -0.011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-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323635-6BC7-E7E1-1BD2-130E3AF2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BAAAE32-1C6C-C50D-DBD7-E9971F4EB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424" y="2187038"/>
            <a:ext cx="6269029" cy="713400"/>
          </a:xfrm>
        </p:spPr>
        <p:txBody>
          <a:bodyPr>
            <a:noAutofit/>
          </a:bodyPr>
          <a:lstStyle/>
          <a:p>
            <a:pPr marL="571500" indent="-457200">
              <a:buFontTx/>
              <a:buChar char="-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1520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-4224782" y="2859196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762666" y="1418608"/>
            <a:ext cx="380924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5 SVNAnthem" pitchFamily="2" charset="0"/>
              </a:rPr>
              <a:t>Bài 11</a:t>
            </a:r>
            <a:br>
              <a:rPr lang="en" dirty="0"/>
            </a:br>
            <a:r>
              <a:rPr lang="en" sz="2800" dirty="0">
                <a:latin typeface="Patrick hand" panose="00000500000000000000" pitchFamily="2" charset="0"/>
              </a:rPr>
              <a:t>THẢO LUẬN VỀ ẢNH HƯỞNG CỦA TỐC ĐỘ TRONG AN TOÀN GIAO THÔNG</a:t>
            </a:r>
            <a:br>
              <a:rPr lang="en" sz="2800" dirty="0">
                <a:latin typeface="Patrick hand" panose="00000500000000000000" pitchFamily="2" charset="0"/>
              </a:rPr>
            </a:br>
            <a:r>
              <a:rPr lang="en" sz="2400" dirty="0">
                <a:latin typeface="#9Slide05 SVNAnthem" pitchFamily="2" charset="0"/>
              </a:rPr>
              <a:t>(Tiết 2)</a:t>
            </a:r>
            <a:endParaRPr sz="4800" dirty="0"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0432 L 1.01528 -0.011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-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217643" y="2275071"/>
            <a:ext cx="9676013" cy="3640204"/>
            <a:chOff x="-1180548" y="1131893"/>
            <a:chExt cx="10174567" cy="382776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180548" y="1440272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-158359" y="1830007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542160" y="3809991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75"/>
          <p:cNvGrpSpPr/>
          <p:nvPr/>
        </p:nvGrpSpPr>
        <p:grpSpPr>
          <a:xfrm>
            <a:off x="1937039" y="4042078"/>
            <a:ext cx="5269922" cy="2530210"/>
            <a:chOff x="1937039" y="3937303"/>
            <a:chExt cx="5269922" cy="2530210"/>
          </a:xfrm>
        </p:grpSpPr>
        <p:sp>
          <p:nvSpPr>
            <p:cNvPr id="3518" name="Google Shape;3518;p75"/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5"/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713100" y="617173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Patrick hand" panose="00000500000000000000" pitchFamily="2" charset="0"/>
              </a:rPr>
              <a:t>MỤC TIÊU</a:t>
            </a:r>
          </a:p>
        </p:txBody>
      </p:sp>
      <p:sp>
        <p:nvSpPr>
          <p:cNvPr id="3522" name="Google Shape;3522;p75"/>
          <p:cNvSpPr/>
          <p:nvPr/>
        </p:nvSpPr>
        <p:spPr>
          <a:xfrm>
            <a:off x="957300" y="1962150"/>
            <a:ext cx="7229400" cy="24897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1311007" y="2186935"/>
            <a:ext cx="6676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trick hand" panose="00000500000000000000" pitchFamily="2" charset="0"/>
              </a:rPr>
              <a:t>1. </a:t>
            </a:r>
            <a:r>
              <a:rPr lang="en-US" sz="2800" dirty="0" err="1">
                <a:latin typeface="Patrick hand" panose="00000500000000000000" pitchFamily="2" charset="0"/>
              </a:rPr>
              <a:t>Sưu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tầm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liệu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để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tham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thảo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luận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về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một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nội</a:t>
            </a:r>
            <a:r>
              <a:rPr lang="en-US" sz="2800" dirty="0">
                <a:latin typeface="Patrick hand" panose="00000500000000000000" pitchFamily="2" charset="0"/>
              </a:rPr>
              <a:t> dung </a:t>
            </a:r>
            <a:r>
              <a:rPr lang="en-US" sz="2800" dirty="0" err="1">
                <a:latin typeface="Patrick hand" panose="00000500000000000000" pitchFamily="2" charset="0"/>
              </a:rPr>
              <a:t>thực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tế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có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quan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kiến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thức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đã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học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  <a:p>
            <a:r>
              <a:rPr lang="en-US" sz="2800" dirty="0">
                <a:latin typeface="Patrick hand" panose="00000500000000000000" pitchFamily="2" charset="0"/>
              </a:rPr>
              <a:t>2. </a:t>
            </a:r>
            <a:r>
              <a:rPr lang="en-US" sz="2800" dirty="0" err="1">
                <a:latin typeface="Patrick hand" panose="00000500000000000000" pitchFamily="2" charset="0"/>
              </a:rPr>
              <a:t>Thảo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luận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về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tốc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độ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tối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cho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phép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trên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đường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bộ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không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có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dải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phân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cách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cứng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ngoài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khu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vực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đông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dân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cư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49"/>
          <p:cNvGrpSpPr/>
          <p:nvPr/>
        </p:nvGrpSpPr>
        <p:grpSpPr>
          <a:xfrm>
            <a:off x="943632" y="660700"/>
            <a:ext cx="3981600" cy="4825738"/>
            <a:chOff x="4239282" y="527350"/>
            <a:chExt cx="3981600" cy="4825738"/>
          </a:xfrm>
        </p:grpSpPr>
        <p:sp>
          <p:nvSpPr>
            <p:cNvPr id="1849" name="Google Shape;1849;p49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49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1853" name="Google Shape;1853;p49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solidFill>
                <a:schemeClr val="accent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5" name="Google Shape;1855;p49"/>
          <p:cNvGrpSpPr/>
          <p:nvPr/>
        </p:nvGrpSpPr>
        <p:grpSpPr>
          <a:xfrm>
            <a:off x="5266518" y="1009678"/>
            <a:ext cx="3015276" cy="4152932"/>
            <a:chOff x="1632175" y="1428591"/>
            <a:chExt cx="1171800" cy="1613917"/>
          </a:xfrm>
        </p:grpSpPr>
        <p:sp>
          <p:nvSpPr>
            <p:cNvPr id="1856" name="Google Shape;1856;p49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9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9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49"/>
          <p:cNvSpPr txBox="1">
            <a:spLocks noGrp="1"/>
          </p:cNvSpPr>
          <p:nvPr>
            <p:ph type="title" idx="2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!</a:t>
            </a:r>
            <a:endParaRPr dirty="0"/>
          </a:p>
        </p:txBody>
      </p:sp>
      <p:sp>
        <p:nvSpPr>
          <p:cNvPr id="16" name="Google Shape;3497;p74">
            <a:extLst>
              <a:ext uri="{FF2B5EF4-FFF2-40B4-BE49-F238E27FC236}">
                <a16:creationId xmlns:a16="http://schemas.microsoft.com/office/drawing/2014/main" id="{793548A4-085F-847A-1AA5-F298B4C3880C}"/>
              </a:ext>
            </a:extLst>
          </p:cNvPr>
          <p:cNvSpPr txBox="1">
            <a:spLocks/>
          </p:cNvSpPr>
          <p:nvPr/>
        </p:nvSpPr>
        <p:spPr>
          <a:xfrm>
            <a:off x="1037005" y="1646878"/>
            <a:ext cx="383814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None/>
              <a:defRPr sz="1800" b="0" i="0" u="none" strike="noStrike" cap="non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800" dirty="0" err="1">
                <a:latin typeface="Patrick hand" panose="00000500000000000000" pitchFamily="2" charset="0"/>
              </a:rPr>
              <a:t>Tốc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độ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tối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cho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phép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trên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đường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bộ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không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có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dải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phân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cách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cứng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ngoài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khu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vực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đông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dân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cư</a:t>
            </a:r>
            <a:endParaRPr lang="vi-VN" sz="2800" dirty="0">
              <a:latin typeface="Patrick hand" panose="00000500000000000000" pitchFamily="2" charset="0"/>
            </a:endParaRPr>
          </a:p>
        </p:txBody>
      </p:sp>
      <p:sp>
        <p:nvSpPr>
          <p:cNvPr id="21" name="Google Shape;3497;p74">
            <a:extLst>
              <a:ext uri="{FF2B5EF4-FFF2-40B4-BE49-F238E27FC236}">
                <a16:creationId xmlns:a16="http://schemas.microsoft.com/office/drawing/2014/main" id="{76A68BAE-2653-D63D-3DE8-B737A6D7DB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93219" y="3628875"/>
            <a:ext cx="3482421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latin typeface="Patrick hand" panose="00000500000000000000" pitchFamily="2" charset="0"/>
              </a:rPr>
              <a:t>Trả lời câu hỏi trong SGK</a:t>
            </a:r>
            <a:endParaRPr sz="2400" dirty="0"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7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6AA5B2-E218-BB56-5600-5019B2C37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7" b="11209"/>
          <a:stretch/>
        </p:blipFill>
        <p:spPr>
          <a:xfrm>
            <a:off x="2589953" y="705079"/>
            <a:ext cx="4141354" cy="2807320"/>
          </a:xfrm>
          <a:prstGeom prst="rect">
            <a:avLst/>
          </a:prstGeom>
        </p:spPr>
      </p:pic>
      <p:sp>
        <p:nvSpPr>
          <p:cNvPr id="8" name="Google Shape;3204;p72">
            <a:extLst>
              <a:ext uri="{FF2B5EF4-FFF2-40B4-BE49-F238E27FC236}">
                <a16:creationId xmlns:a16="http://schemas.microsoft.com/office/drawing/2014/main" id="{AFD15F3E-C0A6-DE7A-7396-7BD899662917}"/>
              </a:ext>
            </a:extLst>
          </p:cNvPr>
          <p:cNvSpPr txBox="1"/>
          <p:nvPr/>
        </p:nvSpPr>
        <p:spPr>
          <a:xfrm>
            <a:off x="1469058" y="3746332"/>
            <a:ext cx="6205883" cy="58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Biển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báo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trên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cho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chúng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ta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biết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những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gì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?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</p:spTree>
    <p:extLst>
      <p:ext uri="{BB962C8B-B14F-4D97-AF65-F5344CB8AC3E}">
        <p14:creationId xmlns:p14="http://schemas.microsoft.com/office/powerpoint/2010/main" val="32709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400489" y="1181814"/>
            <a:ext cx="634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Patrick hand" panose="00000500000000000000" pitchFamily="2" charset="0"/>
              </a:rPr>
              <a:t>Xe </a:t>
            </a:r>
            <a:r>
              <a:rPr lang="en-US" sz="2000" dirty="0" err="1">
                <a:latin typeface="Patrick hand" panose="00000500000000000000" pitchFamily="2" charset="0"/>
              </a:rPr>
              <a:t>buýt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chạy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giải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phân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cứng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V </a:t>
            </a:r>
            <a:r>
              <a:rPr lang="en-US" sz="2000" dirty="0" err="1">
                <a:latin typeface="Patrick hand" panose="00000500000000000000" pitchFamily="2" charset="0"/>
              </a:rPr>
              <a:t>nào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sau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đây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là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tuân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thủ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định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về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của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Hình</a:t>
            </a:r>
            <a:r>
              <a:rPr lang="en-US" sz="2000" dirty="0">
                <a:latin typeface="Patrick hand" panose="00000500000000000000" pitchFamily="2" charset="0"/>
              </a:rPr>
              <a:t> 11.1?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481B4-07DD-5CB9-97DF-DE9FCF8BC156}"/>
              </a:ext>
            </a:extLst>
          </p:cNvPr>
          <p:cNvSpPr txBox="1"/>
          <p:nvPr/>
        </p:nvSpPr>
        <p:spPr>
          <a:xfrm>
            <a:off x="3245845" y="3357336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D. 50 km/h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60 km/h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307CD-3ECD-52AB-697E-7ECFD6208B6B}"/>
              </a:ext>
            </a:extLst>
          </p:cNvPr>
          <p:cNvSpPr txBox="1"/>
          <p:nvPr/>
        </p:nvSpPr>
        <p:spPr>
          <a:xfrm>
            <a:off x="3245845" y="2102989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50 km/h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80 km/h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5665B-3718-114A-3F3E-24263288BC09}"/>
              </a:ext>
            </a:extLst>
          </p:cNvPr>
          <p:cNvSpPr txBox="1"/>
          <p:nvPr/>
        </p:nvSpPr>
        <p:spPr>
          <a:xfrm>
            <a:off x="3234828" y="2484766"/>
            <a:ext cx="2652310" cy="479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7000"/>
              </a:lnSpc>
              <a:spcAft>
                <a:spcPts val="500"/>
              </a:spcAft>
              <a:buClr>
                <a:srgbClr val="2B2B2C"/>
              </a:buClr>
              <a:buSzPts val="1000"/>
              <a:tabLst>
                <a:tab pos="462280" algn="l"/>
              </a:tabLst>
            </a:pPr>
            <a:r>
              <a:rPr lang="en-US" sz="2000" u="none" strike="noStrike" spc="0" dirty="0"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B. 70 km/h </a:t>
            </a:r>
            <a:r>
              <a:rPr lang="en-US" sz="2000" u="none" strike="noStrike" spc="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&lt; </a:t>
            </a:r>
            <a:r>
              <a:rPr lang="en-US" sz="2000" u="none" strike="noStrike" spc="0" dirty="0"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 </a:t>
            </a:r>
            <a:r>
              <a:rPr lang="en-US" sz="2000" u="none" strike="noStrike" spc="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&lt; </a:t>
            </a:r>
            <a:r>
              <a:rPr lang="en-US" sz="2000" u="none" strike="noStrike" spc="0" dirty="0"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80 km/h.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3E475-2B9C-5657-34EE-B92ACCBBF507}"/>
              </a:ext>
            </a:extLst>
          </p:cNvPr>
          <p:cNvSpPr txBox="1"/>
          <p:nvPr/>
        </p:nvSpPr>
        <p:spPr>
          <a:xfrm>
            <a:off x="3245845" y="2957226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60 km/h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dirty="0">
                <a:solidFill>
                  <a:srgbClr val="3D3D3E"/>
                </a:solidFill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70 km/h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5C88E4-70CC-AE19-C9B9-61DBD197A220}"/>
              </a:ext>
            </a:extLst>
          </p:cNvPr>
          <p:cNvSpPr/>
          <p:nvPr/>
        </p:nvSpPr>
        <p:spPr>
          <a:xfrm>
            <a:off x="3223811" y="2934620"/>
            <a:ext cx="345654" cy="4114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59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15" grpId="0"/>
      <p:bldP spid="16" grpId="0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400489" y="1181814"/>
            <a:ext cx="6343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Patrick hand" panose="00000500000000000000" pitchFamily="2" charset="0"/>
              </a:rPr>
              <a:t>Xe ô </a:t>
            </a:r>
            <a:r>
              <a:rPr lang="en-US" sz="2000" dirty="0" err="1">
                <a:latin typeface="Patrick hand" panose="00000500000000000000" pitchFamily="2" charset="0"/>
              </a:rPr>
              <a:t>tô</a:t>
            </a:r>
            <a:r>
              <a:rPr lang="en-US" sz="2000" dirty="0">
                <a:latin typeface="Patrick hand" panose="00000500000000000000" pitchFamily="2" charset="0"/>
              </a:rPr>
              <a:t> con,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ô </a:t>
            </a:r>
            <a:r>
              <a:rPr lang="en-US" sz="2000" dirty="0" err="1">
                <a:latin typeface="Patrick hand" panose="00000500000000000000" pitchFamily="2" charset="0"/>
              </a:rPr>
              <a:t>tô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chở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người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đến</a:t>
            </a:r>
            <a:r>
              <a:rPr lang="en-US" sz="2000" dirty="0">
                <a:latin typeface="Patrick hand" panose="00000500000000000000" pitchFamily="2" charset="0"/>
              </a:rPr>
              <a:t> 30 </a:t>
            </a:r>
            <a:r>
              <a:rPr lang="en-US" sz="2000" dirty="0" err="1">
                <a:latin typeface="Patrick hand" panose="00000500000000000000" pitchFamily="2" charset="0"/>
              </a:rPr>
              <a:t>chỗ</a:t>
            </a:r>
            <a:r>
              <a:rPr lang="en-US" sz="2000" dirty="0">
                <a:latin typeface="Patrick hand" panose="00000500000000000000" pitchFamily="2" charset="0"/>
              </a:rPr>
              <a:t> (</a:t>
            </a:r>
            <a:r>
              <a:rPr lang="en-US" sz="2000" dirty="0" err="1">
                <a:latin typeface="Patrick hand" panose="00000500000000000000" pitchFamily="2" charset="0"/>
              </a:rPr>
              <a:t>trừ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buýt</a:t>
            </a:r>
            <a:r>
              <a:rPr lang="en-US" sz="2000" dirty="0">
                <a:latin typeface="Patrick hand" panose="00000500000000000000" pitchFamily="2" charset="0"/>
              </a:rPr>
              <a:t>); ô </a:t>
            </a:r>
            <a:r>
              <a:rPr lang="en-US" sz="2000" dirty="0" err="1">
                <a:latin typeface="Patrick hand" panose="00000500000000000000" pitchFamily="2" charset="0"/>
              </a:rPr>
              <a:t>tô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tải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trọng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tải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nhỏ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hơn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hoặc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bằng</a:t>
            </a:r>
            <a:r>
              <a:rPr lang="en-US" sz="2000" dirty="0">
                <a:latin typeface="Patrick hand" panose="00000500000000000000" pitchFamily="2" charset="0"/>
              </a:rPr>
              <a:t> 3,5 </a:t>
            </a:r>
            <a:r>
              <a:rPr lang="en-US" sz="2000" dirty="0" err="1">
                <a:latin typeface="Patrick hand" panose="00000500000000000000" pitchFamily="2" charset="0"/>
              </a:rPr>
              <a:t>tấn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tham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không</a:t>
            </a:r>
            <a:r>
              <a:rPr lang="en-US" sz="2000" dirty="0">
                <a:latin typeface="Patrick hand" panose="00000500000000000000" pitchFamily="2" charset="0"/>
              </a:rPr>
              <a:t> 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giải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phân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cứng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ngoài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vực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đông</a:t>
            </a:r>
            <a:r>
              <a:rPr lang="en-US" sz="2000" dirty="0">
                <a:latin typeface="Patrick hand" panose="00000500000000000000" pitchFamily="2" charset="0"/>
              </a:rPr>
              <a:t>  </a:t>
            </a:r>
            <a:r>
              <a:rPr lang="en-US" sz="2000" dirty="0" err="1">
                <a:latin typeface="Patrick hand" panose="00000500000000000000" pitchFamily="2" charset="0"/>
              </a:rPr>
              <a:t>dân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cư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được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là</a:t>
            </a:r>
            <a:r>
              <a:rPr lang="en-US" sz="2000" dirty="0">
                <a:latin typeface="Patrick hand" panose="00000500000000000000" pitchFamily="2" charset="0"/>
              </a:rPr>
              <a:t> bao </a:t>
            </a:r>
            <a:r>
              <a:rPr lang="en-US" sz="2000" dirty="0" err="1">
                <a:latin typeface="Patrick hand" panose="00000500000000000000" pitchFamily="2" charset="0"/>
              </a:rPr>
              <a:t>nhiêu</a:t>
            </a:r>
            <a:r>
              <a:rPr lang="en-US" sz="2000" dirty="0">
                <a:latin typeface="Patrick hand" panose="00000500000000000000" pitchFamily="2" charset="0"/>
              </a:rPr>
              <a:t> km/h?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481B4-07DD-5CB9-97DF-DE9FCF8BC156}"/>
              </a:ext>
            </a:extLst>
          </p:cNvPr>
          <p:cNvSpPr txBox="1"/>
          <p:nvPr/>
        </p:nvSpPr>
        <p:spPr>
          <a:xfrm>
            <a:off x="3917874" y="3772648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D. 90 km/h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307CD-3ECD-52AB-697E-7ECFD6208B6B}"/>
              </a:ext>
            </a:extLst>
          </p:cNvPr>
          <p:cNvSpPr txBox="1"/>
          <p:nvPr/>
        </p:nvSpPr>
        <p:spPr>
          <a:xfrm>
            <a:off x="3928891" y="2554536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latin typeface="Patrick hand" panose="00000500000000000000" pitchFamily="2" charset="0"/>
              </a:rPr>
              <a:t>60 km/h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5665B-3718-114A-3F3E-24263288BC09}"/>
              </a:ext>
            </a:extLst>
          </p:cNvPr>
          <p:cNvSpPr txBox="1"/>
          <p:nvPr/>
        </p:nvSpPr>
        <p:spPr>
          <a:xfrm>
            <a:off x="3917874" y="2936313"/>
            <a:ext cx="2652310" cy="479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7000"/>
              </a:lnSpc>
              <a:spcAft>
                <a:spcPts val="500"/>
              </a:spcAft>
              <a:buClr>
                <a:srgbClr val="2B2B2C"/>
              </a:buClr>
              <a:buSzPts val="1000"/>
              <a:tabLst>
                <a:tab pos="462280" algn="l"/>
              </a:tabLst>
            </a:pPr>
            <a:r>
              <a:rPr lang="en-US" sz="2000" u="none" strike="noStrike" spc="0" dirty="0"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B. 70 km/h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3E475-2B9C-5657-34EE-B92ACCBBF507}"/>
              </a:ext>
            </a:extLst>
          </p:cNvPr>
          <p:cNvSpPr txBox="1"/>
          <p:nvPr/>
        </p:nvSpPr>
        <p:spPr>
          <a:xfrm>
            <a:off x="3928891" y="3408773"/>
            <a:ext cx="2652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80 km/h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5C88E4-70CC-AE19-C9B9-61DBD197A220}"/>
              </a:ext>
            </a:extLst>
          </p:cNvPr>
          <p:cNvSpPr/>
          <p:nvPr/>
        </p:nvSpPr>
        <p:spPr>
          <a:xfrm>
            <a:off x="3917874" y="3386167"/>
            <a:ext cx="345654" cy="4114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9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15" grpId="0"/>
      <p:bldP spid="16" grpId="0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3: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4390222" y="917289"/>
            <a:ext cx="358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Patrick hand" panose="00000500000000000000" pitchFamily="2" charset="0"/>
              </a:rPr>
              <a:t>Ô </a:t>
            </a:r>
            <a:r>
              <a:rPr lang="en-US" sz="1800" dirty="0" err="1">
                <a:latin typeface="Patrick hand" panose="00000500000000000000" pitchFamily="2" charset="0"/>
              </a:rPr>
              <a:t>tô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chạy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trên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đường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cao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tốc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có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biển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báo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tốc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độ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như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trong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Hình</a:t>
            </a:r>
            <a:r>
              <a:rPr lang="en-US" sz="1800" dirty="0">
                <a:latin typeface="Patrick hand" panose="00000500000000000000" pitchFamily="2" charset="0"/>
              </a:rPr>
              <a:t> 11.2 </a:t>
            </a:r>
            <a:r>
              <a:rPr lang="en-US" sz="1800" dirty="0" err="1">
                <a:latin typeface="Patrick hand" panose="00000500000000000000" pitchFamily="2" charset="0"/>
              </a:rPr>
              <a:t>với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tốc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độ</a:t>
            </a:r>
            <a:r>
              <a:rPr lang="en-US" sz="1800" dirty="0">
                <a:latin typeface="Patrick hand" panose="00000500000000000000" pitchFamily="2" charset="0"/>
              </a:rPr>
              <a:t> V </a:t>
            </a:r>
            <a:r>
              <a:rPr lang="en-US" sz="1800" dirty="0" err="1">
                <a:latin typeface="Patrick hand" panose="00000500000000000000" pitchFamily="2" charset="0"/>
              </a:rPr>
              <a:t>nào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sau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đây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là</a:t>
            </a:r>
            <a:r>
              <a:rPr lang="en-US" sz="1800" dirty="0">
                <a:latin typeface="Patrick hand" panose="00000500000000000000" pitchFamily="2" charset="0"/>
              </a:rPr>
              <a:t> an </a:t>
            </a:r>
            <a:r>
              <a:rPr lang="en-US" sz="1800" dirty="0" err="1">
                <a:latin typeface="Patrick hand" panose="00000500000000000000" pitchFamily="2" charset="0"/>
              </a:rPr>
              <a:t>toàn</a:t>
            </a:r>
            <a:r>
              <a:rPr lang="en-US" sz="1800" dirty="0">
                <a:latin typeface="Patrick hand" panose="00000500000000000000" pitchFamily="2" charset="0"/>
              </a:rPr>
              <a:t>?</a:t>
            </a:r>
          </a:p>
        </p:txBody>
      </p:sp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FF986BE0-3691-6193-BB9B-61C71C546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99" r="3095" b="24401"/>
          <a:stretch/>
        </p:blipFill>
        <p:spPr>
          <a:xfrm>
            <a:off x="1021181" y="1707614"/>
            <a:ext cx="3176246" cy="1630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E60EE-2969-7526-ED1B-69FB834B0AE3}"/>
              </a:ext>
            </a:extLst>
          </p:cNvPr>
          <p:cNvSpPr txBox="1"/>
          <p:nvPr/>
        </p:nvSpPr>
        <p:spPr>
          <a:xfrm>
            <a:off x="4390222" y="3249713"/>
            <a:ext cx="369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dirty="0">
                <a:latin typeface="Patrick hand" panose="00000500000000000000" pitchFamily="2" charset="0"/>
              </a:rPr>
              <a:t>Khi </a:t>
            </a:r>
            <a:r>
              <a:rPr lang="en-US" sz="1800" dirty="0" err="1">
                <a:latin typeface="Patrick hand" panose="00000500000000000000" pitchFamily="2" charset="0"/>
              </a:rPr>
              <a:t>trời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nắng</a:t>
            </a:r>
            <a:r>
              <a:rPr lang="en-US" sz="1800" dirty="0">
                <a:latin typeface="Patrick hand" panose="00000500000000000000" pitchFamily="2" charset="0"/>
              </a:rPr>
              <a:t>: V&gt; 120 km/h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FFAA8-D9DF-6688-0EE2-B79BE2E35D58}"/>
              </a:ext>
            </a:extLst>
          </p:cNvPr>
          <p:cNvSpPr txBox="1"/>
          <p:nvPr/>
        </p:nvSpPr>
        <p:spPr>
          <a:xfrm>
            <a:off x="4377085" y="1981555"/>
            <a:ext cx="369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>
                <a:latin typeface="Patrick hand" panose="00000500000000000000" pitchFamily="2" charset="0"/>
              </a:rPr>
              <a:t>Khi </a:t>
            </a:r>
            <a:r>
              <a:rPr lang="en-US" sz="1800" dirty="0" err="1">
                <a:latin typeface="Patrick hand" panose="00000500000000000000" pitchFamily="2" charset="0"/>
              </a:rPr>
              <a:t>trời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nắng</a:t>
            </a:r>
            <a:r>
              <a:rPr lang="en-US" sz="1800" dirty="0">
                <a:latin typeface="Patrick hand" panose="00000500000000000000" pitchFamily="2" charset="0"/>
              </a:rPr>
              <a:t>: 100 km/ h&lt; V &lt; 120 km/h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0A64F-3897-3E87-5C19-3D3E7DE8CEAE}"/>
              </a:ext>
            </a:extLst>
          </p:cNvPr>
          <p:cNvSpPr txBox="1"/>
          <p:nvPr/>
        </p:nvSpPr>
        <p:spPr>
          <a:xfrm>
            <a:off x="4377085" y="2334451"/>
            <a:ext cx="3877936" cy="44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7000"/>
              </a:lnSpc>
              <a:spcAft>
                <a:spcPts val="500"/>
              </a:spcAft>
              <a:buClr>
                <a:srgbClr val="2B2B2C"/>
              </a:buClr>
              <a:buSzPts val="1000"/>
              <a:tabLst>
                <a:tab pos="462280" algn="l"/>
              </a:tabLst>
            </a:pPr>
            <a:r>
              <a:rPr lang="en-US" sz="1800" u="none" strike="noStrike" spc="0" dirty="0">
                <a:effectLst/>
                <a:latin typeface="Patrick hand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B. </a:t>
            </a:r>
            <a:r>
              <a:rPr lang="en-US" sz="1800" dirty="0">
                <a:latin typeface="Patrick hand" panose="00000500000000000000" pitchFamily="2" charset="0"/>
              </a:rPr>
              <a:t>Khi </a:t>
            </a:r>
            <a:r>
              <a:rPr lang="en-US" sz="1800" dirty="0" err="1">
                <a:latin typeface="Patrick hand" panose="00000500000000000000" pitchFamily="2" charset="0"/>
              </a:rPr>
              <a:t>trời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mưa</a:t>
            </a:r>
            <a:r>
              <a:rPr lang="en-US" sz="1800" dirty="0">
                <a:latin typeface="Patrick hand" panose="00000500000000000000" pitchFamily="2" charset="0"/>
              </a:rPr>
              <a:t>: 100 km/h &lt; V &lt; 120 km/h</a:t>
            </a:r>
            <a:endParaRPr lang="en-US" sz="1800" u="none" strike="noStrike" spc="0" dirty="0">
              <a:effectLst/>
              <a:latin typeface="Patrick hand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950AB-396B-7770-4F81-BE3223DFA8DC}"/>
              </a:ext>
            </a:extLst>
          </p:cNvPr>
          <p:cNvSpPr txBox="1"/>
          <p:nvPr/>
        </p:nvSpPr>
        <p:spPr>
          <a:xfrm>
            <a:off x="4390222" y="2816047"/>
            <a:ext cx="369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dirty="0">
                <a:latin typeface="Patrick hand" panose="00000500000000000000" pitchFamily="2" charset="0"/>
              </a:rPr>
              <a:t>Khi </a:t>
            </a:r>
            <a:r>
              <a:rPr lang="en-US" sz="1800" dirty="0" err="1">
                <a:latin typeface="Patrick hand" panose="00000500000000000000" pitchFamily="2" charset="0"/>
              </a:rPr>
              <a:t>trời</a:t>
            </a:r>
            <a:r>
              <a:rPr lang="en-US" sz="1800" dirty="0">
                <a:latin typeface="Patrick hand" panose="00000500000000000000" pitchFamily="2" charset="0"/>
              </a:rPr>
              <a:t> </a:t>
            </a:r>
            <a:r>
              <a:rPr lang="en-US" sz="1800" dirty="0" err="1">
                <a:latin typeface="Patrick hand" panose="00000500000000000000" pitchFamily="2" charset="0"/>
              </a:rPr>
              <a:t>mưa</a:t>
            </a:r>
            <a:r>
              <a:rPr lang="en-US" sz="1800" dirty="0">
                <a:latin typeface="Patrick hand" panose="00000500000000000000" pitchFamily="2" charset="0"/>
              </a:rPr>
              <a:t>: 100 km/h &lt; V &lt; 110 km/h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89AB4F-6D18-2BFF-0016-BC541C98C0BE}"/>
              </a:ext>
            </a:extLst>
          </p:cNvPr>
          <p:cNvSpPr/>
          <p:nvPr/>
        </p:nvSpPr>
        <p:spPr>
          <a:xfrm>
            <a:off x="4355051" y="1961508"/>
            <a:ext cx="345654" cy="4114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4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7" grpId="0"/>
      <p:bldP spid="8" grpId="0"/>
      <p:bldP spid="9" grpId="0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04;p72">
            <a:extLst>
              <a:ext uri="{FF2B5EF4-FFF2-40B4-BE49-F238E27FC236}">
                <a16:creationId xmlns:a16="http://schemas.microsoft.com/office/drawing/2014/main" id="{A5D788C8-215E-6329-A298-6A05300AE1C8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4: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9F239-72C6-A561-9B3B-217EA842DF7B}"/>
              </a:ext>
            </a:extLst>
          </p:cNvPr>
          <p:cNvSpPr txBox="1"/>
          <p:nvPr/>
        </p:nvSpPr>
        <p:spPr>
          <a:xfrm>
            <a:off x="1400489" y="1226920"/>
            <a:ext cx="6343021" cy="145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2000"/>
              </a:lnSpc>
              <a:spcAft>
                <a:spcPts val="300"/>
              </a:spcAft>
              <a:buClr>
                <a:srgbClr val="187C98"/>
              </a:buClr>
              <a:buSzPts val="950"/>
              <a:tabLst>
                <a:tab pos="384810" algn="l"/>
              </a:tabLst>
            </a:pPr>
            <a:r>
              <a:rPr lang="vi-VN" sz="2000" dirty="0">
                <a:latin typeface="Patrick hand" panose="00000500000000000000" pitchFamily="2" charset="0"/>
              </a:rPr>
              <a:t>Camera của thiết bị bắn tốc độ đặt trên đường bộ không có giải phân cách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vi-VN" sz="2000" dirty="0">
                <a:latin typeface="Patrick hand" panose="00000500000000000000" pitchFamily="2" charset="0"/>
              </a:rPr>
              <a:t>cứng ghi được thời gian của một ò tò tải chở 4 tấn hàng chạy từ vạch mốc 1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vi-VN" sz="2000" dirty="0">
                <a:latin typeface="Patrick hand" panose="00000500000000000000" pitchFamily="2" charset="0"/>
              </a:rPr>
              <a:t>sang vạch mốc 2 cách nhau 10 m là 0,50 s. Hỏi xe có vi phạm quy định về t</a:t>
            </a:r>
            <a:r>
              <a:rPr lang="en-US" sz="2000" dirty="0" err="1">
                <a:latin typeface="Patrick hand" panose="00000500000000000000" pitchFamily="2" charset="0"/>
              </a:rPr>
              <a:t>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vi-VN" sz="2000" dirty="0">
                <a:latin typeface="Patrick hand" panose="00000500000000000000" pitchFamily="2" charset="0"/>
              </a:rPr>
              <a:t>độ tối đa trong Hình 11.1 không?</a:t>
            </a:r>
            <a:endParaRPr lang="en-US" sz="2000" dirty="0">
              <a:solidFill>
                <a:srgbClr val="2B2B2C"/>
              </a:solidFill>
              <a:latin typeface="Patrick hand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8A840D4-ECDB-3CAC-05C1-3852AB1C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2474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54"/>
          <p:cNvSpPr/>
          <p:nvPr/>
        </p:nvSpPr>
        <p:spPr>
          <a:xfrm>
            <a:off x="-5119637" y="4546303"/>
            <a:ext cx="40965" cy="19808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7"/>
                  <a:pt x="454" y="1"/>
                  <a:pt x="972" y="1"/>
                </a:cubicBezTo>
                <a:cubicBezTo>
                  <a:pt x="1522" y="1"/>
                  <a:pt x="1943" y="227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54"/>
          <p:cNvSpPr/>
          <p:nvPr/>
        </p:nvSpPr>
        <p:spPr>
          <a:xfrm>
            <a:off x="-3114666" y="4918779"/>
            <a:ext cx="34812" cy="5479"/>
          </a:xfrm>
          <a:custGeom>
            <a:avLst/>
            <a:gdLst/>
            <a:ahLst/>
            <a:cxnLst/>
            <a:rect l="l" t="t" r="r" b="b"/>
            <a:pathLst>
              <a:path w="1652" h="260" extrusionOk="0">
                <a:moveTo>
                  <a:pt x="1652" y="130"/>
                </a:moveTo>
                <a:cubicBezTo>
                  <a:pt x="1652" y="195"/>
                  <a:pt x="1296" y="260"/>
                  <a:pt x="842" y="260"/>
                </a:cubicBezTo>
                <a:cubicBezTo>
                  <a:pt x="389" y="260"/>
                  <a:pt x="0" y="195"/>
                  <a:pt x="0" y="130"/>
                </a:cubicBezTo>
                <a:cubicBezTo>
                  <a:pt x="0" y="65"/>
                  <a:pt x="389" y="1"/>
                  <a:pt x="842" y="1"/>
                </a:cubicBezTo>
                <a:cubicBezTo>
                  <a:pt x="1296" y="1"/>
                  <a:pt x="1652" y="65"/>
                  <a:pt x="165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54"/>
          <p:cNvSpPr/>
          <p:nvPr/>
        </p:nvSpPr>
        <p:spPr>
          <a:xfrm>
            <a:off x="-5932361" y="4239909"/>
            <a:ext cx="40965" cy="12981"/>
          </a:xfrm>
          <a:custGeom>
            <a:avLst/>
            <a:gdLst/>
            <a:ahLst/>
            <a:cxnLst/>
            <a:rect l="l" t="t" r="r" b="b"/>
            <a:pathLst>
              <a:path w="1944" h="616" extrusionOk="0">
                <a:moveTo>
                  <a:pt x="1943" y="325"/>
                </a:moveTo>
                <a:cubicBezTo>
                  <a:pt x="1943" y="486"/>
                  <a:pt x="1490" y="616"/>
                  <a:pt x="972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72" y="1"/>
                </a:cubicBezTo>
                <a:cubicBezTo>
                  <a:pt x="1490" y="1"/>
                  <a:pt x="1943" y="130"/>
                  <a:pt x="1943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54"/>
          <p:cNvSpPr/>
          <p:nvPr/>
        </p:nvSpPr>
        <p:spPr>
          <a:xfrm>
            <a:off x="-5598678" y="4585203"/>
            <a:ext cx="39595" cy="8218"/>
          </a:xfrm>
          <a:custGeom>
            <a:avLst/>
            <a:gdLst/>
            <a:ahLst/>
            <a:cxnLst/>
            <a:rect l="l" t="t" r="r" b="b"/>
            <a:pathLst>
              <a:path w="1879" h="390" extrusionOk="0">
                <a:moveTo>
                  <a:pt x="1879" y="195"/>
                </a:moveTo>
                <a:cubicBezTo>
                  <a:pt x="1879" y="292"/>
                  <a:pt x="1458" y="389"/>
                  <a:pt x="940" y="389"/>
                </a:cubicBezTo>
                <a:cubicBezTo>
                  <a:pt x="421" y="389"/>
                  <a:pt x="0" y="292"/>
                  <a:pt x="0" y="195"/>
                </a:cubicBezTo>
                <a:cubicBezTo>
                  <a:pt x="0" y="98"/>
                  <a:pt x="421" y="0"/>
                  <a:pt x="940" y="0"/>
                </a:cubicBezTo>
                <a:cubicBezTo>
                  <a:pt x="1458" y="0"/>
                  <a:pt x="1879" y="98"/>
                  <a:pt x="187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54"/>
          <p:cNvSpPr/>
          <p:nvPr/>
        </p:nvSpPr>
        <p:spPr>
          <a:xfrm>
            <a:off x="-6461218" y="4218078"/>
            <a:ext cx="68254" cy="8893"/>
          </a:xfrm>
          <a:custGeom>
            <a:avLst/>
            <a:gdLst/>
            <a:ahLst/>
            <a:cxnLst/>
            <a:rect l="l" t="t" r="r" b="b"/>
            <a:pathLst>
              <a:path w="3239" h="422" extrusionOk="0">
                <a:moveTo>
                  <a:pt x="3239" y="195"/>
                </a:moveTo>
                <a:cubicBezTo>
                  <a:pt x="3239" y="324"/>
                  <a:pt x="2526" y="421"/>
                  <a:pt x="1620" y="421"/>
                </a:cubicBezTo>
                <a:cubicBezTo>
                  <a:pt x="713" y="421"/>
                  <a:pt x="0" y="324"/>
                  <a:pt x="0" y="195"/>
                </a:cubicBezTo>
                <a:cubicBezTo>
                  <a:pt x="0" y="98"/>
                  <a:pt x="713" y="0"/>
                  <a:pt x="1620" y="0"/>
                </a:cubicBezTo>
                <a:cubicBezTo>
                  <a:pt x="2526" y="0"/>
                  <a:pt x="3239" y="98"/>
                  <a:pt x="323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54"/>
          <p:cNvSpPr/>
          <p:nvPr/>
        </p:nvSpPr>
        <p:spPr>
          <a:xfrm>
            <a:off x="-6377960" y="4239909"/>
            <a:ext cx="40270" cy="12981"/>
          </a:xfrm>
          <a:custGeom>
            <a:avLst/>
            <a:gdLst/>
            <a:ahLst/>
            <a:cxnLst/>
            <a:rect l="l" t="t" r="r" b="b"/>
            <a:pathLst>
              <a:path w="1911" h="616" extrusionOk="0">
                <a:moveTo>
                  <a:pt x="1911" y="325"/>
                </a:moveTo>
                <a:cubicBezTo>
                  <a:pt x="1911" y="486"/>
                  <a:pt x="1490" y="616"/>
                  <a:pt x="939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39" y="1"/>
                </a:cubicBezTo>
                <a:cubicBezTo>
                  <a:pt x="1490" y="1"/>
                  <a:pt x="1911" y="130"/>
                  <a:pt x="1911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54"/>
          <p:cNvSpPr/>
          <p:nvPr/>
        </p:nvSpPr>
        <p:spPr>
          <a:xfrm>
            <a:off x="-6461218" y="4340214"/>
            <a:ext cx="51880" cy="3435"/>
          </a:xfrm>
          <a:custGeom>
            <a:avLst/>
            <a:gdLst/>
            <a:ahLst/>
            <a:cxnLst/>
            <a:rect l="l" t="t" r="r" b="b"/>
            <a:pathLst>
              <a:path w="2462" h="163" extrusionOk="0">
                <a:moveTo>
                  <a:pt x="2462" y="66"/>
                </a:moveTo>
                <a:cubicBezTo>
                  <a:pt x="2462" y="131"/>
                  <a:pt x="1911" y="163"/>
                  <a:pt x="1231" y="163"/>
                </a:cubicBezTo>
                <a:cubicBezTo>
                  <a:pt x="551" y="163"/>
                  <a:pt x="0" y="131"/>
                  <a:pt x="0" y="66"/>
                </a:cubicBezTo>
                <a:cubicBezTo>
                  <a:pt x="0" y="33"/>
                  <a:pt x="551" y="1"/>
                  <a:pt x="1231" y="1"/>
                </a:cubicBezTo>
                <a:cubicBezTo>
                  <a:pt x="1911" y="1"/>
                  <a:pt x="2462" y="33"/>
                  <a:pt x="2462" y="66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54"/>
          <p:cNvSpPr/>
          <p:nvPr/>
        </p:nvSpPr>
        <p:spPr>
          <a:xfrm>
            <a:off x="-4385970" y="4917410"/>
            <a:ext cx="54620" cy="8218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54"/>
          <p:cNvSpPr/>
          <p:nvPr/>
        </p:nvSpPr>
        <p:spPr>
          <a:xfrm>
            <a:off x="-6206009" y="4652087"/>
            <a:ext cx="55294" cy="16394"/>
          </a:xfrm>
          <a:custGeom>
            <a:avLst/>
            <a:gdLst/>
            <a:ahLst/>
            <a:cxnLst/>
            <a:rect l="l" t="t" r="r" b="b"/>
            <a:pathLst>
              <a:path w="2624" h="778" extrusionOk="0">
                <a:moveTo>
                  <a:pt x="2624" y="389"/>
                </a:moveTo>
                <a:cubicBezTo>
                  <a:pt x="2624" y="615"/>
                  <a:pt x="2041" y="777"/>
                  <a:pt x="1296" y="777"/>
                </a:cubicBezTo>
                <a:cubicBezTo>
                  <a:pt x="584" y="777"/>
                  <a:pt x="1" y="615"/>
                  <a:pt x="1" y="389"/>
                </a:cubicBezTo>
                <a:cubicBezTo>
                  <a:pt x="1" y="162"/>
                  <a:pt x="584" y="0"/>
                  <a:pt x="1296" y="0"/>
                </a:cubicBezTo>
                <a:cubicBezTo>
                  <a:pt x="2041" y="0"/>
                  <a:pt x="2624" y="162"/>
                  <a:pt x="2624" y="389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54"/>
          <p:cNvSpPr/>
          <p:nvPr/>
        </p:nvSpPr>
        <p:spPr>
          <a:xfrm>
            <a:off x="-3856439" y="4913996"/>
            <a:ext cx="47118" cy="6849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54"/>
          <p:cNvSpPr/>
          <p:nvPr/>
        </p:nvSpPr>
        <p:spPr>
          <a:xfrm>
            <a:off x="-5299111" y="3756780"/>
            <a:ext cx="85323" cy="14350"/>
          </a:xfrm>
          <a:custGeom>
            <a:avLst/>
            <a:gdLst/>
            <a:ahLst/>
            <a:cxnLst/>
            <a:rect l="l" t="t" r="r" b="b"/>
            <a:pathLst>
              <a:path w="4049" h="681" extrusionOk="0">
                <a:moveTo>
                  <a:pt x="4048" y="324"/>
                </a:moveTo>
                <a:cubicBezTo>
                  <a:pt x="4048" y="519"/>
                  <a:pt x="3142" y="681"/>
                  <a:pt x="2008" y="681"/>
                </a:cubicBezTo>
                <a:cubicBezTo>
                  <a:pt x="907" y="681"/>
                  <a:pt x="1" y="519"/>
                  <a:pt x="1" y="324"/>
                </a:cubicBezTo>
                <a:cubicBezTo>
                  <a:pt x="1" y="130"/>
                  <a:pt x="907" y="1"/>
                  <a:pt x="2008" y="1"/>
                </a:cubicBezTo>
                <a:cubicBezTo>
                  <a:pt x="3142" y="1"/>
                  <a:pt x="4048" y="130"/>
                  <a:pt x="4048" y="324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54"/>
          <p:cNvSpPr/>
          <p:nvPr/>
        </p:nvSpPr>
        <p:spPr>
          <a:xfrm>
            <a:off x="486866" y="5249908"/>
            <a:ext cx="69963" cy="21389"/>
          </a:xfrm>
          <a:custGeom>
            <a:avLst/>
            <a:gdLst/>
            <a:ahLst/>
            <a:cxnLst/>
            <a:rect l="l" t="t" r="r" b="b"/>
            <a:pathLst>
              <a:path w="3078" h="941" extrusionOk="0">
                <a:moveTo>
                  <a:pt x="3077" y="454"/>
                </a:moveTo>
                <a:cubicBezTo>
                  <a:pt x="3077" y="713"/>
                  <a:pt x="2397" y="940"/>
                  <a:pt x="1555" y="940"/>
                </a:cubicBezTo>
                <a:cubicBezTo>
                  <a:pt x="681" y="940"/>
                  <a:pt x="1" y="713"/>
                  <a:pt x="1" y="454"/>
                </a:cubicBezTo>
                <a:cubicBezTo>
                  <a:pt x="1" y="195"/>
                  <a:pt x="681" y="1"/>
                  <a:pt x="1555" y="1"/>
                </a:cubicBezTo>
                <a:cubicBezTo>
                  <a:pt x="2397" y="1"/>
                  <a:pt x="3077" y="195"/>
                  <a:pt x="3077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7" name="Google Shape;1957;p54"/>
          <p:cNvGrpSpPr/>
          <p:nvPr/>
        </p:nvGrpSpPr>
        <p:grpSpPr>
          <a:xfrm>
            <a:off x="-1969475" y="341880"/>
            <a:ext cx="4993375" cy="4964770"/>
            <a:chOff x="-1969475" y="341880"/>
            <a:chExt cx="4993375" cy="4964770"/>
          </a:xfrm>
        </p:grpSpPr>
        <p:sp>
          <p:nvSpPr>
            <p:cNvPr id="1958" name="Google Shape;1958;p54"/>
            <p:cNvSpPr/>
            <p:nvPr/>
          </p:nvSpPr>
          <p:spPr>
            <a:xfrm>
              <a:off x="-1103850" y="2742875"/>
              <a:ext cx="3732900" cy="228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4"/>
            <p:cNvSpPr/>
            <p:nvPr/>
          </p:nvSpPr>
          <p:spPr>
            <a:xfrm>
              <a:off x="-1029816" y="479883"/>
              <a:ext cx="2285645" cy="253766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4"/>
            <p:cNvSpPr/>
            <p:nvPr/>
          </p:nvSpPr>
          <p:spPr>
            <a:xfrm>
              <a:off x="1027573" y="2381294"/>
              <a:ext cx="181026" cy="637833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4"/>
            <p:cNvSpPr/>
            <p:nvPr/>
          </p:nvSpPr>
          <p:spPr>
            <a:xfrm>
              <a:off x="250325" y="610906"/>
              <a:ext cx="1735503" cy="2017575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4"/>
            <p:cNvSpPr/>
            <p:nvPr/>
          </p:nvSpPr>
          <p:spPr>
            <a:xfrm>
              <a:off x="2166105" y="2195316"/>
              <a:ext cx="159490" cy="822162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4"/>
            <p:cNvSpPr/>
            <p:nvPr/>
          </p:nvSpPr>
          <p:spPr>
            <a:xfrm>
              <a:off x="1511755" y="341880"/>
              <a:ext cx="1469803" cy="1939883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4"/>
            <p:cNvSpPr/>
            <p:nvPr/>
          </p:nvSpPr>
          <p:spPr>
            <a:xfrm>
              <a:off x="-1094926" y="2422839"/>
              <a:ext cx="172776" cy="614563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4"/>
            <p:cNvSpPr/>
            <p:nvPr/>
          </p:nvSpPr>
          <p:spPr>
            <a:xfrm>
              <a:off x="-1843914" y="757074"/>
              <a:ext cx="1672425" cy="1901356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4"/>
            <p:cNvSpPr/>
            <p:nvPr/>
          </p:nvSpPr>
          <p:spPr>
            <a:xfrm>
              <a:off x="-84430" y="4887169"/>
              <a:ext cx="75850" cy="2061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4"/>
            <p:cNvSpPr/>
            <p:nvPr/>
          </p:nvSpPr>
          <p:spPr>
            <a:xfrm>
              <a:off x="514726" y="5088098"/>
              <a:ext cx="44914" cy="21366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4"/>
            <p:cNvSpPr/>
            <p:nvPr/>
          </p:nvSpPr>
          <p:spPr>
            <a:xfrm>
              <a:off x="1322904" y="4930582"/>
              <a:ext cx="92034" cy="22844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4"/>
            <p:cNvSpPr/>
            <p:nvPr/>
          </p:nvSpPr>
          <p:spPr>
            <a:xfrm>
              <a:off x="-138163" y="4603049"/>
              <a:ext cx="92034" cy="23571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4"/>
            <p:cNvSpPr/>
            <p:nvPr/>
          </p:nvSpPr>
          <p:spPr>
            <a:xfrm>
              <a:off x="600848" y="4608209"/>
              <a:ext cx="73622" cy="13274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4"/>
            <p:cNvSpPr/>
            <p:nvPr/>
          </p:nvSpPr>
          <p:spPr>
            <a:xfrm>
              <a:off x="515453" y="4646485"/>
              <a:ext cx="43460" cy="2061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4"/>
            <p:cNvSpPr/>
            <p:nvPr/>
          </p:nvSpPr>
          <p:spPr>
            <a:xfrm>
              <a:off x="674447" y="4664146"/>
              <a:ext cx="55961" cy="5910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4"/>
            <p:cNvSpPr/>
            <p:nvPr/>
          </p:nvSpPr>
          <p:spPr>
            <a:xfrm>
              <a:off x="-838149" y="4841528"/>
              <a:ext cx="42710" cy="12547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4"/>
            <p:cNvSpPr/>
            <p:nvPr/>
          </p:nvSpPr>
          <p:spPr>
            <a:xfrm>
              <a:off x="-762345" y="4853302"/>
              <a:ext cx="79532" cy="33890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4"/>
            <p:cNvSpPr/>
            <p:nvPr/>
          </p:nvSpPr>
          <p:spPr>
            <a:xfrm>
              <a:off x="-807963" y="4903352"/>
              <a:ext cx="27981" cy="8865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4"/>
            <p:cNvSpPr/>
            <p:nvPr/>
          </p:nvSpPr>
          <p:spPr>
            <a:xfrm>
              <a:off x="-518705" y="4935742"/>
              <a:ext cx="34618" cy="12547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4"/>
            <p:cNvSpPr/>
            <p:nvPr/>
          </p:nvSpPr>
          <p:spPr>
            <a:xfrm>
              <a:off x="-1336453" y="4622915"/>
              <a:ext cx="73622" cy="13274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4"/>
            <p:cNvSpPr/>
            <p:nvPr/>
          </p:nvSpPr>
          <p:spPr>
            <a:xfrm>
              <a:off x="-1246647" y="4656782"/>
              <a:ext cx="43437" cy="21366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4"/>
            <p:cNvSpPr/>
            <p:nvPr/>
          </p:nvSpPr>
          <p:spPr>
            <a:xfrm>
              <a:off x="-1336453" y="4815025"/>
              <a:ext cx="55961" cy="6660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4"/>
            <p:cNvSpPr/>
            <p:nvPr/>
          </p:nvSpPr>
          <p:spPr>
            <a:xfrm>
              <a:off x="15671" y="4962244"/>
              <a:ext cx="59644" cy="26526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4"/>
            <p:cNvSpPr/>
            <p:nvPr/>
          </p:nvSpPr>
          <p:spPr>
            <a:xfrm>
              <a:off x="1134475" y="5099144"/>
              <a:ext cx="42732" cy="12547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4"/>
            <p:cNvSpPr/>
            <p:nvPr/>
          </p:nvSpPr>
          <p:spPr>
            <a:xfrm>
              <a:off x="1021871" y="5110918"/>
              <a:ext cx="80237" cy="33890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4"/>
            <p:cNvSpPr/>
            <p:nvPr/>
          </p:nvSpPr>
          <p:spPr>
            <a:xfrm>
              <a:off x="-649205" y="4874422"/>
              <a:ext cx="26636" cy="8218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4"/>
            <p:cNvSpPr/>
            <p:nvPr/>
          </p:nvSpPr>
          <p:spPr>
            <a:xfrm>
              <a:off x="882743" y="5099144"/>
              <a:ext cx="33890" cy="12547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4"/>
            <p:cNvSpPr/>
            <p:nvPr/>
          </p:nvSpPr>
          <p:spPr>
            <a:xfrm>
              <a:off x="1434803" y="4703150"/>
              <a:ext cx="42710" cy="12547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4"/>
            <p:cNvSpPr/>
            <p:nvPr/>
          </p:nvSpPr>
          <p:spPr>
            <a:xfrm>
              <a:off x="1322177" y="4715674"/>
              <a:ext cx="80260" cy="3314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4"/>
            <p:cNvSpPr/>
            <p:nvPr/>
          </p:nvSpPr>
          <p:spPr>
            <a:xfrm>
              <a:off x="1419346" y="4765725"/>
              <a:ext cx="27981" cy="8115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4"/>
            <p:cNvSpPr/>
            <p:nvPr/>
          </p:nvSpPr>
          <p:spPr>
            <a:xfrm>
              <a:off x="1663714" y="1888505"/>
              <a:ext cx="405594" cy="704425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4"/>
            <p:cNvSpPr/>
            <p:nvPr/>
          </p:nvSpPr>
          <p:spPr>
            <a:xfrm>
              <a:off x="-514300" y="2934850"/>
              <a:ext cx="3538200" cy="2371800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4"/>
            <p:cNvSpPr/>
            <p:nvPr/>
          </p:nvSpPr>
          <p:spPr>
            <a:xfrm>
              <a:off x="-1122998" y="2488815"/>
              <a:ext cx="22844" cy="1797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4"/>
            <p:cNvSpPr/>
            <p:nvPr/>
          </p:nvSpPr>
          <p:spPr>
            <a:xfrm>
              <a:off x="-1078106" y="2392692"/>
              <a:ext cx="50824" cy="35163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4"/>
            <p:cNvSpPr/>
            <p:nvPr/>
          </p:nvSpPr>
          <p:spPr>
            <a:xfrm>
              <a:off x="-1066332" y="2313934"/>
              <a:ext cx="22116" cy="11070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4"/>
            <p:cNvSpPr/>
            <p:nvPr/>
          </p:nvSpPr>
          <p:spPr>
            <a:xfrm>
              <a:off x="-1056763" y="2227084"/>
              <a:ext cx="39777" cy="27981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4"/>
            <p:cNvSpPr/>
            <p:nvPr/>
          </p:nvSpPr>
          <p:spPr>
            <a:xfrm>
              <a:off x="-1028055" y="2553139"/>
              <a:ext cx="35368" cy="30958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4"/>
            <p:cNvSpPr/>
            <p:nvPr/>
          </p:nvSpPr>
          <p:spPr>
            <a:xfrm>
              <a:off x="-1969475" y="2987276"/>
              <a:ext cx="3538288" cy="2315715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4"/>
            <p:cNvSpPr/>
            <p:nvPr/>
          </p:nvSpPr>
          <p:spPr>
            <a:xfrm>
              <a:off x="240173" y="3479846"/>
              <a:ext cx="343769" cy="1823992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4"/>
            <p:cNvSpPr/>
            <p:nvPr/>
          </p:nvSpPr>
          <p:spPr>
            <a:xfrm>
              <a:off x="-84430" y="4494857"/>
              <a:ext cx="75850" cy="2061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4"/>
            <p:cNvSpPr/>
            <p:nvPr/>
          </p:nvSpPr>
          <p:spPr>
            <a:xfrm>
              <a:off x="45129" y="4515450"/>
              <a:ext cx="44187" cy="21366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4"/>
            <p:cNvSpPr/>
            <p:nvPr/>
          </p:nvSpPr>
          <p:spPr>
            <a:xfrm>
              <a:off x="-1067787" y="4410212"/>
              <a:ext cx="75100" cy="2061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4"/>
            <p:cNvSpPr/>
            <p:nvPr/>
          </p:nvSpPr>
          <p:spPr>
            <a:xfrm>
              <a:off x="-1033942" y="4490424"/>
              <a:ext cx="92034" cy="23594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4"/>
            <p:cNvSpPr/>
            <p:nvPr/>
          </p:nvSpPr>
          <p:spPr>
            <a:xfrm>
              <a:off x="-1024373" y="2738635"/>
              <a:ext cx="34618" cy="18434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4"/>
            <p:cNvSpPr/>
            <p:nvPr/>
          </p:nvSpPr>
          <p:spPr>
            <a:xfrm>
              <a:off x="-1424053" y="1888505"/>
              <a:ext cx="404867" cy="704425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4"/>
            <p:cNvSpPr/>
            <p:nvPr/>
          </p:nvSpPr>
          <p:spPr>
            <a:xfrm>
              <a:off x="-1309950" y="2164510"/>
              <a:ext cx="440189" cy="55234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4"/>
            <p:cNvSpPr/>
            <p:nvPr/>
          </p:nvSpPr>
          <p:spPr>
            <a:xfrm>
              <a:off x="-1309950" y="2350006"/>
              <a:ext cx="440189" cy="55234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4"/>
            <p:cNvSpPr/>
            <p:nvPr/>
          </p:nvSpPr>
          <p:spPr>
            <a:xfrm>
              <a:off x="1514288" y="2164510"/>
              <a:ext cx="440917" cy="55234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4"/>
            <p:cNvSpPr/>
            <p:nvPr/>
          </p:nvSpPr>
          <p:spPr>
            <a:xfrm>
              <a:off x="1514288" y="2350006"/>
              <a:ext cx="440917" cy="55234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4"/>
            <p:cNvSpPr/>
            <p:nvPr/>
          </p:nvSpPr>
          <p:spPr>
            <a:xfrm>
              <a:off x="-1000825" y="1451279"/>
              <a:ext cx="2646909" cy="1391917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4"/>
            <p:cNvSpPr/>
            <p:nvPr/>
          </p:nvSpPr>
          <p:spPr>
            <a:xfrm>
              <a:off x="-908065" y="1580838"/>
              <a:ext cx="1190961" cy="1024623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4"/>
            <p:cNvSpPr/>
            <p:nvPr/>
          </p:nvSpPr>
          <p:spPr>
            <a:xfrm>
              <a:off x="363095" y="1580088"/>
              <a:ext cx="1189506" cy="1012849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4"/>
            <p:cNvSpPr/>
            <p:nvPr/>
          </p:nvSpPr>
          <p:spPr>
            <a:xfrm>
              <a:off x="-874221" y="2570073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4"/>
            <p:cNvSpPr/>
            <p:nvPr/>
          </p:nvSpPr>
          <p:spPr>
            <a:xfrm>
              <a:off x="271085" y="1580838"/>
              <a:ext cx="101603" cy="973821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4"/>
            <p:cNvSpPr/>
            <p:nvPr/>
          </p:nvSpPr>
          <p:spPr>
            <a:xfrm>
              <a:off x="-647514" y="1034669"/>
              <a:ext cx="1939551" cy="493923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4"/>
            <p:cNvSpPr/>
            <p:nvPr/>
          </p:nvSpPr>
          <p:spPr>
            <a:xfrm>
              <a:off x="-668857" y="1047921"/>
              <a:ext cx="53756" cy="480671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4"/>
            <p:cNvSpPr/>
            <p:nvPr/>
          </p:nvSpPr>
          <p:spPr>
            <a:xfrm>
              <a:off x="-1151705" y="1048671"/>
              <a:ext cx="515266" cy="479921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4"/>
            <p:cNvSpPr/>
            <p:nvPr/>
          </p:nvSpPr>
          <p:spPr>
            <a:xfrm>
              <a:off x="1259602" y="1048671"/>
              <a:ext cx="54507" cy="479921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4"/>
            <p:cNvSpPr/>
            <p:nvPr/>
          </p:nvSpPr>
          <p:spPr>
            <a:xfrm>
              <a:off x="1281695" y="1049398"/>
              <a:ext cx="491718" cy="479194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4"/>
            <p:cNvSpPr/>
            <p:nvPr/>
          </p:nvSpPr>
          <p:spPr>
            <a:xfrm>
              <a:off x="-1028055" y="1159818"/>
              <a:ext cx="334199" cy="244393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4"/>
            <p:cNvSpPr/>
            <p:nvPr/>
          </p:nvSpPr>
          <p:spPr>
            <a:xfrm>
              <a:off x="1338360" y="1159818"/>
              <a:ext cx="334199" cy="244393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4"/>
            <p:cNvSpPr/>
            <p:nvPr/>
          </p:nvSpPr>
          <p:spPr>
            <a:xfrm>
              <a:off x="-996393" y="1210596"/>
              <a:ext cx="142085" cy="14208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4"/>
            <p:cNvSpPr/>
            <p:nvPr/>
          </p:nvSpPr>
          <p:spPr>
            <a:xfrm>
              <a:off x="-824897" y="1232666"/>
              <a:ext cx="98648" cy="98671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4"/>
            <p:cNvSpPr/>
            <p:nvPr/>
          </p:nvSpPr>
          <p:spPr>
            <a:xfrm>
              <a:off x="1498832" y="1210596"/>
              <a:ext cx="142085" cy="14208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4"/>
            <p:cNvSpPr/>
            <p:nvPr/>
          </p:nvSpPr>
          <p:spPr>
            <a:xfrm>
              <a:off x="1371500" y="1232666"/>
              <a:ext cx="97921" cy="98671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4"/>
            <p:cNvSpPr/>
            <p:nvPr/>
          </p:nvSpPr>
          <p:spPr>
            <a:xfrm>
              <a:off x="-562869" y="1159818"/>
              <a:ext cx="1771008" cy="244393"/>
            </a:xfrm>
            <a:custGeom>
              <a:avLst/>
              <a:gdLst/>
              <a:ahLst/>
              <a:cxnLst/>
              <a:rect l="l" t="t" r="r" b="b"/>
              <a:pathLst>
                <a:path w="77915" h="10752" extrusionOk="0">
                  <a:moveTo>
                    <a:pt x="77914" y="5376"/>
                  </a:moveTo>
                  <a:cubicBezTo>
                    <a:pt x="77914" y="8322"/>
                    <a:pt x="75485" y="10751"/>
                    <a:pt x="72539" y="10751"/>
                  </a:cubicBezTo>
                  <a:lnTo>
                    <a:pt x="5376" y="10751"/>
                  </a:lnTo>
                  <a:cubicBezTo>
                    <a:pt x="2397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397" y="0"/>
                    <a:pt x="5376" y="0"/>
                  </a:cubicBezTo>
                  <a:lnTo>
                    <a:pt x="72539" y="0"/>
                  </a:lnTo>
                  <a:cubicBezTo>
                    <a:pt x="75485" y="0"/>
                    <a:pt x="77914" y="2396"/>
                    <a:pt x="77914" y="5376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4"/>
            <p:cNvSpPr/>
            <p:nvPr/>
          </p:nvSpPr>
          <p:spPr>
            <a:xfrm>
              <a:off x="-575370" y="1148772"/>
              <a:ext cx="1796011" cy="266464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4"/>
            <p:cNvSpPr/>
            <p:nvPr/>
          </p:nvSpPr>
          <p:spPr>
            <a:xfrm>
              <a:off x="-562869" y="1441710"/>
              <a:ext cx="1771008" cy="34618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4"/>
            <p:cNvSpPr/>
            <p:nvPr/>
          </p:nvSpPr>
          <p:spPr>
            <a:xfrm>
              <a:off x="-340460" y="1201027"/>
              <a:ext cx="95716" cy="163429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96" y="6445"/>
                    <a:pt x="1847" y="6445"/>
                  </a:cubicBezTo>
                  <a:cubicBezTo>
                    <a:pt x="2786" y="6445"/>
                    <a:pt x="3304" y="5959"/>
                    <a:pt x="3304" y="5279"/>
                  </a:cubicBezTo>
                  <a:cubicBezTo>
                    <a:pt x="3304" y="4567"/>
                    <a:pt x="2948" y="4243"/>
                    <a:pt x="2008" y="3886"/>
                  </a:cubicBezTo>
                  <a:cubicBezTo>
                    <a:pt x="875" y="3465"/>
                    <a:pt x="163" y="2915"/>
                    <a:pt x="163" y="1911"/>
                  </a:cubicBezTo>
                  <a:cubicBezTo>
                    <a:pt x="163" y="842"/>
                    <a:pt x="1069" y="33"/>
                    <a:pt x="2429" y="33"/>
                  </a:cubicBezTo>
                  <a:cubicBezTo>
                    <a:pt x="2948" y="1"/>
                    <a:pt x="3466" y="130"/>
                    <a:pt x="3951" y="389"/>
                  </a:cubicBezTo>
                  <a:lnTo>
                    <a:pt x="3692" y="1102"/>
                  </a:lnTo>
                  <a:cubicBezTo>
                    <a:pt x="3304" y="875"/>
                    <a:pt x="2818" y="778"/>
                    <a:pt x="2365" y="778"/>
                  </a:cubicBezTo>
                  <a:cubicBezTo>
                    <a:pt x="1426" y="778"/>
                    <a:pt x="1069" y="1328"/>
                    <a:pt x="1069" y="1814"/>
                  </a:cubicBezTo>
                  <a:cubicBezTo>
                    <a:pt x="1069" y="2462"/>
                    <a:pt x="1458" y="2785"/>
                    <a:pt x="2429" y="3142"/>
                  </a:cubicBezTo>
                  <a:cubicBezTo>
                    <a:pt x="3595" y="3595"/>
                    <a:pt x="4211" y="4178"/>
                    <a:pt x="4211" y="5182"/>
                  </a:cubicBezTo>
                  <a:cubicBezTo>
                    <a:pt x="4211" y="6186"/>
                    <a:pt x="3401" y="7190"/>
                    <a:pt x="1782" y="7190"/>
                  </a:cubicBezTo>
                  <a:cubicBezTo>
                    <a:pt x="1167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4"/>
            <p:cNvSpPr/>
            <p:nvPr/>
          </p:nvSpPr>
          <p:spPr>
            <a:xfrm>
              <a:off x="-220470" y="1201027"/>
              <a:ext cx="120719" cy="164156"/>
            </a:xfrm>
            <a:custGeom>
              <a:avLst/>
              <a:gdLst/>
              <a:ahLst/>
              <a:cxnLst/>
              <a:rect l="l" t="t" r="r" b="b"/>
              <a:pathLst>
                <a:path w="5311" h="7222" extrusionOk="0">
                  <a:moveTo>
                    <a:pt x="5279" y="6866"/>
                  </a:moveTo>
                  <a:cubicBezTo>
                    <a:pt x="4696" y="7092"/>
                    <a:pt x="4080" y="7222"/>
                    <a:pt x="3433" y="7190"/>
                  </a:cubicBezTo>
                  <a:cubicBezTo>
                    <a:pt x="1490" y="7190"/>
                    <a:pt x="0" y="5959"/>
                    <a:pt x="0" y="3692"/>
                  </a:cubicBezTo>
                  <a:cubicBezTo>
                    <a:pt x="0" y="1523"/>
                    <a:pt x="1490" y="33"/>
                    <a:pt x="3659" y="33"/>
                  </a:cubicBezTo>
                  <a:cubicBezTo>
                    <a:pt x="4210" y="1"/>
                    <a:pt x="4760" y="130"/>
                    <a:pt x="5311" y="357"/>
                  </a:cubicBezTo>
                  <a:lnTo>
                    <a:pt x="5084" y="1069"/>
                  </a:lnTo>
                  <a:cubicBezTo>
                    <a:pt x="4631" y="875"/>
                    <a:pt x="4178" y="778"/>
                    <a:pt x="3692" y="778"/>
                  </a:cubicBezTo>
                  <a:cubicBezTo>
                    <a:pt x="2073" y="778"/>
                    <a:pt x="972" y="1814"/>
                    <a:pt x="972" y="3660"/>
                  </a:cubicBezTo>
                  <a:cubicBezTo>
                    <a:pt x="972" y="5344"/>
                    <a:pt x="1943" y="6445"/>
                    <a:pt x="3627" y="6445"/>
                  </a:cubicBezTo>
                  <a:cubicBezTo>
                    <a:pt x="4145" y="6445"/>
                    <a:pt x="4631" y="6348"/>
                    <a:pt x="5117" y="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4"/>
            <p:cNvSpPr/>
            <p:nvPr/>
          </p:nvSpPr>
          <p:spPr>
            <a:xfrm>
              <a:off x="-69590" y="1204709"/>
              <a:ext cx="117787" cy="157542"/>
            </a:xfrm>
            <a:custGeom>
              <a:avLst/>
              <a:gdLst/>
              <a:ahLst/>
              <a:cxnLst/>
              <a:rect l="l" t="t" r="r" b="b"/>
              <a:pathLst>
                <a:path w="5182" h="6931" extrusionOk="0">
                  <a:moveTo>
                    <a:pt x="907" y="0"/>
                  </a:moveTo>
                  <a:lnTo>
                    <a:pt x="907" y="2883"/>
                  </a:lnTo>
                  <a:lnTo>
                    <a:pt x="4275" y="2883"/>
                  </a:lnTo>
                  <a:lnTo>
                    <a:pt x="4275" y="0"/>
                  </a:lnTo>
                  <a:lnTo>
                    <a:pt x="5182" y="0"/>
                  </a:lnTo>
                  <a:lnTo>
                    <a:pt x="5182" y="6930"/>
                  </a:lnTo>
                  <a:lnTo>
                    <a:pt x="4275" y="6930"/>
                  </a:lnTo>
                  <a:lnTo>
                    <a:pt x="4275" y="3692"/>
                  </a:lnTo>
                  <a:lnTo>
                    <a:pt x="907" y="3692"/>
                  </a:lnTo>
                  <a:lnTo>
                    <a:pt x="907" y="6930"/>
                  </a:lnTo>
                  <a:lnTo>
                    <a:pt x="1" y="6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4"/>
            <p:cNvSpPr/>
            <p:nvPr/>
          </p:nvSpPr>
          <p:spPr>
            <a:xfrm>
              <a:off x="79835" y="1201754"/>
              <a:ext cx="144290" cy="162701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5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64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4"/>
            <p:cNvSpPr/>
            <p:nvPr/>
          </p:nvSpPr>
          <p:spPr>
            <a:xfrm>
              <a:off x="246922" y="1201754"/>
              <a:ext cx="144290" cy="162701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4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96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4"/>
            <p:cNvSpPr/>
            <p:nvPr/>
          </p:nvSpPr>
          <p:spPr>
            <a:xfrm>
              <a:off x="423577" y="1204709"/>
              <a:ext cx="87601" cy="157542"/>
            </a:xfrm>
            <a:custGeom>
              <a:avLst/>
              <a:gdLst/>
              <a:ahLst/>
              <a:cxnLst/>
              <a:rect l="l" t="t" r="r" b="b"/>
              <a:pathLst>
                <a:path w="3854" h="6931" extrusionOk="0">
                  <a:moveTo>
                    <a:pt x="0" y="0"/>
                  </a:moveTo>
                  <a:lnTo>
                    <a:pt x="907" y="0"/>
                  </a:lnTo>
                  <a:lnTo>
                    <a:pt x="907" y="6186"/>
                  </a:lnTo>
                  <a:lnTo>
                    <a:pt x="3854" y="6186"/>
                  </a:lnTo>
                  <a:lnTo>
                    <a:pt x="3854" y="6930"/>
                  </a:lnTo>
                  <a:lnTo>
                    <a:pt x="0" y="6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4"/>
            <p:cNvSpPr/>
            <p:nvPr/>
          </p:nvSpPr>
          <p:spPr>
            <a:xfrm>
              <a:off x="595073" y="1203232"/>
              <a:ext cx="99398" cy="160497"/>
            </a:xfrm>
            <a:custGeom>
              <a:avLst/>
              <a:gdLst/>
              <a:ahLst/>
              <a:cxnLst/>
              <a:rect l="l" t="t" r="r" b="b"/>
              <a:pathLst>
                <a:path w="4373" h="7061" extrusionOk="0">
                  <a:moveTo>
                    <a:pt x="0" y="130"/>
                  </a:moveTo>
                  <a:cubicBezTo>
                    <a:pt x="551" y="33"/>
                    <a:pt x="1101" y="1"/>
                    <a:pt x="1620" y="1"/>
                  </a:cubicBezTo>
                  <a:cubicBezTo>
                    <a:pt x="2526" y="1"/>
                    <a:pt x="3109" y="163"/>
                    <a:pt x="3530" y="519"/>
                  </a:cubicBezTo>
                  <a:cubicBezTo>
                    <a:pt x="3919" y="778"/>
                    <a:pt x="4145" y="1231"/>
                    <a:pt x="4113" y="1717"/>
                  </a:cubicBezTo>
                  <a:cubicBezTo>
                    <a:pt x="4081" y="2429"/>
                    <a:pt x="3627" y="3045"/>
                    <a:pt x="2947" y="3239"/>
                  </a:cubicBezTo>
                  <a:lnTo>
                    <a:pt x="2947" y="3271"/>
                  </a:lnTo>
                  <a:cubicBezTo>
                    <a:pt x="3757" y="3433"/>
                    <a:pt x="4372" y="4146"/>
                    <a:pt x="4372" y="5020"/>
                  </a:cubicBezTo>
                  <a:cubicBezTo>
                    <a:pt x="4372" y="5538"/>
                    <a:pt x="4178" y="6024"/>
                    <a:pt x="3789" y="6412"/>
                  </a:cubicBezTo>
                  <a:cubicBezTo>
                    <a:pt x="3304" y="6833"/>
                    <a:pt x="2526" y="7060"/>
                    <a:pt x="1393" y="7060"/>
                  </a:cubicBezTo>
                  <a:cubicBezTo>
                    <a:pt x="940" y="7060"/>
                    <a:pt x="454" y="7028"/>
                    <a:pt x="0" y="6963"/>
                  </a:cubicBezTo>
                  <a:close/>
                  <a:moveTo>
                    <a:pt x="907" y="2980"/>
                  </a:moveTo>
                  <a:lnTo>
                    <a:pt x="1717" y="2980"/>
                  </a:lnTo>
                  <a:cubicBezTo>
                    <a:pt x="2656" y="2980"/>
                    <a:pt x="3239" y="2494"/>
                    <a:pt x="3239" y="1814"/>
                  </a:cubicBezTo>
                  <a:cubicBezTo>
                    <a:pt x="3239" y="1005"/>
                    <a:pt x="2591" y="681"/>
                    <a:pt x="1684" y="681"/>
                  </a:cubicBezTo>
                  <a:cubicBezTo>
                    <a:pt x="1425" y="681"/>
                    <a:pt x="1166" y="681"/>
                    <a:pt x="875" y="745"/>
                  </a:cubicBezTo>
                  <a:close/>
                  <a:moveTo>
                    <a:pt x="907" y="6315"/>
                  </a:moveTo>
                  <a:cubicBezTo>
                    <a:pt x="1166" y="6348"/>
                    <a:pt x="1425" y="6348"/>
                    <a:pt x="1684" y="6348"/>
                  </a:cubicBezTo>
                  <a:cubicBezTo>
                    <a:pt x="2623" y="6348"/>
                    <a:pt x="3465" y="5992"/>
                    <a:pt x="3465" y="4988"/>
                  </a:cubicBezTo>
                  <a:cubicBezTo>
                    <a:pt x="3465" y="4049"/>
                    <a:pt x="2656" y="3660"/>
                    <a:pt x="1684" y="3660"/>
                  </a:cubicBezTo>
                  <a:lnTo>
                    <a:pt x="907" y="3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4"/>
            <p:cNvSpPr/>
            <p:nvPr/>
          </p:nvSpPr>
          <p:spPr>
            <a:xfrm>
              <a:off x="728292" y="1204709"/>
              <a:ext cx="116332" cy="160474"/>
            </a:xfrm>
            <a:custGeom>
              <a:avLst/>
              <a:gdLst/>
              <a:ahLst/>
              <a:cxnLst/>
              <a:rect l="l" t="t" r="r" b="b"/>
              <a:pathLst>
                <a:path w="5118" h="7060" extrusionOk="0">
                  <a:moveTo>
                    <a:pt x="908" y="0"/>
                  </a:moveTo>
                  <a:lnTo>
                    <a:pt x="908" y="4081"/>
                  </a:lnTo>
                  <a:cubicBezTo>
                    <a:pt x="908" y="5667"/>
                    <a:pt x="1588" y="6315"/>
                    <a:pt x="2527" y="6315"/>
                  </a:cubicBezTo>
                  <a:cubicBezTo>
                    <a:pt x="3531" y="6315"/>
                    <a:pt x="4211" y="5635"/>
                    <a:pt x="4211" y="4081"/>
                  </a:cubicBezTo>
                  <a:lnTo>
                    <a:pt x="4211" y="0"/>
                  </a:lnTo>
                  <a:lnTo>
                    <a:pt x="5117" y="0"/>
                  </a:lnTo>
                  <a:lnTo>
                    <a:pt x="5117" y="4048"/>
                  </a:lnTo>
                  <a:cubicBezTo>
                    <a:pt x="5117" y="6186"/>
                    <a:pt x="3984" y="7060"/>
                    <a:pt x="2494" y="7060"/>
                  </a:cubicBezTo>
                  <a:cubicBezTo>
                    <a:pt x="1069" y="7060"/>
                    <a:pt x="1" y="6250"/>
                    <a:pt x="1" y="40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4"/>
            <p:cNvSpPr/>
            <p:nvPr/>
          </p:nvSpPr>
          <p:spPr>
            <a:xfrm>
              <a:off x="877717" y="1201027"/>
              <a:ext cx="95716" cy="163429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63" y="6445"/>
                    <a:pt x="1846" y="6445"/>
                  </a:cubicBezTo>
                  <a:cubicBezTo>
                    <a:pt x="2753" y="6445"/>
                    <a:pt x="3304" y="5959"/>
                    <a:pt x="3304" y="5279"/>
                  </a:cubicBezTo>
                  <a:cubicBezTo>
                    <a:pt x="3304" y="4567"/>
                    <a:pt x="2915" y="4243"/>
                    <a:pt x="1976" y="3886"/>
                  </a:cubicBezTo>
                  <a:cubicBezTo>
                    <a:pt x="842" y="3465"/>
                    <a:pt x="162" y="2915"/>
                    <a:pt x="162" y="1911"/>
                  </a:cubicBezTo>
                  <a:cubicBezTo>
                    <a:pt x="162" y="842"/>
                    <a:pt x="1037" y="33"/>
                    <a:pt x="2397" y="33"/>
                  </a:cubicBezTo>
                  <a:cubicBezTo>
                    <a:pt x="2915" y="1"/>
                    <a:pt x="3465" y="130"/>
                    <a:pt x="3919" y="389"/>
                  </a:cubicBezTo>
                  <a:lnTo>
                    <a:pt x="3692" y="1102"/>
                  </a:lnTo>
                  <a:cubicBezTo>
                    <a:pt x="3271" y="875"/>
                    <a:pt x="2818" y="778"/>
                    <a:pt x="2364" y="778"/>
                  </a:cubicBezTo>
                  <a:cubicBezTo>
                    <a:pt x="1425" y="778"/>
                    <a:pt x="1069" y="1361"/>
                    <a:pt x="1069" y="1814"/>
                  </a:cubicBezTo>
                  <a:cubicBezTo>
                    <a:pt x="1069" y="2462"/>
                    <a:pt x="1458" y="2785"/>
                    <a:pt x="2429" y="3174"/>
                  </a:cubicBezTo>
                  <a:cubicBezTo>
                    <a:pt x="3627" y="3627"/>
                    <a:pt x="4210" y="4178"/>
                    <a:pt x="4210" y="5182"/>
                  </a:cubicBezTo>
                  <a:cubicBezTo>
                    <a:pt x="4210" y="6186"/>
                    <a:pt x="3401" y="7190"/>
                    <a:pt x="1782" y="7190"/>
                  </a:cubicBezTo>
                  <a:cubicBezTo>
                    <a:pt x="1166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4"/>
            <p:cNvSpPr/>
            <p:nvPr/>
          </p:nvSpPr>
          <p:spPr>
            <a:xfrm>
              <a:off x="-935295" y="3646181"/>
              <a:ext cx="687492" cy="1014326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4"/>
            <p:cNvSpPr/>
            <p:nvPr/>
          </p:nvSpPr>
          <p:spPr>
            <a:xfrm>
              <a:off x="-869788" y="4020105"/>
              <a:ext cx="128834" cy="574137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4"/>
            <p:cNvSpPr/>
            <p:nvPr/>
          </p:nvSpPr>
          <p:spPr>
            <a:xfrm>
              <a:off x="-775574" y="3954598"/>
              <a:ext cx="75827" cy="53586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4"/>
            <p:cNvSpPr/>
            <p:nvPr/>
          </p:nvSpPr>
          <p:spPr>
            <a:xfrm>
              <a:off x="-691678" y="4003898"/>
              <a:ext cx="60394" cy="562386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4"/>
            <p:cNvSpPr/>
            <p:nvPr/>
          </p:nvSpPr>
          <p:spPr>
            <a:xfrm>
              <a:off x="-585689" y="3957530"/>
              <a:ext cx="25799" cy="616847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4"/>
            <p:cNvSpPr/>
            <p:nvPr/>
          </p:nvSpPr>
          <p:spPr>
            <a:xfrm>
              <a:off x="-481155" y="3948711"/>
              <a:ext cx="27981" cy="609482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4"/>
            <p:cNvSpPr/>
            <p:nvPr/>
          </p:nvSpPr>
          <p:spPr>
            <a:xfrm>
              <a:off x="-377371" y="4017150"/>
              <a:ext cx="32413" cy="488763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4"/>
            <p:cNvSpPr/>
            <p:nvPr/>
          </p:nvSpPr>
          <p:spPr>
            <a:xfrm>
              <a:off x="893062" y="3646931"/>
              <a:ext cx="687492" cy="1013576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4"/>
            <p:cNvSpPr/>
            <p:nvPr/>
          </p:nvSpPr>
          <p:spPr>
            <a:xfrm>
              <a:off x="1386206" y="4020105"/>
              <a:ext cx="128106" cy="574137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4"/>
            <p:cNvSpPr/>
            <p:nvPr/>
          </p:nvSpPr>
          <p:spPr>
            <a:xfrm>
              <a:off x="1344997" y="3954598"/>
              <a:ext cx="76577" cy="53586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4"/>
            <p:cNvSpPr/>
            <p:nvPr/>
          </p:nvSpPr>
          <p:spPr>
            <a:xfrm>
              <a:off x="1276535" y="4003898"/>
              <a:ext cx="59644" cy="563113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4"/>
            <p:cNvSpPr/>
            <p:nvPr/>
          </p:nvSpPr>
          <p:spPr>
            <a:xfrm>
              <a:off x="1205141" y="3957530"/>
              <a:ext cx="25048" cy="617574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4"/>
            <p:cNvSpPr/>
            <p:nvPr/>
          </p:nvSpPr>
          <p:spPr>
            <a:xfrm>
              <a:off x="1097675" y="3948711"/>
              <a:ext cx="28003" cy="609482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4"/>
            <p:cNvSpPr/>
            <p:nvPr/>
          </p:nvSpPr>
          <p:spPr>
            <a:xfrm>
              <a:off x="989482" y="4017150"/>
              <a:ext cx="33140" cy="489513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4"/>
            <p:cNvSpPr/>
            <p:nvPr/>
          </p:nvSpPr>
          <p:spPr>
            <a:xfrm>
              <a:off x="-1208393" y="3621155"/>
              <a:ext cx="3062049" cy="742725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4"/>
            <p:cNvSpPr/>
            <p:nvPr/>
          </p:nvSpPr>
          <p:spPr>
            <a:xfrm>
              <a:off x="-41744" y="4253423"/>
              <a:ext cx="804551" cy="116332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4"/>
            <p:cNvSpPr/>
            <p:nvPr/>
          </p:nvSpPr>
          <p:spPr>
            <a:xfrm>
              <a:off x="-1234146" y="2659877"/>
              <a:ext cx="3112828" cy="1338183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4"/>
            <p:cNvSpPr/>
            <p:nvPr/>
          </p:nvSpPr>
          <p:spPr>
            <a:xfrm>
              <a:off x="-514272" y="2416989"/>
              <a:ext cx="1696635" cy="644077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4"/>
            <p:cNvSpPr/>
            <p:nvPr/>
          </p:nvSpPr>
          <p:spPr>
            <a:xfrm>
              <a:off x="313772" y="2452311"/>
              <a:ext cx="17707" cy="563113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4"/>
            <p:cNvSpPr/>
            <p:nvPr/>
          </p:nvSpPr>
          <p:spPr>
            <a:xfrm>
              <a:off x="-431104" y="2997729"/>
              <a:ext cx="1507476" cy="984141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4"/>
            <p:cNvSpPr/>
            <p:nvPr/>
          </p:nvSpPr>
          <p:spPr>
            <a:xfrm>
              <a:off x="-264018" y="3112559"/>
              <a:ext cx="1172573" cy="87601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4"/>
            <p:cNvSpPr/>
            <p:nvPr/>
          </p:nvSpPr>
          <p:spPr>
            <a:xfrm>
              <a:off x="-264018" y="3254596"/>
              <a:ext cx="1172573" cy="87624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4"/>
            <p:cNvSpPr/>
            <p:nvPr/>
          </p:nvSpPr>
          <p:spPr>
            <a:xfrm>
              <a:off x="-264018" y="3386359"/>
              <a:ext cx="1172573" cy="86874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4"/>
            <p:cNvSpPr/>
            <p:nvPr/>
          </p:nvSpPr>
          <p:spPr>
            <a:xfrm>
              <a:off x="-264018" y="3517372"/>
              <a:ext cx="1172573" cy="87624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4"/>
            <p:cNvSpPr/>
            <p:nvPr/>
          </p:nvSpPr>
          <p:spPr>
            <a:xfrm>
              <a:off x="-264018" y="3654272"/>
              <a:ext cx="1172573" cy="86897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4"/>
            <p:cNvSpPr/>
            <p:nvPr/>
          </p:nvSpPr>
          <p:spPr>
            <a:xfrm>
              <a:off x="-264018" y="3785308"/>
              <a:ext cx="1172573" cy="86874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4"/>
            <p:cNvSpPr/>
            <p:nvPr/>
          </p:nvSpPr>
          <p:spPr>
            <a:xfrm>
              <a:off x="1527540" y="3212660"/>
              <a:ext cx="99376" cy="644805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4"/>
            <p:cNvSpPr/>
            <p:nvPr/>
          </p:nvSpPr>
          <p:spPr>
            <a:xfrm>
              <a:off x="-982414" y="3212660"/>
              <a:ext cx="99398" cy="644805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4"/>
            <p:cNvSpPr/>
            <p:nvPr/>
          </p:nvSpPr>
          <p:spPr>
            <a:xfrm>
              <a:off x="-1162752" y="2898356"/>
              <a:ext cx="530723" cy="530723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4"/>
            <p:cNvSpPr/>
            <p:nvPr/>
          </p:nvSpPr>
          <p:spPr>
            <a:xfrm>
              <a:off x="-1152433" y="2909402"/>
              <a:ext cx="509379" cy="509379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4"/>
            <p:cNvSpPr/>
            <p:nvPr/>
          </p:nvSpPr>
          <p:spPr>
            <a:xfrm>
              <a:off x="-1141409" y="2919699"/>
              <a:ext cx="488036" cy="488763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4"/>
            <p:cNvSpPr/>
            <p:nvPr/>
          </p:nvSpPr>
          <p:spPr>
            <a:xfrm>
              <a:off x="-1131089" y="2930745"/>
              <a:ext cx="467420" cy="466692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4"/>
            <p:cNvSpPr/>
            <p:nvPr/>
          </p:nvSpPr>
          <p:spPr>
            <a:xfrm>
              <a:off x="-1120065" y="2941042"/>
              <a:ext cx="445349" cy="446076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4"/>
            <p:cNvSpPr/>
            <p:nvPr/>
          </p:nvSpPr>
          <p:spPr>
            <a:xfrm>
              <a:off x="-1109746" y="2952089"/>
              <a:ext cx="424733" cy="424005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4"/>
            <p:cNvSpPr/>
            <p:nvPr/>
          </p:nvSpPr>
          <p:spPr>
            <a:xfrm>
              <a:off x="-1099450" y="2962385"/>
              <a:ext cx="403389" cy="403389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4"/>
            <p:cNvSpPr/>
            <p:nvPr/>
          </p:nvSpPr>
          <p:spPr>
            <a:xfrm>
              <a:off x="-1088403" y="2972704"/>
              <a:ext cx="382046" cy="382023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4"/>
            <p:cNvSpPr/>
            <p:nvPr/>
          </p:nvSpPr>
          <p:spPr>
            <a:xfrm>
              <a:off x="-1078106" y="2983751"/>
              <a:ext cx="361430" cy="36068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4"/>
            <p:cNvSpPr/>
            <p:nvPr/>
          </p:nvSpPr>
          <p:spPr>
            <a:xfrm>
              <a:off x="-1067060" y="2994047"/>
              <a:ext cx="339336" cy="340086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4"/>
            <p:cNvSpPr/>
            <p:nvPr/>
          </p:nvSpPr>
          <p:spPr>
            <a:xfrm>
              <a:off x="-1056763" y="3005094"/>
              <a:ext cx="318743" cy="317993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4"/>
            <p:cNvSpPr/>
            <p:nvPr/>
          </p:nvSpPr>
          <p:spPr>
            <a:xfrm>
              <a:off x="-1045717" y="3015390"/>
              <a:ext cx="296649" cy="297399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4"/>
            <p:cNvSpPr/>
            <p:nvPr/>
          </p:nvSpPr>
          <p:spPr>
            <a:xfrm>
              <a:off x="-1035420" y="3025687"/>
              <a:ext cx="276056" cy="276056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4"/>
            <p:cNvSpPr/>
            <p:nvPr/>
          </p:nvSpPr>
          <p:spPr>
            <a:xfrm>
              <a:off x="-1025101" y="3036733"/>
              <a:ext cx="254690" cy="254712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4"/>
            <p:cNvSpPr/>
            <p:nvPr/>
          </p:nvSpPr>
          <p:spPr>
            <a:xfrm>
              <a:off x="-1014054" y="3047030"/>
              <a:ext cx="233346" cy="234096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4"/>
            <p:cNvSpPr/>
            <p:nvPr/>
          </p:nvSpPr>
          <p:spPr>
            <a:xfrm>
              <a:off x="-1003757" y="3058076"/>
              <a:ext cx="212753" cy="212003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4"/>
            <p:cNvSpPr/>
            <p:nvPr/>
          </p:nvSpPr>
          <p:spPr>
            <a:xfrm>
              <a:off x="-992711" y="3068396"/>
              <a:ext cx="190659" cy="191387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4"/>
            <p:cNvSpPr/>
            <p:nvPr/>
          </p:nvSpPr>
          <p:spPr>
            <a:xfrm>
              <a:off x="-982414" y="3079419"/>
              <a:ext cx="170043" cy="16931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4"/>
            <p:cNvSpPr/>
            <p:nvPr/>
          </p:nvSpPr>
          <p:spPr>
            <a:xfrm>
              <a:off x="-971368" y="3089739"/>
              <a:ext cx="147972" cy="14870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4"/>
            <p:cNvSpPr/>
            <p:nvPr/>
          </p:nvSpPr>
          <p:spPr>
            <a:xfrm>
              <a:off x="-961071" y="3100035"/>
              <a:ext cx="127356" cy="127356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4"/>
            <p:cNvSpPr/>
            <p:nvPr/>
          </p:nvSpPr>
          <p:spPr>
            <a:xfrm>
              <a:off x="-950774" y="3111082"/>
              <a:ext cx="106763" cy="106013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4"/>
            <p:cNvSpPr/>
            <p:nvPr/>
          </p:nvSpPr>
          <p:spPr>
            <a:xfrm>
              <a:off x="-939728" y="3121378"/>
              <a:ext cx="84669" cy="854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4"/>
            <p:cNvSpPr/>
            <p:nvPr/>
          </p:nvSpPr>
          <p:spPr>
            <a:xfrm>
              <a:off x="-929408" y="3132425"/>
              <a:ext cx="64053" cy="6332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4"/>
            <p:cNvSpPr/>
            <p:nvPr/>
          </p:nvSpPr>
          <p:spPr>
            <a:xfrm>
              <a:off x="-918385" y="3142721"/>
              <a:ext cx="41982" cy="4271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4"/>
            <p:cNvSpPr/>
            <p:nvPr/>
          </p:nvSpPr>
          <p:spPr>
            <a:xfrm>
              <a:off x="-908065" y="3153768"/>
              <a:ext cx="21366" cy="20639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4"/>
            <p:cNvSpPr/>
            <p:nvPr/>
          </p:nvSpPr>
          <p:spPr>
            <a:xfrm>
              <a:off x="1276535" y="2898356"/>
              <a:ext cx="530723" cy="530723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4"/>
            <p:cNvSpPr/>
            <p:nvPr/>
          </p:nvSpPr>
          <p:spPr>
            <a:xfrm>
              <a:off x="1287582" y="2909402"/>
              <a:ext cx="509379" cy="509379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4"/>
            <p:cNvSpPr/>
            <p:nvPr/>
          </p:nvSpPr>
          <p:spPr>
            <a:xfrm>
              <a:off x="1297879" y="2919699"/>
              <a:ext cx="488036" cy="488763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4"/>
            <p:cNvSpPr/>
            <p:nvPr/>
          </p:nvSpPr>
          <p:spPr>
            <a:xfrm>
              <a:off x="1308925" y="2930745"/>
              <a:ext cx="466692" cy="466692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4"/>
            <p:cNvSpPr/>
            <p:nvPr/>
          </p:nvSpPr>
          <p:spPr>
            <a:xfrm>
              <a:off x="1319222" y="2941042"/>
              <a:ext cx="446076" cy="446076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1329541" y="2952089"/>
              <a:ext cx="424733" cy="424005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1340588" y="2962385"/>
              <a:ext cx="403367" cy="403389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1350884" y="2972704"/>
              <a:ext cx="382046" cy="382023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1361931" y="2983751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1372228" y="2994047"/>
              <a:ext cx="340086" cy="340086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1383274" y="3005094"/>
              <a:ext cx="317993" cy="317993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1393571" y="3015390"/>
              <a:ext cx="297399" cy="297399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1403867" y="3025687"/>
              <a:ext cx="276056" cy="276056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1414914" y="3036733"/>
              <a:ext cx="254712" cy="254712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1425233" y="3047030"/>
              <a:ext cx="233346" cy="234096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1436257" y="3058076"/>
              <a:ext cx="212025" cy="212003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1446577" y="3068396"/>
              <a:ext cx="191387" cy="191387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1456873" y="3079419"/>
              <a:ext cx="170043" cy="16931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1467920" y="3089739"/>
              <a:ext cx="148700" cy="14870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1478216" y="3100035"/>
              <a:ext cx="127356" cy="127356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1489263" y="3111082"/>
              <a:ext cx="106013" cy="106013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1499560" y="3121378"/>
              <a:ext cx="84669" cy="854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1510606" y="3132425"/>
              <a:ext cx="63326" cy="6332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1520903" y="3142721"/>
              <a:ext cx="42732" cy="4271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1531222" y="3153768"/>
              <a:ext cx="21366" cy="20639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-1018486" y="2902765"/>
              <a:ext cx="400457" cy="322425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-928681" y="2893946"/>
              <a:ext cx="303286" cy="244393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-1066332" y="2947679"/>
              <a:ext cx="400457" cy="32240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-1169366" y="3125788"/>
              <a:ext cx="369522" cy="297399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-1165684" y="3214115"/>
              <a:ext cx="277511" cy="228937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-1103859" y="3005094"/>
              <a:ext cx="415163" cy="33344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-1149500" y="3048507"/>
              <a:ext cx="414436" cy="333472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-1165684" y="2896151"/>
              <a:ext cx="382023" cy="344496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-1163479" y="2892469"/>
              <a:ext cx="290035" cy="261327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-1114906" y="2938110"/>
              <a:ext cx="381296" cy="344496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-972118" y="3110332"/>
              <a:ext cx="351860" cy="317265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-883040" y="3198659"/>
              <a:ext cx="264259" cy="243666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-1088403" y="2994047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-1039830" y="3034529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1417869" y="2902765"/>
              <a:ext cx="399707" cy="322425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1506924" y="2893946"/>
              <a:ext cx="303286" cy="244393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1370023" y="2947679"/>
              <a:ext cx="399707" cy="32240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1266966" y="3125788"/>
              <a:ext cx="368794" cy="297399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1269921" y="3214115"/>
              <a:ext cx="277511" cy="228937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1331746" y="3005094"/>
              <a:ext cx="415163" cy="33344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1265489" y="3048507"/>
              <a:ext cx="414436" cy="331267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4"/>
            <p:cNvSpPr/>
            <p:nvPr/>
          </p:nvSpPr>
          <p:spPr>
            <a:xfrm>
              <a:off x="1257397" y="2877013"/>
              <a:ext cx="379841" cy="345246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4"/>
            <p:cNvSpPr/>
            <p:nvPr/>
          </p:nvSpPr>
          <p:spPr>
            <a:xfrm>
              <a:off x="1320699" y="2938110"/>
              <a:ext cx="382046" cy="343769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4"/>
            <p:cNvSpPr/>
            <p:nvPr/>
          </p:nvSpPr>
          <p:spPr>
            <a:xfrm>
              <a:off x="1463488" y="3110332"/>
              <a:ext cx="351883" cy="317265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4"/>
            <p:cNvSpPr/>
            <p:nvPr/>
          </p:nvSpPr>
          <p:spPr>
            <a:xfrm>
              <a:off x="1552565" y="3198659"/>
              <a:ext cx="264259" cy="243666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4"/>
            <p:cNvSpPr/>
            <p:nvPr/>
          </p:nvSpPr>
          <p:spPr>
            <a:xfrm>
              <a:off x="1347930" y="2993297"/>
              <a:ext cx="395297" cy="357020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4"/>
            <p:cNvSpPr/>
            <p:nvPr/>
          </p:nvSpPr>
          <p:spPr>
            <a:xfrm>
              <a:off x="1395776" y="3034529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4"/>
            <p:cNvSpPr/>
            <p:nvPr/>
          </p:nvSpPr>
          <p:spPr>
            <a:xfrm>
              <a:off x="-1221622" y="2852715"/>
              <a:ext cx="613164" cy="599913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4"/>
            <p:cNvSpPr/>
            <p:nvPr/>
          </p:nvSpPr>
          <p:spPr>
            <a:xfrm>
              <a:off x="1217665" y="2852715"/>
              <a:ext cx="613164" cy="599913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4"/>
            <p:cNvSpPr/>
            <p:nvPr/>
          </p:nvSpPr>
          <p:spPr>
            <a:xfrm>
              <a:off x="-918887" y="1576181"/>
              <a:ext cx="1171314" cy="1024566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43" name="Google Shape;2143;p54"/>
            <p:cNvSpPr/>
            <p:nvPr/>
          </p:nvSpPr>
          <p:spPr>
            <a:xfrm>
              <a:off x="341138" y="1582281"/>
              <a:ext cx="1113199" cy="871658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grpSp>
          <p:nvGrpSpPr>
            <p:cNvPr id="2144" name="Google Shape;2144;p54"/>
            <p:cNvGrpSpPr/>
            <p:nvPr/>
          </p:nvGrpSpPr>
          <p:grpSpPr>
            <a:xfrm>
              <a:off x="1444356" y="2427909"/>
              <a:ext cx="1361025" cy="2371915"/>
              <a:chOff x="6282452" y="1236847"/>
              <a:chExt cx="1533549" cy="2672881"/>
            </a:xfrm>
          </p:grpSpPr>
          <p:grpSp>
            <p:nvGrpSpPr>
              <p:cNvPr id="2145" name="Google Shape;2145;p54"/>
              <p:cNvGrpSpPr/>
              <p:nvPr/>
            </p:nvGrpSpPr>
            <p:grpSpPr>
              <a:xfrm>
                <a:off x="6282452" y="1236847"/>
                <a:ext cx="1533549" cy="2672881"/>
                <a:chOff x="12645075" y="2835438"/>
                <a:chExt cx="725700" cy="1264850"/>
              </a:xfrm>
            </p:grpSpPr>
            <p:sp>
              <p:nvSpPr>
                <p:cNvPr id="2146" name="Google Shape;2146;p54"/>
                <p:cNvSpPr/>
                <p:nvPr/>
              </p:nvSpPr>
              <p:spPr>
                <a:xfrm>
                  <a:off x="12664825" y="33679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A16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54"/>
                <p:cNvSpPr/>
                <p:nvPr/>
              </p:nvSpPr>
              <p:spPr>
                <a:xfrm>
                  <a:off x="12722400" y="3335213"/>
                  <a:ext cx="617100" cy="4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4" h="17205" extrusionOk="0">
                      <a:moveTo>
                        <a:pt x="1877" y="1"/>
                      </a:moveTo>
                      <a:lnTo>
                        <a:pt x="1" y="1423"/>
                      </a:lnTo>
                      <a:lnTo>
                        <a:pt x="2702" y="5517"/>
                      </a:lnTo>
                      <a:cubicBezTo>
                        <a:pt x="2987" y="5972"/>
                        <a:pt x="3385" y="6314"/>
                        <a:pt x="3840" y="6541"/>
                      </a:cubicBezTo>
                      <a:lnTo>
                        <a:pt x="8048" y="8674"/>
                      </a:lnTo>
                      <a:cubicBezTo>
                        <a:pt x="7906" y="10124"/>
                        <a:pt x="7792" y="11518"/>
                        <a:pt x="7821" y="12314"/>
                      </a:cubicBezTo>
                      <a:cubicBezTo>
                        <a:pt x="7906" y="13935"/>
                        <a:pt x="8105" y="15584"/>
                        <a:pt x="8418" y="17205"/>
                      </a:cubicBezTo>
                      <a:lnTo>
                        <a:pt x="20503" y="17205"/>
                      </a:lnTo>
                      <a:cubicBezTo>
                        <a:pt x="20816" y="15584"/>
                        <a:pt x="21015" y="13935"/>
                        <a:pt x="21101" y="12314"/>
                      </a:cubicBezTo>
                      <a:cubicBezTo>
                        <a:pt x="21101" y="11944"/>
                        <a:pt x="21101" y="11432"/>
                        <a:pt x="21072" y="10892"/>
                      </a:cubicBezTo>
                      <a:lnTo>
                        <a:pt x="21072" y="10892"/>
                      </a:lnTo>
                      <a:cubicBezTo>
                        <a:pt x="21584" y="12399"/>
                        <a:pt x="21897" y="13963"/>
                        <a:pt x="22039" y="15527"/>
                      </a:cubicBezTo>
                      <a:lnTo>
                        <a:pt x="24172" y="15186"/>
                      </a:lnTo>
                      <a:cubicBezTo>
                        <a:pt x="24172" y="15186"/>
                        <a:pt x="24684" y="13935"/>
                        <a:pt x="23774" y="10067"/>
                      </a:cubicBezTo>
                      <a:cubicBezTo>
                        <a:pt x="22864" y="6257"/>
                        <a:pt x="20390" y="4636"/>
                        <a:pt x="20390" y="4636"/>
                      </a:cubicBezTo>
                      <a:lnTo>
                        <a:pt x="20361" y="4664"/>
                      </a:lnTo>
                      <a:lnTo>
                        <a:pt x="20361" y="4636"/>
                      </a:lnTo>
                      <a:cubicBezTo>
                        <a:pt x="19707" y="3726"/>
                        <a:pt x="17575" y="3043"/>
                        <a:pt x="17120" y="2958"/>
                      </a:cubicBezTo>
                      <a:lnTo>
                        <a:pt x="11830" y="2958"/>
                      </a:lnTo>
                      <a:cubicBezTo>
                        <a:pt x="11375" y="3043"/>
                        <a:pt x="9584" y="3271"/>
                        <a:pt x="8589" y="3897"/>
                      </a:cubicBezTo>
                      <a:lnTo>
                        <a:pt x="5574" y="3527"/>
                      </a:lnTo>
                      <a:cubicBezTo>
                        <a:pt x="4721" y="3442"/>
                        <a:pt x="3953" y="2958"/>
                        <a:pt x="3441" y="2247"/>
                      </a:cubicBezTo>
                      <a:lnTo>
                        <a:pt x="18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54"/>
                <p:cNvSpPr/>
                <p:nvPr/>
              </p:nvSpPr>
              <p:spPr>
                <a:xfrm>
                  <a:off x="13045875" y="3352288"/>
                  <a:ext cx="76800" cy="9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3612" extrusionOk="0">
                      <a:moveTo>
                        <a:pt x="1536" y="0"/>
                      </a:moveTo>
                      <a:lnTo>
                        <a:pt x="0" y="398"/>
                      </a:lnTo>
                      <a:lnTo>
                        <a:pt x="0" y="1507"/>
                      </a:lnTo>
                      <a:lnTo>
                        <a:pt x="1536" y="3612"/>
                      </a:lnTo>
                      <a:lnTo>
                        <a:pt x="3072" y="1507"/>
                      </a:lnTo>
                      <a:lnTo>
                        <a:pt x="3072" y="398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54"/>
                <p:cNvSpPr/>
                <p:nvPr/>
              </p:nvSpPr>
              <p:spPr>
                <a:xfrm>
                  <a:off x="128126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1287" y="0"/>
                      </a:moveTo>
                      <a:cubicBezTo>
                        <a:pt x="892" y="0"/>
                        <a:pt x="370" y="192"/>
                        <a:pt x="200" y="1141"/>
                      </a:cubicBezTo>
                      <a:cubicBezTo>
                        <a:pt x="1" y="2382"/>
                        <a:pt x="1322" y="3192"/>
                        <a:pt x="2345" y="3192"/>
                      </a:cubicBezTo>
                      <a:cubicBezTo>
                        <a:pt x="2635" y="3192"/>
                        <a:pt x="2900" y="3127"/>
                        <a:pt x="3101" y="2989"/>
                      </a:cubicBezTo>
                      <a:cubicBezTo>
                        <a:pt x="4039" y="2335"/>
                        <a:pt x="2532" y="117"/>
                        <a:pt x="1764" y="89"/>
                      </a:cubicBezTo>
                      <a:cubicBezTo>
                        <a:pt x="1764" y="89"/>
                        <a:pt x="1555" y="0"/>
                        <a:pt x="1287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54"/>
                <p:cNvSpPr/>
                <p:nvPr/>
              </p:nvSpPr>
              <p:spPr>
                <a:xfrm>
                  <a:off x="132548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2761" y="0"/>
                      </a:moveTo>
                      <a:cubicBezTo>
                        <a:pt x="2489" y="0"/>
                        <a:pt x="2276" y="89"/>
                        <a:pt x="2276" y="89"/>
                      </a:cubicBezTo>
                      <a:cubicBezTo>
                        <a:pt x="1479" y="117"/>
                        <a:pt x="1" y="2335"/>
                        <a:pt x="939" y="2989"/>
                      </a:cubicBezTo>
                      <a:cubicBezTo>
                        <a:pt x="1140" y="3127"/>
                        <a:pt x="1405" y="3192"/>
                        <a:pt x="1694" y="3192"/>
                      </a:cubicBezTo>
                      <a:cubicBezTo>
                        <a:pt x="2718" y="3192"/>
                        <a:pt x="4039" y="2382"/>
                        <a:pt x="3840" y="1141"/>
                      </a:cubicBezTo>
                      <a:cubicBezTo>
                        <a:pt x="3687" y="192"/>
                        <a:pt x="3161" y="0"/>
                        <a:pt x="2761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54"/>
                <p:cNvSpPr/>
                <p:nvPr/>
              </p:nvSpPr>
              <p:spPr>
                <a:xfrm>
                  <a:off x="1329682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195" y="1"/>
                      </a:moveTo>
                      <a:cubicBezTo>
                        <a:pt x="882" y="114"/>
                        <a:pt x="569" y="285"/>
                        <a:pt x="342" y="512"/>
                      </a:cubicBezTo>
                      <a:cubicBezTo>
                        <a:pt x="228" y="626"/>
                        <a:pt x="114" y="797"/>
                        <a:pt x="57" y="967"/>
                      </a:cubicBezTo>
                      <a:cubicBezTo>
                        <a:pt x="0" y="1138"/>
                        <a:pt x="0" y="1337"/>
                        <a:pt x="57" y="1536"/>
                      </a:cubicBezTo>
                      <a:cubicBezTo>
                        <a:pt x="86" y="1593"/>
                        <a:pt x="86" y="1621"/>
                        <a:pt x="114" y="1678"/>
                      </a:cubicBezTo>
                      <a:cubicBezTo>
                        <a:pt x="143" y="1707"/>
                        <a:pt x="171" y="1764"/>
                        <a:pt x="200" y="1792"/>
                      </a:cubicBezTo>
                      <a:cubicBezTo>
                        <a:pt x="256" y="1877"/>
                        <a:pt x="342" y="1963"/>
                        <a:pt x="427" y="2020"/>
                      </a:cubicBezTo>
                      <a:cubicBezTo>
                        <a:pt x="507" y="2040"/>
                        <a:pt x="588" y="2060"/>
                        <a:pt x="668" y="2060"/>
                      </a:cubicBezTo>
                      <a:cubicBezTo>
                        <a:pt x="702" y="2060"/>
                        <a:pt x="735" y="2056"/>
                        <a:pt x="768" y="2048"/>
                      </a:cubicBezTo>
                      <a:cubicBezTo>
                        <a:pt x="854" y="2020"/>
                        <a:pt x="967" y="1991"/>
                        <a:pt x="1024" y="1934"/>
                      </a:cubicBezTo>
                      <a:cubicBezTo>
                        <a:pt x="1195" y="1820"/>
                        <a:pt x="1309" y="1650"/>
                        <a:pt x="1337" y="1479"/>
                      </a:cubicBezTo>
                      <a:cubicBezTo>
                        <a:pt x="1365" y="1394"/>
                        <a:pt x="1365" y="1280"/>
                        <a:pt x="1309" y="1195"/>
                      </a:cubicBezTo>
                      <a:cubicBezTo>
                        <a:pt x="1280" y="1110"/>
                        <a:pt x="1195" y="1053"/>
                        <a:pt x="1110" y="1053"/>
                      </a:cubicBezTo>
                      <a:cubicBezTo>
                        <a:pt x="1166" y="1081"/>
                        <a:pt x="1223" y="1166"/>
                        <a:pt x="1223" y="1223"/>
                      </a:cubicBezTo>
                      <a:cubicBezTo>
                        <a:pt x="1223" y="1280"/>
                        <a:pt x="1195" y="1365"/>
                        <a:pt x="1166" y="1422"/>
                      </a:cubicBezTo>
                      <a:cubicBezTo>
                        <a:pt x="1110" y="1536"/>
                        <a:pt x="996" y="1621"/>
                        <a:pt x="882" y="1678"/>
                      </a:cubicBezTo>
                      <a:cubicBezTo>
                        <a:pt x="839" y="1707"/>
                        <a:pt x="790" y="1721"/>
                        <a:pt x="740" y="1721"/>
                      </a:cubicBezTo>
                      <a:cubicBezTo>
                        <a:pt x="690" y="1721"/>
                        <a:pt x="640" y="1707"/>
                        <a:pt x="598" y="1678"/>
                      </a:cubicBezTo>
                      <a:cubicBezTo>
                        <a:pt x="512" y="1621"/>
                        <a:pt x="455" y="1508"/>
                        <a:pt x="427" y="1422"/>
                      </a:cubicBezTo>
                      <a:cubicBezTo>
                        <a:pt x="342" y="1166"/>
                        <a:pt x="427" y="882"/>
                        <a:pt x="569" y="711"/>
                      </a:cubicBezTo>
                      <a:cubicBezTo>
                        <a:pt x="768" y="455"/>
                        <a:pt x="967" y="228"/>
                        <a:pt x="1195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54"/>
                <p:cNvSpPr/>
                <p:nvPr/>
              </p:nvSpPr>
              <p:spPr>
                <a:xfrm>
                  <a:off x="1283757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71" y="1"/>
                      </a:moveTo>
                      <a:cubicBezTo>
                        <a:pt x="399" y="228"/>
                        <a:pt x="598" y="455"/>
                        <a:pt x="768" y="711"/>
                      </a:cubicBezTo>
                      <a:cubicBezTo>
                        <a:pt x="939" y="882"/>
                        <a:pt x="996" y="1166"/>
                        <a:pt x="939" y="1422"/>
                      </a:cubicBezTo>
                      <a:cubicBezTo>
                        <a:pt x="910" y="1508"/>
                        <a:pt x="854" y="1621"/>
                        <a:pt x="768" y="1678"/>
                      </a:cubicBezTo>
                      <a:cubicBezTo>
                        <a:pt x="726" y="1707"/>
                        <a:pt x="676" y="1721"/>
                        <a:pt x="626" y="1721"/>
                      </a:cubicBezTo>
                      <a:cubicBezTo>
                        <a:pt x="576" y="1721"/>
                        <a:pt x="526" y="1707"/>
                        <a:pt x="484" y="1678"/>
                      </a:cubicBezTo>
                      <a:cubicBezTo>
                        <a:pt x="370" y="1621"/>
                        <a:pt x="256" y="1536"/>
                        <a:pt x="199" y="1422"/>
                      </a:cubicBezTo>
                      <a:cubicBezTo>
                        <a:pt x="171" y="1365"/>
                        <a:pt x="143" y="1280"/>
                        <a:pt x="143" y="1223"/>
                      </a:cubicBezTo>
                      <a:cubicBezTo>
                        <a:pt x="143" y="1166"/>
                        <a:pt x="199" y="1081"/>
                        <a:pt x="256" y="1053"/>
                      </a:cubicBezTo>
                      <a:cubicBezTo>
                        <a:pt x="143" y="1053"/>
                        <a:pt x="86" y="1110"/>
                        <a:pt x="29" y="1195"/>
                      </a:cubicBezTo>
                      <a:cubicBezTo>
                        <a:pt x="0" y="1280"/>
                        <a:pt x="0" y="1394"/>
                        <a:pt x="29" y="1479"/>
                      </a:cubicBezTo>
                      <a:cubicBezTo>
                        <a:pt x="57" y="1650"/>
                        <a:pt x="171" y="1820"/>
                        <a:pt x="313" y="1934"/>
                      </a:cubicBezTo>
                      <a:cubicBezTo>
                        <a:pt x="399" y="1991"/>
                        <a:pt x="484" y="2020"/>
                        <a:pt x="598" y="2048"/>
                      </a:cubicBezTo>
                      <a:cubicBezTo>
                        <a:pt x="631" y="2056"/>
                        <a:pt x="664" y="2060"/>
                        <a:pt x="698" y="2060"/>
                      </a:cubicBezTo>
                      <a:cubicBezTo>
                        <a:pt x="778" y="2060"/>
                        <a:pt x="858" y="2040"/>
                        <a:pt x="939" y="2020"/>
                      </a:cubicBezTo>
                      <a:cubicBezTo>
                        <a:pt x="1024" y="1963"/>
                        <a:pt x="1109" y="1877"/>
                        <a:pt x="1166" y="1792"/>
                      </a:cubicBezTo>
                      <a:cubicBezTo>
                        <a:pt x="1195" y="1764"/>
                        <a:pt x="1223" y="1707"/>
                        <a:pt x="1252" y="1678"/>
                      </a:cubicBezTo>
                      <a:lnTo>
                        <a:pt x="1308" y="1536"/>
                      </a:lnTo>
                      <a:cubicBezTo>
                        <a:pt x="1365" y="1337"/>
                        <a:pt x="1365" y="1138"/>
                        <a:pt x="1308" y="967"/>
                      </a:cubicBezTo>
                      <a:cubicBezTo>
                        <a:pt x="1223" y="797"/>
                        <a:pt x="1138" y="626"/>
                        <a:pt x="1024" y="512"/>
                      </a:cubicBezTo>
                      <a:cubicBezTo>
                        <a:pt x="768" y="285"/>
                        <a:pt x="484" y="114"/>
                        <a:pt x="171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54"/>
                <p:cNvSpPr/>
                <p:nvPr/>
              </p:nvSpPr>
              <p:spPr>
                <a:xfrm>
                  <a:off x="12933550" y="3765313"/>
                  <a:ext cx="301450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8" h="10324" extrusionOk="0">
                      <a:moveTo>
                        <a:pt x="0" y="1"/>
                      </a:moveTo>
                      <a:lnTo>
                        <a:pt x="1820" y="10323"/>
                      </a:lnTo>
                      <a:lnTo>
                        <a:pt x="5346" y="10323"/>
                      </a:lnTo>
                      <a:lnTo>
                        <a:pt x="6029" y="2674"/>
                      </a:lnTo>
                      <a:lnTo>
                        <a:pt x="6711" y="10323"/>
                      </a:lnTo>
                      <a:lnTo>
                        <a:pt x="10238" y="10323"/>
                      </a:lnTo>
                      <a:lnTo>
                        <a:pt x="120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54"/>
                <p:cNvSpPr/>
                <p:nvPr/>
              </p:nvSpPr>
              <p:spPr>
                <a:xfrm>
                  <a:off x="13259150" y="3714838"/>
                  <a:ext cx="76800" cy="1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257" extrusionOk="0">
                      <a:moveTo>
                        <a:pt x="2702" y="1"/>
                      </a:moveTo>
                      <a:lnTo>
                        <a:pt x="569" y="399"/>
                      </a:lnTo>
                      <a:cubicBezTo>
                        <a:pt x="569" y="399"/>
                        <a:pt x="0" y="1537"/>
                        <a:pt x="313" y="2020"/>
                      </a:cubicBezTo>
                      <a:cubicBezTo>
                        <a:pt x="424" y="2242"/>
                        <a:pt x="640" y="2360"/>
                        <a:pt x="851" y="2360"/>
                      </a:cubicBezTo>
                      <a:cubicBezTo>
                        <a:pt x="910" y="2360"/>
                        <a:pt x="968" y="2351"/>
                        <a:pt x="1024" y="2333"/>
                      </a:cubicBezTo>
                      <a:lnTo>
                        <a:pt x="1024" y="2333"/>
                      </a:lnTo>
                      <a:cubicBezTo>
                        <a:pt x="1024" y="2333"/>
                        <a:pt x="626" y="3755"/>
                        <a:pt x="1024" y="4124"/>
                      </a:cubicBezTo>
                      <a:cubicBezTo>
                        <a:pt x="1122" y="4208"/>
                        <a:pt x="1277" y="4256"/>
                        <a:pt x="1459" y="4256"/>
                      </a:cubicBezTo>
                      <a:cubicBezTo>
                        <a:pt x="2012" y="4256"/>
                        <a:pt x="2808" y="3810"/>
                        <a:pt x="2958" y="2589"/>
                      </a:cubicBezTo>
                      <a:cubicBezTo>
                        <a:pt x="3072" y="1736"/>
                        <a:pt x="2986" y="826"/>
                        <a:pt x="2702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54"/>
                <p:cNvSpPr/>
                <p:nvPr/>
              </p:nvSpPr>
              <p:spPr>
                <a:xfrm>
                  <a:off x="13061500" y="3442563"/>
                  <a:ext cx="455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2162" extrusionOk="0">
                      <a:moveTo>
                        <a:pt x="911" y="1"/>
                      </a:moveTo>
                      <a:lnTo>
                        <a:pt x="1" y="939"/>
                      </a:lnTo>
                      <a:lnTo>
                        <a:pt x="911" y="2162"/>
                      </a:lnTo>
                      <a:lnTo>
                        <a:pt x="1821" y="939"/>
                      </a:lnTo>
                      <a:lnTo>
                        <a:pt x="91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54"/>
                <p:cNvSpPr/>
                <p:nvPr/>
              </p:nvSpPr>
              <p:spPr>
                <a:xfrm>
                  <a:off x="13050850" y="3478813"/>
                  <a:ext cx="66125" cy="2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8049" extrusionOk="0">
                      <a:moveTo>
                        <a:pt x="797" y="1"/>
                      </a:moveTo>
                      <a:lnTo>
                        <a:pt x="0" y="6598"/>
                      </a:lnTo>
                      <a:lnTo>
                        <a:pt x="1337" y="8049"/>
                      </a:lnTo>
                      <a:lnTo>
                        <a:pt x="2645" y="6598"/>
                      </a:lnTo>
                      <a:lnTo>
                        <a:pt x="1877" y="1"/>
                      </a:lnTo>
                      <a:lnTo>
                        <a:pt x="1337" y="712"/>
                      </a:lnTo>
                      <a:lnTo>
                        <a:pt x="79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54"/>
                <p:cNvSpPr/>
                <p:nvPr/>
              </p:nvSpPr>
              <p:spPr>
                <a:xfrm>
                  <a:off x="12930700" y="3750388"/>
                  <a:ext cx="3071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6" h="1252" extrusionOk="0">
                      <a:moveTo>
                        <a:pt x="1" y="1"/>
                      </a:moveTo>
                      <a:lnTo>
                        <a:pt x="228" y="1252"/>
                      </a:lnTo>
                      <a:lnTo>
                        <a:pt x="12058" y="1252"/>
                      </a:lnTo>
                      <a:lnTo>
                        <a:pt x="1228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54"/>
                <p:cNvSpPr/>
                <p:nvPr/>
              </p:nvSpPr>
              <p:spPr>
                <a:xfrm>
                  <a:off x="13043750" y="3734763"/>
                  <a:ext cx="817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1" h="2446" extrusionOk="0">
                      <a:moveTo>
                        <a:pt x="2616" y="626"/>
                      </a:moveTo>
                      <a:lnTo>
                        <a:pt x="2616" y="1820"/>
                      </a:lnTo>
                      <a:lnTo>
                        <a:pt x="597" y="1820"/>
                      </a:lnTo>
                      <a:lnTo>
                        <a:pt x="597" y="626"/>
                      </a:lnTo>
                      <a:close/>
                      <a:moveTo>
                        <a:pt x="569" y="0"/>
                      </a:moveTo>
                      <a:cubicBezTo>
                        <a:pt x="228" y="0"/>
                        <a:pt x="0" y="256"/>
                        <a:pt x="0" y="569"/>
                      </a:cubicBezTo>
                      <a:lnTo>
                        <a:pt x="0" y="1877"/>
                      </a:lnTo>
                      <a:cubicBezTo>
                        <a:pt x="0" y="2190"/>
                        <a:pt x="228" y="2446"/>
                        <a:pt x="569" y="2446"/>
                      </a:cubicBezTo>
                      <a:lnTo>
                        <a:pt x="2702" y="2446"/>
                      </a:lnTo>
                      <a:cubicBezTo>
                        <a:pt x="3014" y="2446"/>
                        <a:pt x="3270" y="2190"/>
                        <a:pt x="3270" y="1877"/>
                      </a:cubicBezTo>
                      <a:lnTo>
                        <a:pt x="3270" y="569"/>
                      </a:lnTo>
                      <a:cubicBezTo>
                        <a:pt x="3270" y="256"/>
                        <a:pt x="3014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54"/>
                <p:cNvSpPr/>
                <p:nvPr/>
              </p:nvSpPr>
              <p:spPr>
                <a:xfrm>
                  <a:off x="12645075" y="3226513"/>
                  <a:ext cx="133525" cy="1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1" h="5775" extrusionOk="0">
                      <a:moveTo>
                        <a:pt x="2887" y="1"/>
                      </a:moveTo>
                      <a:cubicBezTo>
                        <a:pt x="2771" y="1"/>
                        <a:pt x="2660" y="115"/>
                        <a:pt x="2582" y="368"/>
                      </a:cubicBezTo>
                      <a:cubicBezTo>
                        <a:pt x="2326" y="1192"/>
                        <a:pt x="2866" y="2159"/>
                        <a:pt x="2582" y="2557"/>
                      </a:cubicBezTo>
                      <a:cubicBezTo>
                        <a:pt x="2572" y="2569"/>
                        <a:pt x="2562" y="2575"/>
                        <a:pt x="2549" y="2575"/>
                      </a:cubicBezTo>
                      <a:cubicBezTo>
                        <a:pt x="2322" y="2575"/>
                        <a:pt x="1606" y="599"/>
                        <a:pt x="1009" y="599"/>
                      </a:cubicBezTo>
                      <a:cubicBezTo>
                        <a:pt x="954" y="599"/>
                        <a:pt x="900" y="615"/>
                        <a:pt x="847" y="652"/>
                      </a:cubicBezTo>
                      <a:cubicBezTo>
                        <a:pt x="193" y="1079"/>
                        <a:pt x="1331" y="2529"/>
                        <a:pt x="1842" y="3041"/>
                      </a:cubicBezTo>
                      <a:cubicBezTo>
                        <a:pt x="2013" y="3211"/>
                        <a:pt x="1991" y="3278"/>
                        <a:pt x="1864" y="3278"/>
                      </a:cubicBezTo>
                      <a:cubicBezTo>
                        <a:pt x="1609" y="3278"/>
                        <a:pt x="932" y="3012"/>
                        <a:pt x="534" y="2785"/>
                      </a:cubicBezTo>
                      <a:cubicBezTo>
                        <a:pt x="449" y="2740"/>
                        <a:pt x="377" y="2720"/>
                        <a:pt x="315" y="2720"/>
                      </a:cubicBezTo>
                      <a:cubicBezTo>
                        <a:pt x="30" y="2720"/>
                        <a:pt x="1" y="3148"/>
                        <a:pt x="165" y="3382"/>
                      </a:cubicBezTo>
                      <a:cubicBezTo>
                        <a:pt x="392" y="3695"/>
                        <a:pt x="648" y="3752"/>
                        <a:pt x="932" y="3894"/>
                      </a:cubicBezTo>
                      <a:cubicBezTo>
                        <a:pt x="1359" y="4064"/>
                        <a:pt x="1729" y="4377"/>
                        <a:pt x="2013" y="4747"/>
                      </a:cubicBezTo>
                      <a:cubicBezTo>
                        <a:pt x="2354" y="5259"/>
                        <a:pt x="2582" y="5685"/>
                        <a:pt x="3264" y="5771"/>
                      </a:cubicBezTo>
                      <a:cubicBezTo>
                        <a:pt x="3288" y="5774"/>
                        <a:pt x="3312" y="5775"/>
                        <a:pt x="3336" y="5775"/>
                      </a:cubicBezTo>
                      <a:cubicBezTo>
                        <a:pt x="4007" y="5775"/>
                        <a:pt x="4828" y="4662"/>
                        <a:pt x="4828" y="4662"/>
                      </a:cubicBezTo>
                      <a:cubicBezTo>
                        <a:pt x="4999" y="4320"/>
                        <a:pt x="5056" y="3951"/>
                        <a:pt x="4942" y="3609"/>
                      </a:cubicBezTo>
                      <a:cubicBezTo>
                        <a:pt x="4771" y="2984"/>
                        <a:pt x="5340" y="2188"/>
                        <a:pt x="5084" y="1846"/>
                      </a:cubicBezTo>
                      <a:cubicBezTo>
                        <a:pt x="5008" y="1744"/>
                        <a:pt x="4918" y="1698"/>
                        <a:pt x="4828" y="1698"/>
                      </a:cubicBezTo>
                      <a:cubicBezTo>
                        <a:pt x="4616" y="1698"/>
                        <a:pt x="4396" y="1951"/>
                        <a:pt x="4316" y="2330"/>
                      </a:cubicBezTo>
                      <a:cubicBezTo>
                        <a:pt x="4287" y="2518"/>
                        <a:pt x="4174" y="2620"/>
                        <a:pt x="4039" y="2620"/>
                      </a:cubicBezTo>
                      <a:cubicBezTo>
                        <a:pt x="3786" y="2620"/>
                        <a:pt x="3453" y="2263"/>
                        <a:pt x="3435" y="1448"/>
                      </a:cubicBezTo>
                      <a:cubicBezTo>
                        <a:pt x="3435" y="581"/>
                        <a:pt x="3148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54"/>
                <p:cNvSpPr/>
                <p:nvPr/>
              </p:nvSpPr>
              <p:spPr>
                <a:xfrm>
                  <a:off x="12851075" y="2949913"/>
                  <a:ext cx="466400" cy="42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17063" extrusionOk="0">
                      <a:moveTo>
                        <a:pt x="9328" y="0"/>
                      </a:moveTo>
                      <a:cubicBezTo>
                        <a:pt x="4181" y="0"/>
                        <a:pt x="1" y="3811"/>
                        <a:pt x="1" y="8531"/>
                      </a:cubicBezTo>
                      <a:cubicBezTo>
                        <a:pt x="1" y="13223"/>
                        <a:pt x="4181" y="17062"/>
                        <a:pt x="9328" y="17062"/>
                      </a:cubicBezTo>
                      <a:cubicBezTo>
                        <a:pt x="14475" y="17062"/>
                        <a:pt x="18655" y="13223"/>
                        <a:pt x="18655" y="8531"/>
                      </a:cubicBezTo>
                      <a:cubicBezTo>
                        <a:pt x="18655" y="3811"/>
                        <a:pt x="14475" y="0"/>
                        <a:pt x="9328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54"/>
                <p:cNvSpPr/>
                <p:nvPr/>
              </p:nvSpPr>
              <p:spPr>
                <a:xfrm>
                  <a:off x="12866725" y="3070038"/>
                  <a:ext cx="450750" cy="30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0" h="12258" extrusionOk="0">
                      <a:moveTo>
                        <a:pt x="17091" y="1"/>
                      </a:moveTo>
                      <a:cubicBezTo>
                        <a:pt x="17517" y="996"/>
                        <a:pt x="17745" y="2048"/>
                        <a:pt x="17745" y="3100"/>
                      </a:cubicBezTo>
                      <a:cubicBezTo>
                        <a:pt x="17745" y="7821"/>
                        <a:pt x="13565" y="11631"/>
                        <a:pt x="8418" y="11631"/>
                      </a:cubicBezTo>
                      <a:cubicBezTo>
                        <a:pt x="4721" y="11631"/>
                        <a:pt x="1536" y="9669"/>
                        <a:pt x="0" y="6826"/>
                      </a:cubicBezTo>
                      <a:lnTo>
                        <a:pt x="0" y="6826"/>
                      </a:lnTo>
                      <a:cubicBezTo>
                        <a:pt x="1365" y="10011"/>
                        <a:pt x="4749" y="12257"/>
                        <a:pt x="8702" y="12257"/>
                      </a:cubicBezTo>
                      <a:cubicBezTo>
                        <a:pt x="13849" y="12257"/>
                        <a:pt x="18029" y="8418"/>
                        <a:pt x="18029" y="3726"/>
                      </a:cubicBezTo>
                      <a:cubicBezTo>
                        <a:pt x="18029" y="2418"/>
                        <a:pt x="17716" y="1138"/>
                        <a:pt x="17091" y="1"/>
                      </a:cubicBezTo>
                      <a:close/>
                    </a:path>
                  </a:pathLst>
                </a:custGeom>
                <a:solidFill>
                  <a:srgbClr val="FFB3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54"/>
                <p:cNvSpPr/>
                <p:nvPr/>
              </p:nvSpPr>
              <p:spPr>
                <a:xfrm>
                  <a:off x="13265800" y="3084788"/>
                  <a:ext cx="815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1" h="6407" extrusionOk="0">
                      <a:moveTo>
                        <a:pt x="1412" y="1"/>
                      </a:moveTo>
                      <a:cubicBezTo>
                        <a:pt x="675" y="1"/>
                        <a:pt x="1" y="1720"/>
                        <a:pt x="218" y="2766"/>
                      </a:cubicBezTo>
                      <a:cubicBezTo>
                        <a:pt x="332" y="3165"/>
                        <a:pt x="474" y="5098"/>
                        <a:pt x="1185" y="6406"/>
                      </a:cubicBezTo>
                      <a:cubicBezTo>
                        <a:pt x="1185" y="6406"/>
                        <a:pt x="3260" y="4074"/>
                        <a:pt x="2351" y="1202"/>
                      </a:cubicBezTo>
                      <a:cubicBezTo>
                        <a:pt x="2073" y="334"/>
                        <a:pt x="1736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54"/>
                <p:cNvSpPr/>
                <p:nvPr/>
              </p:nvSpPr>
              <p:spPr>
                <a:xfrm>
                  <a:off x="12820500" y="3084788"/>
                  <a:ext cx="820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6407" extrusionOk="0">
                      <a:moveTo>
                        <a:pt x="1877" y="1"/>
                      </a:moveTo>
                      <a:cubicBezTo>
                        <a:pt x="1554" y="1"/>
                        <a:pt x="1217" y="334"/>
                        <a:pt x="939" y="1202"/>
                      </a:cubicBezTo>
                      <a:cubicBezTo>
                        <a:pt x="1" y="4074"/>
                        <a:pt x="2105" y="6406"/>
                        <a:pt x="2105" y="6406"/>
                      </a:cubicBezTo>
                      <a:cubicBezTo>
                        <a:pt x="2816" y="5098"/>
                        <a:pt x="2958" y="3165"/>
                        <a:pt x="3044" y="2766"/>
                      </a:cubicBezTo>
                      <a:cubicBezTo>
                        <a:pt x="3281" y="1720"/>
                        <a:pt x="2612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54"/>
                <p:cNvSpPr/>
                <p:nvPr/>
              </p:nvSpPr>
              <p:spPr>
                <a:xfrm>
                  <a:off x="13084250" y="3389963"/>
                  <a:ext cx="66150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3044" extrusionOk="0">
                      <a:moveTo>
                        <a:pt x="1537" y="0"/>
                      </a:moveTo>
                      <a:lnTo>
                        <a:pt x="1" y="2105"/>
                      </a:lnTo>
                      <a:lnTo>
                        <a:pt x="911" y="3043"/>
                      </a:lnTo>
                      <a:lnTo>
                        <a:pt x="2646" y="768"/>
                      </a:lnTo>
                      <a:lnTo>
                        <a:pt x="15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54"/>
                <p:cNvSpPr/>
                <p:nvPr/>
              </p:nvSpPr>
              <p:spPr>
                <a:xfrm>
                  <a:off x="13018150" y="3389963"/>
                  <a:ext cx="66125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3044" extrusionOk="0">
                      <a:moveTo>
                        <a:pt x="1109" y="0"/>
                      </a:moveTo>
                      <a:lnTo>
                        <a:pt x="0" y="768"/>
                      </a:lnTo>
                      <a:lnTo>
                        <a:pt x="1735" y="3043"/>
                      </a:lnTo>
                      <a:lnTo>
                        <a:pt x="2645" y="2105"/>
                      </a:lnTo>
                      <a:lnTo>
                        <a:pt x="1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54"/>
                <p:cNvSpPr/>
                <p:nvPr/>
              </p:nvSpPr>
              <p:spPr>
                <a:xfrm>
                  <a:off x="13099900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1" y="0"/>
                      </a:moveTo>
                      <a:lnTo>
                        <a:pt x="1" y="939"/>
                      </a:lnTo>
                      <a:cubicBezTo>
                        <a:pt x="1" y="939"/>
                        <a:pt x="1565" y="2019"/>
                        <a:pt x="2332" y="2617"/>
                      </a:cubicBezTo>
                      <a:cubicBezTo>
                        <a:pt x="2730" y="2911"/>
                        <a:pt x="3469" y="3076"/>
                        <a:pt x="4162" y="3076"/>
                      </a:cubicBezTo>
                      <a:cubicBezTo>
                        <a:pt x="4808" y="3076"/>
                        <a:pt x="5412" y="2932"/>
                        <a:pt x="5659" y="2617"/>
                      </a:cubicBezTo>
                      <a:cubicBezTo>
                        <a:pt x="6058" y="1991"/>
                        <a:pt x="5773" y="1166"/>
                        <a:pt x="5062" y="996"/>
                      </a:cubicBezTo>
                      <a:cubicBezTo>
                        <a:pt x="4522" y="882"/>
                        <a:pt x="3584" y="0"/>
                        <a:pt x="35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54"/>
                <p:cNvSpPr/>
                <p:nvPr/>
              </p:nvSpPr>
              <p:spPr>
                <a:xfrm>
                  <a:off x="12916475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2503" y="0"/>
                      </a:moveTo>
                      <a:cubicBezTo>
                        <a:pt x="2503" y="0"/>
                        <a:pt x="1565" y="882"/>
                        <a:pt x="1025" y="996"/>
                      </a:cubicBezTo>
                      <a:cubicBezTo>
                        <a:pt x="314" y="1166"/>
                        <a:pt x="1" y="1991"/>
                        <a:pt x="427" y="2617"/>
                      </a:cubicBezTo>
                      <a:cubicBezTo>
                        <a:pt x="674" y="2932"/>
                        <a:pt x="1279" y="3076"/>
                        <a:pt x="1925" y="3076"/>
                      </a:cubicBezTo>
                      <a:cubicBezTo>
                        <a:pt x="2617" y="3076"/>
                        <a:pt x="3357" y="2911"/>
                        <a:pt x="3755" y="2617"/>
                      </a:cubicBezTo>
                      <a:cubicBezTo>
                        <a:pt x="4522" y="2019"/>
                        <a:pt x="6058" y="939"/>
                        <a:pt x="6058" y="939"/>
                      </a:cubicBezTo>
                      <a:lnTo>
                        <a:pt x="60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54"/>
                <p:cNvSpPr/>
                <p:nvPr/>
              </p:nvSpPr>
              <p:spPr>
                <a:xfrm>
                  <a:off x="12797750" y="2835438"/>
                  <a:ext cx="5730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" h="8447" extrusionOk="0">
                      <a:moveTo>
                        <a:pt x="11461" y="1"/>
                      </a:moveTo>
                      <a:cubicBezTo>
                        <a:pt x="7451" y="1"/>
                        <a:pt x="2503" y="1679"/>
                        <a:pt x="371" y="6655"/>
                      </a:cubicBezTo>
                      <a:cubicBezTo>
                        <a:pt x="1" y="7593"/>
                        <a:pt x="1849" y="8446"/>
                        <a:pt x="1849" y="8446"/>
                      </a:cubicBezTo>
                      <a:lnTo>
                        <a:pt x="11461" y="7053"/>
                      </a:lnTo>
                      <a:lnTo>
                        <a:pt x="21073" y="8446"/>
                      </a:lnTo>
                      <a:cubicBezTo>
                        <a:pt x="21073" y="8446"/>
                        <a:pt x="22921" y="7622"/>
                        <a:pt x="22551" y="6655"/>
                      </a:cubicBezTo>
                      <a:cubicBezTo>
                        <a:pt x="20418" y="1679"/>
                        <a:pt x="15470" y="1"/>
                        <a:pt x="114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54"/>
                <p:cNvSpPr/>
                <p:nvPr/>
              </p:nvSpPr>
              <p:spPr>
                <a:xfrm>
                  <a:off x="13032375" y="3284738"/>
                  <a:ext cx="10380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" h="2504" extrusionOk="0">
                      <a:moveTo>
                        <a:pt x="2076" y="1"/>
                      </a:moveTo>
                      <a:cubicBezTo>
                        <a:pt x="938" y="1"/>
                        <a:pt x="0" y="541"/>
                        <a:pt x="0" y="1252"/>
                      </a:cubicBezTo>
                      <a:cubicBezTo>
                        <a:pt x="0" y="1934"/>
                        <a:pt x="938" y="2503"/>
                        <a:pt x="2076" y="2503"/>
                      </a:cubicBezTo>
                      <a:cubicBezTo>
                        <a:pt x="3213" y="2503"/>
                        <a:pt x="4152" y="1934"/>
                        <a:pt x="4152" y="1252"/>
                      </a:cubicBezTo>
                      <a:cubicBezTo>
                        <a:pt x="4152" y="541"/>
                        <a:pt x="3213" y="1"/>
                        <a:pt x="20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54"/>
                <p:cNvSpPr/>
                <p:nvPr/>
              </p:nvSpPr>
              <p:spPr>
                <a:xfrm>
                  <a:off x="12995400" y="3263413"/>
                  <a:ext cx="17705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2" h="2504" extrusionOk="0">
                      <a:moveTo>
                        <a:pt x="1820" y="1"/>
                      </a:moveTo>
                      <a:cubicBezTo>
                        <a:pt x="1223" y="86"/>
                        <a:pt x="711" y="456"/>
                        <a:pt x="427" y="996"/>
                      </a:cubicBezTo>
                      <a:lnTo>
                        <a:pt x="57" y="1735"/>
                      </a:lnTo>
                      <a:cubicBezTo>
                        <a:pt x="0" y="1821"/>
                        <a:pt x="57" y="1934"/>
                        <a:pt x="171" y="1963"/>
                      </a:cubicBezTo>
                      <a:cubicBezTo>
                        <a:pt x="1280" y="2247"/>
                        <a:pt x="2417" y="2446"/>
                        <a:pt x="3555" y="2503"/>
                      </a:cubicBezTo>
                      <a:cubicBezTo>
                        <a:pt x="4692" y="2446"/>
                        <a:pt x="5830" y="2247"/>
                        <a:pt x="6939" y="1963"/>
                      </a:cubicBezTo>
                      <a:cubicBezTo>
                        <a:pt x="7053" y="1934"/>
                        <a:pt x="7081" y="1821"/>
                        <a:pt x="7053" y="1735"/>
                      </a:cubicBezTo>
                      <a:lnTo>
                        <a:pt x="6655" y="996"/>
                      </a:lnTo>
                      <a:cubicBezTo>
                        <a:pt x="6399" y="456"/>
                        <a:pt x="5887" y="86"/>
                        <a:pt x="52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54"/>
                <p:cNvSpPr/>
                <p:nvPr/>
              </p:nvSpPr>
              <p:spPr>
                <a:xfrm>
                  <a:off x="13148250" y="3527888"/>
                  <a:ext cx="604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342" extrusionOk="0">
                      <a:moveTo>
                        <a:pt x="0" y="0"/>
                      </a:moveTo>
                      <a:lnTo>
                        <a:pt x="0" y="341"/>
                      </a:lnTo>
                      <a:lnTo>
                        <a:pt x="2417" y="341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rgbClr val="0947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54"/>
                <p:cNvSpPr/>
                <p:nvPr/>
              </p:nvSpPr>
              <p:spPr>
                <a:xfrm>
                  <a:off x="13148250" y="3532138"/>
                  <a:ext cx="60450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447" extrusionOk="0">
                      <a:moveTo>
                        <a:pt x="2190" y="200"/>
                      </a:moveTo>
                      <a:lnTo>
                        <a:pt x="2190" y="1508"/>
                      </a:lnTo>
                      <a:lnTo>
                        <a:pt x="1195" y="2190"/>
                      </a:lnTo>
                      <a:lnTo>
                        <a:pt x="199" y="1508"/>
                      </a:lnTo>
                      <a:lnTo>
                        <a:pt x="199" y="200"/>
                      </a:lnTo>
                      <a:close/>
                      <a:moveTo>
                        <a:pt x="0" y="1"/>
                      </a:moveTo>
                      <a:lnTo>
                        <a:pt x="0" y="1622"/>
                      </a:lnTo>
                      <a:lnTo>
                        <a:pt x="1195" y="2446"/>
                      </a:lnTo>
                      <a:lnTo>
                        <a:pt x="2417" y="1622"/>
                      </a:lnTo>
                      <a:lnTo>
                        <a:pt x="241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54"/>
                <p:cNvSpPr/>
                <p:nvPr/>
              </p:nvSpPr>
              <p:spPr>
                <a:xfrm>
                  <a:off x="12964825" y="3527888"/>
                  <a:ext cx="63300" cy="2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024" extrusionOk="0">
                      <a:moveTo>
                        <a:pt x="256" y="0"/>
                      </a:moveTo>
                      <a:cubicBezTo>
                        <a:pt x="114" y="0"/>
                        <a:pt x="1" y="85"/>
                        <a:pt x="1" y="228"/>
                      </a:cubicBezTo>
                      <a:lnTo>
                        <a:pt x="1" y="768"/>
                      </a:lnTo>
                      <a:cubicBezTo>
                        <a:pt x="1" y="910"/>
                        <a:pt x="114" y="1024"/>
                        <a:pt x="256" y="1024"/>
                      </a:cubicBezTo>
                      <a:lnTo>
                        <a:pt x="2275" y="1024"/>
                      </a:lnTo>
                      <a:cubicBezTo>
                        <a:pt x="2418" y="1024"/>
                        <a:pt x="2531" y="910"/>
                        <a:pt x="2531" y="768"/>
                      </a:cubicBezTo>
                      <a:lnTo>
                        <a:pt x="2531" y="228"/>
                      </a:lnTo>
                      <a:cubicBezTo>
                        <a:pt x="2531" y="85"/>
                        <a:pt x="2418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54"/>
                <p:cNvSpPr/>
                <p:nvPr/>
              </p:nvSpPr>
              <p:spPr>
                <a:xfrm>
                  <a:off x="13038050" y="2872413"/>
                  <a:ext cx="92450" cy="9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" h="3698" extrusionOk="0">
                      <a:moveTo>
                        <a:pt x="1849" y="0"/>
                      </a:moveTo>
                      <a:cubicBezTo>
                        <a:pt x="825" y="0"/>
                        <a:pt x="1" y="825"/>
                        <a:pt x="1" y="1849"/>
                      </a:cubicBezTo>
                      <a:cubicBezTo>
                        <a:pt x="1" y="2873"/>
                        <a:pt x="825" y="3697"/>
                        <a:pt x="1849" y="3697"/>
                      </a:cubicBezTo>
                      <a:cubicBezTo>
                        <a:pt x="2873" y="3697"/>
                        <a:pt x="3697" y="2873"/>
                        <a:pt x="3697" y="1849"/>
                      </a:cubicBezTo>
                      <a:cubicBezTo>
                        <a:pt x="3697" y="825"/>
                        <a:pt x="2873" y="0"/>
                        <a:pt x="1849" y="0"/>
                      </a:cubicBezTo>
                      <a:close/>
                    </a:path>
                  </a:pathLst>
                </a:custGeom>
                <a:solidFill>
                  <a:srgbClr val="FFD1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54"/>
                <p:cNvSpPr/>
                <p:nvPr/>
              </p:nvSpPr>
              <p:spPr>
                <a:xfrm>
                  <a:off x="12722400" y="3370763"/>
                  <a:ext cx="208325" cy="1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3" h="7281" extrusionOk="0">
                      <a:moveTo>
                        <a:pt x="1" y="1"/>
                      </a:moveTo>
                      <a:lnTo>
                        <a:pt x="2702" y="4124"/>
                      </a:lnTo>
                      <a:cubicBezTo>
                        <a:pt x="2987" y="4550"/>
                        <a:pt x="3385" y="4892"/>
                        <a:pt x="3868" y="5148"/>
                      </a:cubicBezTo>
                      <a:lnTo>
                        <a:pt x="8048" y="7280"/>
                      </a:lnTo>
                      <a:lnTo>
                        <a:pt x="8333" y="5034"/>
                      </a:lnTo>
                      <a:lnTo>
                        <a:pt x="8333" y="5034"/>
                      </a:lnTo>
                      <a:cubicBezTo>
                        <a:pt x="7889" y="5247"/>
                        <a:pt x="7413" y="5360"/>
                        <a:pt x="6938" y="5360"/>
                      </a:cubicBezTo>
                      <a:cubicBezTo>
                        <a:pt x="6651" y="5360"/>
                        <a:pt x="6364" y="5319"/>
                        <a:pt x="6086" y="5233"/>
                      </a:cubicBezTo>
                      <a:cubicBezTo>
                        <a:pt x="4863" y="4892"/>
                        <a:pt x="3953" y="4522"/>
                        <a:pt x="3783" y="4295"/>
                      </a:cubicBezTo>
                      <a:cubicBezTo>
                        <a:pt x="3637" y="4100"/>
                        <a:pt x="3720" y="3405"/>
                        <a:pt x="3533" y="3405"/>
                      </a:cubicBezTo>
                      <a:cubicBezTo>
                        <a:pt x="3501" y="3405"/>
                        <a:pt x="3462" y="3425"/>
                        <a:pt x="3413" y="3470"/>
                      </a:cubicBezTo>
                      <a:cubicBezTo>
                        <a:pt x="3360" y="3514"/>
                        <a:pt x="3299" y="3534"/>
                        <a:pt x="3234" y="3534"/>
                      </a:cubicBezTo>
                      <a:cubicBezTo>
                        <a:pt x="2879" y="3534"/>
                        <a:pt x="2371" y="2950"/>
                        <a:pt x="1963" y="2446"/>
                      </a:cubicBezTo>
                      <a:cubicBezTo>
                        <a:pt x="1479" y="1878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54"/>
                <p:cNvSpPr/>
                <p:nvPr/>
              </p:nvSpPr>
              <p:spPr>
                <a:xfrm>
                  <a:off x="13124775" y="3550638"/>
                  <a:ext cx="201925" cy="1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7991" extrusionOk="0">
                      <a:moveTo>
                        <a:pt x="5091" y="0"/>
                      </a:moveTo>
                      <a:cubicBezTo>
                        <a:pt x="4977" y="540"/>
                        <a:pt x="4920" y="1081"/>
                        <a:pt x="4920" y="1649"/>
                      </a:cubicBezTo>
                      <a:cubicBezTo>
                        <a:pt x="4896" y="1866"/>
                        <a:pt x="4870" y="2095"/>
                        <a:pt x="4841" y="2330"/>
                      </a:cubicBezTo>
                      <a:lnTo>
                        <a:pt x="4841" y="2330"/>
                      </a:lnTo>
                      <a:cubicBezTo>
                        <a:pt x="4839" y="2321"/>
                        <a:pt x="4837" y="2312"/>
                        <a:pt x="4835" y="2303"/>
                      </a:cubicBezTo>
                      <a:lnTo>
                        <a:pt x="4835" y="2303"/>
                      </a:lnTo>
                      <a:cubicBezTo>
                        <a:pt x="4836" y="2321"/>
                        <a:pt x="4837" y="2339"/>
                        <a:pt x="4838" y="2356"/>
                      </a:cubicBezTo>
                      <a:lnTo>
                        <a:pt x="4838" y="2356"/>
                      </a:lnTo>
                      <a:cubicBezTo>
                        <a:pt x="4839" y="2348"/>
                        <a:pt x="4840" y="2339"/>
                        <a:pt x="4841" y="2330"/>
                      </a:cubicBezTo>
                      <a:lnTo>
                        <a:pt x="4841" y="2330"/>
                      </a:lnTo>
                      <a:cubicBezTo>
                        <a:pt x="4871" y="2460"/>
                        <a:pt x="4922" y="2568"/>
                        <a:pt x="4949" y="2702"/>
                      </a:cubicBezTo>
                      <a:cubicBezTo>
                        <a:pt x="5404" y="4095"/>
                        <a:pt x="5688" y="5517"/>
                        <a:pt x="5830" y="6967"/>
                      </a:cubicBezTo>
                      <a:lnTo>
                        <a:pt x="8077" y="6597"/>
                      </a:lnTo>
                      <a:cubicBezTo>
                        <a:pt x="8077" y="6597"/>
                        <a:pt x="6484" y="6114"/>
                        <a:pt x="6143" y="4578"/>
                      </a:cubicBezTo>
                      <a:cubicBezTo>
                        <a:pt x="5802" y="3014"/>
                        <a:pt x="5290" y="2048"/>
                        <a:pt x="5347" y="1194"/>
                      </a:cubicBezTo>
                      <a:cubicBezTo>
                        <a:pt x="5375" y="768"/>
                        <a:pt x="5318" y="341"/>
                        <a:pt x="5091" y="0"/>
                      </a:cubicBezTo>
                      <a:close/>
                      <a:moveTo>
                        <a:pt x="4838" y="2356"/>
                      </a:moveTo>
                      <a:cubicBezTo>
                        <a:pt x="4628" y="4056"/>
                        <a:pt x="4305" y="6079"/>
                        <a:pt x="3982" y="6427"/>
                      </a:cubicBezTo>
                      <a:cubicBezTo>
                        <a:pt x="3385" y="7024"/>
                        <a:pt x="1" y="7934"/>
                        <a:pt x="1" y="7934"/>
                      </a:cubicBezTo>
                      <a:lnTo>
                        <a:pt x="4522" y="7991"/>
                      </a:lnTo>
                      <a:lnTo>
                        <a:pt x="4551" y="7820"/>
                      </a:lnTo>
                      <a:lnTo>
                        <a:pt x="4551" y="7792"/>
                      </a:lnTo>
                      <a:lnTo>
                        <a:pt x="4579" y="7593"/>
                      </a:lnTo>
                      <a:lnTo>
                        <a:pt x="4608" y="7394"/>
                      </a:lnTo>
                      <a:lnTo>
                        <a:pt x="4608" y="7337"/>
                      </a:lnTo>
                      <a:lnTo>
                        <a:pt x="4636" y="7166"/>
                      </a:lnTo>
                      <a:lnTo>
                        <a:pt x="4636" y="7138"/>
                      </a:lnTo>
                      <a:lnTo>
                        <a:pt x="4693" y="6910"/>
                      </a:lnTo>
                      <a:lnTo>
                        <a:pt x="4693" y="6853"/>
                      </a:lnTo>
                      <a:cubicBezTo>
                        <a:pt x="4693" y="6796"/>
                        <a:pt x="4693" y="6711"/>
                        <a:pt x="4721" y="6654"/>
                      </a:cubicBezTo>
                      <a:lnTo>
                        <a:pt x="4721" y="6597"/>
                      </a:lnTo>
                      <a:lnTo>
                        <a:pt x="4750" y="6341"/>
                      </a:lnTo>
                      <a:lnTo>
                        <a:pt x="4750" y="6313"/>
                      </a:lnTo>
                      <a:lnTo>
                        <a:pt x="4778" y="6086"/>
                      </a:lnTo>
                      <a:lnTo>
                        <a:pt x="4778" y="6029"/>
                      </a:lnTo>
                      <a:lnTo>
                        <a:pt x="4807" y="5773"/>
                      </a:lnTo>
                      <a:cubicBezTo>
                        <a:pt x="4807" y="5687"/>
                        <a:pt x="4835" y="5602"/>
                        <a:pt x="4835" y="5517"/>
                      </a:cubicBezTo>
                      <a:lnTo>
                        <a:pt x="4835" y="5431"/>
                      </a:lnTo>
                      <a:lnTo>
                        <a:pt x="4863" y="5232"/>
                      </a:lnTo>
                      <a:lnTo>
                        <a:pt x="4863" y="5176"/>
                      </a:lnTo>
                      <a:cubicBezTo>
                        <a:pt x="4863" y="5090"/>
                        <a:pt x="4863" y="5005"/>
                        <a:pt x="4863" y="4920"/>
                      </a:cubicBezTo>
                      <a:lnTo>
                        <a:pt x="4863" y="4834"/>
                      </a:lnTo>
                      <a:lnTo>
                        <a:pt x="4863" y="4635"/>
                      </a:lnTo>
                      <a:lnTo>
                        <a:pt x="4863" y="4578"/>
                      </a:lnTo>
                      <a:lnTo>
                        <a:pt x="4863" y="4322"/>
                      </a:lnTo>
                      <a:lnTo>
                        <a:pt x="4863" y="4266"/>
                      </a:lnTo>
                      <a:lnTo>
                        <a:pt x="4863" y="4067"/>
                      </a:lnTo>
                      <a:lnTo>
                        <a:pt x="4863" y="3981"/>
                      </a:lnTo>
                      <a:lnTo>
                        <a:pt x="4863" y="3725"/>
                      </a:lnTo>
                      <a:cubicBezTo>
                        <a:pt x="4863" y="3395"/>
                        <a:pt x="4863" y="2904"/>
                        <a:pt x="4838" y="235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54"/>
                <p:cNvSpPr/>
                <p:nvPr/>
              </p:nvSpPr>
              <p:spPr>
                <a:xfrm>
                  <a:off x="12918625" y="3591138"/>
                  <a:ext cx="124425" cy="1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7" h="6343" extrusionOk="0">
                      <a:moveTo>
                        <a:pt x="85" y="1"/>
                      </a:moveTo>
                      <a:cubicBezTo>
                        <a:pt x="85" y="257"/>
                        <a:pt x="57" y="484"/>
                        <a:pt x="29" y="683"/>
                      </a:cubicBezTo>
                      <a:cubicBezTo>
                        <a:pt x="0" y="1053"/>
                        <a:pt x="0" y="1337"/>
                        <a:pt x="0" y="1622"/>
                      </a:cubicBezTo>
                      <a:lnTo>
                        <a:pt x="0" y="1707"/>
                      </a:lnTo>
                      <a:lnTo>
                        <a:pt x="0" y="1792"/>
                      </a:lnTo>
                      <a:lnTo>
                        <a:pt x="0" y="2105"/>
                      </a:lnTo>
                      <a:lnTo>
                        <a:pt x="0" y="2162"/>
                      </a:lnTo>
                      <a:lnTo>
                        <a:pt x="0" y="2333"/>
                      </a:lnTo>
                      <a:lnTo>
                        <a:pt x="0" y="2447"/>
                      </a:lnTo>
                      <a:lnTo>
                        <a:pt x="0" y="2589"/>
                      </a:lnTo>
                      <a:lnTo>
                        <a:pt x="0" y="2674"/>
                      </a:lnTo>
                      <a:lnTo>
                        <a:pt x="0" y="2902"/>
                      </a:lnTo>
                      <a:lnTo>
                        <a:pt x="0" y="3015"/>
                      </a:lnTo>
                      <a:lnTo>
                        <a:pt x="0" y="3157"/>
                      </a:lnTo>
                      <a:lnTo>
                        <a:pt x="0" y="3300"/>
                      </a:lnTo>
                      <a:cubicBezTo>
                        <a:pt x="0" y="3356"/>
                        <a:pt x="0" y="3442"/>
                        <a:pt x="0" y="3499"/>
                      </a:cubicBezTo>
                      <a:lnTo>
                        <a:pt x="0" y="3641"/>
                      </a:lnTo>
                      <a:lnTo>
                        <a:pt x="0" y="3755"/>
                      </a:lnTo>
                      <a:lnTo>
                        <a:pt x="0" y="3897"/>
                      </a:lnTo>
                      <a:lnTo>
                        <a:pt x="0" y="4039"/>
                      </a:lnTo>
                      <a:cubicBezTo>
                        <a:pt x="0" y="4096"/>
                        <a:pt x="0" y="4181"/>
                        <a:pt x="29" y="4238"/>
                      </a:cubicBezTo>
                      <a:lnTo>
                        <a:pt x="29" y="4352"/>
                      </a:lnTo>
                      <a:lnTo>
                        <a:pt x="57" y="4494"/>
                      </a:lnTo>
                      <a:lnTo>
                        <a:pt x="57" y="4608"/>
                      </a:lnTo>
                      <a:cubicBezTo>
                        <a:pt x="57" y="4693"/>
                        <a:pt x="85" y="4778"/>
                        <a:pt x="85" y="4892"/>
                      </a:cubicBezTo>
                      <a:lnTo>
                        <a:pt x="85" y="4921"/>
                      </a:lnTo>
                      <a:lnTo>
                        <a:pt x="114" y="5091"/>
                      </a:lnTo>
                      <a:lnTo>
                        <a:pt x="114" y="5148"/>
                      </a:lnTo>
                      <a:cubicBezTo>
                        <a:pt x="142" y="5319"/>
                        <a:pt x="171" y="5489"/>
                        <a:pt x="199" y="5631"/>
                      </a:cubicBezTo>
                      <a:cubicBezTo>
                        <a:pt x="228" y="5916"/>
                        <a:pt x="256" y="6143"/>
                        <a:pt x="313" y="6342"/>
                      </a:cubicBezTo>
                      <a:lnTo>
                        <a:pt x="4977" y="6314"/>
                      </a:lnTo>
                      <a:cubicBezTo>
                        <a:pt x="4977" y="6314"/>
                        <a:pt x="1621" y="5404"/>
                        <a:pt x="1024" y="4807"/>
                      </a:cubicBezTo>
                      <a:cubicBezTo>
                        <a:pt x="654" y="4409"/>
                        <a:pt x="285" y="1792"/>
                        <a:pt x="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54"/>
                <p:cNvSpPr/>
                <p:nvPr/>
              </p:nvSpPr>
              <p:spPr>
                <a:xfrm>
                  <a:off x="13084250" y="3832163"/>
                  <a:ext cx="1052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7650" extrusionOk="0">
                      <a:moveTo>
                        <a:pt x="1" y="0"/>
                      </a:moveTo>
                      <a:lnTo>
                        <a:pt x="655" y="7649"/>
                      </a:lnTo>
                      <a:lnTo>
                        <a:pt x="4210" y="7649"/>
                      </a:lnTo>
                      <a:lnTo>
                        <a:pt x="2674" y="7194"/>
                      </a:lnTo>
                      <a:cubicBezTo>
                        <a:pt x="1849" y="6939"/>
                        <a:pt x="1309" y="6228"/>
                        <a:pt x="1252" y="5403"/>
                      </a:cubicBezTo>
                      <a:lnTo>
                        <a:pt x="1167" y="4095"/>
                      </a:lnTo>
                      <a:lnTo>
                        <a:pt x="1650" y="3611"/>
                      </a:lnTo>
                      <a:lnTo>
                        <a:pt x="996" y="29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54"/>
                <p:cNvSpPr/>
                <p:nvPr/>
              </p:nvSpPr>
              <p:spPr>
                <a:xfrm>
                  <a:off x="12979050" y="3832163"/>
                  <a:ext cx="105225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9" h="7650" extrusionOk="0">
                      <a:moveTo>
                        <a:pt x="4209" y="0"/>
                      </a:moveTo>
                      <a:lnTo>
                        <a:pt x="3214" y="2957"/>
                      </a:lnTo>
                      <a:lnTo>
                        <a:pt x="2560" y="3611"/>
                      </a:lnTo>
                      <a:lnTo>
                        <a:pt x="3071" y="4095"/>
                      </a:lnTo>
                      <a:lnTo>
                        <a:pt x="2986" y="5403"/>
                      </a:lnTo>
                      <a:cubicBezTo>
                        <a:pt x="2929" y="6228"/>
                        <a:pt x="2361" y="6939"/>
                        <a:pt x="1564" y="7194"/>
                      </a:cubicBezTo>
                      <a:lnTo>
                        <a:pt x="0" y="7649"/>
                      </a:lnTo>
                      <a:lnTo>
                        <a:pt x="3555" y="7649"/>
                      </a:lnTo>
                      <a:lnTo>
                        <a:pt x="42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54"/>
                <p:cNvSpPr/>
                <p:nvPr/>
              </p:nvSpPr>
              <p:spPr>
                <a:xfrm>
                  <a:off x="12912925" y="2885913"/>
                  <a:ext cx="457850" cy="1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4" h="6428" extrusionOk="0">
                      <a:moveTo>
                        <a:pt x="14020" y="1"/>
                      </a:moveTo>
                      <a:lnTo>
                        <a:pt x="14020" y="1"/>
                      </a:lnTo>
                      <a:cubicBezTo>
                        <a:pt x="14048" y="29"/>
                        <a:pt x="16323" y="3214"/>
                        <a:pt x="15925" y="4067"/>
                      </a:cubicBezTo>
                      <a:cubicBezTo>
                        <a:pt x="15870" y="4182"/>
                        <a:pt x="15683" y="4227"/>
                        <a:pt x="15384" y="4227"/>
                      </a:cubicBezTo>
                      <a:cubicBezTo>
                        <a:pt x="14223" y="4227"/>
                        <a:pt x="11371" y="3542"/>
                        <a:pt x="7972" y="3542"/>
                      </a:cubicBezTo>
                      <a:cubicBezTo>
                        <a:pt x="5932" y="3542"/>
                        <a:pt x="3695" y="3789"/>
                        <a:pt x="1508" y="4579"/>
                      </a:cubicBezTo>
                      <a:cubicBezTo>
                        <a:pt x="313" y="5006"/>
                        <a:pt x="1" y="5489"/>
                        <a:pt x="285" y="6001"/>
                      </a:cubicBezTo>
                      <a:lnTo>
                        <a:pt x="6854" y="5062"/>
                      </a:lnTo>
                      <a:lnTo>
                        <a:pt x="16466" y="6427"/>
                      </a:lnTo>
                      <a:cubicBezTo>
                        <a:pt x="16466" y="6427"/>
                        <a:pt x="18314" y="5574"/>
                        <a:pt x="17916" y="4664"/>
                      </a:cubicBezTo>
                      <a:cubicBezTo>
                        <a:pt x="17120" y="2731"/>
                        <a:pt x="15755" y="1110"/>
                        <a:pt x="140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54"/>
                <p:cNvSpPr/>
                <p:nvPr/>
              </p:nvSpPr>
              <p:spPr>
                <a:xfrm>
                  <a:off x="12843975" y="2986863"/>
                  <a:ext cx="48060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5120" extrusionOk="0">
                      <a:moveTo>
                        <a:pt x="9612" y="1"/>
                      </a:moveTo>
                      <a:cubicBezTo>
                        <a:pt x="2105" y="1"/>
                        <a:pt x="0" y="2389"/>
                        <a:pt x="0" y="2389"/>
                      </a:cubicBezTo>
                      <a:lnTo>
                        <a:pt x="0" y="5119"/>
                      </a:lnTo>
                      <a:lnTo>
                        <a:pt x="9612" y="4209"/>
                      </a:lnTo>
                      <a:lnTo>
                        <a:pt x="19224" y="5119"/>
                      </a:lnTo>
                      <a:lnTo>
                        <a:pt x="19224" y="2389"/>
                      </a:lnTo>
                      <a:cubicBezTo>
                        <a:pt x="19224" y="2389"/>
                        <a:pt x="17119" y="1"/>
                        <a:pt x="96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54"/>
                <p:cNvSpPr/>
                <p:nvPr/>
              </p:nvSpPr>
              <p:spPr>
                <a:xfrm>
                  <a:off x="12843975" y="3028813"/>
                  <a:ext cx="480600" cy="8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442" extrusionOk="0">
                      <a:moveTo>
                        <a:pt x="18257" y="1"/>
                      </a:moveTo>
                      <a:cubicBezTo>
                        <a:pt x="18257" y="1"/>
                        <a:pt x="18399" y="1280"/>
                        <a:pt x="14389" y="1422"/>
                      </a:cubicBezTo>
                      <a:cubicBezTo>
                        <a:pt x="10351" y="1536"/>
                        <a:pt x="3271" y="1593"/>
                        <a:pt x="0" y="3413"/>
                      </a:cubicBezTo>
                      <a:lnTo>
                        <a:pt x="9612" y="2560"/>
                      </a:lnTo>
                      <a:lnTo>
                        <a:pt x="19224" y="3441"/>
                      </a:lnTo>
                      <a:lnTo>
                        <a:pt x="19224" y="711"/>
                      </a:lnTo>
                      <a:cubicBezTo>
                        <a:pt x="18939" y="427"/>
                        <a:pt x="18598" y="171"/>
                        <a:pt x="182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54"/>
                <p:cNvSpPr/>
                <p:nvPr/>
              </p:nvSpPr>
              <p:spPr>
                <a:xfrm>
                  <a:off x="12843975" y="3077138"/>
                  <a:ext cx="48060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983" extrusionOk="0">
                      <a:moveTo>
                        <a:pt x="9354" y="0"/>
                      </a:moveTo>
                      <a:cubicBezTo>
                        <a:pt x="6171" y="0"/>
                        <a:pt x="3018" y="512"/>
                        <a:pt x="0" y="1508"/>
                      </a:cubicBezTo>
                      <a:cubicBezTo>
                        <a:pt x="1365" y="3982"/>
                        <a:pt x="9612" y="3982"/>
                        <a:pt x="9612" y="3982"/>
                      </a:cubicBezTo>
                      <a:cubicBezTo>
                        <a:pt x="9612" y="3982"/>
                        <a:pt x="17859" y="3982"/>
                        <a:pt x="19224" y="1508"/>
                      </a:cubicBezTo>
                      <a:cubicBezTo>
                        <a:pt x="16206" y="512"/>
                        <a:pt x="13053" y="0"/>
                        <a:pt x="9870" y="0"/>
                      </a:cubicBezTo>
                      <a:cubicBezTo>
                        <a:pt x="9784" y="0"/>
                        <a:pt x="9698" y="0"/>
                        <a:pt x="9612" y="1"/>
                      </a:cubicBezTo>
                      <a:cubicBezTo>
                        <a:pt x="9526" y="0"/>
                        <a:pt x="9440" y="0"/>
                        <a:pt x="93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54"/>
                <p:cNvSpPr/>
                <p:nvPr/>
              </p:nvSpPr>
              <p:spPr>
                <a:xfrm>
                  <a:off x="12950600" y="3087813"/>
                  <a:ext cx="373975" cy="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3556" extrusionOk="0">
                      <a:moveTo>
                        <a:pt x="10494" y="1"/>
                      </a:moveTo>
                      <a:cubicBezTo>
                        <a:pt x="10495" y="1"/>
                        <a:pt x="10495" y="1"/>
                        <a:pt x="10496" y="1"/>
                      </a:cubicBezTo>
                      <a:lnTo>
                        <a:pt x="10496" y="1"/>
                      </a:lnTo>
                      <a:cubicBezTo>
                        <a:pt x="10495" y="1"/>
                        <a:pt x="10494" y="1"/>
                        <a:pt x="10494" y="1"/>
                      </a:cubicBezTo>
                      <a:close/>
                      <a:moveTo>
                        <a:pt x="10496" y="1"/>
                      </a:moveTo>
                      <a:cubicBezTo>
                        <a:pt x="10570" y="16"/>
                        <a:pt x="12542" y="662"/>
                        <a:pt x="12627" y="1280"/>
                      </a:cubicBezTo>
                      <a:cubicBezTo>
                        <a:pt x="12700" y="1820"/>
                        <a:pt x="7273" y="3185"/>
                        <a:pt x="2313" y="3185"/>
                      </a:cubicBezTo>
                      <a:cubicBezTo>
                        <a:pt x="1522" y="3185"/>
                        <a:pt x="743" y="3150"/>
                        <a:pt x="1" y="3072"/>
                      </a:cubicBezTo>
                      <a:lnTo>
                        <a:pt x="1" y="3072"/>
                      </a:lnTo>
                      <a:cubicBezTo>
                        <a:pt x="1764" y="3385"/>
                        <a:pt x="3555" y="3527"/>
                        <a:pt x="5347" y="3555"/>
                      </a:cubicBezTo>
                      <a:cubicBezTo>
                        <a:pt x="5347" y="3555"/>
                        <a:pt x="13594" y="3555"/>
                        <a:pt x="14959" y="1081"/>
                      </a:cubicBezTo>
                      <a:cubicBezTo>
                        <a:pt x="13509" y="570"/>
                        <a:pt x="12031" y="229"/>
                        <a:pt x="104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85" name="Google Shape;2185;p54"/>
              <p:cNvSpPr/>
              <p:nvPr/>
            </p:nvSpPr>
            <p:spPr>
              <a:xfrm>
                <a:off x="7135206" y="2028570"/>
                <a:ext cx="152276" cy="12055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4230" extrusionOk="0">
                    <a:moveTo>
                      <a:pt x="2719" y="1"/>
                    </a:moveTo>
                    <a:cubicBezTo>
                      <a:pt x="2719" y="1"/>
                      <a:pt x="2549" y="20"/>
                      <a:pt x="2284" y="152"/>
                    </a:cubicBezTo>
                    <a:cubicBezTo>
                      <a:pt x="1907" y="265"/>
                      <a:pt x="1529" y="416"/>
                      <a:pt x="1171" y="624"/>
                    </a:cubicBezTo>
                    <a:cubicBezTo>
                      <a:pt x="944" y="756"/>
                      <a:pt x="718" y="907"/>
                      <a:pt x="510" y="1096"/>
                    </a:cubicBezTo>
                    <a:cubicBezTo>
                      <a:pt x="284" y="1322"/>
                      <a:pt x="114" y="1624"/>
                      <a:pt x="38" y="1945"/>
                    </a:cubicBezTo>
                    <a:cubicBezTo>
                      <a:pt x="0" y="2285"/>
                      <a:pt x="76" y="2662"/>
                      <a:pt x="284" y="2945"/>
                    </a:cubicBezTo>
                    <a:cubicBezTo>
                      <a:pt x="321" y="3021"/>
                      <a:pt x="378" y="3096"/>
                      <a:pt x="435" y="3153"/>
                    </a:cubicBezTo>
                    <a:lnTo>
                      <a:pt x="604" y="3361"/>
                    </a:lnTo>
                    <a:cubicBezTo>
                      <a:pt x="718" y="3493"/>
                      <a:pt x="850" y="3606"/>
                      <a:pt x="982" y="3700"/>
                    </a:cubicBezTo>
                    <a:lnTo>
                      <a:pt x="1095" y="3776"/>
                    </a:lnTo>
                    <a:lnTo>
                      <a:pt x="1208" y="3852"/>
                    </a:lnTo>
                    <a:lnTo>
                      <a:pt x="1454" y="3965"/>
                    </a:lnTo>
                    <a:cubicBezTo>
                      <a:pt x="1511" y="4021"/>
                      <a:pt x="1605" y="4040"/>
                      <a:pt x="1680" y="4078"/>
                    </a:cubicBezTo>
                    <a:cubicBezTo>
                      <a:pt x="1756" y="4097"/>
                      <a:pt x="1831" y="4135"/>
                      <a:pt x="1926" y="4154"/>
                    </a:cubicBezTo>
                    <a:cubicBezTo>
                      <a:pt x="2077" y="4191"/>
                      <a:pt x="2247" y="4229"/>
                      <a:pt x="2417" y="4229"/>
                    </a:cubicBezTo>
                    <a:lnTo>
                      <a:pt x="2662" y="4229"/>
                    </a:lnTo>
                    <a:lnTo>
                      <a:pt x="2907" y="4210"/>
                    </a:lnTo>
                    <a:cubicBezTo>
                      <a:pt x="3058" y="4210"/>
                      <a:pt x="3228" y="4172"/>
                      <a:pt x="3379" y="4135"/>
                    </a:cubicBezTo>
                    <a:cubicBezTo>
                      <a:pt x="3530" y="4097"/>
                      <a:pt x="3662" y="4040"/>
                      <a:pt x="3813" y="3984"/>
                    </a:cubicBezTo>
                    <a:cubicBezTo>
                      <a:pt x="4059" y="3870"/>
                      <a:pt x="4304" y="3738"/>
                      <a:pt x="4512" y="3549"/>
                    </a:cubicBezTo>
                    <a:cubicBezTo>
                      <a:pt x="4833" y="3304"/>
                      <a:pt x="5078" y="2964"/>
                      <a:pt x="5229" y="2568"/>
                    </a:cubicBezTo>
                    <a:cubicBezTo>
                      <a:pt x="5267" y="2474"/>
                      <a:pt x="5286" y="2360"/>
                      <a:pt x="5305" y="2247"/>
                    </a:cubicBezTo>
                    <a:lnTo>
                      <a:pt x="5342" y="2134"/>
                    </a:lnTo>
                    <a:lnTo>
                      <a:pt x="5286" y="2247"/>
                    </a:lnTo>
                    <a:cubicBezTo>
                      <a:pt x="5248" y="2360"/>
                      <a:pt x="5210" y="2455"/>
                      <a:pt x="5154" y="2549"/>
                    </a:cubicBezTo>
                    <a:cubicBezTo>
                      <a:pt x="4965" y="2889"/>
                      <a:pt x="4701" y="3172"/>
                      <a:pt x="4380" y="3398"/>
                    </a:cubicBezTo>
                    <a:cubicBezTo>
                      <a:pt x="4172" y="3531"/>
                      <a:pt x="3946" y="3663"/>
                      <a:pt x="3700" y="3738"/>
                    </a:cubicBezTo>
                    <a:cubicBezTo>
                      <a:pt x="3568" y="3776"/>
                      <a:pt x="3436" y="3814"/>
                      <a:pt x="3304" y="3852"/>
                    </a:cubicBezTo>
                    <a:cubicBezTo>
                      <a:pt x="3172" y="3889"/>
                      <a:pt x="3021" y="3908"/>
                      <a:pt x="2889" y="3908"/>
                    </a:cubicBezTo>
                    <a:lnTo>
                      <a:pt x="2662" y="3908"/>
                    </a:lnTo>
                    <a:cubicBezTo>
                      <a:pt x="2586" y="3908"/>
                      <a:pt x="2511" y="3889"/>
                      <a:pt x="2435" y="3889"/>
                    </a:cubicBezTo>
                    <a:cubicBezTo>
                      <a:pt x="2284" y="3870"/>
                      <a:pt x="2133" y="3852"/>
                      <a:pt x="2001" y="3814"/>
                    </a:cubicBezTo>
                    <a:cubicBezTo>
                      <a:pt x="1926" y="3795"/>
                      <a:pt x="1850" y="3776"/>
                      <a:pt x="1775" y="3738"/>
                    </a:cubicBezTo>
                    <a:cubicBezTo>
                      <a:pt x="1718" y="3700"/>
                      <a:pt x="1624" y="3682"/>
                      <a:pt x="1567" y="3644"/>
                    </a:cubicBezTo>
                    <a:lnTo>
                      <a:pt x="1378" y="3531"/>
                    </a:lnTo>
                    <a:lnTo>
                      <a:pt x="1265" y="3474"/>
                    </a:lnTo>
                    <a:lnTo>
                      <a:pt x="1190" y="3398"/>
                    </a:lnTo>
                    <a:cubicBezTo>
                      <a:pt x="1057" y="3323"/>
                      <a:pt x="944" y="3210"/>
                      <a:pt x="831" y="3096"/>
                    </a:cubicBezTo>
                    <a:lnTo>
                      <a:pt x="680" y="2927"/>
                    </a:lnTo>
                    <a:cubicBezTo>
                      <a:pt x="642" y="2870"/>
                      <a:pt x="586" y="2813"/>
                      <a:pt x="548" y="2757"/>
                    </a:cubicBezTo>
                    <a:cubicBezTo>
                      <a:pt x="378" y="2530"/>
                      <a:pt x="302" y="2247"/>
                      <a:pt x="321" y="1964"/>
                    </a:cubicBezTo>
                    <a:cubicBezTo>
                      <a:pt x="378" y="1700"/>
                      <a:pt x="491" y="1454"/>
                      <a:pt x="680" y="1247"/>
                    </a:cubicBezTo>
                    <a:cubicBezTo>
                      <a:pt x="869" y="1058"/>
                      <a:pt x="1057" y="888"/>
                      <a:pt x="1265" y="756"/>
                    </a:cubicBezTo>
                    <a:cubicBezTo>
                      <a:pt x="1586" y="529"/>
                      <a:pt x="1945" y="340"/>
                      <a:pt x="2303" y="171"/>
                    </a:cubicBezTo>
                    <a:cubicBezTo>
                      <a:pt x="2568" y="57"/>
                      <a:pt x="2719" y="1"/>
                      <a:pt x="2719" y="1"/>
                    </a:cubicBezTo>
                    <a:close/>
                  </a:path>
                </a:pathLst>
              </a:custGeom>
              <a:solidFill>
                <a:srgbClr val="DD92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4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1" name="Google Shape;3495;p74">
            <a:extLst>
              <a:ext uri="{FF2B5EF4-FFF2-40B4-BE49-F238E27FC236}">
                <a16:creationId xmlns:a16="http://schemas.microsoft.com/office/drawing/2014/main" id="{25CC464B-2AC6-9E0F-93E6-010498657496}"/>
              </a:ext>
            </a:extLst>
          </p:cNvPr>
          <p:cNvSpPr txBox="1">
            <a:spLocks/>
          </p:cNvSpPr>
          <p:nvPr/>
        </p:nvSpPr>
        <p:spPr>
          <a:xfrm>
            <a:off x="4869282" y="618501"/>
            <a:ext cx="2268333" cy="541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Patrick hand" panose="00000500000000000000" pitchFamily="2" charset="0"/>
              </a:rPr>
              <a:t>THẢO LUẬN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074C3525-66C3-A6A6-E8CB-BD2292FA5BAC}"/>
              </a:ext>
            </a:extLst>
          </p:cNvPr>
          <p:cNvSpPr txBox="1"/>
          <p:nvPr/>
        </p:nvSpPr>
        <p:spPr>
          <a:xfrm>
            <a:off x="3154155" y="1305984"/>
            <a:ext cx="5698589" cy="255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2000"/>
              </a:lnSpc>
              <a:spcAft>
                <a:spcPts val="300"/>
              </a:spcAft>
              <a:buClr>
                <a:srgbClr val="187C98"/>
              </a:buClr>
              <a:buSzPts val="950"/>
              <a:tabLst>
                <a:tab pos="384810" algn="l"/>
              </a:tabLst>
            </a:pP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Tại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sao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quy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định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khoảng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an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toàn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ứng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tốc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khác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nhau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giữa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phương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tiện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giao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thông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bộ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chứng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tỏ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điều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khiển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phương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tiện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giao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thông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tốc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càng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lớn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thì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càng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đủ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thời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gian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cũng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khoảng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tránh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va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chạm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gây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 tai </a:t>
            </a:r>
            <a:r>
              <a:rPr lang="en-US" sz="2400" dirty="0" err="1">
                <a:solidFill>
                  <a:srgbClr val="C00000"/>
                </a:solidFill>
                <a:latin typeface="Patrick hand" panose="00000500000000000000" pitchFamily="2" charset="0"/>
              </a:rPr>
              <a:t>nạn</a:t>
            </a:r>
            <a:r>
              <a:rPr lang="en-US" sz="2400" dirty="0">
                <a:solidFill>
                  <a:srgbClr val="C00000"/>
                </a:solidFill>
                <a:latin typeface="Patrick hand" panose="00000500000000000000" pitchFamily="2" charset="0"/>
              </a:rPr>
              <a:t>.</a:t>
            </a:r>
            <a:endParaRPr lang="en-US" sz="2400" dirty="0">
              <a:solidFill>
                <a:srgbClr val="C00000"/>
              </a:solidFill>
              <a:latin typeface="Patrick hand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217643" y="2275071"/>
            <a:ext cx="9676013" cy="3640204"/>
            <a:chOff x="-1180548" y="1131893"/>
            <a:chExt cx="10174567" cy="382776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180548" y="1440272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-158359" y="1830007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542160" y="3809991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75"/>
          <p:cNvGrpSpPr/>
          <p:nvPr/>
        </p:nvGrpSpPr>
        <p:grpSpPr>
          <a:xfrm>
            <a:off x="1937039" y="4042078"/>
            <a:ext cx="5269922" cy="2530210"/>
            <a:chOff x="1937039" y="3937303"/>
            <a:chExt cx="5269922" cy="2530210"/>
          </a:xfrm>
        </p:grpSpPr>
        <p:sp>
          <p:nvSpPr>
            <p:cNvPr id="3518" name="Google Shape;3518;p75"/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5"/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713100" y="617173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Patrick hand" panose="00000500000000000000" pitchFamily="2" charset="0"/>
              </a:rPr>
              <a:t>MỤC TIÊU</a:t>
            </a:r>
          </a:p>
        </p:txBody>
      </p:sp>
      <p:sp>
        <p:nvSpPr>
          <p:cNvPr id="3522" name="Google Shape;3522;p75"/>
          <p:cNvSpPr/>
          <p:nvPr/>
        </p:nvSpPr>
        <p:spPr>
          <a:xfrm>
            <a:off x="957300" y="1962150"/>
            <a:ext cx="7229400" cy="24897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1322024" y="2275071"/>
            <a:ext cx="6676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Patrick hand" panose="00000500000000000000" pitchFamily="2" charset="0"/>
              </a:rPr>
              <a:t>1. </a:t>
            </a:r>
            <a:r>
              <a:rPr lang="en-US" sz="2800" dirty="0" err="1">
                <a:latin typeface="Patrick hand" panose="00000500000000000000" pitchFamily="2" charset="0"/>
              </a:rPr>
              <a:t>Tìm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hiểu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và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nêu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một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nguyên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nhân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gây</a:t>
            </a:r>
            <a:r>
              <a:rPr lang="en-US" sz="2800" dirty="0">
                <a:latin typeface="Patrick hand" panose="00000500000000000000" pitchFamily="2" charset="0"/>
              </a:rPr>
              <a:t> tai </a:t>
            </a:r>
            <a:r>
              <a:rPr lang="en-US" sz="2800" dirty="0" err="1">
                <a:latin typeface="Patrick hand" panose="00000500000000000000" pitchFamily="2" charset="0"/>
              </a:rPr>
              <a:t>nạn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giao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thông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  <a:p>
            <a:pPr algn="just"/>
            <a:r>
              <a:rPr lang="en-US" sz="2800" dirty="0">
                <a:latin typeface="Patrick hand" panose="00000500000000000000" pitchFamily="2" charset="0"/>
              </a:rPr>
              <a:t>2. </a:t>
            </a:r>
            <a:r>
              <a:rPr lang="en-US" sz="2800" dirty="0" err="1">
                <a:latin typeface="Patrick hand" panose="00000500000000000000" pitchFamily="2" charset="0"/>
              </a:rPr>
              <a:t>Tìm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hiểu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về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tốc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độ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giới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hạn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đối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với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các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phương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tiện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giao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thông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0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323635-6BC7-E7E1-1BD2-130E3AF2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100" y="655881"/>
            <a:ext cx="5599800" cy="841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BAAAE32-1C6C-C50D-DBD7-E9971F4EB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05" y="1689782"/>
            <a:ext cx="7559947" cy="713400"/>
          </a:xfrm>
        </p:spPr>
        <p:txBody>
          <a:bodyPr>
            <a:noAutofit/>
          </a:bodyPr>
          <a:lstStyle/>
          <a:p>
            <a:pPr marL="571500" indent="-457200">
              <a:buFontTx/>
              <a:buChar char="-"/>
            </a:pPr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FontTx/>
              <a:buChar char="-"/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K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60km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/h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Khi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sương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trơn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trượt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đèo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dốc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571500" indent="-457200">
              <a:buFontTx/>
              <a:buChar char="-"/>
            </a:pP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8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-4224782" y="2859196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762666" y="1418608"/>
            <a:ext cx="380924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5 SVNAnthem" pitchFamily="2" charset="0"/>
              </a:rPr>
              <a:t>Bài 11</a:t>
            </a:r>
            <a:br>
              <a:rPr lang="en" dirty="0"/>
            </a:br>
            <a:r>
              <a:rPr lang="en" sz="2800" dirty="0">
                <a:latin typeface="Patrick hand" panose="00000500000000000000" pitchFamily="2" charset="0"/>
              </a:rPr>
              <a:t>THẢO LUẬN VỀ ẢNH HƯỞNG CỦA TỐC ĐỘ TRONG AN TOÀN GIAO THÔNG</a:t>
            </a:r>
            <a:br>
              <a:rPr lang="en" sz="2800" dirty="0">
                <a:latin typeface="Patrick hand" panose="00000500000000000000" pitchFamily="2" charset="0"/>
              </a:rPr>
            </a:br>
            <a:r>
              <a:rPr lang="en" sz="2400" dirty="0">
                <a:latin typeface="#9Slide05 SVNAnthem" pitchFamily="2" charset="0"/>
              </a:rPr>
              <a:t>(Tiết 3)</a:t>
            </a:r>
            <a:endParaRPr sz="4800" dirty="0"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0432 L 1.01528 -0.011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-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217643" y="2275071"/>
            <a:ext cx="9676013" cy="3640204"/>
            <a:chOff x="-1180548" y="1131893"/>
            <a:chExt cx="10174567" cy="382776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180548" y="1440272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-158359" y="1830007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542160" y="3809991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75"/>
          <p:cNvGrpSpPr/>
          <p:nvPr/>
        </p:nvGrpSpPr>
        <p:grpSpPr>
          <a:xfrm>
            <a:off x="1937039" y="4042078"/>
            <a:ext cx="5269922" cy="2530210"/>
            <a:chOff x="1937039" y="3937303"/>
            <a:chExt cx="5269922" cy="2530210"/>
          </a:xfrm>
        </p:grpSpPr>
        <p:sp>
          <p:nvSpPr>
            <p:cNvPr id="3518" name="Google Shape;3518;p75"/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5"/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713100" y="617173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Patrick hand" panose="00000500000000000000" pitchFamily="2" charset="0"/>
              </a:rPr>
              <a:t>MỤC TIÊU</a:t>
            </a:r>
          </a:p>
        </p:txBody>
      </p:sp>
      <p:sp>
        <p:nvSpPr>
          <p:cNvPr id="3522" name="Google Shape;3522;p75"/>
          <p:cNvSpPr/>
          <p:nvPr/>
        </p:nvSpPr>
        <p:spPr>
          <a:xfrm>
            <a:off x="957300" y="1962150"/>
            <a:ext cx="7229400" cy="24897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1311007" y="2231003"/>
            <a:ext cx="6676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trick hand" panose="00000500000000000000" pitchFamily="2" charset="0"/>
              </a:rPr>
              <a:t>1. </a:t>
            </a:r>
            <a:r>
              <a:rPr lang="en-US" sz="2800" dirty="0" err="1">
                <a:latin typeface="Patrick hand" panose="00000500000000000000" pitchFamily="2" charset="0"/>
              </a:rPr>
              <a:t>Sưu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tầm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liệu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để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tham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thảo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luận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về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một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nội</a:t>
            </a:r>
            <a:r>
              <a:rPr lang="en-US" sz="2800" dirty="0">
                <a:latin typeface="Patrick hand" panose="00000500000000000000" pitchFamily="2" charset="0"/>
              </a:rPr>
              <a:t> dung </a:t>
            </a:r>
            <a:r>
              <a:rPr lang="en-US" sz="2800" dirty="0" err="1">
                <a:latin typeface="Patrick hand" panose="00000500000000000000" pitchFamily="2" charset="0"/>
              </a:rPr>
              <a:t>thực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tế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có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quan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kiến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thức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đã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học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  <a:p>
            <a:r>
              <a:rPr lang="en-US" sz="2800" dirty="0">
                <a:latin typeface="Patrick hand" panose="00000500000000000000" pitchFamily="2" charset="0"/>
              </a:rPr>
              <a:t>2.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7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54232" y="565670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C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định về khoảng cách an toàn tối thiểu</a:t>
            </a:r>
            <a:endParaRPr sz="2800" dirty="0">
              <a:solidFill>
                <a:srgbClr val="FFC000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1797D7F-2A3F-9193-D40F-39827E9E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53" y="1336050"/>
            <a:ext cx="6432094" cy="31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4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54232" y="565670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C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định về khoảng cách an toàn tối thiểu</a:t>
            </a:r>
            <a:endParaRPr sz="2800" dirty="0">
              <a:solidFill>
                <a:srgbClr val="FFC000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4" name="Picture 3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9DC78FEA-5067-F22A-A5A7-071A70B2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48" y="1402341"/>
            <a:ext cx="2669211" cy="178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text, way, scene, road&#10;&#10;Description automatically generated">
            <a:extLst>
              <a:ext uri="{FF2B5EF4-FFF2-40B4-BE49-F238E27FC236}">
                <a16:creationId xmlns:a16="http://schemas.microsoft.com/office/drawing/2014/main" id="{85323985-12C2-325E-94AC-6AA4BE96E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84" y="1402341"/>
            <a:ext cx="2875881" cy="178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Google Shape;3204;p72">
            <a:extLst>
              <a:ext uri="{FF2B5EF4-FFF2-40B4-BE49-F238E27FC236}">
                <a16:creationId xmlns:a16="http://schemas.microsoft.com/office/drawing/2014/main" id="{A0D51DC3-5048-9451-AF3A-8EFC068F31EB}"/>
              </a:ext>
            </a:extLst>
          </p:cNvPr>
          <p:cNvSpPr txBox="1"/>
          <p:nvPr/>
        </p:nvSpPr>
        <p:spPr>
          <a:xfrm>
            <a:off x="1469058" y="3434882"/>
            <a:ext cx="6205883" cy="91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tắc “3 giây” khi đi xe trên đường cao tốc: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Khoảng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cách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an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toàn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(m) =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Tốc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độ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(m/s) x 3s</a:t>
            </a:r>
            <a:endParaRPr sz="2400" dirty="0">
              <a:solidFill>
                <a:schemeClr val="accent6">
                  <a:lumMod val="50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</p:spTree>
    <p:extLst>
      <p:ext uri="{BB962C8B-B14F-4D97-AF65-F5344CB8AC3E}">
        <p14:creationId xmlns:p14="http://schemas.microsoft.com/office/powerpoint/2010/main" val="2485683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222025" y="1104914"/>
            <a:ext cx="669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Các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biển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báo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khoảng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dung </a:t>
            </a:r>
            <a:r>
              <a:rPr lang="en-US" sz="2000" dirty="0" err="1">
                <a:latin typeface="Patrick hand" panose="00000500000000000000" pitchFamily="2" charset="0"/>
              </a:rPr>
              <a:t>để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làm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gì?Dùng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tắc</a:t>
            </a:r>
            <a:r>
              <a:rPr lang="en-US" sz="2000" dirty="0">
                <a:latin typeface="Patrick hand" panose="00000500000000000000" pitchFamily="2" charset="0"/>
              </a:rPr>
              <a:t> “3 </a:t>
            </a:r>
            <a:r>
              <a:rPr lang="en-US" sz="2000" dirty="0" err="1">
                <a:latin typeface="Patrick hand" panose="00000500000000000000" pitchFamily="2" charset="0"/>
              </a:rPr>
              <a:t>giây</a:t>
            </a:r>
            <a:r>
              <a:rPr lang="en-US" sz="2000" dirty="0">
                <a:latin typeface="Patrick hand" panose="00000500000000000000" pitchFamily="2" charset="0"/>
              </a:rPr>
              <a:t>” </a:t>
            </a:r>
            <a:r>
              <a:rPr lang="en-US" sz="2000" dirty="0" err="1">
                <a:latin typeface="Patrick hand" panose="00000500000000000000" pitchFamily="2" charset="0"/>
              </a:rPr>
              <a:t>để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ước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tính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khoảng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chạy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68 km/h.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946F2-61D8-6E8D-F359-53368F243B32}"/>
              </a:ext>
            </a:extLst>
          </p:cNvPr>
          <p:cNvSpPr txBox="1"/>
          <p:nvPr/>
        </p:nvSpPr>
        <p:spPr>
          <a:xfrm>
            <a:off x="1859096" y="2044578"/>
            <a:ext cx="5425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Khoảng</a:t>
            </a:r>
            <a:r>
              <a:rPr lang="en-US" sz="20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cách</a:t>
            </a:r>
            <a:r>
              <a:rPr lang="en-US" sz="20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an </a:t>
            </a:r>
            <a:r>
              <a:rPr lang="en-US" sz="20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toàn</a:t>
            </a:r>
            <a:r>
              <a:rPr lang="en-US" sz="20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(m) = </a:t>
            </a:r>
            <a:r>
              <a:rPr lang="en-US" sz="20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Tốc</a:t>
            </a:r>
            <a:r>
              <a:rPr lang="en-US" sz="20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độ</a:t>
            </a:r>
            <a:r>
              <a:rPr lang="en-US" sz="20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(m/s) x 3s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07829C8-41C1-8F79-8991-D5958AADC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377" r="25507" b="40826"/>
          <a:stretch/>
        </p:blipFill>
        <p:spPr>
          <a:xfrm>
            <a:off x="2176269" y="2887850"/>
            <a:ext cx="4791459" cy="707887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5601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222025" y="1104914"/>
            <a:ext cx="669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Một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ô </a:t>
            </a:r>
            <a:r>
              <a:rPr lang="en-US" sz="2000" dirty="0" err="1">
                <a:latin typeface="Patrick hand" panose="00000500000000000000" pitchFamily="2" charset="0"/>
              </a:rPr>
              <a:t>tô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đang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lưu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80 km/h. </a:t>
            </a:r>
            <a:r>
              <a:rPr lang="en-US" sz="2000" dirty="0" err="1">
                <a:latin typeface="Patrick hand" panose="00000500000000000000" pitchFamily="2" charset="0"/>
              </a:rPr>
              <a:t>Dùng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tắc</a:t>
            </a:r>
            <a:r>
              <a:rPr lang="en-US" sz="2000" dirty="0">
                <a:latin typeface="Patrick hand" panose="00000500000000000000" pitchFamily="2" charset="0"/>
              </a:rPr>
              <a:t> “3 </a:t>
            </a:r>
            <a:r>
              <a:rPr lang="en-US" sz="2000" dirty="0" err="1">
                <a:latin typeface="Patrick hand" panose="00000500000000000000" pitchFamily="2" charset="0"/>
              </a:rPr>
              <a:t>giây</a:t>
            </a:r>
            <a:r>
              <a:rPr lang="en-US" sz="2000" dirty="0">
                <a:latin typeface="Patrick hand" panose="00000500000000000000" pitchFamily="2" charset="0"/>
              </a:rPr>
              <a:t>” </a:t>
            </a:r>
            <a:r>
              <a:rPr lang="en-US" sz="2000" dirty="0" err="1">
                <a:latin typeface="Patrick hand" panose="00000500000000000000" pitchFamily="2" charset="0"/>
              </a:rPr>
              <a:t>để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ước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tính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khoảng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phía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trước</a:t>
            </a:r>
            <a:r>
              <a:rPr lang="en-US" sz="2000" dirty="0">
                <a:latin typeface="Patrick hand" panose="00000500000000000000" pitchFamily="2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4E303-72EF-38FE-A37D-FFD01EC3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930" y="2302335"/>
            <a:ext cx="4540140" cy="5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3: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222025" y="1104914"/>
            <a:ext cx="669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hành</a:t>
            </a:r>
            <a:r>
              <a:rPr lang="en-US" sz="2000" dirty="0">
                <a:latin typeface="Patrick hand" panose="00000500000000000000" pitchFamily="2" charset="0"/>
              </a:rPr>
              <a:t> lang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cắm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biển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báo</a:t>
            </a:r>
            <a:r>
              <a:rPr lang="en-US" sz="2000" dirty="0">
                <a:latin typeface="Patrick hand" panose="00000500000000000000" pitchFamily="2" charset="0"/>
              </a:rPr>
              <a:t> 50m, </a:t>
            </a:r>
            <a:r>
              <a:rPr lang="en-US" sz="2000" dirty="0" err="1">
                <a:latin typeface="Patrick hand" panose="00000500000000000000" pitchFamily="2" charset="0"/>
              </a:rPr>
              <a:t>em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hãy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định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gần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đúng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được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phép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lưu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?</a:t>
            </a:r>
          </a:p>
        </p:txBody>
      </p:sp>
      <p:grpSp>
        <p:nvGrpSpPr>
          <p:cNvPr id="9" name="Google Shape;2283;p58">
            <a:extLst>
              <a:ext uri="{FF2B5EF4-FFF2-40B4-BE49-F238E27FC236}">
                <a16:creationId xmlns:a16="http://schemas.microsoft.com/office/drawing/2014/main" id="{66D9539B-F74F-4377-5F52-FB48F49195F7}"/>
              </a:ext>
            </a:extLst>
          </p:cNvPr>
          <p:cNvGrpSpPr/>
          <p:nvPr/>
        </p:nvGrpSpPr>
        <p:grpSpPr>
          <a:xfrm>
            <a:off x="2063102" y="3471064"/>
            <a:ext cx="2508898" cy="1196056"/>
            <a:chOff x="404850" y="2182975"/>
            <a:chExt cx="2230850" cy="1111475"/>
          </a:xfrm>
        </p:grpSpPr>
        <p:sp>
          <p:nvSpPr>
            <p:cNvPr id="10" name="Google Shape;2284;p58">
              <a:extLst>
                <a:ext uri="{FF2B5EF4-FFF2-40B4-BE49-F238E27FC236}">
                  <a16:creationId xmlns:a16="http://schemas.microsoft.com/office/drawing/2014/main" id="{20CC7C6F-0035-E464-3AB7-EE9940EA58A4}"/>
                </a:ext>
              </a:extLst>
            </p:cNvPr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85;p58">
              <a:extLst>
                <a:ext uri="{FF2B5EF4-FFF2-40B4-BE49-F238E27FC236}">
                  <a16:creationId xmlns:a16="http://schemas.microsoft.com/office/drawing/2014/main" id="{4447F576-BD56-80E4-4A3F-20139A00A515}"/>
                </a:ext>
              </a:extLst>
            </p:cNvPr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86;p58">
              <a:extLst>
                <a:ext uri="{FF2B5EF4-FFF2-40B4-BE49-F238E27FC236}">
                  <a16:creationId xmlns:a16="http://schemas.microsoft.com/office/drawing/2014/main" id="{1147A721-E2A1-5980-889E-EB998AA05851}"/>
                </a:ext>
              </a:extLst>
            </p:cNvPr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87;p58">
              <a:extLst>
                <a:ext uri="{FF2B5EF4-FFF2-40B4-BE49-F238E27FC236}">
                  <a16:creationId xmlns:a16="http://schemas.microsoft.com/office/drawing/2014/main" id="{47CDE5BD-4848-B381-84D5-0AF77AFCBBAC}"/>
                </a:ext>
              </a:extLst>
            </p:cNvPr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88;p58">
              <a:extLst>
                <a:ext uri="{FF2B5EF4-FFF2-40B4-BE49-F238E27FC236}">
                  <a16:creationId xmlns:a16="http://schemas.microsoft.com/office/drawing/2014/main" id="{F86F7175-F784-E2CE-FAA0-C77B131EF4DC}"/>
                </a:ext>
              </a:extLst>
            </p:cNvPr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89;p58">
              <a:extLst>
                <a:ext uri="{FF2B5EF4-FFF2-40B4-BE49-F238E27FC236}">
                  <a16:creationId xmlns:a16="http://schemas.microsoft.com/office/drawing/2014/main" id="{2F1546BE-3915-0A85-C007-BC5DF13E8FAF}"/>
                </a:ext>
              </a:extLst>
            </p:cNvPr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90;p58">
              <a:extLst>
                <a:ext uri="{FF2B5EF4-FFF2-40B4-BE49-F238E27FC236}">
                  <a16:creationId xmlns:a16="http://schemas.microsoft.com/office/drawing/2014/main" id="{E52B5873-8C07-8537-29CD-87BC60A779DE}"/>
                </a:ext>
              </a:extLst>
            </p:cNvPr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91;p58">
              <a:extLst>
                <a:ext uri="{FF2B5EF4-FFF2-40B4-BE49-F238E27FC236}">
                  <a16:creationId xmlns:a16="http://schemas.microsoft.com/office/drawing/2014/main" id="{F1617DB3-263D-7EAC-C597-912359B32A2A}"/>
                </a:ext>
              </a:extLst>
            </p:cNvPr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92;p58">
              <a:extLst>
                <a:ext uri="{FF2B5EF4-FFF2-40B4-BE49-F238E27FC236}">
                  <a16:creationId xmlns:a16="http://schemas.microsoft.com/office/drawing/2014/main" id="{3027C869-CE35-4974-0BA8-71F7B859ABF6}"/>
                </a:ext>
              </a:extLst>
            </p:cNvPr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93;p58">
              <a:extLst>
                <a:ext uri="{FF2B5EF4-FFF2-40B4-BE49-F238E27FC236}">
                  <a16:creationId xmlns:a16="http://schemas.microsoft.com/office/drawing/2014/main" id="{0C09E196-7D99-106E-9FD1-3C90FAB3CBA2}"/>
                </a:ext>
              </a:extLst>
            </p:cNvPr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94;p58">
              <a:extLst>
                <a:ext uri="{FF2B5EF4-FFF2-40B4-BE49-F238E27FC236}">
                  <a16:creationId xmlns:a16="http://schemas.microsoft.com/office/drawing/2014/main" id="{E8AD48FD-E262-1751-4065-A96460FC0836}"/>
                </a:ext>
              </a:extLst>
            </p:cNvPr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95;p58">
              <a:extLst>
                <a:ext uri="{FF2B5EF4-FFF2-40B4-BE49-F238E27FC236}">
                  <a16:creationId xmlns:a16="http://schemas.microsoft.com/office/drawing/2014/main" id="{3BD6BDE6-3B1F-18CF-D807-EF83D689E30F}"/>
                </a:ext>
              </a:extLst>
            </p:cNvPr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96;p58">
              <a:extLst>
                <a:ext uri="{FF2B5EF4-FFF2-40B4-BE49-F238E27FC236}">
                  <a16:creationId xmlns:a16="http://schemas.microsoft.com/office/drawing/2014/main" id="{73978019-1CF0-A3C5-6365-5BD5D036FE60}"/>
                </a:ext>
              </a:extLst>
            </p:cNvPr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97;p58">
              <a:extLst>
                <a:ext uri="{FF2B5EF4-FFF2-40B4-BE49-F238E27FC236}">
                  <a16:creationId xmlns:a16="http://schemas.microsoft.com/office/drawing/2014/main" id="{73348801-260F-E7F3-D16D-6D71DFA7BBC9}"/>
                </a:ext>
              </a:extLst>
            </p:cNvPr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98;p58">
              <a:extLst>
                <a:ext uri="{FF2B5EF4-FFF2-40B4-BE49-F238E27FC236}">
                  <a16:creationId xmlns:a16="http://schemas.microsoft.com/office/drawing/2014/main" id="{2A826ECC-2351-6614-643F-F640CDB21D3B}"/>
                </a:ext>
              </a:extLst>
            </p:cNvPr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99;p58">
              <a:extLst>
                <a:ext uri="{FF2B5EF4-FFF2-40B4-BE49-F238E27FC236}">
                  <a16:creationId xmlns:a16="http://schemas.microsoft.com/office/drawing/2014/main" id="{41E3BBD7-98C9-81F2-A0CB-FD09DBE1E8CC}"/>
                </a:ext>
              </a:extLst>
            </p:cNvPr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00;p58">
              <a:extLst>
                <a:ext uri="{FF2B5EF4-FFF2-40B4-BE49-F238E27FC236}">
                  <a16:creationId xmlns:a16="http://schemas.microsoft.com/office/drawing/2014/main" id="{54C4BA48-6478-8F86-20E2-17161CB82F5A}"/>
                </a:ext>
              </a:extLst>
            </p:cNvPr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01;p58">
              <a:extLst>
                <a:ext uri="{FF2B5EF4-FFF2-40B4-BE49-F238E27FC236}">
                  <a16:creationId xmlns:a16="http://schemas.microsoft.com/office/drawing/2014/main" id="{965AE6BA-F649-AFA1-F392-773686605C91}"/>
                </a:ext>
              </a:extLst>
            </p:cNvPr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02;p58">
              <a:extLst>
                <a:ext uri="{FF2B5EF4-FFF2-40B4-BE49-F238E27FC236}">
                  <a16:creationId xmlns:a16="http://schemas.microsoft.com/office/drawing/2014/main" id="{3FCD30A9-3453-0C85-24C5-F5D50A886D42}"/>
                </a:ext>
              </a:extLst>
            </p:cNvPr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03;p58">
              <a:extLst>
                <a:ext uri="{FF2B5EF4-FFF2-40B4-BE49-F238E27FC236}">
                  <a16:creationId xmlns:a16="http://schemas.microsoft.com/office/drawing/2014/main" id="{DC15C7BD-45CE-1D03-6564-0CEE646A9A5B}"/>
                </a:ext>
              </a:extLst>
            </p:cNvPr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04;p58">
              <a:extLst>
                <a:ext uri="{FF2B5EF4-FFF2-40B4-BE49-F238E27FC236}">
                  <a16:creationId xmlns:a16="http://schemas.microsoft.com/office/drawing/2014/main" id="{5D343B35-B7F7-0D30-7DB8-26FF7C6B6BD5}"/>
                </a:ext>
              </a:extLst>
            </p:cNvPr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05;p58">
              <a:extLst>
                <a:ext uri="{FF2B5EF4-FFF2-40B4-BE49-F238E27FC236}">
                  <a16:creationId xmlns:a16="http://schemas.microsoft.com/office/drawing/2014/main" id="{FABB47FA-CD16-360D-AAEF-2F675CCEB3DE}"/>
                </a:ext>
              </a:extLst>
            </p:cNvPr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06;p58">
              <a:extLst>
                <a:ext uri="{FF2B5EF4-FFF2-40B4-BE49-F238E27FC236}">
                  <a16:creationId xmlns:a16="http://schemas.microsoft.com/office/drawing/2014/main" id="{12CB7C9E-98BB-17A1-6DBE-B4C975B96F98}"/>
                </a:ext>
              </a:extLst>
            </p:cNvPr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07;p58">
              <a:extLst>
                <a:ext uri="{FF2B5EF4-FFF2-40B4-BE49-F238E27FC236}">
                  <a16:creationId xmlns:a16="http://schemas.microsoft.com/office/drawing/2014/main" id="{1AEC26E2-7CBF-22ED-E277-69EDB6EA8514}"/>
                </a:ext>
              </a:extLst>
            </p:cNvPr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08;p58">
              <a:extLst>
                <a:ext uri="{FF2B5EF4-FFF2-40B4-BE49-F238E27FC236}">
                  <a16:creationId xmlns:a16="http://schemas.microsoft.com/office/drawing/2014/main" id="{D51E976F-1638-436A-2E9F-62206F519ABF}"/>
                </a:ext>
              </a:extLst>
            </p:cNvPr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09;p58">
              <a:extLst>
                <a:ext uri="{FF2B5EF4-FFF2-40B4-BE49-F238E27FC236}">
                  <a16:creationId xmlns:a16="http://schemas.microsoft.com/office/drawing/2014/main" id="{17A4469B-B8FF-1E70-F3CD-E679EFCF766C}"/>
                </a:ext>
              </a:extLst>
            </p:cNvPr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10;p58">
              <a:extLst>
                <a:ext uri="{FF2B5EF4-FFF2-40B4-BE49-F238E27FC236}">
                  <a16:creationId xmlns:a16="http://schemas.microsoft.com/office/drawing/2014/main" id="{64BF9BCB-AB6F-B605-EF4A-99F9D76FB0F9}"/>
                </a:ext>
              </a:extLst>
            </p:cNvPr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11;p58">
              <a:extLst>
                <a:ext uri="{FF2B5EF4-FFF2-40B4-BE49-F238E27FC236}">
                  <a16:creationId xmlns:a16="http://schemas.microsoft.com/office/drawing/2014/main" id="{BF1C456A-5126-5EF3-19F1-CA2E8E8987B0}"/>
                </a:ext>
              </a:extLst>
            </p:cNvPr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7A1BE0-1B0E-CA0F-4AFB-FC9E2F70E563}"/>
              </a:ext>
            </a:extLst>
          </p:cNvPr>
          <p:cNvSpPr/>
          <p:nvPr/>
        </p:nvSpPr>
        <p:spPr>
          <a:xfrm>
            <a:off x="5870232" y="2828262"/>
            <a:ext cx="1615091" cy="1127792"/>
          </a:xfrm>
          <a:prstGeom prst="roundRect">
            <a:avLst/>
          </a:prstGeom>
          <a:solidFill>
            <a:srgbClr val="00B05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215B80-DE90-66A8-6693-72B430163ABC}"/>
              </a:ext>
            </a:extLst>
          </p:cNvPr>
          <p:cNvGrpSpPr/>
          <p:nvPr/>
        </p:nvGrpSpPr>
        <p:grpSpPr>
          <a:xfrm>
            <a:off x="6146809" y="3083925"/>
            <a:ext cx="1102718" cy="1587611"/>
            <a:chOff x="1403500" y="1859100"/>
            <a:chExt cx="1266600" cy="1971706"/>
          </a:xfrm>
        </p:grpSpPr>
        <p:sp>
          <p:nvSpPr>
            <p:cNvPr id="40" name="Google Shape;2231;p56">
              <a:extLst>
                <a:ext uri="{FF2B5EF4-FFF2-40B4-BE49-F238E27FC236}">
                  <a16:creationId xmlns:a16="http://schemas.microsoft.com/office/drawing/2014/main" id="{DC431EFB-AAEB-51EB-FB94-EFA22C79900E}"/>
                </a:ext>
              </a:extLst>
            </p:cNvPr>
            <p:cNvSpPr/>
            <p:nvPr/>
          </p:nvSpPr>
          <p:spPr>
            <a:xfrm>
              <a:off x="2005523" y="2895411"/>
              <a:ext cx="56587" cy="935395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41;p56">
              <a:extLst>
                <a:ext uri="{FF2B5EF4-FFF2-40B4-BE49-F238E27FC236}">
                  <a16:creationId xmlns:a16="http://schemas.microsoft.com/office/drawing/2014/main" id="{7323A2D8-D45B-B6F3-AE77-A6A02EC1047B}"/>
                </a:ext>
              </a:extLst>
            </p:cNvPr>
            <p:cNvSpPr txBox="1">
              <a:spLocks/>
            </p:cNvSpPr>
            <p:nvPr/>
          </p:nvSpPr>
          <p:spPr>
            <a:xfrm>
              <a:off x="1403500" y="1859100"/>
              <a:ext cx="1266600" cy="7251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2000" b="1" dirty="0">
                  <a:solidFill>
                    <a:srgbClr val="FFFFFF"/>
                  </a:solidFill>
                </a:rPr>
                <a:t>50m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C24249-77A3-41FB-097E-1D0A6BD27D9D}"/>
              </a:ext>
            </a:extLst>
          </p:cNvPr>
          <p:cNvSpPr/>
          <p:nvPr/>
        </p:nvSpPr>
        <p:spPr>
          <a:xfrm>
            <a:off x="5959646" y="2913872"/>
            <a:ext cx="1433880" cy="961407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2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4: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222025" y="1104914"/>
            <a:ext cx="6699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Patrick hand" panose="00000500000000000000" pitchFamily="2" charset="0"/>
              </a:rPr>
              <a:t>Hãy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dùng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tắc"3 </a:t>
            </a:r>
            <a:r>
              <a:rPr lang="en-US" sz="2000" dirty="0" err="1">
                <a:latin typeface="Patrick hand" panose="00000500000000000000" pitchFamily="2" charset="0"/>
              </a:rPr>
              <a:t>giây</a:t>
            </a:r>
            <a:r>
              <a:rPr lang="en-US" sz="2000" dirty="0">
                <a:latin typeface="Patrick hand" panose="00000500000000000000" pitchFamily="2" charset="0"/>
              </a:rPr>
              <a:t>" </a:t>
            </a:r>
            <a:r>
              <a:rPr lang="en-US" sz="2000" dirty="0" err="1">
                <a:latin typeface="Patrick hand" panose="00000500000000000000" pitchFamily="2" charset="0"/>
              </a:rPr>
              <a:t>để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định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khoảng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của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ô </a:t>
            </a:r>
            <a:r>
              <a:rPr lang="en-US" sz="2000" dirty="0" err="1">
                <a:latin typeface="Patrick hand" panose="00000500000000000000" pitchFamily="2" charset="0"/>
              </a:rPr>
              <a:t>tô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chạy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70km/h. </a:t>
            </a:r>
          </a:p>
          <a:p>
            <a:r>
              <a:rPr lang="en-US" sz="2000" dirty="0" err="1">
                <a:latin typeface="Patrick hand" panose="00000500000000000000" pitchFamily="2" charset="0"/>
              </a:rPr>
              <a:t>Khoảng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tính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được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này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phù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hợp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định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về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trong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Bảng</a:t>
            </a:r>
            <a:r>
              <a:rPr lang="en-US" sz="2000" dirty="0">
                <a:latin typeface="Patrick hand" panose="00000500000000000000" pitchFamily="2" charset="0"/>
              </a:rPr>
              <a:t> 11.1 </a:t>
            </a:r>
            <a:r>
              <a:rPr lang="en-US" sz="2000" dirty="0" err="1">
                <a:latin typeface="Patrick hand" panose="00000500000000000000" pitchFamily="2" charset="0"/>
              </a:rPr>
              <a:t>không</a:t>
            </a:r>
            <a:r>
              <a:rPr lang="en-US" sz="2000" dirty="0">
                <a:latin typeface="Patrick hand" panose="00000500000000000000" pitchFamily="2" charset="0"/>
              </a:rPr>
              <a:t>? </a:t>
            </a:r>
            <a:r>
              <a:rPr lang="en-US" sz="2000" dirty="0" err="1">
                <a:latin typeface="Patrick hand" panose="00000500000000000000" pitchFamily="2" charset="0"/>
              </a:rPr>
              <a:t>Tại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sao</a:t>
            </a:r>
            <a:r>
              <a:rPr lang="en-US" sz="2000" dirty="0">
                <a:latin typeface="Patrick hand" panose="00000500000000000000" pitchFamily="2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C24249-77A3-41FB-097E-1D0A6BD27D9D}"/>
              </a:ext>
            </a:extLst>
          </p:cNvPr>
          <p:cNvSpPr/>
          <p:nvPr/>
        </p:nvSpPr>
        <p:spPr>
          <a:xfrm>
            <a:off x="5959646" y="2913872"/>
            <a:ext cx="1433880" cy="961407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61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323635-6BC7-E7E1-1BD2-130E3AF2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BAAAE32-1C6C-C50D-DBD7-E9971F4EB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424" y="2187038"/>
            <a:ext cx="6269029" cy="713400"/>
          </a:xfrm>
        </p:spPr>
        <p:txBody>
          <a:bodyPr>
            <a:noAutofit/>
          </a:bodyPr>
          <a:lstStyle/>
          <a:p>
            <a:pPr marL="571500" indent="-457200">
              <a:buFontTx/>
              <a:buChar char="-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thông?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FontTx/>
              <a:buChar char="-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722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6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Patrick hand" panose="00000500000000000000" pitchFamily="2" charset="0"/>
              </a:rPr>
              <a:t>I. Nguyên nhân gây tai nạn giao thông</a:t>
            </a:r>
            <a:endParaRPr dirty="0">
              <a:latin typeface="Patrick hand" panose="00000500000000000000" pitchFamily="2" charset="0"/>
            </a:endParaRPr>
          </a:p>
        </p:txBody>
      </p:sp>
      <p:sp>
        <p:nvSpPr>
          <p:cNvPr id="2679" name="Google Shape;2679;p65"/>
          <p:cNvSpPr txBox="1">
            <a:spLocks noGrp="1"/>
          </p:cNvSpPr>
          <p:nvPr>
            <p:ph type="subTitle" idx="5"/>
          </p:nvPr>
        </p:nvSpPr>
        <p:spPr>
          <a:xfrm>
            <a:off x="2288583" y="1730846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Thực tế </a:t>
            </a:r>
            <a:endParaRPr dirty="0"/>
          </a:p>
        </p:txBody>
      </p:sp>
      <p:sp>
        <p:nvSpPr>
          <p:cNvPr id="2682" name="Google Shape;2682;p65"/>
          <p:cNvSpPr txBox="1">
            <a:spLocks noGrp="1"/>
          </p:cNvSpPr>
          <p:nvPr>
            <p:ph type="subTitle" idx="1"/>
          </p:nvPr>
        </p:nvSpPr>
        <p:spPr>
          <a:xfrm>
            <a:off x="2254752" y="339602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Truyền hình</a:t>
            </a:r>
            <a:endParaRPr dirty="0"/>
          </a:p>
        </p:txBody>
      </p:sp>
      <p:sp>
        <p:nvSpPr>
          <p:cNvPr id="2683" name="Google Shape;2683;p65"/>
          <p:cNvSpPr txBox="1">
            <a:spLocks noGrp="1"/>
          </p:cNvSpPr>
          <p:nvPr>
            <p:ph type="subTitle" idx="3"/>
          </p:nvPr>
        </p:nvSpPr>
        <p:spPr>
          <a:xfrm>
            <a:off x="6065297" y="34495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Internet</a:t>
            </a:r>
            <a:endParaRPr dirty="0"/>
          </a:p>
        </p:txBody>
      </p:sp>
      <p:sp>
        <p:nvSpPr>
          <p:cNvPr id="2685" name="Google Shape;2685;p65"/>
          <p:cNvSpPr txBox="1">
            <a:spLocks noGrp="1"/>
          </p:cNvSpPr>
          <p:nvPr>
            <p:ph type="subTitle" idx="7"/>
          </p:nvPr>
        </p:nvSpPr>
        <p:spPr>
          <a:xfrm>
            <a:off x="6036308" y="174187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Báo chí</a:t>
            </a:r>
            <a:endParaRPr dirty="0"/>
          </a:p>
        </p:txBody>
      </p:sp>
      <p:grpSp>
        <p:nvGrpSpPr>
          <p:cNvPr id="2686" name="Google Shape;2686;p65"/>
          <p:cNvGrpSpPr/>
          <p:nvPr/>
        </p:nvGrpSpPr>
        <p:grpSpPr>
          <a:xfrm>
            <a:off x="952490" y="1476216"/>
            <a:ext cx="1171800" cy="3867308"/>
            <a:chOff x="724451" y="1476216"/>
            <a:chExt cx="1171800" cy="3867308"/>
          </a:xfrm>
        </p:grpSpPr>
        <p:grpSp>
          <p:nvGrpSpPr>
            <p:cNvPr id="2687" name="Google Shape;2687;p65"/>
            <p:cNvGrpSpPr/>
            <p:nvPr/>
          </p:nvGrpSpPr>
          <p:grpSpPr>
            <a:xfrm>
              <a:off x="724451" y="1476216"/>
              <a:ext cx="1171800" cy="3867308"/>
              <a:chOff x="1632175" y="1428591"/>
              <a:chExt cx="1171800" cy="3867308"/>
            </a:xfrm>
          </p:grpSpPr>
          <p:sp>
            <p:nvSpPr>
              <p:cNvPr id="2688" name="Google Shape;2688;p65"/>
              <p:cNvSpPr/>
              <p:nvPr/>
            </p:nvSpPr>
            <p:spPr>
              <a:xfrm>
                <a:off x="2165025" y="2348325"/>
                <a:ext cx="91151" cy="2947574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20532" extrusionOk="0">
                    <a:moveTo>
                      <a:pt x="0" y="1"/>
                    </a:moveTo>
                    <a:lnTo>
                      <a:pt x="0" y="20532"/>
                    </a:lnTo>
                    <a:lnTo>
                      <a:pt x="5575" y="20532"/>
                    </a:lnTo>
                    <a:lnTo>
                      <a:pt x="5575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65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65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1" name="Google Shape;2691;p65"/>
            <p:cNvGrpSpPr/>
            <p:nvPr/>
          </p:nvGrpSpPr>
          <p:grpSpPr>
            <a:xfrm>
              <a:off x="831701" y="3244650"/>
              <a:ext cx="957300" cy="957300"/>
              <a:chOff x="831701" y="3244650"/>
              <a:chExt cx="957300" cy="957300"/>
            </a:xfrm>
          </p:grpSpPr>
          <p:sp>
            <p:nvSpPr>
              <p:cNvPr id="2692" name="Google Shape;2692;p65"/>
              <p:cNvSpPr/>
              <p:nvPr/>
            </p:nvSpPr>
            <p:spPr>
              <a:xfrm>
                <a:off x="8317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65"/>
              <p:cNvSpPr/>
              <p:nvPr/>
            </p:nvSpPr>
            <p:spPr>
              <a:xfrm>
                <a:off x="867551" y="3280500"/>
                <a:ext cx="885600" cy="885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94" name="Google Shape;2694;p65"/>
          <p:cNvGrpSpPr/>
          <p:nvPr/>
        </p:nvGrpSpPr>
        <p:grpSpPr>
          <a:xfrm>
            <a:off x="4698196" y="1476216"/>
            <a:ext cx="1171800" cy="3867308"/>
            <a:chOff x="4458251" y="1476216"/>
            <a:chExt cx="1171800" cy="3867308"/>
          </a:xfrm>
        </p:grpSpPr>
        <p:grpSp>
          <p:nvGrpSpPr>
            <p:cNvPr id="2695" name="Google Shape;2695;p65"/>
            <p:cNvGrpSpPr/>
            <p:nvPr/>
          </p:nvGrpSpPr>
          <p:grpSpPr>
            <a:xfrm>
              <a:off x="4458251" y="1476216"/>
              <a:ext cx="1171800" cy="3867308"/>
              <a:chOff x="1632175" y="1428591"/>
              <a:chExt cx="1171800" cy="3867308"/>
            </a:xfrm>
          </p:grpSpPr>
          <p:sp>
            <p:nvSpPr>
              <p:cNvPr id="2696" name="Google Shape;2696;p65"/>
              <p:cNvSpPr/>
              <p:nvPr/>
            </p:nvSpPr>
            <p:spPr>
              <a:xfrm>
                <a:off x="2165025" y="2348325"/>
                <a:ext cx="91151" cy="2947574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20532" extrusionOk="0">
                    <a:moveTo>
                      <a:pt x="0" y="1"/>
                    </a:moveTo>
                    <a:lnTo>
                      <a:pt x="0" y="20532"/>
                    </a:lnTo>
                    <a:lnTo>
                      <a:pt x="5575" y="20532"/>
                    </a:lnTo>
                    <a:lnTo>
                      <a:pt x="5575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9" name="Google Shape;2699;p65"/>
            <p:cNvGrpSpPr/>
            <p:nvPr/>
          </p:nvGrpSpPr>
          <p:grpSpPr>
            <a:xfrm>
              <a:off x="4565501" y="3244650"/>
              <a:ext cx="957300" cy="957300"/>
              <a:chOff x="4565501" y="3244650"/>
              <a:chExt cx="957300" cy="957300"/>
            </a:xfrm>
          </p:grpSpPr>
          <p:sp>
            <p:nvSpPr>
              <p:cNvPr id="2700" name="Google Shape;2700;p65"/>
              <p:cNvSpPr/>
              <p:nvPr/>
            </p:nvSpPr>
            <p:spPr>
              <a:xfrm>
                <a:off x="45655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4601351" y="3280500"/>
                <a:ext cx="885600" cy="885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2" name="Google Shape;2702;p65"/>
          <p:cNvGrpSpPr/>
          <p:nvPr/>
        </p:nvGrpSpPr>
        <p:grpSpPr>
          <a:xfrm>
            <a:off x="1303703" y="1838850"/>
            <a:ext cx="469375" cy="455975"/>
            <a:chOff x="1004775" y="1181625"/>
            <a:chExt cx="469375" cy="455975"/>
          </a:xfrm>
        </p:grpSpPr>
        <p:sp>
          <p:nvSpPr>
            <p:cNvPr id="2703" name="Google Shape;2703;p65"/>
            <p:cNvSpPr/>
            <p:nvPr/>
          </p:nvSpPr>
          <p:spPr>
            <a:xfrm>
              <a:off x="1004775" y="1291525"/>
              <a:ext cx="352450" cy="346075"/>
            </a:xfrm>
            <a:custGeom>
              <a:avLst/>
              <a:gdLst/>
              <a:ahLst/>
              <a:cxnLst/>
              <a:rect l="l" t="t" r="r" b="b"/>
              <a:pathLst>
                <a:path w="14098" h="13843" extrusionOk="0">
                  <a:moveTo>
                    <a:pt x="3908" y="1"/>
                  </a:moveTo>
                  <a:lnTo>
                    <a:pt x="1047" y="2839"/>
                  </a:lnTo>
                  <a:cubicBezTo>
                    <a:pt x="0" y="3886"/>
                    <a:pt x="0" y="5561"/>
                    <a:pt x="1047" y="6608"/>
                  </a:cubicBezTo>
                  <a:lnTo>
                    <a:pt x="7491" y="13075"/>
                  </a:lnTo>
                  <a:cubicBezTo>
                    <a:pt x="8014" y="13587"/>
                    <a:pt x="8695" y="13843"/>
                    <a:pt x="9375" y="13843"/>
                  </a:cubicBezTo>
                  <a:cubicBezTo>
                    <a:pt x="10056" y="13843"/>
                    <a:pt x="10736" y="13587"/>
                    <a:pt x="11260" y="13075"/>
                  </a:cubicBezTo>
                  <a:lnTo>
                    <a:pt x="14098" y="10190"/>
                  </a:lnTo>
                  <a:lnTo>
                    <a:pt x="12632" y="8725"/>
                  </a:lnTo>
                  <a:lnTo>
                    <a:pt x="9771" y="11633"/>
                  </a:lnTo>
                  <a:cubicBezTo>
                    <a:pt x="9666" y="11737"/>
                    <a:pt x="9527" y="11790"/>
                    <a:pt x="9387" y="11790"/>
                  </a:cubicBezTo>
                  <a:cubicBezTo>
                    <a:pt x="9247" y="11790"/>
                    <a:pt x="9108" y="11737"/>
                    <a:pt x="9003" y="11633"/>
                  </a:cubicBezTo>
                  <a:lnTo>
                    <a:pt x="2466" y="5119"/>
                  </a:lnTo>
                  <a:cubicBezTo>
                    <a:pt x="2257" y="4910"/>
                    <a:pt x="2257" y="4561"/>
                    <a:pt x="2466" y="4351"/>
                  </a:cubicBezTo>
                  <a:lnTo>
                    <a:pt x="5374" y="1490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4" name="Google Shape;2704;p65"/>
            <p:cNvSpPr/>
            <p:nvPr/>
          </p:nvSpPr>
          <p:spPr>
            <a:xfrm>
              <a:off x="1094900" y="1347375"/>
              <a:ext cx="206500" cy="207075"/>
            </a:xfrm>
            <a:custGeom>
              <a:avLst/>
              <a:gdLst/>
              <a:ahLst/>
              <a:cxnLst/>
              <a:rect l="l" t="t" r="r" b="b"/>
              <a:pathLst>
                <a:path w="8260" h="8283" extrusionOk="0">
                  <a:moveTo>
                    <a:pt x="2537" y="0"/>
                  </a:moveTo>
                  <a:lnTo>
                    <a:pt x="1" y="2489"/>
                  </a:lnTo>
                  <a:lnTo>
                    <a:pt x="5770" y="8282"/>
                  </a:lnTo>
                  <a:lnTo>
                    <a:pt x="8260" y="5746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5" name="Google Shape;2705;p65"/>
            <p:cNvSpPr/>
            <p:nvPr/>
          </p:nvSpPr>
          <p:spPr>
            <a:xfrm>
              <a:off x="1176925" y="1265350"/>
              <a:ext cx="207075" cy="206500"/>
            </a:xfrm>
            <a:custGeom>
              <a:avLst/>
              <a:gdLst/>
              <a:ahLst/>
              <a:cxnLst/>
              <a:rect l="l" t="t" r="r" b="b"/>
              <a:pathLst>
                <a:path w="8283" h="8260" extrusionOk="0">
                  <a:moveTo>
                    <a:pt x="2489" y="1"/>
                  </a:moveTo>
                  <a:lnTo>
                    <a:pt x="0" y="2537"/>
                  </a:lnTo>
                  <a:lnTo>
                    <a:pt x="5746" y="8260"/>
                  </a:lnTo>
                  <a:lnTo>
                    <a:pt x="8282" y="5770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6" name="Google Shape;2706;p65"/>
            <p:cNvSpPr/>
            <p:nvPr/>
          </p:nvSpPr>
          <p:spPr>
            <a:xfrm>
              <a:off x="1121075" y="1181625"/>
              <a:ext cx="353075" cy="346050"/>
            </a:xfrm>
            <a:custGeom>
              <a:avLst/>
              <a:gdLst/>
              <a:ahLst/>
              <a:cxnLst/>
              <a:rect l="l" t="t" r="r" b="b"/>
              <a:pathLst>
                <a:path w="14123" h="13842" extrusionOk="0">
                  <a:moveTo>
                    <a:pt x="4735" y="0"/>
                  </a:moveTo>
                  <a:cubicBezTo>
                    <a:pt x="4049" y="0"/>
                    <a:pt x="3362" y="256"/>
                    <a:pt x="2839" y="768"/>
                  </a:cubicBezTo>
                  <a:lnTo>
                    <a:pt x="1" y="3652"/>
                  </a:lnTo>
                  <a:lnTo>
                    <a:pt x="1490" y="5118"/>
                  </a:lnTo>
                  <a:lnTo>
                    <a:pt x="4351" y="2210"/>
                  </a:lnTo>
                  <a:cubicBezTo>
                    <a:pt x="4456" y="2105"/>
                    <a:pt x="4595" y="2053"/>
                    <a:pt x="4735" y="2053"/>
                  </a:cubicBezTo>
                  <a:cubicBezTo>
                    <a:pt x="4875" y="2053"/>
                    <a:pt x="5014" y="2105"/>
                    <a:pt x="5119" y="2210"/>
                  </a:cubicBezTo>
                  <a:lnTo>
                    <a:pt x="11656" y="8747"/>
                  </a:lnTo>
                  <a:cubicBezTo>
                    <a:pt x="11865" y="8957"/>
                    <a:pt x="11865" y="9282"/>
                    <a:pt x="11656" y="9492"/>
                  </a:cubicBezTo>
                  <a:lnTo>
                    <a:pt x="8748" y="12376"/>
                  </a:lnTo>
                  <a:lnTo>
                    <a:pt x="10214" y="13842"/>
                  </a:lnTo>
                  <a:lnTo>
                    <a:pt x="13075" y="11027"/>
                  </a:lnTo>
                  <a:cubicBezTo>
                    <a:pt x="14122" y="9957"/>
                    <a:pt x="14122" y="8282"/>
                    <a:pt x="13075" y="7235"/>
                  </a:cubicBezTo>
                  <a:lnTo>
                    <a:pt x="6631" y="768"/>
                  </a:lnTo>
                  <a:cubicBezTo>
                    <a:pt x="6108" y="256"/>
                    <a:pt x="5421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2707" name="Google Shape;2707;p65"/>
          <p:cNvSpPr/>
          <p:nvPr/>
        </p:nvSpPr>
        <p:spPr>
          <a:xfrm>
            <a:off x="5049709" y="1838625"/>
            <a:ext cx="468775" cy="456425"/>
          </a:xfrm>
          <a:custGeom>
            <a:avLst/>
            <a:gdLst/>
            <a:ahLst/>
            <a:cxnLst/>
            <a:rect l="l" t="t" r="r" b="b"/>
            <a:pathLst>
              <a:path w="18751" h="18257" extrusionOk="0">
                <a:moveTo>
                  <a:pt x="13633" y="5374"/>
                </a:moveTo>
                <a:cubicBezTo>
                  <a:pt x="13935" y="5374"/>
                  <a:pt x="14168" y="5630"/>
                  <a:pt x="14168" y="5909"/>
                </a:cubicBezTo>
                <a:lnTo>
                  <a:pt x="14168" y="6979"/>
                </a:lnTo>
                <a:cubicBezTo>
                  <a:pt x="14168" y="7282"/>
                  <a:pt x="13935" y="7514"/>
                  <a:pt x="13633" y="7514"/>
                </a:cubicBezTo>
                <a:lnTo>
                  <a:pt x="10446" y="7514"/>
                </a:lnTo>
                <a:lnTo>
                  <a:pt x="10446" y="14470"/>
                </a:lnTo>
                <a:cubicBezTo>
                  <a:pt x="10446" y="14772"/>
                  <a:pt x="10190" y="15005"/>
                  <a:pt x="9911" y="15005"/>
                </a:cubicBezTo>
                <a:lnTo>
                  <a:pt x="8841" y="15005"/>
                </a:lnTo>
                <a:cubicBezTo>
                  <a:pt x="8538" y="15005"/>
                  <a:pt x="8305" y="14772"/>
                  <a:pt x="8305" y="14470"/>
                </a:cubicBezTo>
                <a:lnTo>
                  <a:pt x="8305" y="7514"/>
                </a:lnTo>
                <a:lnTo>
                  <a:pt x="5095" y="7514"/>
                </a:lnTo>
                <a:cubicBezTo>
                  <a:pt x="4793" y="7514"/>
                  <a:pt x="4560" y="7282"/>
                  <a:pt x="4560" y="6979"/>
                </a:cubicBezTo>
                <a:lnTo>
                  <a:pt x="4560" y="5909"/>
                </a:lnTo>
                <a:cubicBezTo>
                  <a:pt x="4560" y="5630"/>
                  <a:pt x="4793" y="5374"/>
                  <a:pt x="5095" y="5374"/>
                </a:cubicBezTo>
                <a:close/>
                <a:moveTo>
                  <a:pt x="9376" y="0"/>
                </a:moveTo>
                <a:cubicBezTo>
                  <a:pt x="8695" y="0"/>
                  <a:pt x="8015" y="256"/>
                  <a:pt x="7491" y="768"/>
                </a:cubicBezTo>
                <a:lnTo>
                  <a:pt x="1024" y="7235"/>
                </a:lnTo>
                <a:cubicBezTo>
                  <a:pt x="0" y="8282"/>
                  <a:pt x="0" y="9957"/>
                  <a:pt x="1024" y="11004"/>
                </a:cubicBezTo>
                <a:lnTo>
                  <a:pt x="7491" y="17471"/>
                </a:lnTo>
                <a:cubicBezTo>
                  <a:pt x="8015" y="17995"/>
                  <a:pt x="8695" y="18256"/>
                  <a:pt x="9376" y="18256"/>
                </a:cubicBezTo>
                <a:cubicBezTo>
                  <a:pt x="10056" y="18256"/>
                  <a:pt x="10737" y="17995"/>
                  <a:pt x="11260" y="17471"/>
                </a:cubicBezTo>
                <a:lnTo>
                  <a:pt x="17704" y="11027"/>
                </a:lnTo>
                <a:cubicBezTo>
                  <a:pt x="18751" y="9980"/>
                  <a:pt x="18751" y="8282"/>
                  <a:pt x="17704" y="7235"/>
                </a:cubicBezTo>
                <a:lnTo>
                  <a:pt x="11260" y="768"/>
                </a:lnTo>
                <a:cubicBezTo>
                  <a:pt x="10737" y="256"/>
                  <a:pt x="10056" y="0"/>
                  <a:pt x="93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2708" name="Google Shape;2708;p65"/>
          <p:cNvSpPr/>
          <p:nvPr/>
        </p:nvSpPr>
        <p:spPr>
          <a:xfrm>
            <a:off x="1301090" y="3496200"/>
            <a:ext cx="474600" cy="456275"/>
          </a:xfrm>
          <a:custGeom>
            <a:avLst/>
            <a:gdLst/>
            <a:ahLst/>
            <a:cxnLst/>
            <a:rect l="l" t="t" r="r" b="b"/>
            <a:pathLst>
              <a:path w="18984" h="18251" extrusionOk="0">
                <a:moveTo>
                  <a:pt x="9865" y="2164"/>
                </a:moveTo>
                <a:cubicBezTo>
                  <a:pt x="11307" y="2164"/>
                  <a:pt x="12703" y="2629"/>
                  <a:pt x="13889" y="3466"/>
                </a:cubicBezTo>
                <a:cubicBezTo>
                  <a:pt x="13912" y="3490"/>
                  <a:pt x="13936" y="3490"/>
                  <a:pt x="13959" y="3513"/>
                </a:cubicBezTo>
                <a:lnTo>
                  <a:pt x="9865" y="7631"/>
                </a:lnTo>
                <a:lnTo>
                  <a:pt x="5770" y="3513"/>
                </a:lnTo>
                <a:cubicBezTo>
                  <a:pt x="6957" y="2652"/>
                  <a:pt x="8376" y="2164"/>
                  <a:pt x="9865" y="2164"/>
                </a:cubicBezTo>
                <a:close/>
                <a:moveTo>
                  <a:pt x="4235" y="5025"/>
                </a:moveTo>
                <a:lnTo>
                  <a:pt x="8329" y="9119"/>
                </a:lnTo>
                <a:lnTo>
                  <a:pt x="4235" y="13214"/>
                </a:lnTo>
                <a:cubicBezTo>
                  <a:pt x="4235" y="13191"/>
                  <a:pt x="4211" y="13167"/>
                  <a:pt x="4188" y="13144"/>
                </a:cubicBezTo>
                <a:cubicBezTo>
                  <a:pt x="2443" y="10725"/>
                  <a:pt x="2467" y="7444"/>
                  <a:pt x="4235" y="5025"/>
                </a:cubicBezTo>
                <a:close/>
                <a:moveTo>
                  <a:pt x="15471" y="5025"/>
                </a:moveTo>
                <a:cubicBezTo>
                  <a:pt x="15494" y="5048"/>
                  <a:pt x="15494" y="5071"/>
                  <a:pt x="15518" y="5095"/>
                </a:cubicBezTo>
                <a:cubicBezTo>
                  <a:pt x="17262" y="7537"/>
                  <a:pt x="17239" y="10818"/>
                  <a:pt x="15471" y="13214"/>
                </a:cubicBezTo>
                <a:lnTo>
                  <a:pt x="11377" y="9119"/>
                </a:lnTo>
                <a:lnTo>
                  <a:pt x="15471" y="5025"/>
                </a:lnTo>
                <a:close/>
                <a:moveTo>
                  <a:pt x="9865" y="10632"/>
                </a:moveTo>
                <a:lnTo>
                  <a:pt x="13959" y="14726"/>
                </a:lnTo>
                <a:cubicBezTo>
                  <a:pt x="12773" y="15610"/>
                  <a:pt x="11330" y="16075"/>
                  <a:pt x="9865" y="16075"/>
                </a:cubicBezTo>
                <a:cubicBezTo>
                  <a:pt x="8399" y="16075"/>
                  <a:pt x="7003" y="15633"/>
                  <a:pt x="5817" y="14796"/>
                </a:cubicBezTo>
                <a:cubicBezTo>
                  <a:pt x="5793" y="14772"/>
                  <a:pt x="5770" y="14749"/>
                  <a:pt x="5770" y="14726"/>
                </a:cubicBezTo>
                <a:lnTo>
                  <a:pt x="9865" y="10632"/>
                </a:lnTo>
                <a:close/>
                <a:moveTo>
                  <a:pt x="9865" y="0"/>
                </a:moveTo>
                <a:cubicBezTo>
                  <a:pt x="6166" y="0"/>
                  <a:pt x="2839" y="2233"/>
                  <a:pt x="1420" y="5630"/>
                </a:cubicBezTo>
                <a:cubicBezTo>
                  <a:pt x="1" y="9050"/>
                  <a:pt x="792" y="12958"/>
                  <a:pt x="3397" y="15587"/>
                </a:cubicBezTo>
                <a:cubicBezTo>
                  <a:pt x="5141" y="17330"/>
                  <a:pt x="7478" y="18251"/>
                  <a:pt x="9859" y="18251"/>
                </a:cubicBezTo>
                <a:cubicBezTo>
                  <a:pt x="11035" y="18251"/>
                  <a:pt x="12223" y="18026"/>
                  <a:pt x="13354" y="17564"/>
                </a:cubicBezTo>
                <a:cubicBezTo>
                  <a:pt x="16751" y="16145"/>
                  <a:pt x="18984" y="12818"/>
                  <a:pt x="18984" y="9119"/>
                </a:cubicBezTo>
                <a:cubicBezTo>
                  <a:pt x="18961" y="4094"/>
                  <a:pt x="14890" y="23"/>
                  <a:pt x="98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2709" name="Google Shape;2709;p65"/>
          <p:cNvGrpSpPr/>
          <p:nvPr/>
        </p:nvGrpSpPr>
        <p:grpSpPr>
          <a:xfrm>
            <a:off x="5035746" y="3495975"/>
            <a:ext cx="496700" cy="456725"/>
            <a:chOff x="5431300" y="3346875"/>
            <a:chExt cx="496700" cy="456725"/>
          </a:xfrm>
        </p:grpSpPr>
        <p:sp>
          <p:nvSpPr>
            <p:cNvPr id="2710" name="Google Shape;2710;p65"/>
            <p:cNvSpPr/>
            <p:nvPr/>
          </p:nvSpPr>
          <p:spPr>
            <a:xfrm>
              <a:off x="5531900" y="3346875"/>
              <a:ext cx="396100" cy="379225"/>
            </a:xfrm>
            <a:custGeom>
              <a:avLst/>
              <a:gdLst/>
              <a:ahLst/>
              <a:cxnLst/>
              <a:rect l="l" t="t" r="r" b="b"/>
              <a:pathLst>
                <a:path w="15844" h="15169" extrusionOk="0">
                  <a:moveTo>
                    <a:pt x="6026" y="1"/>
                  </a:moveTo>
                  <a:cubicBezTo>
                    <a:pt x="3793" y="24"/>
                    <a:pt x="1653" y="862"/>
                    <a:pt x="1" y="2351"/>
                  </a:cubicBezTo>
                  <a:lnTo>
                    <a:pt x="2816" y="5166"/>
                  </a:lnTo>
                  <a:lnTo>
                    <a:pt x="2816" y="3793"/>
                  </a:lnTo>
                  <a:cubicBezTo>
                    <a:pt x="2816" y="3491"/>
                    <a:pt x="3072" y="3258"/>
                    <a:pt x="3351" y="3258"/>
                  </a:cubicBezTo>
                  <a:lnTo>
                    <a:pt x="6980" y="3258"/>
                  </a:lnTo>
                  <a:cubicBezTo>
                    <a:pt x="6997" y="3258"/>
                    <a:pt x="7013" y="3258"/>
                    <a:pt x="7030" y="3258"/>
                  </a:cubicBezTo>
                  <a:cubicBezTo>
                    <a:pt x="8568" y="3258"/>
                    <a:pt x="9915" y="4321"/>
                    <a:pt x="10237" y="5817"/>
                  </a:cubicBezTo>
                  <a:cubicBezTo>
                    <a:pt x="10633" y="7725"/>
                    <a:pt x="9237" y="9539"/>
                    <a:pt x="7306" y="9655"/>
                  </a:cubicBezTo>
                  <a:lnTo>
                    <a:pt x="12819" y="15169"/>
                  </a:lnTo>
                  <a:cubicBezTo>
                    <a:pt x="15239" y="12494"/>
                    <a:pt x="15844" y="8655"/>
                    <a:pt x="14378" y="5375"/>
                  </a:cubicBezTo>
                  <a:cubicBezTo>
                    <a:pt x="12921" y="2113"/>
                    <a:pt x="9668" y="24"/>
                    <a:pt x="6109" y="24"/>
                  </a:cubicBezTo>
                  <a:cubicBezTo>
                    <a:pt x="6089" y="24"/>
                    <a:pt x="6069" y="24"/>
                    <a:pt x="6050" y="24"/>
                  </a:cubicBezTo>
                  <a:lnTo>
                    <a:pt x="60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11" name="Google Shape;2711;p65"/>
            <p:cNvSpPr/>
            <p:nvPr/>
          </p:nvSpPr>
          <p:spPr>
            <a:xfrm>
              <a:off x="5655800" y="3481825"/>
              <a:ext cx="89575" cy="53525"/>
            </a:xfrm>
            <a:custGeom>
              <a:avLst/>
              <a:gdLst/>
              <a:ahLst/>
              <a:cxnLst/>
              <a:rect l="l" t="t" r="r" b="b"/>
              <a:pathLst>
                <a:path w="3583" h="2141" extrusionOk="0">
                  <a:moveTo>
                    <a:pt x="559" y="0"/>
                  </a:moveTo>
                  <a:cubicBezTo>
                    <a:pt x="256" y="0"/>
                    <a:pt x="0" y="233"/>
                    <a:pt x="0" y="535"/>
                  </a:cubicBezTo>
                  <a:lnTo>
                    <a:pt x="0" y="1605"/>
                  </a:lnTo>
                  <a:cubicBezTo>
                    <a:pt x="23" y="1885"/>
                    <a:pt x="256" y="2140"/>
                    <a:pt x="559" y="2140"/>
                  </a:cubicBezTo>
                  <a:lnTo>
                    <a:pt x="2164" y="2140"/>
                  </a:lnTo>
                  <a:cubicBezTo>
                    <a:pt x="3583" y="2140"/>
                    <a:pt x="3583" y="0"/>
                    <a:pt x="2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12" name="Google Shape;2712;p65"/>
            <p:cNvSpPr/>
            <p:nvPr/>
          </p:nvSpPr>
          <p:spPr>
            <a:xfrm>
              <a:off x="5431300" y="3424825"/>
              <a:ext cx="401900" cy="378775"/>
            </a:xfrm>
            <a:custGeom>
              <a:avLst/>
              <a:gdLst/>
              <a:ahLst/>
              <a:cxnLst/>
              <a:rect l="l" t="t" r="r" b="b"/>
              <a:pathLst>
                <a:path w="16076" h="15151" extrusionOk="0">
                  <a:moveTo>
                    <a:pt x="3257" y="0"/>
                  </a:moveTo>
                  <a:lnTo>
                    <a:pt x="3257" y="0"/>
                  </a:lnTo>
                  <a:cubicBezTo>
                    <a:pt x="0" y="3583"/>
                    <a:pt x="140" y="9073"/>
                    <a:pt x="3560" y="12493"/>
                  </a:cubicBezTo>
                  <a:cubicBezTo>
                    <a:pt x="5326" y="14259"/>
                    <a:pt x="7651" y="15151"/>
                    <a:pt x="9980" y="15151"/>
                  </a:cubicBezTo>
                  <a:cubicBezTo>
                    <a:pt x="12160" y="15151"/>
                    <a:pt x="14344" y="14370"/>
                    <a:pt x="16076" y="12795"/>
                  </a:cubicBezTo>
                  <a:lnTo>
                    <a:pt x="9818" y="6561"/>
                  </a:lnTo>
                  <a:lnTo>
                    <a:pt x="8980" y="6561"/>
                  </a:lnTo>
                  <a:lnTo>
                    <a:pt x="8980" y="11376"/>
                  </a:lnTo>
                  <a:cubicBezTo>
                    <a:pt x="8957" y="11655"/>
                    <a:pt x="8724" y="11888"/>
                    <a:pt x="8445" y="11911"/>
                  </a:cubicBezTo>
                  <a:lnTo>
                    <a:pt x="7375" y="11911"/>
                  </a:lnTo>
                  <a:cubicBezTo>
                    <a:pt x="7073" y="11888"/>
                    <a:pt x="6840" y="11655"/>
                    <a:pt x="6840" y="11376"/>
                  </a:cubicBezTo>
                  <a:lnTo>
                    <a:pt x="6840" y="356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" grpId="0" build="p"/>
      <p:bldP spid="2682" grpId="0" build="p"/>
      <p:bldP spid="2683" grpId="0" build="p"/>
      <p:bldP spid="268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-4224782" y="2859196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762666" y="1418608"/>
            <a:ext cx="380924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5 SVNAnthem" pitchFamily="2" charset="0"/>
              </a:rPr>
              <a:t>Bài 11</a:t>
            </a:r>
            <a:br>
              <a:rPr lang="en" dirty="0"/>
            </a:br>
            <a:r>
              <a:rPr lang="en" sz="2800" dirty="0">
                <a:latin typeface="Patrick hand" panose="00000500000000000000" pitchFamily="2" charset="0"/>
              </a:rPr>
              <a:t>THẢO LUẬN VỀ ẢNH HƯỞNG CỦA TỐC ĐỘ TRONG AN TOÀN GIAO THÔNG</a:t>
            </a:r>
            <a:br>
              <a:rPr lang="en" sz="2800" dirty="0">
                <a:latin typeface="Patrick hand" panose="00000500000000000000" pitchFamily="2" charset="0"/>
              </a:rPr>
            </a:br>
            <a:r>
              <a:rPr lang="en" sz="2400" dirty="0">
                <a:latin typeface="#9Slide05 SVNAnthem" pitchFamily="2" charset="0"/>
              </a:rPr>
              <a:t>(Tiết 4)</a:t>
            </a:r>
            <a:endParaRPr sz="4800" dirty="0">
              <a:latin typeface="#9Slide05 SVNAnth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0432 L 1.01528 -0.011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-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217643" y="2275071"/>
            <a:ext cx="9676013" cy="3640204"/>
            <a:chOff x="-1180548" y="1131893"/>
            <a:chExt cx="10174567" cy="382776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180548" y="1440272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-158359" y="1830007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542160" y="3809991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75"/>
          <p:cNvGrpSpPr/>
          <p:nvPr/>
        </p:nvGrpSpPr>
        <p:grpSpPr>
          <a:xfrm>
            <a:off x="1937039" y="4042078"/>
            <a:ext cx="5269922" cy="2530210"/>
            <a:chOff x="1937039" y="3937303"/>
            <a:chExt cx="5269922" cy="2530210"/>
          </a:xfrm>
        </p:grpSpPr>
        <p:sp>
          <p:nvSpPr>
            <p:cNvPr id="3518" name="Google Shape;3518;p75"/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5"/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713100" y="617173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Patrick hand" panose="00000500000000000000" pitchFamily="2" charset="0"/>
              </a:rPr>
              <a:t>MỤC TIÊU</a:t>
            </a:r>
          </a:p>
        </p:txBody>
      </p:sp>
      <p:sp>
        <p:nvSpPr>
          <p:cNvPr id="3522" name="Google Shape;3522;p75"/>
          <p:cNvSpPr/>
          <p:nvPr/>
        </p:nvSpPr>
        <p:spPr>
          <a:xfrm>
            <a:off x="957300" y="1962150"/>
            <a:ext cx="7229400" cy="24897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1311007" y="2231003"/>
            <a:ext cx="6676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trick hand" panose="00000500000000000000" pitchFamily="2" charset="0"/>
              </a:rPr>
              <a:t>1. </a:t>
            </a:r>
            <a:r>
              <a:rPr lang="en-US" sz="2800" dirty="0" err="1">
                <a:latin typeface="Patrick hand" panose="00000500000000000000" pitchFamily="2" charset="0"/>
              </a:rPr>
              <a:t>Sưu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tầm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tài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liệu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để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tham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gia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thảo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luận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về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một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nội</a:t>
            </a:r>
            <a:r>
              <a:rPr lang="en-US" sz="2800" dirty="0">
                <a:latin typeface="Patrick hand" panose="00000500000000000000" pitchFamily="2" charset="0"/>
              </a:rPr>
              <a:t> dung </a:t>
            </a:r>
            <a:r>
              <a:rPr lang="en-US" sz="2800" dirty="0" err="1">
                <a:latin typeface="Patrick hand" panose="00000500000000000000" pitchFamily="2" charset="0"/>
              </a:rPr>
              <a:t>thực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tế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có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liên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quan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kiến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thức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đã</a:t>
            </a:r>
            <a:r>
              <a:rPr lang="en-US" sz="2800" dirty="0"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latin typeface="Patrick hand" panose="00000500000000000000" pitchFamily="2" charset="0"/>
              </a:rPr>
              <a:t>học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  <a:p>
            <a:r>
              <a:rPr lang="en-US" sz="2800" dirty="0">
                <a:latin typeface="Patrick hand" panose="00000500000000000000" pitchFamily="2" charset="0"/>
              </a:rPr>
              <a:t>2.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Patrick h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4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54232" y="565670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vi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phạm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tốc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độ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tai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nạn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8" name="Google Shape;3204;p72">
            <a:extLst>
              <a:ext uri="{FF2B5EF4-FFF2-40B4-BE49-F238E27FC236}">
                <a16:creationId xmlns:a16="http://schemas.microsoft.com/office/drawing/2014/main" id="{A0D51DC3-5048-9451-AF3A-8EFC068F31EB}"/>
              </a:ext>
            </a:extLst>
          </p:cNvPr>
          <p:cNvSpPr txBox="1"/>
          <p:nvPr/>
        </p:nvSpPr>
        <p:spPr>
          <a:xfrm>
            <a:off x="1402956" y="3800646"/>
            <a:ext cx="4391916" cy="33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*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Theo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thống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kê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của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Ủy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ban An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toàn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Giao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thông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Quốc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1600" i="1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gia</a:t>
            </a:r>
            <a:endParaRPr sz="1600" dirty="0">
              <a:solidFill>
                <a:schemeClr val="accent6">
                  <a:lumMod val="50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B88E869-DB1E-F30D-8B57-8DB146560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42" y="1342853"/>
            <a:ext cx="5830114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54232" y="501627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vi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phạm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tốc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độ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tai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nạn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4" name="Picture 3" descr="A picture containing car, road, scene, way&#10;&#10;Description automatically generated">
            <a:extLst>
              <a:ext uri="{FF2B5EF4-FFF2-40B4-BE49-F238E27FC236}">
                <a16:creationId xmlns:a16="http://schemas.microsoft.com/office/drawing/2014/main" id="{C1A602C6-5F1E-BF12-9C2C-A0557167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78" y="2977297"/>
            <a:ext cx="2089037" cy="137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FC4B632-E9BF-760F-A185-7741432E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285" y="2987706"/>
            <a:ext cx="2070298" cy="136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sky, road, outdoor, person&#10;&#10;Description automatically generated">
            <a:extLst>
              <a:ext uri="{FF2B5EF4-FFF2-40B4-BE49-F238E27FC236}">
                <a16:creationId xmlns:a16="http://schemas.microsoft.com/office/drawing/2014/main" id="{6C18B2A5-C4BE-4427-836E-306B70384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285" y="1193524"/>
            <a:ext cx="2070298" cy="137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EDCF6DA5-0D33-7A73-F37F-C1313C948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419" y="1193524"/>
            <a:ext cx="2068632" cy="137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247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54232" y="501627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vi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phạm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tốc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độ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gây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tai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nạn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3" name="Picture 2" descr="A toy truck and a toy car&#10;&#10;Description automatically generated with medium confidence">
            <a:extLst>
              <a:ext uri="{FF2B5EF4-FFF2-40B4-BE49-F238E27FC236}">
                <a16:creationId xmlns:a16="http://schemas.microsoft.com/office/drawing/2014/main" id="{9C1669A0-239E-2E8F-9DF6-29198BA34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57" y="1674565"/>
            <a:ext cx="2904108" cy="161422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E3C7B1C2-14F2-2AD7-6059-DCDA7D9F96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59"/>
          <a:stretch/>
        </p:blipFill>
        <p:spPr>
          <a:xfrm>
            <a:off x="1723806" y="1110850"/>
            <a:ext cx="2334533" cy="2255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6DDE60-1C10-00CB-D86E-EAC769D1F274}"/>
              </a:ext>
            </a:extLst>
          </p:cNvPr>
          <p:cNvSpPr txBox="1"/>
          <p:nvPr/>
        </p:nvSpPr>
        <p:spPr>
          <a:xfrm>
            <a:off x="2083658" y="3509430"/>
            <a:ext cx="161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Patrick hand" panose="00000500000000000000" pitchFamily="2" charset="0"/>
              </a:rPr>
              <a:t>Giảm</a:t>
            </a:r>
            <a:r>
              <a:rPr lang="en-US" sz="2800" dirty="0">
                <a:latin typeface="Patrick hand" panose="00000500000000000000" pitchFamily="2" charset="0"/>
              </a:rPr>
              <a:t> 5 %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5364848" y="3509430"/>
            <a:ext cx="161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Patrick hand" panose="00000500000000000000" pitchFamily="2" charset="0"/>
              </a:rPr>
              <a:t>Giảm</a:t>
            </a:r>
            <a:r>
              <a:rPr lang="en-US" sz="2800" dirty="0">
                <a:latin typeface="Patrick hand" panose="00000500000000000000" pitchFamily="2" charset="0"/>
              </a:rPr>
              <a:t> 30 %</a:t>
            </a:r>
          </a:p>
        </p:txBody>
      </p:sp>
    </p:spTree>
    <p:extLst>
      <p:ext uri="{BB962C8B-B14F-4D97-AF65-F5344CB8AC3E}">
        <p14:creationId xmlns:p14="http://schemas.microsoft.com/office/powerpoint/2010/main" val="31370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7" name="Google Shape;3477;p74"/>
          <p:cNvGrpSpPr/>
          <p:nvPr/>
        </p:nvGrpSpPr>
        <p:grpSpPr>
          <a:xfrm>
            <a:off x="5965337" y="1337166"/>
            <a:ext cx="2124000" cy="3272859"/>
            <a:chOff x="5965337" y="1337166"/>
            <a:chExt cx="2124000" cy="3272859"/>
          </a:xfrm>
        </p:grpSpPr>
        <p:sp>
          <p:nvSpPr>
            <p:cNvPr id="3478" name="Google Shape;3478;p74"/>
            <p:cNvSpPr/>
            <p:nvPr/>
          </p:nvSpPr>
          <p:spPr>
            <a:xfrm>
              <a:off x="6998765" y="2281650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4"/>
            <p:cNvSpPr/>
            <p:nvPr/>
          </p:nvSpPr>
          <p:spPr>
            <a:xfrm>
              <a:off x="5965337" y="2752725"/>
              <a:ext cx="2124000" cy="1857300"/>
            </a:xfrm>
            <a:prstGeom prst="roundRect">
              <a:avLst>
                <a:gd name="adj" fmla="val 9231"/>
              </a:avLst>
            </a:prstGeom>
            <a:solidFill>
              <a:schemeClr val="lt1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0" name="Google Shape;3480;p74"/>
            <p:cNvGrpSpPr/>
            <p:nvPr/>
          </p:nvGrpSpPr>
          <p:grpSpPr>
            <a:xfrm>
              <a:off x="6441437" y="1337166"/>
              <a:ext cx="1171800" cy="1171800"/>
              <a:chOff x="-1990735" y="1199991"/>
              <a:chExt cx="1171800" cy="1171800"/>
            </a:xfrm>
          </p:grpSpPr>
          <p:sp>
            <p:nvSpPr>
              <p:cNvPr id="3481" name="Google Shape;3481;p74"/>
              <p:cNvSpPr/>
              <p:nvPr/>
            </p:nvSpPr>
            <p:spPr>
              <a:xfrm rot="2700000">
                <a:off x="-1819129" y="13715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4"/>
              <p:cNvSpPr/>
              <p:nvPr/>
            </p:nvSpPr>
            <p:spPr>
              <a:xfrm rot="2700000">
                <a:off x="-1787945" y="14027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3" name="Google Shape;3483;p74"/>
          <p:cNvGrpSpPr/>
          <p:nvPr/>
        </p:nvGrpSpPr>
        <p:grpSpPr>
          <a:xfrm>
            <a:off x="3499418" y="1032366"/>
            <a:ext cx="2124000" cy="3272859"/>
            <a:chOff x="3510000" y="1032366"/>
            <a:chExt cx="2124000" cy="3272859"/>
          </a:xfrm>
        </p:grpSpPr>
        <p:sp>
          <p:nvSpPr>
            <p:cNvPr id="3484" name="Google Shape;3484;p74"/>
            <p:cNvSpPr/>
            <p:nvPr/>
          </p:nvSpPr>
          <p:spPr>
            <a:xfrm>
              <a:off x="4543428" y="1976850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4"/>
            <p:cNvSpPr/>
            <p:nvPr/>
          </p:nvSpPr>
          <p:spPr>
            <a:xfrm>
              <a:off x="3510000" y="2447925"/>
              <a:ext cx="2124000" cy="1857300"/>
            </a:xfrm>
            <a:prstGeom prst="roundRect">
              <a:avLst>
                <a:gd name="adj" fmla="val 9231"/>
              </a:avLst>
            </a:prstGeom>
            <a:solidFill>
              <a:schemeClr val="accent2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6" name="Google Shape;3486;p74"/>
            <p:cNvGrpSpPr/>
            <p:nvPr/>
          </p:nvGrpSpPr>
          <p:grpSpPr>
            <a:xfrm>
              <a:off x="3986100" y="1032366"/>
              <a:ext cx="1171800" cy="1171800"/>
              <a:chOff x="-1990735" y="1199991"/>
              <a:chExt cx="1171800" cy="1171800"/>
            </a:xfrm>
          </p:grpSpPr>
          <p:sp>
            <p:nvSpPr>
              <p:cNvPr id="3487" name="Google Shape;3487;p74"/>
              <p:cNvSpPr/>
              <p:nvPr/>
            </p:nvSpPr>
            <p:spPr>
              <a:xfrm rot="2700000">
                <a:off x="-1819129" y="13715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74"/>
              <p:cNvSpPr/>
              <p:nvPr/>
            </p:nvSpPr>
            <p:spPr>
              <a:xfrm rot="2700000">
                <a:off x="-1787945" y="14027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9" name="Google Shape;3489;p74"/>
          <p:cNvGrpSpPr/>
          <p:nvPr/>
        </p:nvGrpSpPr>
        <p:grpSpPr>
          <a:xfrm>
            <a:off x="1033500" y="1337166"/>
            <a:ext cx="2124000" cy="3272859"/>
            <a:chOff x="1033500" y="1337166"/>
            <a:chExt cx="2124000" cy="3272859"/>
          </a:xfrm>
        </p:grpSpPr>
        <p:sp>
          <p:nvSpPr>
            <p:cNvPr id="3490" name="Google Shape;3490;p74"/>
            <p:cNvSpPr/>
            <p:nvPr/>
          </p:nvSpPr>
          <p:spPr>
            <a:xfrm>
              <a:off x="2066928" y="2281650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1" name="Google Shape;3491;p74"/>
            <p:cNvGrpSpPr/>
            <p:nvPr/>
          </p:nvGrpSpPr>
          <p:grpSpPr>
            <a:xfrm>
              <a:off x="1509600" y="1337166"/>
              <a:ext cx="1171800" cy="1171800"/>
              <a:chOff x="-1990735" y="1199991"/>
              <a:chExt cx="1171800" cy="1171800"/>
            </a:xfrm>
          </p:grpSpPr>
          <p:sp>
            <p:nvSpPr>
              <p:cNvPr id="3492" name="Google Shape;3492;p74"/>
              <p:cNvSpPr/>
              <p:nvPr/>
            </p:nvSpPr>
            <p:spPr>
              <a:xfrm rot="2700000">
                <a:off x="-1819129" y="13715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4"/>
              <p:cNvSpPr/>
              <p:nvPr/>
            </p:nvSpPr>
            <p:spPr>
              <a:xfrm rot="2700000">
                <a:off x="-1787945" y="14027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94" name="Google Shape;3494;p74"/>
            <p:cNvSpPr/>
            <p:nvPr/>
          </p:nvSpPr>
          <p:spPr>
            <a:xfrm>
              <a:off x="1033500" y="2752725"/>
              <a:ext cx="2124000" cy="1857300"/>
            </a:xfrm>
            <a:prstGeom prst="roundRect">
              <a:avLst>
                <a:gd name="adj" fmla="val 9231"/>
              </a:avLst>
            </a:prstGeom>
            <a:solidFill>
              <a:schemeClr val="accent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5" name="Google Shape;3495;p74"/>
          <p:cNvSpPr txBox="1">
            <a:spLocks noGrp="1"/>
          </p:cNvSpPr>
          <p:nvPr>
            <p:ph type="title" idx="6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atrick hand" panose="00000500000000000000" pitchFamily="2" charset="0"/>
              </a:rPr>
              <a:t>THẢO LUẬN</a:t>
            </a:r>
            <a:endParaRPr b="1" dirty="0">
              <a:latin typeface="Patrick hand" panose="00000500000000000000" pitchFamily="2" charset="0"/>
            </a:endParaRPr>
          </a:p>
        </p:txBody>
      </p:sp>
      <p:sp>
        <p:nvSpPr>
          <p:cNvPr id="3497" name="Google Shape;3497;p74"/>
          <p:cNvSpPr txBox="1">
            <a:spLocks noGrp="1"/>
          </p:cNvSpPr>
          <p:nvPr>
            <p:ph type="subTitle" idx="1"/>
          </p:nvPr>
        </p:nvSpPr>
        <p:spPr>
          <a:xfrm>
            <a:off x="1054663" y="332163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latin typeface="Patrick hand" panose="00000500000000000000" pitchFamily="2" charset="0"/>
              </a:rPr>
              <a:t>Phân công, tổ chức sưu tầm tài liệu trước ít nhất 2 tuần</a:t>
            </a:r>
            <a:endParaRPr sz="2000" dirty="0">
              <a:latin typeface="Patrick hand" panose="00000500000000000000" pitchFamily="2" charset="0"/>
            </a:endParaRPr>
          </a:p>
        </p:txBody>
      </p:sp>
      <p:sp>
        <p:nvSpPr>
          <p:cNvPr id="3502" name="Google Shape;3502;p74"/>
          <p:cNvSpPr txBox="1"/>
          <p:nvPr/>
        </p:nvSpPr>
        <p:spPr>
          <a:xfrm>
            <a:off x="1804950" y="1599816"/>
            <a:ext cx="58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rPr>
              <a:t>1</a:t>
            </a:r>
            <a:endParaRPr sz="3000" dirty="0">
              <a:solidFill>
                <a:srgbClr val="FFFFFF"/>
              </a:solidFill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3503" name="Google Shape;3503;p74"/>
          <p:cNvSpPr txBox="1"/>
          <p:nvPr/>
        </p:nvSpPr>
        <p:spPr>
          <a:xfrm>
            <a:off x="4270868" y="1295016"/>
            <a:ext cx="58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rPr>
              <a:t>2</a:t>
            </a:r>
            <a:endParaRPr sz="3000" dirty="0">
              <a:solidFill>
                <a:srgbClr val="FFFFFF"/>
              </a:solidFill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3504" name="Google Shape;3504;p74"/>
          <p:cNvSpPr txBox="1"/>
          <p:nvPr/>
        </p:nvSpPr>
        <p:spPr>
          <a:xfrm>
            <a:off x="6736787" y="1599816"/>
            <a:ext cx="58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rPr>
              <a:t>3</a:t>
            </a:r>
            <a:endParaRPr sz="3000">
              <a:solidFill>
                <a:srgbClr val="FFFFFF"/>
              </a:solidFill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34" name="Google Shape;3497;p74">
            <a:extLst>
              <a:ext uri="{FF2B5EF4-FFF2-40B4-BE49-F238E27FC236}">
                <a16:creationId xmlns:a16="http://schemas.microsoft.com/office/drawing/2014/main" id="{E3E3161E-0EA4-15DD-84DE-AB0FDC049704}"/>
              </a:ext>
            </a:extLst>
          </p:cNvPr>
          <p:cNvSpPr txBox="1">
            <a:spLocks/>
          </p:cNvSpPr>
          <p:nvPr/>
        </p:nvSpPr>
        <p:spPr>
          <a:xfrm>
            <a:off x="3499418" y="3055950"/>
            <a:ext cx="204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600" b="0" i="0" u="none" strike="noStrike" cap="non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000" dirty="0" err="1">
                <a:latin typeface="Patrick hand" panose="00000500000000000000" pitchFamily="2" charset="0"/>
              </a:rPr>
              <a:t>Trình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bày</a:t>
            </a:r>
            <a:r>
              <a:rPr lang="en-US" sz="2000" dirty="0">
                <a:latin typeface="Patrick hand" panose="00000500000000000000" pitchFamily="2" charset="0"/>
              </a:rPr>
              <a:t>, </a:t>
            </a:r>
            <a:r>
              <a:rPr lang="en-US" sz="2000" dirty="0" err="1">
                <a:latin typeface="Patrick hand" panose="00000500000000000000" pitchFamily="2" charset="0"/>
              </a:rPr>
              <a:t>nêu</a:t>
            </a:r>
            <a:r>
              <a:rPr lang="en-US" sz="2000" dirty="0">
                <a:latin typeface="Patrick hand" panose="00000500000000000000" pitchFamily="2" charset="0"/>
              </a:rPr>
              <a:t> ý </a:t>
            </a:r>
            <a:r>
              <a:rPr lang="en-US" sz="2000" dirty="0" err="1">
                <a:latin typeface="Patrick hand" panose="00000500000000000000" pitchFamily="2" charset="0"/>
              </a:rPr>
              <a:t>kiến</a:t>
            </a:r>
            <a:r>
              <a:rPr lang="en-US" sz="2000" dirty="0">
                <a:latin typeface="Patrick hand" panose="00000500000000000000" pitchFamily="2" charset="0"/>
              </a:rPr>
              <a:t>, </a:t>
            </a:r>
            <a:r>
              <a:rPr lang="en-US" sz="2000" dirty="0" err="1">
                <a:latin typeface="Patrick hand" panose="00000500000000000000" pitchFamily="2" charset="0"/>
              </a:rPr>
              <a:t>trả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lời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câu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hỏi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dựa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tài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liệu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đã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sưu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tầm</a:t>
            </a:r>
            <a:endParaRPr lang="vi-VN" sz="2000" dirty="0">
              <a:latin typeface="Patrick hand" panose="00000500000000000000" pitchFamily="2" charset="0"/>
            </a:endParaRPr>
          </a:p>
        </p:txBody>
      </p:sp>
      <p:sp>
        <p:nvSpPr>
          <p:cNvPr id="39" name="Google Shape;3497;p74">
            <a:extLst>
              <a:ext uri="{FF2B5EF4-FFF2-40B4-BE49-F238E27FC236}">
                <a16:creationId xmlns:a16="http://schemas.microsoft.com/office/drawing/2014/main" id="{07FB8D51-D870-4B0E-022B-D400E7A2B67C}"/>
              </a:ext>
            </a:extLst>
          </p:cNvPr>
          <p:cNvSpPr txBox="1">
            <a:spLocks/>
          </p:cNvSpPr>
          <p:nvPr/>
        </p:nvSpPr>
        <p:spPr>
          <a:xfrm>
            <a:off x="5974114" y="3376575"/>
            <a:ext cx="204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600" b="0" i="0" u="none" strike="noStrike" cap="non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2000" dirty="0" err="1">
                <a:latin typeface="Patrick hand" panose="00000500000000000000" pitchFamily="2" charset="0"/>
              </a:rPr>
              <a:t>Thảo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luận</a:t>
            </a:r>
            <a:r>
              <a:rPr lang="en-US" sz="2000" dirty="0">
                <a:latin typeface="Patrick hand" panose="00000500000000000000" pitchFamily="2" charset="0"/>
              </a:rPr>
              <a:t>, </a:t>
            </a:r>
            <a:r>
              <a:rPr lang="en-US" sz="2000" dirty="0" err="1">
                <a:latin typeface="Patrick hand" panose="00000500000000000000" pitchFamily="2" charset="0"/>
              </a:rPr>
              <a:t>nhận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xét</a:t>
            </a:r>
            <a:r>
              <a:rPr lang="en-US" sz="2000" dirty="0">
                <a:latin typeface="Patrick hand" panose="00000500000000000000" pitchFamily="2" charset="0"/>
              </a:rPr>
              <a:t>, </a:t>
            </a:r>
            <a:r>
              <a:rPr lang="en-US" sz="2000" dirty="0" err="1">
                <a:latin typeface="Patrick hand" panose="00000500000000000000" pitchFamily="2" charset="0"/>
              </a:rPr>
              <a:t>kết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luận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  <a:endParaRPr lang="vi-VN" sz="2000" dirty="0">
              <a:latin typeface="Patrick hand" panose="00000500000000000000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4861133" y="1945035"/>
            <a:ext cx="3327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hạn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nhau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phương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tiện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nhau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và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trên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cung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nhau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</a:p>
        </p:txBody>
      </p:sp>
      <p:pic>
        <p:nvPicPr>
          <p:cNvPr id="4" name="Picture 3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400BE8E-E47B-6396-1D98-CD546C4EA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7" b="11209"/>
          <a:stretch/>
        </p:blipFill>
        <p:spPr>
          <a:xfrm>
            <a:off x="1139409" y="1277956"/>
            <a:ext cx="3721724" cy="25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0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4706897" y="1706895"/>
            <a:ext cx="3327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trời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mưa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nhỏ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hơn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trời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không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mưa</a:t>
            </a:r>
            <a:r>
              <a:rPr lang="en-US" sz="2000" dirty="0">
                <a:latin typeface="Patrick hand" panose="00000500000000000000" pitchFamily="2" charset="0"/>
              </a:rPr>
              <a:t> do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trơn</a:t>
            </a:r>
            <a:r>
              <a:rPr lang="en-US" sz="2000" dirty="0">
                <a:latin typeface="Patrick hand" panose="00000500000000000000" pitchFamily="2" charset="0"/>
              </a:rPr>
              <a:t>, ma </a:t>
            </a:r>
            <a:r>
              <a:rPr lang="en-US" sz="2000" dirty="0" err="1">
                <a:latin typeface="Patrick hand" panose="00000500000000000000" pitchFamily="2" charset="0"/>
              </a:rPr>
              <a:t>sát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giữa</a:t>
            </a:r>
            <a:r>
              <a:rPr lang="en-US" sz="2000" dirty="0">
                <a:latin typeface="Patrick hand" panose="00000500000000000000" pitchFamily="2" charset="0"/>
              </a:rPr>
              <a:t> bánh </a:t>
            </a:r>
            <a:r>
              <a:rPr lang="en-US" sz="2000" dirty="0" err="1">
                <a:latin typeface="Patrick hand" panose="00000500000000000000" pitchFamily="2" charset="0"/>
              </a:rPr>
              <a:t>xe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với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mặt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đường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giảm</a:t>
            </a:r>
            <a:r>
              <a:rPr lang="en-US" sz="2000" dirty="0">
                <a:latin typeface="Patrick hand" panose="00000500000000000000" pitchFamily="2" charset="0"/>
              </a:rPr>
              <a:t>, </a:t>
            </a:r>
            <a:r>
              <a:rPr lang="en-US" sz="2000" dirty="0" err="1">
                <a:latin typeface="Patrick hand" panose="00000500000000000000" pitchFamily="2" charset="0"/>
              </a:rPr>
              <a:t>dễ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gây</a:t>
            </a:r>
            <a:r>
              <a:rPr lang="en-US" sz="2000" dirty="0">
                <a:latin typeface="Patrick hand" panose="00000500000000000000" pitchFamily="2" charset="0"/>
              </a:rPr>
              <a:t> tai </a:t>
            </a:r>
            <a:r>
              <a:rPr lang="en-US" sz="2000" dirty="0" err="1">
                <a:latin typeface="Patrick hand" panose="00000500000000000000" pitchFamily="2" charset="0"/>
              </a:rPr>
              <a:t>nạn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</a:p>
        </p:txBody>
      </p:sp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FF986BE0-3691-6193-BB9B-61C71C546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99" r="3095" b="24401"/>
          <a:stretch/>
        </p:blipFill>
        <p:spPr>
          <a:xfrm>
            <a:off x="1021181" y="1707614"/>
            <a:ext cx="3176246" cy="16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04;p72">
            <a:extLst>
              <a:ext uri="{FF2B5EF4-FFF2-40B4-BE49-F238E27FC236}">
                <a16:creationId xmlns:a16="http://schemas.microsoft.com/office/drawing/2014/main" id="{94B24A27-1F72-01C5-74C5-F2FDF4AF62CB}"/>
              </a:ext>
            </a:extLst>
          </p:cNvPr>
          <p:cNvSpPr txBox="1"/>
          <p:nvPr/>
        </p:nvSpPr>
        <p:spPr>
          <a:xfrm>
            <a:off x="1021181" y="532214"/>
            <a:ext cx="62058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 5: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6DE0-69D2-1D07-CBBB-7DE44F8F2BE7}"/>
              </a:ext>
            </a:extLst>
          </p:cNvPr>
          <p:cNvSpPr txBox="1"/>
          <p:nvPr/>
        </p:nvSpPr>
        <p:spPr>
          <a:xfrm>
            <a:off x="1222025" y="1104914"/>
            <a:ext cx="669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Để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đảm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bảo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thì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người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tham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phải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làm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gì</a:t>
            </a:r>
            <a:r>
              <a:rPr lang="en-US" sz="2000" dirty="0">
                <a:latin typeface="Patrick hand" panose="00000500000000000000" pitchFamily="2" charset="0"/>
              </a:rPr>
              <a:t>?</a:t>
            </a:r>
          </a:p>
        </p:txBody>
      </p:sp>
      <p:grpSp>
        <p:nvGrpSpPr>
          <p:cNvPr id="9" name="Google Shape;2283;p58">
            <a:extLst>
              <a:ext uri="{FF2B5EF4-FFF2-40B4-BE49-F238E27FC236}">
                <a16:creationId xmlns:a16="http://schemas.microsoft.com/office/drawing/2014/main" id="{66D9539B-F74F-4377-5F52-FB48F49195F7}"/>
              </a:ext>
            </a:extLst>
          </p:cNvPr>
          <p:cNvGrpSpPr/>
          <p:nvPr/>
        </p:nvGrpSpPr>
        <p:grpSpPr>
          <a:xfrm>
            <a:off x="2063102" y="3471064"/>
            <a:ext cx="2508898" cy="1196056"/>
            <a:chOff x="404850" y="2182975"/>
            <a:chExt cx="2230850" cy="1111475"/>
          </a:xfrm>
        </p:grpSpPr>
        <p:sp>
          <p:nvSpPr>
            <p:cNvPr id="10" name="Google Shape;2284;p58">
              <a:extLst>
                <a:ext uri="{FF2B5EF4-FFF2-40B4-BE49-F238E27FC236}">
                  <a16:creationId xmlns:a16="http://schemas.microsoft.com/office/drawing/2014/main" id="{20CC7C6F-0035-E464-3AB7-EE9940EA58A4}"/>
                </a:ext>
              </a:extLst>
            </p:cNvPr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85;p58">
              <a:extLst>
                <a:ext uri="{FF2B5EF4-FFF2-40B4-BE49-F238E27FC236}">
                  <a16:creationId xmlns:a16="http://schemas.microsoft.com/office/drawing/2014/main" id="{4447F576-BD56-80E4-4A3F-20139A00A515}"/>
                </a:ext>
              </a:extLst>
            </p:cNvPr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86;p58">
              <a:extLst>
                <a:ext uri="{FF2B5EF4-FFF2-40B4-BE49-F238E27FC236}">
                  <a16:creationId xmlns:a16="http://schemas.microsoft.com/office/drawing/2014/main" id="{1147A721-E2A1-5980-889E-EB998AA05851}"/>
                </a:ext>
              </a:extLst>
            </p:cNvPr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87;p58">
              <a:extLst>
                <a:ext uri="{FF2B5EF4-FFF2-40B4-BE49-F238E27FC236}">
                  <a16:creationId xmlns:a16="http://schemas.microsoft.com/office/drawing/2014/main" id="{47CDE5BD-4848-B381-84D5-0AF77AFCBBAC}"/>
                </a:ext>
              </a:extLst>
            </p:cNvPr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88;p58">
              <a:extLst>
                <a:ext uri="{FF2B5EF4-FFF2-40B4-BE49-F238E27FC236}">
                  <a16:creationId xmlns:a16="http://schemas.microsoft.com/office/drawing/2014/main" id="{F86F7175-F784-E2CE-FAA0-C77B131EF4DC}"/>
                </a:ext>
              </a:extLst>
            </p:cNvPr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89;p58">
              <a:extLst>
                <a:ext uri="{FF2B5EF4-FFF2-40B4-BE49-F238E27FC236}">
                  <a16:creationId xmlns:a16="http://schemas.microsoft.com/office/drawing/2014/main" id="{2F1546BE-3915-0A85-C007-BC5DF13E8FAF}"/>
                </a:ext>
              </a:extLst>
            </p:cNvPr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90;p58">
              <a:extLst>
                <a:ext uri="{FF2B5EF4-FFF2-40B4-BE49-F238E27FC236}">
                  <a16:creationId xmlns:a16="http://schemas.microsoft.com/office/drawing/2014/main" id="{E52B5873-8C07-8537-29CD-87BC60A779DE}"/>
                </a:ext>
              </a:extLst>
            </p:cNvPr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91;p58">
              <a:extLst>
                <a:ext uri="{FF2B5EF4-FFF2-40B4-BE49-F238E27FC236}">
                  <a16:creationId xmlns:a16="http://schemas.microsoft.com/office/drawing/2014/main" id="{F1617DB3-263D-7EAC-C597-912359B32A2A}"/>
                </a:ext>
              </a:extLst>
            </p:cNvPr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92;p58">
              <a:extLst>
                <a:ext uri="{FF2B5EF4-FFF2-40B4-BE49-F238E27FC236}">
                  <a16:creationId xmlns:a16="http://schemas.microsoft.com/office/drawing/2014/main" id="{3027C869-CE35-4974-0BA8-71F7B859ABF6}"/>
                </a:ext>
              </a:extLst>
            </p:cNvPr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93;p58">
              <a:extLst>
                <a:ext uri="{FF2B5EF4-FFF2-40B4-BE49-F238E27FC236}">
                  <a16:creationId xmlns:a16="http://schemas.microsoft.com/office/drawing/2014/main" id="{0C09E196-7D99-106E-9FD1-3C90FAB3CBA2}"/>
                </a:ext>
              </a:extLst>
            </p:cNvPr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94;p58">
              <a:extLst>
                <a:ext uri="{FF2B5EF4-FFF2-40B4-BE49-F238E27FC236}">
                  <a16:creationId xmlns:a16="http://schemas.microsoft.com/office/drawing/2014/main" id="{E8AD48FD-E262-1751-4065-A96460FC0836}"/>
                </a:ext>
              </a:extLst>
            </p:cNvPr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95;p58">
              <a:extLst>
                <a:ext uri="{FF2B5EF4-FFF2-40B4-BE49-F238E27FC236}">
                  <a16:creationId xmlns:a16="http://schemas.microsoft.com/office/drawing/2014/main" id="{3BD6BDE6-3B1F-18CF-D807-EF83D689E30F}"/>
                </a:ext>
              </a:extLst>
            </p:cNvPr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96;p58">
              <a:extLst>
                <a:ext uri="{FF2B5EF4-FFF2-40B4-BE49-F238E27FC236}">
                  <a16:creationId xmlns:a16="http://schemas.microsoft.com/office/drawing/2014/main" id="{73978019-1CF0-A3C5-6365-5BD5D036FE60}"/>
                </a:ext>
              </a:extLst>
            </p:cNvPr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97;p58">
              <a:extLst>
                <a:ext uri="{FF2B5EF4-FFF2-40B4-BE49-F238E27FC236}">
                  <a16:creationId xmlns:a16="http://schemas.microsoft.com/office/drawing/2014/main" id="{73348801-260F-E7F3-D16D-6D71DFA7BBC9}"/>
                </a:ext>
              </a:extLst>
            </p:cNvPr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98;p58">
              <a:extLst>
                <a:ext uri="{FF2B5EF4-FFF2-40B4-BE49-F238E27FC236}">
                  <a16:creationId xmlns:a16="http://schemas.microsoft.com/office/drawing/2014/main" id="{2A826ECC-2351-6614-643F-F640CDB21D3B}"/>
                </a:ext>
              </a:extLst>
            </p:cNvPr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99;p58">
              <a:extLst>
                <a:ext uri="{FF2B5EF4-FFF2-40B4-BE49-F238E27FC236}">
                  <a16:creationId xmlns:a16="http://schemas.microsoft.com/office/drawing/2014/main" id="{41E3BBD7-98C9-81F2-A0CB-FD09DBE1E8CC}"/>
                </a:ext>
              </a:extLst>
            </p:cNvPr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00;p58">
              <a:extLst>
                <a:ext uri="{FF2B5EF4-FFF2-40B4-BE49-F238E27FC236}">
                  <a16:creationId xmlns:a16="http://schemas.microsoft.com/office/drawing/2014/main" id="{54C4BA48-6478-8F86-20E2-17161CB82F5A}"/>
                </a:ext>
              </a:extLst>
            </p:cNvPr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01;p58">
              <a:extLst>
                <a:ext uri="{FF2B5EF4-FFF2-40B4-BE49-F238E27FC236}">
                  <a16:creationId xmlns:a16="http://schemas.microsoft.com/office/drawing/2014/main" id="{965AE6BA-F649-AFA1-F392-773686605C91}"/>
                </a:ext>
              </a:extLst>
            </p:cNvPr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02;p58">
              <a:extLst>
                <a:ext uri="{FF2B5EF4-FFF2-40B4-BE49-F238E27FC236}">
                  <a16:creationId xmlns:a16="http://schemas.microsoft.com/office/drawing/2014/main" id="{3FCD30A9-3453-0C85-24C5-F5D50A886D42}"/>
                </a:ext>
              </a:extLst>
            </p:cNvPr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03;p58">
              <a:extLst>
                <a:ext uri="{FF2B5EF4-FFF2-40B4-BE49-F238E27FC236}">
                  <a16:creationId xmlns:a16="http://schemas.microsoft.com/office/drawing/2014/main" id="{DC15C7BD-45CE-1D03-6564-0CEE646A9A5B}"/>
                </a:ext>
              </a:extLst>
            </p:cNvPr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04;p58">
              <a:extLst>
                <a:ext uri="{FF2B5EF4-FFF2-40B4-BE49-F238E27FC236}">
                  <a16:creationId xmlns:a16="http://schemas.microsoft.com/office/drawing/2014/main" id="{5D343B35-B7F7-0D30-7DB8-26FF7C6B6BD5}"/>
                </a:ext>
              </a:extLst>
            </p:cNvPr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05;p58">
              <a:extLst>
                <a:ext uri="{FF2B5EF4-FFF2-40B4-BE49-F238E27FC236}">
                  <a16:creationId xmlns:a16="http://schemas.microsoft.com/office/drawing/2014/main" id="{FABB47FA-CD16-360D-AAEF-2F675CCEB3DE}"/>
                </a:ext>
              </a:extLst>
            </p:cNvPr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06;p58">
              <a:extLst>
                <a:ext uri="{FF2B5EF4-FFF2-40B4-BE49-F238E27FC236}">
                  <a16:creationId xmlns:a16="http://schemas.microsoft.com/office/drawing/2014/main" id="{12CB7C9E-98BB-17A1-6DBE-B4C975B96F98}"/>
                </a:ext>
              </a:extLst>
            </p:cNvPr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07;p58">
              <a:extLst>
                <a:ext uri="{FF2B5EF4-FFF2-40B4-BE49-F238E27FC236}">
                  <a16:creationId xmlns:a16="http://schemas.microsoft.com/office/drawing/2014/main" id="{1AEC26E2-7CBF-22ED-E277-69EDB6EA8514}"/>
                </a:ext>
              </a:extLst>
            </p:cNvPr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08;p58">
              <a:extLst>
                <a:ext uri="{FF2B5EF4-FFF2-40B4-BE49-F238E27FC236}">
                  <a16:creationId xmlns:a16="http://schemas.microsoft.com/office/drawing/2014/main" id="{D51E976F-1638-436A-2E9F-62206F519ABF}"/>
                </a:ext>
              </a:extLst>
            </p:cNvPr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09;p58">
              <a:extLst>
                <a:ext uri="{FF2B5EF4-FFF2-40B4-BE49-F238E27FC236}">
                  <a16:creationId xmlns:a16="http://schemas.microsoft.com/office/drawing/2014/main" id="{17A4469B-B8FF-1E70-F3CD-E679EFCF766C}"/>
                </a:ext>
              </a:extLst>
            </p:cNvPr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10;p58">
              <a:extLst>
                <a:ext uri="{FF2B5EF4-FFF2-40B4-BE49-F238E27FC236}">
                  <a16:creationId xmlns:a16="http://schemas.microsoft.com/office/drawing/2014/main" id="{64BF9BCB-AB6F-B605-EF4A-99F9D76FB0F9}"/>
                </a:ext>
              </a:extLst>
            </p:cNvPr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11;p58">
              <a:extLst>
                <a:ext uri="{FF2B5EF4-FFF2-40B4-BE49-F238E27FC236}">
                  <a16:creationId xmlns:a16="http://schemas.microsoft.com/office/drawing/2014/main" id="{BF1C456A-5126-5EF3-19F1-CA2E8E8987B0}"/>
                </a:ext>
              </a:extLst>
            </p:cNvPr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215B80-DE90-66A8-6693-72B430163ABC}"/>
              </a:ext>
            </a:extLst>
          </p:cNvPr>
          <p:cNvGrpSpPr/>
          <p:nvPr/>
        </p:nvGrpSpPr>
        <p:grpSpPr>
          <a:xfrm>
            <a:off x="6007859" y="2737408"/>
            <a:ext cx="1380617" cy="1944760"/>
            <a:chOff x="1243900" y="1428750"/>
            <a:chExt cx="1585800" cy="2415261"/>
          </a:xfrm>
        </p:grpSpPr>
        <p:sp>
          <p:nvSpPr>
            <p:cNvPr id="40" name="Google Shape;2231;p56">
              <a:extLst>
                <a:ext uri="{FF2B5EF4-FFF2-40B4-BE49-F238E27FC236}">
                  <a16:creationId xmlns:a16="http://schemas.microsoft.com/office/drawing/2014/main" id="{DC431EFB-AAEB-51EB-FB94-EFA22C79900E}"/>
                </a:ext>
              </a:extLst>
            </p:cNvPr>
            <p:cNvSpPr/>
            <p:nvPr/>
          </p:nvSpPr>
          <p:spPr>
            <a:xfrm>
              <a:off x="2005523" y="2908616"/>
              <a:ext cx="56587" cy="935395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39;p56">
              <a:extLst>
                <a:ext uri="{FF2B5EF4-FFF2-40B4-BE49-F238E27FC236}">
                  <a16:creationId xmlns:a16="http://schemas.microsoft.com/office/drawing/2014/main" id="{FA4C467E-3261-5FD5-9BBB-878375B45F52}"/>
                </a:ext>
              </a:extLst>
            </p:cNvPr>
            <p:cNvSpPr/>
            <p:nvPr/>
          </p:nvSpPr>
          <p:spPr>
            <a:xfrm>
              <a:off x="1243900" y="1428750"/>
              <a:ext cx="1585800" cy="15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40;p56">
              <a:extLst>
                <a:ext uri="{FF2B5EF4-FFF2-40B4-BE49-F238E27FC236}">
                  <a16:creationId xmlns:a16="http://schemas.microsoft.com/office/drawing/2014/main" id="{694DDF01-2BD1-E0A7-9F54-13FCBE86FAB9}"/>
                </a:ext>
              </a:extLst>
            </p:cNvPr>
            <p:cNvSpPr/>
            <p:nvPr/>
          </p:nvSpPr>
          <p:spPr>
            <a:xfrm>
              <a:off x="1516900" y="1701750"/>
              <a:ext cx="1039800" cy="1039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41;p56">
              <a:extLst>
                <a:ext uri="{FF2B5EF4-FFF2-40B4-BE49-F238E27FC236}">
                  <a16:creationId xmlns:a16="http://schemas.microsoft.com/office/drawing/2014/main" id="{7323A2D8-D45B-B6F3-AE77-A6A02EC1047B}"/>
                </a:ext>
              </a:extLst>
            </p:cNvPr>
            <p:cNvSpPr txBox="1">
              <a:spLocks/>
            </p:cNvSpPr>
            <p:nvPr/>
          </p:nvSpPr>
          <p:spPr>
            <a:xfrm>
              <a:off x="1403500" y="1859100"/>
              <a:ext cx="1266600" cy="7251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2000" b="1" dirty="0"/>
                <a:t>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80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49"/>
          <p:cNvGrpSpPr/>
          <p:nvPr/>
        </p:nvGrpSpPr>
        <p:grpSpPr>
          <a:xfrm>
            <a:off x="943632" y="660700"/>
            <a:ext cx="3981600" cy="4825738"/>
            <a:chOff x="4239282" y="527350"/>
            <a:chExt cx="3981600" cy="4825738"/>
          </a:xfrm>
        </p:grpSpPr>
        <p:sp>
          <p:nvSpPr>
            <p:cNvPr id="1849" name="Google Shape;1849;p49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49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1853" name="Google Shape;1853;p49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solidFill>
                <a:schemeClr val="accent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5" name="Google Shape;1855;p49"/>
          <p:cNvGrpSpPr/>
          <p:nvPr/>
        </p:nvGrpSpPr>
        <p:grpSpPr>
          <a:xfrm>
            <a:off x="5266518" y="1009678"/>
            <a:ext cx="3015276" cy="4152932"/>
            <a:chOff x="1632175" y="1428591"/>
            <a:chExt cx="1171800" cy="1613917"/>
          </a:xfrm>
        </p:grpSpPr>
        <p:sp>
          <p:nvSpPr>
            <p:cNvPr id="1856" name="Google Shape;1856;p49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9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9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49"/>
          <p:cNvSpPr txBox="1">
            <a:spLocks noGrp="1"/>
          </p:cNvSpPr>
          <p:nvPr>
            <p:ph type="title" idx="2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!</a:t>
            </a:r>
            <a:endParaRPr dirty="0"/>
          </a:p>
        </p:txBody>
      </p:sp>
      <p:sp>
        <p:nvSpPr>
          <p:cNvPr id="16" name="Google Shape;3497;p74">
            <a:extLst>
              <a:ext uri="{FF2B5EF4-FFF2-40B4-BE49-F238E27FC236}">
                <a16:creationId xmlns:a16="http://schemas.microsoft.com/office/drawing/2014/main" id="{793548A4-085F-847A-1AA5-F298B4C3880C}"/>
              </a:ext>
            </a:extLst>
          </p:cNvPr>
          <p:cNvSpPr txBox="1">
            <a:spLocks/>
          </p:cNvSpPr>
          <p:nvPr/>
        </p:nvSpPr>
        <p:spPr>
          <a:xfrm>
            <a:off x="1313269" y="1551215"/>
            <a:ext cx="3242322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None/>
              <a:defRPr sz="1800" b="0" i="0" u="none" strike="noStrike" cap="none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Patrick hand" panose="00000500000000000000" pitchFamily="2" charset="0"/>
              </a:rPr>
              <a:t>An </a:t>
            </a:r>
            <a:r>
              <a:rPr lang="en-US" sz="3200" dirty="0" err="1">
                <a:latin typeface="Patrick hand" panose="00000500000000000000" pitchFamily="2" charset="0"/>
              </a:rPr>
              <a:t>toàn</a:t>
            </a:r>
            <a:r>
              <a:rPr lang="en-US" sz="3200" dirty="0">
                <a:latin typeface="Patrick hand" panose="00000500000000000000" pitchFamily="2" charset="0"/>
              </a:rPr>
              <a:t> Giao </a:t>
            </a:r>
            <a:r>
              <a:rPr lang="en-US" sz="3200" dirty="0" err="1">
                <a:latin typeface="Patrick hand" panose="00000500000000000000" pitchFamily="2" charset="0"/>
              </a:rPr>
              <a:t>thông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  <a:r>
              <a:rPr lang="en-US" sz="3200" dirty="0" err="1">
                <a:latin typeface="Patrick hand" panose="00000500000000000000" pitchFamily="2" charset="0"/>
              </a:rPr>
              <a:t>là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  <a:r>
              <a:rPr lang="en-US" sz="3200" dirty="0" err="1">
                <a:latin typeface="Patrick hand" panose="00000500000000000000" pitchFamily="2" charset="0"/>
              </a:rPr>
              <a:t>hạnh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  <a:r>
              <a:rPr lang="en-US" sz="3200" dirty="0" err="1">
                <a:latin typeface="Patrick hand" panose="00000500000000000000" pitchFamily="2" charset="0"/>
              </a:rPr>
              <a:t>phúc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  <a:r>
              <a:rPr lang="en-US" sz="3200" dirty="0" err="1">
                <a:latin typeface="Patrick hand" panose="00000500000000000000" pitchFamily="2" charset="0"/>
              </a:rPr>
              <a:t>của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</a:pPr>
            <a:r>
              <a:rPr lang="en-US" sz="3200" dirty="0" err="1">
                <a:latin typeface="Patrick hand" panose="00000500000000000000" pitchFamily="2" charset="0"/>
              </a:rPr>
              <a:t>mọi</a:t>
            </a:r>
            <a:r>
              <a:rPr lang="en-US" sz="3200" dirty="0">
                <a:latin typeface="Patrick hand" panose="00000500000000000000" pitchFamily="2" charset="0"/>
              </a:rPr>
              <a:t> </a:t>
            </a:r>
            <a:r>
              <a:rPr lang="en-US" sz="3200" dirty="0" err="1">
                <a:latin typeface="Patrick hand" panose="00000500000000000000" pitchFamily="2" charset="0"/>
              </a:rPr>
              <a:t>nhà</a:t>
            </a:r>
            <a:r>
              <a:rPr lang="en-US" sz="3200" dirty="0">
                <a:latin typeface="Patrick hand" panose="00000500000000000000" pitchFamily="2" charset="0"/>
              </a:rPr>
              <a:t>.</a:t>
            </a:r>
            <a:endParaRPr lang="vi-VN" sz="3200" dirty="0">
              <a:latin typeface="Patrick hand" panose="00000500000000000000" pitchFamily="2" charset="0"/>
            </a:endParaRPr>
          </a:p>
        </p:txBody>
      </p:sp>
      <p:sp>
        <p:nvSpPr>
          <p:cNvPr id="21" name="Google Shape;3497;p74">
            <a:extLst>
              <a:ext uri="{FF2B5EF4-FFF2-40B4-BE49-F238E27FC236}">
                <a16:creationId xmlns:a16="http://schemas.microsoft.com/office/drawing/2014/main" id="{76A68BAE-2653-D63D-3DE8-B737A6D7DB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93219" y="3628875"/>
            <a:ext cx="3482421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latin typeface="Patrick hand" panose="00000500000000000000" pitchFamily="2" charset="0"/>
              </a:rPr>
              <a:t>Nhanh một giây, chậm cả đời.</a:t>
            </a:r>
            <a:endParaRPr sz="2400" dirty="0">
              <a:latin typeface="Patrick hand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0" name="Google Shape;1840;p48"/>
          <p:cNvGrpSpPr/>
          <p:nvPr/>
        </p:nvGrpSpPr>
        <p:grpSpPr>
          <a:xfrm>
            <a:off x="3569547" y="85625"/>
            <a:ext cx="6234269" cy="2372382"/>
            <a:chOff x="3569547" y="85625"/>
            <a:chExt cx="6234269" cy="2372382"/>
          </a:xfrm>
        </p:grpSpPr>
        <p:sp>
          <p:nvSpPr>
            <p:cNvPr id="1841" name="Google Shape;1841;p48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3569547" y="5459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4169574" y="203834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70744D-7033-543B-7817-EBBAE403F090}"/>
              </a:ext>
            </a:extLst>
          </p:cNvPr>
          <p:cNvSpPr txBox="1"/>
          <p:nvPr/>
        </p:nvSpPr>
        <p:spPr>
          <a:xfrm>
            <a:off x="4733927" y="1338797"/>
            <a:ext cx="437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Patrick hand" panose="00000500000000000000" pitchFamily="2" charset="0"/>
              </a:rPr>
              <a:t>Ủy</a:t>
            </a:r>
            <a:r>
              <a:rPr lang="en-US" sz="2400" dirty="0">
                <a:latin typeface="Patrick hand" panose="00000500000000000000" pitchFamily="2" charset="0"/>
              </a:rPr>
              <a:t> Ban An </a:t>
            </a:r>
            <a:r>
              <a:rPr lang="en-US" sz="2400" dirty="0" err="1">
                <a:latin typeface="Patrick hand" panose="00000500000000000000" pitchFamily="2" charset="0"/>
              </a:rPr>
              <a:t>toàn</a:t>
            </a:r>
            <a:r>
              <a:rPr lang="en-US" sz="2400" dirty="0">
                <a:latin typeface="Patrick hand" panose="00000500000000000000" pitchFamily="2" charset="0"/>
              </a:rPr>
              <a:t> Giao </a:t>
            </a:r>
            <a:r>
              <a:rPr lang="en-US" sz="2400" dirty="0" err="1">
                <a:latin typeface="Patrick hand" panose="00000500000000000000" pitchFamily="2" charset="0"/>
              </a:rPr>
              <a:t>thông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Quốc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gia</a:t>
            </a:r>
            <a:endParaRPr lang="en-US" sz="2400" dirty="0">
              <a:latin typeface="Patrick hand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981A4-7186-C830-20DB-F40632640B6D}"/>
              </a:ext>
            </a:extLst>
          </p:cNvPr>
          <p:cNvSpPr txBox="1"/>
          <p:nvPr/>
        </p:nvSpPr>
        <p:spPr>
          <a:xfrm>
            <a:off x="4654798" y="2110085"/>
            <a:ext cx="437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Bộ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Giao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thông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–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Vận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tải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3B0EB-C6F5-B3CF-94AF-64016E54F2A1}"/>
              </a:ext>
            </a:extLst>
          </p:cNvPr>
          <p:cNvSpPr txBox="1"/>
          <p:nvPr/>
        </p:nvSpPr>
        <p:spPr>
          <a:xfrm>
            <a:off x="4654798" y="2881373"/>
            <a:ext cx="437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Sở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Giao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thông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–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Vận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Patrick hand" panose="00000500000000000000" pitchFamily="2" charset="0"/>
              </a:rPr>
              <a:t>tải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54"/>
          <p:cNvSpPr/>
          <p:nvPr/>
        </p:nvSpPr>
        <p:spPr>
          <a:xfrm>
            <a:off x="-5119637" y="4546303"/>
            <a:ext cx="40965" cy="19808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7"/>
                  <a:pt x="454" y="1"/>
                  <a:pt x="972" y="1"/>
                </a:cubicBezTo>
                <a:cubicBezTo>
                  <a:pt x="1522" y="1"/>
                  <a:pt x="1943" y="227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54"/>
          <p:cNvSpPr/>
          <p:nvPr/>
        </p:nvSpPr>
        <p:spPr>
          <a:xfrm>
            <a:off x="-3114666" y="4918779"/>
            <a:ext cx="34812" cy="5479"/>
          </a:xfrm>
          <a:custGeom>
            <a:avLst/>
            <a:gdLst/>
            <a:ahLst/>
            <a:cxnLst/>
            <a:rect l="l" t="t" r="r" b="b"/>
            <a:pathLst>
              <a:path w="1652" h="260" extrusionOk="0">
                <a:moveTo>
                  <a:pt x="1652" y="130"/>
                </a:moveTo>
                <a:cubicBezTo>
                  <a:pt x="1652" y="195"/>
                  <a:pt x="1296" y="260"/>
                  <a:pt x="842" y="260"/>
                </a:cubicBezTo>
                <a:cubicBezTo>
                  <a:pt x="389" y="260"/>
                  <a:pt x="0" y="195"/>
                  <a:pt x="0" y="130"/>
                </a:cubicBezTo>
                <a:cubicBezTo>
                  <a:pt x="0" y="65"/>
                  <a:pt x="389" y="1"/>
                  <a:pt x="842" y="1"/>
                </a:cubicBezTo>
                <a:cubicBezTo>
                  <a:pt x="1296" y="1"/>
                  <a:pt x="1652" y="65"/>
                  <a:pt x="165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54"/>
          <p:cNvSpPr/>
          <p:nvPr/>
        </p:nvSpPr>
        <p:spPr>
          <a:xfrm>
            <a:off x="-5932361" y="4239909"/>
            <a:ext cx="40965" cy="12981"/>
          </a:xfrm>
          <a:custGeom>
            <a:avLst/>
            <a:gdLst/>
            <a:ahLst/>
            <a:cxnLst/>
            <a:rect l="l" t="t" r="r" b="b"/>
            <a:pathLst>
              <a:path w="1944" h="616" extrusionOk="0">
                <a:moveTo>
                  <a:pt x="1943" y="325"/>
                </a:moveTo>
                <a:cubicBezTo>
                  <a:pt x="1943" y="486"/>
                  <a:pt x="1490" y="616"/>
                  <a:pt x="972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72" y="1"/>
                </a:cubicBezTo>
                <a:cubicBezTo>
                  <a:pt x="1490" y="1"/>
                  <a:pt x="1943" y="130"/>
                  <a:pt x="1943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54"/>
          <p:cNvSpPr/>
          <p:nvPr/>
        </p:nvSpPr>
        <p:spPr>
          <a:xfrm>
            <a:off x="-5598678" y="4585203"/>
            <a:ext cx="39595" cy="8218"/>
          </a:xfrm>
          <a:custGeom>
            <a:avLst/>
            <a:gdLst/>
            <a:ahLst/>
            <a:cxnLst/>
            <a:rect l="l" t="t" r="r" b="b"/>
            <a:pathLst>
              <a:path w="1879" h="390" extrusionOk="0">
                <a:moveTo>
                  <a:pt x="1879" y="195"/>
                </a:moveTo>
                <a:cubicBezTo>
                  <a:pt x="1879" y="292"/>
                  <a:pt x="1458" y="389"/>
                  <a:pt x="940" y="389"/>
                </a:cubicBezTo>
                <a:cubicBezTo>
                  <a:pt x="421" y="389"/>
                  <a:pt x="0" y="292"/>
                  <a:pt x="0" y="195"/>
                </a:cubicBezTo>
                <a:cubicBezTo>
                  <a:pt x="0" y="98"/>
                  <a:pt x="421" y="0"/>
                  <a:pt x="940" y="0"/>
                </a:cubicBezTo>
                <a:cubicBezTo>
                  <a:pt x="1458" y="0"/>
                  <a:pt x="1879" y="98"/>
                  <a:pt x="187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54"/>
          <p:cNvSpPr/>
          <p:nvPr/>
        </p:nvSpPr>
        <p:spPr>
          <a:xfrm>
            <a:off x="-6461218" y="4218078"/>
            <a:ext cx="68254" cy="8893"/>
          </a:xfrm>
          <a:custGeom>
            <a:avLst/>
            <a:gdLst/>
            <a:ahLst/>
            <a:cxnLst/>
            <a:rect l="l" t="t" r="r" b="b"/>
            <a:pathLst>
              <a:path w="3239" h="422" extrusionOk="0">
                <a:moveTo>
                  <a:pt x="3239" y="195"/>
                </a:moveTo>
                <a:cubicBezTo>
                  <a:pt x="3239" y="324"/>
                  <a:pt x="2526" y="421"/>
                  <a:pt x="1620" y="421"/>
                </a:cubicBezTo>
                <a:cubicBezTo>
                  <a:pt x="713" y="421"/>
                  <a:pt x="0" y="324"/>
                  <a:pt x="0" y="195"/>
                </a:cubicBezTo>
                <a:cubicBezTo>
                  <a:pt x="0" y="98"/>
                  <a:pt x="713" y="0"/>
                  <a:pt x="1620" y="0"/>
                </a:cubicBezTo>
                <a:cubicBezTo>
                  <a:pt x="2526" y="0"/>
                  <a:pt x="3239" y="98"/>
                  <a:pt x="3239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54"/>
          <p:cNvSpPr/>
          <p:nvPr/>
        </p:nvSpPr>
        <p:spPr>
          <a:xfrm>
            <a:off x="-6377960" y="4239909"/>
            <a:ext cx="40270" cy="12981"/>
          </a:xfrm>
          <a:custGeom>
            <a:avLst/>
            <a:gdLst/>
            <a:ahLst/>
            <a:cxnLst/>
            <a:rect l="l" t="t" r="r" b="b"/>
            <a:pathLst>
              <a:path w="1911" h="616" extrusionOk="0">
                <a:moveTo>
                  <a:pt x="1911" y="325"/>
                </a:moveTo>
                <a:cubicBezTo>
                  <a:pt x="1911" y="486"/>
                  <a:pt x="1490" y="616"/>
                  <a:pt x="939" y="616"/>
                </a:cubicBezTo>
                <a:cubicBezTo>
                  <a:pt x="421" y="616"/>
                  <a:pt x="0" y="486"/>
                  <a:pt x="0" y="325"/>
                </a:cubicBezTo>
                <a:cubicBezTo>
                  <a:pt x="0" y="130"/>
                  <a:pt x="421" y="1"/>
                  <a:pt x="939" y="1"/>
                </a:cubicBezTo>
                <a:cubicBezTo>
                  <a:pt x="1490" y="1"/>
                  <a:pt x="1911" y="130"/>
                  <a:pt x="1911" y="32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54"/>
          <p:cNvSpPr/>
          <p:nvPr/>
        </p:nvSpPr>
        <p:spPr>
          <a:xfrm>
            <a:off x="-6461218" y="4340214"/>
            <a:ext cx="51880" cy="3435"/>
          </a:xfrm>
          <a:custGeom>
            <a:avLst/>
            <a:gdLst/>
            <a:ahLst/>
            <a:cxnLst/>
            <a:rect l="l" t="t" r="r" b="b"/>
            <a:pathLst>
              <a:path w="2462" h="163" extrusionOk="0">
                <a:moveTo>
                  <a:pt x="2462" y="66"/>
                </a:moveTo>
                <a:cubicBezTo>
                  <a:pt x="2462" y="131"/>
                  <a:pt x="1911" y="163"/>
                  <a:pt x="1231" y="163"/>
                </a:cubicBezTo>
                <a:cubicBezTo>
                  <a:pt x="551" y="163"/>
                  <a:pt x="0" y="131"/>
                  <a:pt x="0" y="66"/>
                </a:cubicBezTo>
                <a:cubicBezTo>
                  <a:pt x="0" y="33"/>
                  <a:pt x="551" y="1"/>
                  <a:pt x="1231" y="1"/>
                </a:cubicBezTo>
                <a:cubicBezTo>
                  <a:pt x="1911" y="1"/>
                  <a:pt x="2462" y="33"/>
                  <a:pt x="2462" y="66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54"/>
          <p:cNvSpPr/>
          <p:nvPr/>
        </p:nvSpPr>
        <p:spPr>
          <a:xfrm>
            <a:off x="-4385970" y="4917410"/>
            <a:ext cx="54620" cy="8218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54"/>
          <p:cNvSpPr/>
          <p:nvPr/>
        </p:nvSpPr>
        <p:spPr>
          <a:xfrm>
            <a:off x="-6206009" y="4652087"/>
            <a:ext cx="55294" cy="16394"/>
          </a:xfrm>
          <a:custGeom>
            <a:avLst/>
            <a:gdLst/>
            <a:ahLst/>
            <a:cxnLst/>
            <a:rect l="l" t="t" r="r" b="b"/>
            <a:pathLst>
              <a:path w="2624" h="778" extrusionOk="0">
                <a:moveTo>
                  <a:pt x="2624" y="389"/>
                </a:moveTo>
                <a:cubicBezTo>
                  <a:pt x="2624" y="615"/>
                  <a:pt x="2041" y="777"/>
                  <a:pt x="1296" y="777"/>
                </a:cubicBezTo>
                <a:cubicBezTo>
                  <a:pt x="584" y="777"/>
                  <a:pt x="1" y="615"/>
                  <a:pt x="1" y="389"/>
                </a:cubicBezTo>
                <a:cubicBezTo>
                  <a:pt x="1" y="162"/>
                  <a:pt x="584" y="0"/>
                  <a:pt x="1296" y="0"/>
                </a:cubicBezTo>
                <a:cubicBezTo>
                  <a:pt x="2041" y="0"/>
                  <a:pt x="2624" y="162"/>
                  <a:pt x="2624" y="389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54"/>
          <p:cNvSpPr/>
          <p:nvPr/>
        </p:nvSpPr>
        <p:spPr>
          <a:xfrm>
            <a:off x="-3856439" y="4913996"/>
            <a:ext cx="47118" cy="6849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54"/>
          <p:cNvSpPr/>
          <p:nvPr/>
        </p:nvSpPr>
        <p:spPr>
          <a:xfrm>
            <a:off x="-5299111" y="3756780"/>
            <a:ext cx="85323" cy="14350"/>
          </a:xfrm>
          <a:custGeom>
            <a:avLst/>
            <a:gdLst/>
            <a:ahLst/>
            <a:cxnLst/>
            <a:rect l="l" t="t" r="r" b="b"/>
            <a:pathLst>
              <a:path w="4049" h="681" extrusionOk="0">
                <a:moveTo>
                  <a:pt x="4048" y="324"/>
                </a:moveTo>
                <a:cubicBezTo>
                  <a:pt x="4048" y="519"/>
                  <a:pt x="3142" y="681"/>
                  <a:pt x="2008" y="681"/>
                </a:cubicBezTo>
                <a:cubicBezTo>
                  <a:pt x="907" y="681"/>
                  <a:pt x="1" y="519"/>
                  <a:pt x="1" y="324"/>
                </a:cubicBezTo>
                <a:cubicBezTo>
                  <a:pt x="1" y="130"/>
                  <a:pt x="907" y="1"/>
                  <a:pt x="2008" y="1"/>
                </a:cubicBezTo>
                <a:cubicBezTo>
                  <a:pt x="3142" y="1"/>
                  <a:pt x="4048" y="130"/>
                  <a:pt x="4048" y="324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54"/>
          <p:cNvSpPr/>
          <p:nvPr/>
        </p:nvSpPr>
        <p:spPr>
          <a:xfrm>
            <a:off x="486866" y="5249908"/>
            <a:ext cx="69963" cy="21389"/>
          </a:xfrm>
          <a:custGeom>
            <a:avLst/>
            <a:gdLst/>
            <a:ahLst/>
            <a:cxnLst/>
            <a:rect l="l" t="t" r="r" b="b"/>
            <a:pathLst>
              <a:path w="3078" h="941" extrusionOk="0">
                <a:moveTo>
                  <a:pt x="3077" y="454"/>
                </a:moveTo>
                <a:cubicBezTo>
                  <a:pt x="3077" y="713"/>
                  <a:pt x="2397" y="940"/>
                  <a:pt x="1555" y="940"/>
                </a:cubicBezTo>
                <a:cubicBezTo>
                  <a:pt x="681" y="940"/>
                  <a:pt x="1" y="713"/>
                  <a:pt x="1" y="454"/>
                </a:cubicBezTo>
                <a:cubicBezTo>
                  <a:pt x="1" y="195"/>
                  <a:pt x="681" y="1"/>
                  <a:pt x="1555" y="1"/>
                </a:cubicBezTo>
                <a:cubicBezTo>
                  <a:pt x="2397" y="1"/>
                  <a:pt x="3077" y="195"/>
                  <a:pt x="3077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7" name="Google Shape;1957;p54"/>
          <p:cNvGrpSpPr/>
          <p:nvPr/>
        </p:nvGrpSpPr>
        <p:grpSpPr>
          <a:xfrm>
            <a:off x="-1969475" y="341880"/>
            <a:ext cx="4993375" cy="4964770"/>
            <a:chOff x="-1969475" y="341880"/>
            <a:chExt cx="4993375" cy="4964770"/>
          </a:xfrm>
        </p:grpSpPr>
        <p:sp>
          <p:nvSpPr>
            <p:cNvPr id="1958" name="Google Shape;1958;p54"/>
            <p:cNvSpPr/>
            <p:nvPr/>
          </p:nvSpPr>
          <p:spPr>
            <a:xfrm>
              <a:off x="-1103850" y="2742875"/>
              <a:ext cx="3732900" cy="228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4"/>
            <p:cNvSpPr/>
            <p:nvPr/>
          </p:nvSpPr>
          <p:spPr>
            <a:xfrm>
              <a:off x="-1029816" y="479883"/>
              <a:ext cx="2285645" cy="253766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4"/>
            <p:cNvSpPr/>
            <p:nvPr/>
          </p:nvSpPr>
          <p:spPr>
            <a:xfrm>
              <a:off x="1027573" y="2381294"/>
              <a:ext cx="181026" cy="637833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4"/>
            <p:cNvSpPr/>
            <p:nvPr/>
          </p:nvSpPr>
          <p:spPr>
            <a:xfrm>
              <a:off x="250325" y="610906"/>
              <a:ext cx="1735503" cy="2017575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4"/>
            <p:cNvSpPr/>
            <p:nvPr/>
          </p:nvSpPr>
          <p:spPr>
            <a:xfrm>
              <a:off x="2166105" y="2195316"/>
              <a:ext cx="159490" cy="822162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4"/>
            <p:cNvSpPr/>
            <p:nvPr/>
          </p:nvSpPr>
          <p:spPr>
            <a:xfrm>
              <a:off x="1511755" y="341880"/>
              <a:ext cx="1469803" cy="1939883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4"/>
            <p:cNvSpPr/>
            <p:nvPr/>
          </p:nvSpPr>
          <p:spPr>
            <a:xfrm>
              <a:off x="-1094926" y="2422839"/>
              <a:ext cx="172776" cy="614563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4"/>
            <p:cNvSpPr/>
            <p:nvPr/>
          </p:nvSpPr>
          <p:spPr>
            <a:xfrm>
              <a:off x="-1843914" y="757074"/>
              <a:ext cx="1672425" cy="1901356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4"/>
            <p:cNvSpPr/>
            <p:nvPr/>
          </p:nvSpPr>
          <p:spPr>
            <a:xfrm>
              <a:off x="-84430" y="4887169"/>
              <a:ext cx="75850" cy="2061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4"/>
            <p:cNvSpPr/>
            <p:nvPr/>
          </p:nvSpPr>
          <p:spPr>
            <a:xfrm>
              <a:off x="514726" y="5088098"/>
              <a:ext cx="44914" cy="21366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4"/>
            <p:cNvSpPr/>
            <p:nvPr/>
          </p:nvSpPr>
          <p:spPr>
            <a:xfrm>
              <a:off x="1322904" y="4930582"/>
              <a:ext cx="92034" cy="22844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4"/>
            <p:cNvSpPr/>
            <p:nvPr/>
          </p:nvSpPr>
          <p:spPr>
            <a:xfrm>
              <a:off x="-138163" y="4603049"/>
              <a:ext cx="92034" cy="23571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4"/>
            <p:cNvSpPr/>
            <p:nvPr/>
          </p:nvSpPr>
          <p:spPr>
            <a:xfrm>
              <a:off x="600848" y="4608209"/>
              <a:ext cx="73622" cy="13274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4"/>
            <p:cNvSpPr/>
            <p:nvPr/>
          </p:nvSpPr>
          <p:spPr>
            <a:xfrm>
              <a:off x="515453" y="4646485"/>
              <a:ext cx="43460" cy="2061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4"/>
            <p:cNvSpPr/>
            <p:nvPr/>
          </p:nvSpPr>
          <p:spPr>
            <a:xfrm>
              <a:off x="674447" y="4664146"/>
              <a:ext cx="55961" cy="5910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4"/>
            <p:cNvSpPr/>
            <p:nvPr/>
          </p:nvSpPr>
          <p:spPr>
            <a:xfrm>
              <a:off x="-838149" y="4841528"/>
              <a:ext cx="42710" cy="12547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4"/>
            <p:cNvSpPr/>
            <p:nvPr/>
          </p:nvSpPr>
          <p:spPr>
            <a:xfrm>
              <a:off x="-762345" y="4853302"/>
              <a:ext cx="79532" cy="33890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4"/>
            <p:cNvSpPr/>
            <p:nvPr/>
          </p:nvSpPr>
          <p:spPr>
            <a:xfrm>
              <a:off x="-807963" y="4903352"/>
              <a:ext cx="27981" cy="8865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4"/>
            <p:cNvSpPr/>
            <p:nvPr/>
          </p:nvSpPr>
          <p:spPr>
            <a:xfrm>
              <a:off x="-518705" y="4935742"/>
              <a:ext cx="34618" cy="12547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4"/>
            <p:cNvSpPr/>
            <p:nvPr/>
          </p:nvSpPr>
          <p:spPr>
            <a:xfrm>
              <a:off x="-1336453" y="4622915"/>
              <a:ext cx="73622" cy="13274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4"/>
            <p:cNvSpPr/>
            <p:nvPr/>
          </p:nvSpPr>
          <p:spPr>
            <a:xfrm>
              <a:off x="-1246647" y="4656782"/>
              <a:ext cx="43437" cy="21366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4"/>
            <p:cNvSpPr/>
            <p:nvPr/>
          </p:nvSpPr>
          <p:spPr>
            <a:xfrm>
              <a:off x="-1336453" y="4815025"/>
              <a:ext cx="55961" cy="6660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4"/>
            <p:cNvSpPr/>
            <p:nvPr/>
          </p:nvSpPr>
          <p:spPr>
            <a:xfrm>
              <a:off x="15671" y="4962244"/>
              <a:ext cx="59644" cy="26526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4"/>
            <p:cNvSpPr/>
            <p:nvPr/>
          </p:nvSpPr>
          <p:spPr>
            <a:xfrm>
              <a:off x="1134475" y="5099144"/>
              <a:ext cx="42732" cy="12547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4"/>
            <p:cNvSpPr/>
            <p:nvPr/>
          </p:nvSpPr>
          <p:spPr>
            <a:xfrm>
              <a:off x="1021871" y="5110918"/>
              <a:ext cx="80237" cy="33890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4"/>
            <p:cNvSpPr/>
            <p:nvPr/>
          </p:nvSpPr>
          <p:spPr>
            <a:xfrm>
              <a:off x="-649205" y="4874422"/>
              <a:ext cx="26636" cy="8218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4"/>
            <p:cNvSpPr/>
            <p:nvPr/>
          </p:nvSpPr>
          <p:spPr>
            <a:xfrm>
              <a:off x="882743" y="5099144"/>
              <a:ext cx="33890" cy="12547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4"/>
            <p:cNvSpPr/>
            <p:nvPr/>
          </p:nvSpPr>
          <p:spPr>
            <a:xfrm>
              <a:off x="1434803" y="4703150"/>
              <a:ext cx="42710" cy="12547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4"/>
            <p:cNvSpPr/>
            <p:nvPr/>
          </p:nvSpPr>
          <p:spPr>
            <a:xfrm>
              <a:off x="1322177" y="4715674"/>
              <a:ext cx="80260" cy="3314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4"/>
            <p:cNvSpPr/>
            <p:nvPr/>
          </p:nvSpPr>
          <p:spPr>
            <a:xfrm>
              <a:off x="1419346" y="4765725"/>
              <a:ext cx="27981" cy="8115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4"/>
            <p:cNvSpPr/>
            <p:nvPr/>
          </p:nvSpPr>
          <p:spPr>
            <a:xfrm>
              <a:off x="1663714" y="1888505"/>
              <a:ext cx="405594" cy="704425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4"/>
            <p:cNvSpPr/>
            <p:nvPr/>
          </p:nvSpPr>
          <p:spPr>
            <a:xfrm>
              <a:off x="-514300" y="2934850"/>
              <a:ext cx="3538200" cy="2371800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4"/>
            <p:cNvSpPr/>
            <p:nvPr/>
          </p:nvSpPr>
          <p:spPr>
            <a:xfrm>
              <a:off x="-1122998" y="2488815"/>
              <a:ext cx="22844" cy="1797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4"/>
            <p:cNvSpPr/>
            <p:nvPr/>
          </p:nvSpPr>
          <p:spPr>
            <a:xfrm>
              <a:off x="-1078106" y="2392692"/>
              <a:ext cx="50824" cy="35163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4"/>
            <p:cNvSpPr/>
            <p:nvPr/>
          </p:nvSpPr>
          <p:spPr>
            <a:xfrm>
              <a:off x="-1066332" y="2313934"/>
              <a:ext cx="22116" cy="11070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4"/>
            <p:cNvSpPr/>
            <p:nvPr/>
          </p:nvSpPr>
          <p:spPr>
            <a:xfrm>
              <a:off x="-1056763" y="2227084"/>
              <a:ext cx="39777" cy="27981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4"/>
            <p:cNvSpPr/>
            <p:nvPr/>
          </p:nvSpPr>
          <p:spPr>
            <a:xfrm>
              <a:off x="-1028055" y="2553139"/>
              <a:ext cx="35368" cy="30958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4"/>
            <p:cNvSpPr/>
            <p:nvPr/>
          </p:nvSpPr>
          <p:spPr>
            <a:xfrm>
              <a:off x="-1969475" y="2987276"/>
              <a:ext cx="3538288" cy="2315715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4"/>
            <p:cNvSpPr/>
            <p:nvPr/>
          </p:nvSpPr>
          <p:spPr>
            <a:xfrm>
              <a:off x="240173" y="3479846"/>
              <a:ext cx="343769" cy="1823992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4"/>
            <p:cNvSpPr/>
            <p:nvPr/>
          </p:nvSpPr>
          <p:spPr>
            <a:xfrm>
              <a:off x="-84430" y="4494857"/>
              <a:ext cx="75850" cy="2061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4"/>
            <p:cNvSpPr/>
            <p:nvPr/>
          </p:nvSpPr>
          <p:spPr>
            <a:xfrm>
              <a:off x="45129" y="4515450"/>
              <a:ext cx="44187" cy="21366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4"/>
            <p:cNvSpPr/>
            <p:nvPr/>
          </p:nvSpPr>
          <p:spPr>
            <a:xfrm>
              <a:off x="-1067787" y="4410212"/>
              <a:ext cx="75100" cy="2061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4"/>
            <p:cNvSpPr/>
            <p:nvPr/>
          </p:nvSpPr>
          <p:spPr>
            <a:xfrm>
              <a:off x="-1033942" y="4490424"/>
              <a:ext cx="92034" cy="23594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4"/>
            <p:cNvSpPr/>
            <p:nvPr/>
          </p:nvSpPr>
          <p:spPr>
            <a:xfrm>
              <a:off x="-1024373" y="2738635"/>
              <a:ext cx="34618" cy="18434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4"/>
            <p:cNvSpPr/>
            <p:nvPr/>
          </p:nvSpPr>
          <p:spPr>
            <a:xfrm>
              <a:off x="-1424053" y="1888505"/>
              <a:ext cx="404867" cy="704425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4"/>
            <p:cNvSpPr/>
            <p:nvPr/>
          </p:nvSpPr>
          <p:spPr>
            <a:xfrm>
              <a:off x="-1309950" y="2164510"/>
              <a:ext cx="440189" cy="55234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4"/>
            <p:cNvSpPr/>
            <p:nvPr/>
          </p:nvSpPr>
          <p:spPr>
            <a:xfrm>
              <a:off x="-1309950" y="2350006"/>
              <a:ext cx="440189" cy="55234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4"/>
            <p:cNvSpPr/>
            <p:nvPr/>
          </p:nvSpPr>
          <p:spPr>
            <a:xfrm>
              <a:off x="1514288" y="2164510"/>
              <a:ext cx="440917" cy="55234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4"/>
            <p:cNvSpPr/>
            <p:nvPr/>
          </p:nvSpPr>
          <p:spPr>
            <a:xfrm>
              <a:off x="1514288" y="2350006"/>
              <a:ext cx="440917" cy="55234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4"/>
            <p:cNvSpPr/>
            <p:nvPr/>
          </p:nvSpPr>
          <p:spPr>
            <a:xfrm>
              <a:off x="-1000825" y="1451279"/>
              <a:ext cx="2646909" cy="1391917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4"/>
            <p:cNvSpPr/>
            <p:nvPr/>
          </p:nvSpPr>
          <p:spPr>
            <a:xfrm>
              <a:off x="-908065" y="1580838"/>
              <a:ext cx="1190961" cy="1024623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4"/>
            <p:cNvSpPr/>
            <p:nvPr/>
          </p:nvSpPr>
          <p:spPr>
            <a:xfrm>
              <a:off x="363095" y="1580088"/>
              <a:ext cx="1189506" cy="1012849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4"/>
            <p:cNvSpPr/>
            <p:nvPr/>
          </p:nvSpPr>
          <p:spPr>
            <a:xfrm>
              <a:off x="-874221" y="2570073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4"/>
            <p:cNvSpPr/>
            <p:nvPr/>
          </p:nvSpPr>
          <p:spPr>
            <a:xfrm>
              <a:off x="271085" y="1580838"/>
              <a:ext cx="101603" cy="973821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4"/>
            <p:cNvSpPr/>
            <p:nvPr/>
          </p:nvSpPr>
          <p:spPr>
            <a:xfrm>
              <a:off x="-647514" y="1034669"/>
              <a:ext cx="1939551" cy="493923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4"/>
            <p:cNvSpPr/>
            <p:nvPr/>
          </p:nvSpPr>
          <p:spPr>
            <a:xfrm>
              <a:off x="-668857" y="1047921"/>
              <a:ext cx="53756" cy="480671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4"/>
            <p:cNvSpPr/>
            <p:nvPr/>
          </p:nvSpPr>
          <p:spPr>
            <a:xfrm>
              <a:off x="-1151705" y="1048671"/>
              <a:ext cx="515266" cy="479921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4"/>
            <p:cNvSpPr/>
            <p:nvPr/>
          </p:nvSpPr>
          <p:spPr>
            <a:xfrm>
              <a:off x="1259602" y="1048671"/>
              <a:ext cx="54507" cy="479921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4"/>
            <p:cNvSpPr/>
            <p:nvPr/>
          </p:nvSpPr>
          <p:spPr>
            <a:xfrm>
              <a:off x="1281695" y="1049398"/>
              <a:ext cx="491718" cy="479194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4"/>
            <p:cNvSpPr/>
            <p:nvPr/>
          </p:nvSpPr>
          <p:spPr>
            <a:xfrm>
              <a:off x="-1028055" y="1159818"/>
              <a:ext cx="334199" cy="244393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4"/>
            <p:cNvSpPr/>
            <p:nvPr/>
          </p:nvSpPr>
          <p:spPr>
            <a:xfrm>
              <a:off x="1338360" y="1159818"/>
              <a:ext cx="334199" cy="244393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4"/>
            <p:cNvSpPr/>
            <p:nvPr/>
          </p:nvSpPr>
          <p:spPr>
            <a:xfrm>
              <a:off x="-996393" y="1210596"/>
              <a:ext cx="142085" cy="14208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4"/>
            <p:cNvSpPr/>
            <p:nvPr/>
          </p:nvSpPr>
          <p:spPr>
            <a:xfrm>
              <a:off x="-824897" y="1232666"/>
              <a:ext cx="98648" cy="98671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4"/>
            <p:cNvSpPr/>
            <p:nvPr/>
          </p:nvSpPr>
          <p:spPr>
            <a:xfrm>
              <a:off x="1498832" y="1210596"/>
              <a:ext cx="142085" cy="14208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4"/>
            <p:cNvSpPr/>
            <p:nvPr/>
          </p:nvSpPr>
          <p:spPr>
            <a:xfrm>
              <a:off x="1371500" y="1232666"/>
              <a:ext cx="97921" cy="98671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4"/>
            <p:cNvSpPr/>
            <p:nvPr/>
          </p:nvSpPr>
          <p:spPr>
            <a:xfrm>
              <a:off x="-562869" y="1159818"/>
              <a:ext cx="1771008" cy="244393"/>
            </a:xfrm>
            <a:custGeom>
              <a:avLst/>
              <a:gdLst/>
              <a:ahLst/>
              <a:cxnLst/>
              <a:rect l="l" t="t" r="r" b="b"/>
              <a:pathLst>
                <a:path w="77915" h="10752" extrusionOk="0">
                  <a:moveTo>
                    <a:pt x="77914" y="5376"/>
                  </a:moveTo>
                  <a:cubicBezTo>
                    <a:pt x="77914" y="8322"/>
                    <a:pt x="75485" y="10751"/>
                    <a:pt x="72539" y="10751"/>
                  </a:cubicBezTo>
                  <a:lnTo>
                    <a:pt x="5376" y="10751"/>
                  </a:lnTo>
                  <a:cubicBezTo>
                    <a:pt x="2397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397" y="0"/>
                    <a:pt x="5376" y="0"/>
                  </a:cubicBezTo>
                  <a:lnTo>
                    <a:pt x="72539" y="0"/>
                  </a:lnTo>
                  <a:cubicBezTo>
                    <a:pt x="75485" y="0"/>
                    <a:pt x="77914" y="2396"/>
                    <a:pt x="77914" y="5376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4"/>
            <p:cNvSpPr/>
            <p:nvPr/>
          </p:nvSpPr>
          <p:spPr>
            <a:xfrm>
              <a:off x="-575370" y="1148772"/>
              <a:ext cx="1796011" cy="266464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4"/>
            <p:cNvSpPr/>
            <p:nvPr/>
          </p:nvSpPr>
          <p:spPr>
            <a:xfrm>
              <a:off x="-562869" y="1441710"/>
              <a:ext cx="1771008" cy="34618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4"/>
            <p:cNvSpPr/>
            <p:nvPr/>
          </p:nvSpPr>
          <p:spPr>
            <a:xfrm>
              <a:off x="-340460" y="1201027"/>
              <a:ext cx="95716" cy="163429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96" y="6445"/>
                    <a:pt x="1847" y="6445"/>
                  </a:cubicBezTo>
                  <a:cubicBezTo>
                    <a:pt x="2786" y="6445"/>
                    <a:pt x="3304" y="5959"/>
                    <a:pt x="3304" y="5279"/>
                  </a:cubicBezTo>
                  <a:cubicBezTo>
                    <a:pt x="3304" y="4567"/>
                    <a:pt x="2948" y="4243"/>
                    <a:pt x="2008" y="3886"/>
                  </a:cubicBezTo>
                  <a:cubicBezTo>
                    <a:pt x="875" y="3465"/>
                    <a:pt x="163" y="2915"/>
                    <a:pt x="163" y="1911"/>
                  </a:cubicBezTo>
                  <a:cubicBezTo>
                    <a:pt x="163" y="842"/>
                    <a:pt x="1069" y="33"/>
                    <a:pt x="2429" y="33"/>
                  </a:cubicBezTo>
                  <a:cubicBezTo>
                    <a:pt x="2948" y="1"/>
                    <a:pt x="3466" y="130"/>
                    <a:pt x="3951" y="389"/>
                  </a:cubicBezTo>
                  <a:lnTo>
                    <a:pt x="3692" y="1102"/>
                  </a:lnTo>
                  <a:cubicBezTo>
                    <a:pt x="3304" y="875"/>
                    <a:pt x="2818" y="778"/>
                    <a:pt x="2365" y="778"/>
                  </a:cubicBezTo>
                  <a:cubicBezTo>
                    <a:pt x="1426" y="778"/>
                    <a:pt x="1069" y="1328"/>
                    <a:pt x="1069" y="1814"/>
                  </a:cubicBezTo>
                  <a:cubicBezTo>
                    <a:pt x="1069" y="2462"/>
                    <a:pt x="1458" y="2785"/>
                    <a:pt x="2429" y="3142"/>
                  </a:cubicBezTo>
                  <a:cubicBezTo>
                    <a:pt x="3595" y="3595"/>
                    <a:pt x="4211" y="4178"/>
                    <a:pt x="4211" y="5182"/>
                  </a:cubicBezTo>
                  <a:cubicBezTo>
                    <a:pt x="4211" y="6186"/>
                    <a:pt x="3401" y="7190"/>
                    <a:pt x="1782" y="7190"/>
                  </a:cubicBezTo>
                  <a:cubicBezTo>
                    <a:pt x="1167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4"/>
            <p:cNvSpPr/>
            <p:nvPr/>
          </p:nvSpPr>
          <p:spPr>
            <a:xfrm>
              <a:off x="-220470" y="1201027"/>
              <a:ext cx="120719" cy="164156"/>
            </a:xfrm>
            <a:custGeom>
              <a:avLst/>
              <a:gdLst/>
              <a:ahLst/>
              <a:cxnLst/>
              <a:rect l="l" t="t" r="r" b="b"/>
              <a:pathLst>
                <a:path w="5311" h="7222" extrusionOk="0">
                  <a:moveTo>
                    <a:pt x="5279" y="6866"/>
                  </a:moveTo>
                  <a:cubicBezTo>
                    <a:pt x="4696" y="7092"/>
                    <a:pt x="4080" y="7222"/>
                    <a:pt x="3433" y="7190"/>
                  </a:cubicBezTo>
                  <a:cubicBezTo>
                    <a:pt x="1490" y="7190"/>
                    <a:pt x="0" y="5959"/>
                    <a:pt x="0" y="3692"/>
                  </a:cubicBezTo>
                  <a:cubicBezTo>
                    <a:pt x="0" y="1523"/>
                    <a:pt x="1490" y="33"/>
                    <a:pt x="3659" y="33"/>
                  </a:cubicBezTo>
                  <a:cubicBezTo>
                    <a:pt x="4210" y="1"/>
                    <a:pt x="4760" y="130"/>
                    <a:pt x="5311" y="357"/>
                  </a:cubicBezTo>
                  <a:lnTo>
                    <a:pt x="5084" y="1069"/>
                  </a:lnTo>
                  <a:cubicBezTo>
                    <a:pt x="4631" y="875"/>
                    <a:pt x="4178" y="778"/>
                    <a:pt x="3692" y="778"/>
                  </a:cubicBezTo>
                  <a:cubicBezTo>
                    <a:pt x="2073" y="778"/>
                    <a:pt x="972" y="1814"/>
                    <a:pt x="972" y="3660"/>
                  </a:cubicBezTo>
                  <a:cubicBezTo>
                    <a:pt x="972" y="5344"/>
                    <a:pt x="1943" y="6445"/>
                    <a:pt x="3627" y="6445"/>
                  </a:cubicBezTo>
                  <a:cubicBezTo>
                    <a:pt x="4145" y="6445"/>
                    <a:pt x="4631" y="6348"/>
                    <a:pt x="5117" y="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4"/>
            <p:cNvSpPr/>
            <p:nvPr/>
          </p:nvSpPr>
          <p:spPr>
            <a:xfrm>
              <a:off x="-69590" y="1204709"/>
              <a:ext cx="117787" cy="157542"/>
            </a:xfrm>
            <a:custGeom>
              <a:avLst/>
              <a:gdLst/>
              <a:ahLst/>
              <a:cxnLst/>
              <a:rect l="l" t="t" r="r" b="b"/>
              <a:pathLst>
                <a:path w="5182" h="6931" extrusionOk="0">
                  <a:moveTo>
                    <a:pt x="907" y="0"/>
                  </a:moveTo>
                  <a:lnTo>
                    <a:pt x="907" y="2883"/>
                  </a:lnTo>
                  <a:lnTo>
                    <a:pt x="4275" y="2883"/>
                  </a:lnTo>
                  <a:lnTo>
                    <a:pt x="4275" y="0"/>
                  </a:lnTo>
                  <a:lnTo>
                    <a:pt x="5182" y="0"/>
                  </a:lnTo>
                  <a:lnTo>
                    <a:pt x="5182" y="6930"/>
                  </a:lnTo>
                  <a:lnTo>
                    <a:pt x="4275" y="6930"/>
                  </a:lnTo>
                  <a:lnTo>
                    <a:pt x="4275" y="3692"/>
                  </a:lnTo>
                  <a:lnTo>
                    <a:pt x="907" y="3692"/>
                  </a:lnTo>
                  <a:lnTo>
                    <a:pt x="907" y="6930"/>
                  </a:lnTo>
                  <a:lnTo>
                    <a:pt x="1" y="6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4"/>
            <p:cNvSpPr/>
            <p:nvPr/>
          </p:nvSpPr>
          <p:spPr>
            <a:xfrm>
              <a:off x="79835" y="1201754"/>
              <a:ext cx="144290" cy="162701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5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64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4"/>
            <p:cNvSpPr/>
            <p:nvPr/>
          </p:nvSpPr>
          <p:spPr>
            <a:xfrm>
              <a:off x="246922" y="1201754"/>
              <a:ext cx="144290" cy="162701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4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96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4"/>
            <p:cNvSpPr/>
            <p:nvPr/>
          </p:nvSpPr>
          <p:spPr>
            <a:xfrm>
              <a:off x="423577" y="1204709"/>
              <a:ext cx="87601" cy="157542"/>
            </a:xfrm>
            <a:custGeom>
              <a:avLst/>
              <a:gdLst/>
              <a:ahLst/>
              <a:cxnLst/>
              <a:rect l="l" t="t" r="r" b="b"/>
              <a:pathLst>
                <a:path w="3854" h="6931" extrusionOk="0">
                  <a:moveTo>
                    <a:pt x="0" y="0"/>
                  </a:moveTo>
                  <a:lnTo>
                    <a:pt x="907" y="0"/>
                  </a:lnTo>
                  <a:lnTo>
                    <a:pt x="907" y="6186"/>
                  </a:lnTo>
                  <a:lnTo>
                    <a:pt x="3854" y="6186"/>
                  </a:lnTo>
                  <a:lnTo>
                    <a:pt x="3854" y="6930"/>
                  </a:lnTo>
                  <a:lnTo>
                    <a:pt x="0" y="6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4"/>
            <p:cNvSpPr/>
            <p:nvPr/>
          </p:nvSpPr>
          <p:spPr>
            <a:xfrm>
              <a:off x="595073" y="1203232"/>
              <a:ext cx="99398" cy="160497"/>
            </a:xfrm>
            <a:custGeom>
              <a:avLst/>
              <a:gdLst/>
              <a:ahLst/>
              <a:cxnLst/>
              <a:rect l="l" t="t" r="r" b="b"/>
              <a:pathLst>
                <a:path w="4373" h="7061" extrusionOk="0">
                  <a:moveTo>
                    <a:pt x="0" y="130"/>
                  </a:moveTo>
                  <a:cubicBezTo>
                    <a:pt x="551" y="33"/>
                    <a:pt x="1101" y="1"/>
                    <a:pt x="1620" y="1"/>
                  </a:cubicBezTo>
                  <a:cubicBezTo>
                    <a:pt x="2526" y="1"/>
                    <a:pt x="3109" y="163"/>
                    <a:pt x="3530" y="519"/>
                  </a:cubicBezTo>
                  <a:cubicBezTo>
                    <a:pt x="3919" y="778"/>
                    <a:pt x="4145" y="1231"/>
                    <a:pt x="4113" y="1717"/>
                  </a:cubicBezTo>
                  <a:cubicBezTo>
                    <a:pt x="4081" y="2429"/>
                    <a:pt x="3627" y="3045"/>
                    <a:pt x="2947" y="3239"/>
                  </a:cubicBezTo>
                  <a:lnTo>
                    <a:pt x="2947" y="3271"/>
                  </a:lnTo>
                  <a:cubicBezTo>
                    <a:pt x="3757" y="3433"/>
                    <a:pt x="4372" y="4146"/>
                    <a:pt x="4372" y="5020"/>
                  </a:cubicBezTo>
                  <a:cubicBezTo>
                    <a:pt x="4372" y="5538"/>
                    <a:pt x="4178" y="6024"/>
                    <a:pt x="3789" y="6412"/>
                  </a:cubicBezTo>
                  <a:cubicBezTo>
                    <a:pt x="3304" y="6833"/>
                    <a:pt x="2526" y="7060"/>
                    <a:pt x="1393" y="7060"/>
                  </a:cubicBezTo>
                  <a:cubicBezTo>
                    <a:pt x="940" y="7060"/>
                    <a:pt x="454" y="7028"/>
                    <a:pt x="0" y="6963"/>
                  </a:cubicBezTo>
                  <a:close/>
                  <a:moveTo>
                    <a:pt x="907" y="2980"/>
                  </a:moveTo>
                  <a:lnTo>
                    <a:pt x="1717" y="2980"/>
                  </a:lnTo>
                  <a:cubicBezTo>
                    <a:pt x="2656" y="2980"/>
                    <a:pt x="3239" y="2494"/>
                    <a:pt x="3239" y="1814"/>
                  </a:cubicBezTo>
                  <a:cubicBezTo>
                    <a:pt x="3239" y="1005"/>
                    <a:pt x="2591" y="681"/>
                    <a:pt x="1684" y="681"/>
                  </a:cubicBezTo>
                  <a:cubicBezTo>
                    <a:pt x="1425" y="681"/>
                    <a:pt x="1166" y="681"/>
                    <a:pt x="875" y="745"/>
                  </a:cubicBezTo>
                  <a:close/>
                  <a:moveTo>
                    <a:pt x="907" y="6315"/>
                  </a:moveTo>
                  <a:cubicBezTo>
                    <a:pt x="1166" y="6348"/>
                    <a:pt x="1425" y="6348"/>
                    <a:pt x="1684" y="6348"/>
                  </a:cubicBezTo>
                  <a:cubicBezTo>
                    <a:pt x="2623" y="6348"/>
                    <a:pt x="3465" y="5992"/>
                    <a:pt x="3465" y="4988"/>
                  </a:cubicBezTo>
                  <a:cubicBezTo>
                    <a:pt x="3465" y="4049"/>
                    <a:pt x="2656" y="3660"/>
                    <a:pt x="1684" y="3660"/>
                  </a:cubicBezTo>
                  <a:lnTo>
                    <a:pt x="907" y="3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4"/>
            <p:cNvSpPr/>
            <p:nvPr/>
          </p:nvSpPr>
          <p:spPr>
            <a:xfrm>
              <a:off x="728292" y="1204709"/>
              <a:ext cx="116332" cy="160474"/>
            </a:xfrm>
            <a:custGeom>
              <a:avLst/>
              <a:gdLst/>
              <a:ahLst/>
              <a:cxnLst/>
              <a:rect l="l" t="t" r="r" b="b"/>
              <a:pathLst>
                <a:path w="5118" h="7060" extrusionOk="0">
                  <a:moveTo>
                    <a:pt x="908" y="0"/>
                  </a:moveTo>
                  <a:lnTo>
                    <a:pt x="908" y="4081"/>
                  </a:lnTo>
                  <a:cubicBezTo>
                    <a:pt x="908" y="5667"/>
                    <a:pt x="1588" y="6315"/>
                    <a:pt x="2527" y="6315"/>
                  </a:cubicBezTo>
                  <a:cubicBezTo>
                    <a:pt x="3531" y="6315"/>
                    <a:pt x="4211" y="5635"/>
                    <a:pt x="4211" y="4081"/>
                  </a:cubicBezTo>
                  <a:lnTo>
                    <a:pt x="4211" y="0"/>
                  </a:lnTo>
                  <a:lnTo>
                    <a:pt x="5117" y="0"/>
                  </a:lnTo>
                  <a:lnTo>
                    <a:pt x="5117" y="4048"/>
                  </a:lnTo>
                  <a:cubicBezTo>
                    <a:pt x="5117" y="6186"/>
                    <a:pt x="3984" y="7060"/>
                    <a:pt x="2494" y="7060"/>
                  </a:cubicBezTo>
                  <a:cubicBezTo>
                    <a:pt x="1069" y="7060"/>
                    <a:pt x="1" y="6250"/>
                    <a:pt x="1" y="40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4"/>
            <p:cNvSpPr/>
            <p:nvPr/>
          </p:nvSpPr>
          <p:spPr>
            <a:xfrm>
              <a:off x="877717" y="1201027"/>
              <a:ext cx="95716" cy="163429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63" y="6445"/>
                    <a:pt x="1846" y="6445"/>
                  </a:cubicBezTo>
                  <a:cubicBezTo>
                    <a:pt x="2753" y="6445"/>
                    <a:pt x="3304" y="5959"/>
                    <a:pt x="3304" y="5279"/>
                  </a:cubicBezTo>
                  <a:cubicBezTo>
                    <a:pt x="3304" y="4567"/>
                    <a:pt x="2915" y="4243"/>
                    <a:pt x="1976" y="3886"/>
                  </a:cubicBezTo>
                  <a:cubicBezTo>
                    <a:pt x="842" y="3465"/>
                    <a:pt x="162" y="2915"/>
                    <a:pt x="162" y="1911"/>
                  </a:cubicBezTo>
                  <a:cubicBezTo>
                    <a:pt x="162" y="842"/>
                    <a:pt x="1037" y="33"/>
                    <a:pt x="2397" y="33"/>
                  </a:cubicBezTo>
                  <a:cubicBezTo>
                    <a:pt x="2915" y="1"/>
                    <a:pt x="3465" y="130"/>
                    <a:pt x="3919" y="389"/>
                  </a:cubicBezTo>
                  <a:lnTo>
                    <a:pt x="3692" y="1102"/>
                  </a:lnTo>
                  <a:cubicBezTo>
                    <a:pt x="3271" y="875"/>
                    <a:pt x="2818" y="778"/>
                    <a:pt x="2364" y="778"/>
                  </a:cubicBezTo>
                  <a:cubicBezTo>
                    <a:pt x="1425" y="778"/>
                    <a:pt x="1069" y="1361"/>
                    <a:pt x="1069" y="1814"/>
                  </a:cubicBezTo>
                  <a:cubicBezTo>
                    <a:pt x="1069" y="2462"/>
                    <a:pt x="1458" y="2785"/>
                    <a:pt x="2429" y="3174"/>
                  </a:cubicBezTo>
                  <a:cubicBezTo>
                    <a:pt x="3627" y="3627"/>
                    <a:pt x="4210" y="4178"/>
                    <a:pt x="4210" y="5182"/>
                  </a:cubicBezTo>
                  <a:cubicBezTo>
                    <a:pt x="4210" y="6186"/>
                    <a:pt x="3401" y="7190"/>
                    <a:pt x="1782" y="7190"/>
                  </a:cubicBezTo>
                  <a:cubicBezTo>
                    <a:pt x="1166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4"/>
            <p:cNvSpPr/>
            <p:nvPr/>
          </p:nvSpPr>
          <p:spPr>
            <a:xfrm>
              <a:off x="-935295" y="3646181"/>
              <a:ext cx="687492" cy="1014326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4"/>
            <p:cNvSpPr/>
            <p:nvPr/>
          </p:nvSpPr>
          <p:spPr>
            <a:xfrm>
              <a:off x="-869788" y="4020105"/>
              <a:ext cx="128834" cy="574137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4"/>
            <p:cNvSpPr/>
            <p:nvPr/>
          </p:nvSpPr>
          <p:spPr>
            <a:xfrm>
              <a:off x="-775574" y="3954598"/>
              <a:ext cx="75827" cy="53586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4"/>
            <p:cNvSpPr/>
            <p:nvPr/>
          </p:nvSpPr>
          <p:spPr>
            <a:xfrm>
              <a:off x="-691678" y="4003898"/>
              <a:ext cx="60394" cy="562386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4"/>
            <p:cNvSpPr/>
            <p:nvPr/>
          </p:nvSpPr>
          <p:spPr>
            <a:xfrm>
              <a:off x="-585689" y="3957530"/>
              <a:ext cx="25799" cy="616847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4"/>
            <p:cNvSpPr/>
            <p:nvPr/>
          </p:nvSpPr>
          <p:spPr>
            <a:xfrm>
              <a:off x="-481155" y="3948711"/>
              <a:ext cx="27981" cy="609482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4"/>
            <p:cNvSpPr/>
            <p:nvPr/>
          </p:nvSpPr>
          <p:spPr>
            <a:xfrm>
              <a:off x="-377371" y="4017150"/>
              <a:ext cx="32413" cy="488763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4"/>
            <p:cNvSpPr/>
            <p:nvPr/>
          </p:nvSpPr>
          <p:spPr>
            <a:xfrm>
              <a:off x="893062" y="3646931"/>
              <a:ext cx="687492" cy="1013576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4"/>
            <p:cNvSpPr/>
            <p:nvPr/>
          </p:nvSpPr>
          <p:spPr>
            <a:xfrm>
              <a:off x="1386206" y="4020105"/>
              <a:ext cx="128106" cy="574137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4"/>
            <p:cNvSpPr/>
            <p:nvPr/>
          </p:nvSpPr>
          <p:spPr>
            <a:xfrm>
              <a:off x="1344997" y="3954598"/>
              <a:ext cx="76577" cy="53586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4"/>
            <p:cNvSpPr/>
            <p:nvPr/>
          </p:nvSpPr>
          <p:spPr>
            <a:xfrm>
              <a:off x="1276535" y="4003898"/>
              <a:ext cx="59644" cy="563113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4"/>
            <p:cNvSpPr/>
            <p:nvPr/>
          </p:nvSpPr>
          <p:spPr>
            <a:xfrm>
              <a:off x="1205141" y="3957530"/>
              <a:ext cx="25048" cy="617574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4"/>
            <p:cNvSpPr/>
            <p:nvPr/>
          </p:nvSpPr>
          <p:spPr>
            <a:xfrm>
              <a:off x="1097675" y="3948711"/>
              <a:ext cx="28003" cy="609482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4"/>
            <p:cNvSpPr/>
            <p:nvPr/>
          </p:nvSpPr>
          <p:spPr>
            <a:xfrm>
              <a:off x="989482" y="4017150"/>
              <a:ext cx="33140" cy="489513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4"/>
            <p:cNvSpPr/>
            <p:nvPr/>
          </p:nvSpPr>
          <p:spPr>
            <a:xfrm>
              <a:off x="-1208393" y="3621155"/>
              <a:ext cx="3062049" cy="742725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4"/>
            <p:cNvSpPr/>
            <p:nvPr/>
          </p:nvSpPr>
          <p:spPr>
            <a:xfrm>
              <a:off x="-41744" y="4253423"/>
              <a:ext cx="804551" cy="116332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4"/>
            <p:cNvSpPr/>
            <p:nvPr/>
          </p:nvSpPr>
          <p:spPr>
            <a:xfrm>
              <a:off x="-1234146" y="2659877"/>
              <a:ext cx="3112828" cy="1338183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4"/>
            <p:cNvSpPr/>
            <p:nvPr/>
          </p:nvSpPr>
          <p:spPr>
            <a:xfrm>
              <a:off x="-514272" y="2416989"/>
              <a:ext cx="1696635" cy="644077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4"/>
            <p:cNvSpPr/>
            <p:nvPr/>
          </p:nvSpPr>
          <p:spPr>
            <a:xfrm>
              <a:off x="313772" y="2452311"/>
              <a:ext cx="17707" cy="563113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4"/>
            <p:cNvSpPr/>
            <p:nvPr/>
          </p:nvSpPr>
          <p:spPr>
            <a:xfrm>
              <a:off x="-431104" y="2997729"/>
              <a:ext cx="1507476" cy="984141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4"/>
            <p:cNvSpPr/>
            <p:nvPr/>
          </p:nvSpPr>
          <p:spPr>
            <a:xfrm>
              <a:off x="-264018" y="3112559"/>
              <a:ext cx="1172573" cy="87601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4"/>
            <p:cNvSpPr/>
            <p:nvPr/>
          </p:nvSpPr>
          <p:spPr>
            <a:xfrm>
              <a:off x="-264018" y="3254596"/>
              <a:ext cx="1172573" cy="87624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4"/>
            <p:cNvSpPr/>
            <p:nvPr/>
          </p:nvSpPr>
          <p:spPr>
            <a:xfrm>
              <a:off x="-264018" y="3386359"/>
              <a:ext cx="1172573" cy="86874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4"/>
            <p:cNvSpPr/>
            <p:nvPr/>
          </p:nvSpPr>
          <p:spPr>
            <a:xfrm>
              <a:off x="-264018" y="3517372"/>
              <a:ext cx="1172573" cy="87624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4"/>
            <p:cNvSpPr/>
            <p:nvPr/>
          </p:nvSpPr>
          <p:spPr>
            <a:xfrm>
              <a:off x="-264018" y="3654272"/>
              <a:ext cx="1172573" cy="86897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4"/>
            <p:cNvSpPr/>
            <p:nvPr/>
          </p:nvSpPr>
          <p:spPr>
            <a:xfrm>
              <a:off x="-264018" y="3785308"/>
              <a:ext cx="1172573" cy="86874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4"/>
            <p:cNvSpPr/>
            <p:nvPr/>
          </p:nvSpPr>
          <p:spPr>
            <a:xfrm>
              <a:off x="1527540" y="3212660"/>
              <a:ext cx="99376" cy="644805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4"/>
            <p:cNvSpPr/>
            <p:nvPr/>
          </p:nvSpPr>
          <p:spPr>
            <a:xfrm>
              <a:off x="-982414" y="3212660"/>
              <a:ext cx="99398" cy="644805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4"/>
            <p:cNvSpPr/>
            <p:nvPr/>
          </p:nvSpPr>
          <p:spPr>
            <a:xfrm>
              <a:off x="-1162752" y="2898356"/>
              <a:ext cx="530723" cy="530723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4"/>
            <p:cNvSpPr/>
            <p:nvPr/>
          </p:nvSpPr>
          <p:spPr>
            <a:xfrm>
              <a:off x="-1152433" y="2909402"/>
              <a:ext cx="509379" cy="509379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4"/>
            <p:cNvSpPr/>
            <p:nvPr/>
          </p:nvSpPr>
          <p:spPr>
            <a:xfrm>
              <a:off x="-1141409" y="2919699"/>
              <a:ext cx="488036" cy="488763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4"/>
            <p:cNvSpPr/>
            <p:nvPr/>
          </p:nvSpPr>
          <p:spPr>
            <a:xfrm>
              <a:off x="-1131089" y="2930745"/>
              <a:ext cx="467420" cy="466692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4"/>
            <p:cNvSpPr/>
            <p:nvPr/>
          </p:nvSpPr>
          <p:spPr>
            <a:xfrm>
              <a:off x="-1120065" y="2941042"/>
              <a:ext cx="445349" cy="446076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4"/>
            <p:cNvSpPr/>
            <p:nvPr/>
          </p:nvSpPr>
          <p:spPr>
            <a:xfrm>
              <a:off x="-1109746" y="2952089"/>
              <a:ext cx="424733" cy="424005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4"/>
            <p:cNvSpPr/>
            <p:nvPr/>
          </p:nvSpPr>
          <p:spPr>
            <a:xfrm>
              <a:off x="-1099450" y="2962385"/>
              <a:ext cx="403389" cy="403389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4"/>
            <p:cNvSpPr/>
            <p:nvPr/>
          </p:nvSpPr>
          <p:spPr>
            <a:xfrm>
              <a:off x="-1088403" y="2972704"/>
              <a:ext cx="382046" cy="382023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4"/>
            <p:cNvSpPr/>
            <p:nvPr/>
          </p:nvSpPr>
          <p:spPr>
            <a:xfrm>
              <a:off x="-1078106" y="2983751"/>
              <a:ext cx="361430" cy="36068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4"/>
            <p:cNvSpPr/>
            <p:nvPr/>
          </p:nvSpPr>
          <p:spPr>
            <a:xfrm>
              <a:off x="-1067060" y="2994047"/>
              <a:ext cx="339336" cy="340086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4"/>
            <p:cNvSpPr/>
            <p:nvPr/>
          </p:nvSpPr>
          <p:spPr>
            <a:xfrm>
              <a:off x="-1056763" y="3005094"/>
              <a:ext cx="318743" cy="317993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4"/>
            <p:cNvSpPr/>
            <p:nvPr/>
          </p:nvSpPr>
          <p:spPr>
            <a:xfrm>
              <a:off x="-1045717" y="3015390"/>
              <a:ext cx="296649" cy="297399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4"/>
            <p:cNvSpPr/>
            <p:nvPr/>
          </p:nvSpPr>
          <p:spPr>
            <a:xfrm>
              <a:off x="-1035420" y="3025687"/>
              <a:ext cx="276056" cy="276056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4"/>
            <p:cNvSpPr/>
            <p:nvPr/>
          </p:nvSpPr>
          <p:spPr>
            <a:xfrm>
              <a:off x="-1025101" y="3036733"/>
              <a:ext cx="254690" cy="254712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4"/>
            <p:cNvSpPr/>
            <p:nvPr/>
          </p:nvSpPr>
          <p:spPr>
            <a:xfrm>
              <a:off x="-1014054" y="3047030"/>
              <a:ext cx="233346" cy="234096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4"/>
            <p:cNvSpPr/>
            <p:nvPr/>
          </p:nvSpPr>
          <p:spPr>
            <a:xfrm>
              <a:off x="-1003757" y="3058076"/>
              <a:ext cx="212753" cy="212003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4"/>
            <p:cNvSpPr/>
            <p:nvPr/>
          </p:nvSpPr>
          <p:spPr>
            <a:xfrm>
              <a:off x="-992711" y="3068396"/>
              <a:ext cx="190659" cy="191387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4"/>
            <p:cNvSpPr/>
            <p:nvPr/>
          </p:nvSpPr>
          <p:spPr>
            <a:xfrm>
              <a:off x="-982414" y="3079419"/>
              <a:ext cx="170043" cy="16931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4"/>
            <p:cNvSpPr/>
            <p:nvPr/>
          </p:nvSpPr>
          <p:spPr>
            <a:xfrm>
              <a:off x="-971368" y="3089739"/>
              <a:ext cx="147972" cy="14870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4"/>
            <p:cNvSpPr/>
            <p:nvPr/>
          </p:nvSpPr>
          <p:spPr>
            <a:xfrm>
              <a:off x="-961071" y="3100035"/>
              <a:ext cx="127356" cy="127356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4"/>
            <p:cNvSpPr/>
            <p:nvPr/>
          </p:nvSpPr>
          <p:spPr>
            <a:xfrm>
              <a:off x="-950774" y="3111082"/>
              <a:ext cx="106763" cy="106013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4"/>
            <p:cNvSpPr/>
            <p:nvPr/>
          </p:nvSpPr>
          <p:spPr>
            <a:xfrm>
              <a:off x="-939728" y="3121378"/>
              <a:ext cx="84669" cy="854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4"/>
            <p:cNvSpPr/>
            <p:nvPr/>
          </p:nvSpPr>
          <p:spPr>
            <a:xfrm>
              <a:off x="-929408" y="3132425"/>
              <a:ext cx="64053" cy="6332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4"/>
            <p:cNvSpPr/>
            <p:nvPr/>
          </p:nvSpPr>
          <p:spPr>
            <a:xfrm>
              <a:off x="-918385" y="3142721"/>
              <a:ext cx="41982" cy="4271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4"/>
            <p:cNvSpPr/>
            <p:nvPr/>
          </p:nvSpPr>
          <p:spPr>
            <a:xfrm>
              <a:off x="-908065" y="3153768"/>
              <a:ext cx="21366" cy="20639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4"/>
            <p:cNvSpPr/>
            <p:nvPr/>
          </p:nvSpPr>
          <p:spPr>
            <a:xfrm>
              <a:off x="1276535" y="2898356"/>
              <a:ext cx="530723" cy="530723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4"/>
            <p:cNvSpPr/>
            <p:nvPr/>
          </p:nvSpPr>
          <p:spPr>
            <a:xfrm>
              <a:off x="1287582" y="2909402"/>
              <a:ext cx="509379" cy="509379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4"/>
            <p:cNvSpPr/>
            <p:nvPr/>
          </p:nvSpPr>
          <p:spPr>
            <a:xfrm>
              <a:off x="1297879" y="2919699"/>
              <a:ext cx="488036" cy="488763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4"/>
            <p:cNvSpPr/>
            <p:nvPr/>
          </p:nvSpPr>
          <p:spPr>
            <a:xfrm>
              <a:off x="1308925" y="2930745"/>
              <a:ext cx="466692" cy="466692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4"/>
            <p:cNvSpPr/>
            <p:nvPr/>
          </p:nvSpPr>
          <p:spPr>
            <a:xfrm>
              <a:off x="1319222" y="2941042"/>
              <a:ext cx="446076" cy="446076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1329541" y="2952089"/>
              <a:ext cx="424733" cy="424005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1340588" y="2962385"/>
              <a:ext cx="403367" cy="403389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1350884" y="2972704"/>
              <a:ext cx="382046" cy="382023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1361931" y="2983751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1372228" y="2994047"/>
              <a:ext cx="340086" cy="340086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1383274" y="3005094"/>
              <a:ext cx="317993" cy="317993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1393571" y="3015390"/>
              <a:ext cx="297399" cy="297399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1403867" y="3025687"/>
              <a:ext cx="276056" cy="276056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1414914" y="3036733"/>
              <a:ext cx="254712" cy="254712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1425233" y="3047030"/>
              <a:ext cx="233346" cy="234096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1436257" y="3058076"/>
              <a:ext cx="212025" cy="212003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1446577" y="3068396"/>
              <a:ext cx="191387" cy="191387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1456873" y="3079419"/>
              <a:ext cx="170043" cy="16931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1467920" y="3089739"/>
              <a:ext cx="148700" cy="14870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1478216" y="3100035"/>
              <a:ext cx="127356" cy="127356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1489263" y="3111082"/>
              <a:ext cx="106013" cy="106013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1499560" y="3121378"/>
              <a:ext cx="84669" cy="854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1510606" y="3132425"/>
              <a:ext cx="63326" cy="6332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1520903" y="3142721"/>
              <a:ext cx="42732" cy="4271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1531222" y="3153768"/>
              <a:ext cx="21366" cy="20639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-1018486" y="2902765"/>
              <a:ext cx="400457" cy="322425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-928681" y="2893946"/>
              <a:ext cx="303286" cy="244393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-1066332" y="2947679"/>
              <a:ext cx="400457" cy="32240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-1169366" y="3125788"/>
              <a:ext cx="369522" cy="297399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-1165684" y="3214115"/>
              <a:ext cx="277511" cy="228937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-1103859" y="3005094"/>
              <a:ext cx="415163" cy="33344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-1149500" y="3048507"/>
              <a:ext cx="414436" cy="333472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-1165684" y="2896151"/>
              <a:ext cx="382023" cy="344496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-1163479" y="2892469"/>
              <a:ext cx="290035" cy="261327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-1114906" y="2938110"/>
              <a:ext cx="381296" cy="344496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-972118" y="3110332"/>
              <a:ext cx="351860" cy="317265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-883040" y="3198659"/>
              <a:ext cx="264259" cy="243666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-1088403" y="2994047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-1039830" y="3034529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1417869" y="2902765"/>
              <a:ext cx="399707" cy="322425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1506924" y="2893946"/>
              <a:ext cx="303286" cy="244393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1370023" y="2947679"/>
              <a:ext cx="399707" cy="32240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1266966" y="3125788"/>
              <a:ext cx="368794" cy="297399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1269921" y="3214115"/>
              <a:ext cx="277511" cy="228937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1331746" y="3005094"/>
              <a:ext cx="415163" cy="33344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1265489" y="3048507"/>
              <a:ext cx="414436" cy="331267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4"/>
            <p:cNvSpPr/>
            <p:nvPr/>
          </p:nvSpPr>
          <p:spPr>
            <a:xfrm>
              <a:off x="1257397" y="2877013"/>
              <a:ext cx="379841" cy="345246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4"/>
            <p:cNvSpPr/>
            <p:nvPr/>
          </p:nvSpPr>
          <p:spPr>
            <a:xfrm>
              <a:off x="1320699" y="2938110"/>
              <a:ext cx="382046" cy="343769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4"/>
            <p:cNvSpPr/>
            <p:nvPr/>
          </p:nvSpPr>
          <p:spPr>
            <a:xfrm>
              <a:off x="1463488" y="3110332"/>
              <a:ext cx="351883" cy="317265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4"/>
            <p:cNvSpPr/>
            <p:nvPr/>
          </p:nvSpPr>
          <p:spPr>
            <a:xfrm>
              <a:off x="1552565" y="3198659"/>
              <a:ext cx="264259" cy="243666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4"/>
            <p:cNvSpPr/>
            <p:nvPr/>
          </p:nvSpPr>
          <p:spPr>
            <a:xfrm>
              <a:off x="1347930" y="2993297"/>
              <a:ext cx="395297" cy="357020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4"/>
            <p:cNvSpPr/>
            <p:nvPr/>
          </p:nvSpPr>
          <p:spPr>
            <a:xfrm>
              <a:off x="1395776" y="3034529"/>
              <a:ext cx="396025" cy="35627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4"/>
            <p:cNvSpPr/>
            <p:nvPr/>
          </p:nvSpPr>
          <p:spPr>
            <a:xfrm>
              <a:off x="-1221622" y="2852715"/>
              <a:ext cx="613164" cy="599913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4"/>
            <p:cNvSpPr/>
            <p:nvPr/>
          </p:nvSpPr>
          <p:spPr>
            <a:xfrm>
              <a:off x="1217665" y="2852715"/>
              <a:ext cx="613164" cy="599913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4"/>
            <p:cNvSpPr/>
            <p:nvPr/>
          </p:nvSpPr>
          <p:spPr>
            <a:xfrm>
              <a:off x="-918887" y="1576181"/>
              <a:ext cx="1171314" cy="1024566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43" name="Google Shape;2143;p54"/>
            <p:cNvSpPr/>
            <p:nvPr/>
          </p:nvSpPr>
          <p:spPr>
            <a:xfrm>
              <a:off x="341138" y="1582281"/>
              <a:ext cx="1113199" cy="871658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grpSp>
          <p:nvGrpSpPr>
            <p:cNvPr id="2144" name="Google Shape;2144;p54"/>
            <p:cNvGrpSpPr/>
            <p:nvPr/>
          </p:nvGrpSpPr>
          <p:grpSpPr>
            <a:xfrm>
              <a:off x="1444356" y="2427909"/>
              <a:ext cx="1361025" cy="2371915"/>
              <a:chOff x="6282452" y="1236847"/>
              <a:chExt cx="1533549" cy="2672881"/>
            </a:xfrm>
          </p:grpSpPr>
          <p:grpSp>
            <p:nvGrpSpPr>
              <p:cNvPr id="2145" name="Google Shape;2145;p54"/>
              <p:cNvGrpSpPr/>
              <p:nvPr/>
            </p:nvGrpSpPr>
            <p:grpSpPr>
              <a:xfrm>
                <a:off x="6282452" y="1236847"/>
                <a:ext cx="1533549" cy="2672881"/>
                <a:chOff x="12645075" y="2835438"/>
                <a:chExt cx="725700" cy="1264850"/>
              </a:xfrm>
            </p:grpSpPr>
            <p:sp>
              <p:nvSpPr>
                <p:cNvPr id="2146" name="Google Shape;2146;p54"/>
                <p:cNvSpPr/>
                <p:nvPr/>
              </p:nvSpPr>
              <p:spPr>
                <a:xfrm>
                  <a:off x="12664825" y="33679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A16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54"/>
                <p:cNvSpPr/>
                <p:nvPr/>
              </p:nvSpPr>
              <p:spPr>
                <a:xfrm>
                  <a:off x="12722400" y="3335213"/>
                  <a:ext cx="617100" cy="4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4" h="17205" extrusionOk="0">
                      <a:moveTo>
                        <a:pt x="1877" y="1"/>
                      </a:moveTo>
                      <a:lnTo>
                        <a:pt x="1" y="1423"/>
                      </a:lnTo>
                      <a:lnTo>
                        <a:pt x="2702" y="5517"/>
                      </a:lnTo>
                      <a:cubicBezTo>
                        <a:pt x="2987" y="5972"/>
                        <a:pt x="3385" y="6314"/>
                        <a:pt x="3840" y="6541"/>
                      </a:cubicBezTo>
                      <a:lnTo>
                        <a:pt x="8048" y="8674"/>
                      </a:lnTo>
                      <a:cubicBezTo>
                        <a:pt x="7906" y="10124"/>
                        <a:pt x="7792" y="11518"/>
                        <a:pt x="7821" y="12314"/>
                      </a:cubicBezTo>
                      <a:cubicBezTo>
                        <a:pt x="7906" y="13935"/>
                        <a:pt x="8105" y="15584"/>
                        <a:pt x="8418" y="17205"/>
                      </a:cubicBezTo>
                      <a:lnTo>
                        <a:pt x="20503" y="17205"/>
                      </a:lnTo>
                      <a:cubicBezTo>
                        <a:pt x="20816" y="15584"/>
                        <a:pt x="21015" y="13935"/>
                        <a:pt x="21101" y="12314"/>
                      </a:cubicBezTo>
                      <a:cubicBezTo>
                        <a:pt x="21101" y="11944"/>
                        <a:pt x="21101" y="11432"/>
                        <a:pt x="21072" y="10892"/>
                      </a:cubicBezTo>
                      <a:lnTo>
                        <a:pt x="21072" y="10892"/>
                      </a:lnTo>
                      <a:cubicBezTo>
                        <a:pt x="21584" y="12399"/>
                        <a:pt x="21897" y="13963"/>
                        <a:pt x="22039" y="15527"/>
                      </a:cubicBezTo>
                      <a:lnTo>
                        <a:pt x="24172" y="15186"/>
                      </a:lnTo>
                      <a:cubicBezTo>
                        <a:pt x="24172" y="15186"/>
                        <a:pt x="24684" y="13935"/>
                        <a:pt x="23774" y="10067"/>
                      </a:cubicBezTo>
                      <a:cubicBezTo>
                        <a:pt x="22864" y="6257"/>
                        <a:pt x="20390" y="4636"/>
                        <a:pt x="20390" y="4636"/>
                      </a:cubicBezTo>
                      <a:lnTo>
                        <a:pt x="20361" y="4664"/>
                      </a:lnTo>
                      <a:lnTo>
                        <a:pt x="20361" y="4636"/>
                      </a:lnTo>
                      <a:cubicBezTo>
                        <a:pt x="19707" y="3726"/>
                        <a:pt x="17575" y="3043"/>
                        <a:pt x="17120" y="2958"/>
                      </a:cubicBezTo>
                      <a:lnTo>
                        <a:pt x="11830" y="2958"/>
                      </a:lnTo>
                      <a:cubicBezTo>
                        <a:pt x="11375" y="3043"/>
                        <a:pt x="9584" y="3271"/>
                        <a:pt x="8589" y="3897"/>
                      </a:cubicBezTo>
                      <a:lnTo>
                        <a:pt x="5574" y="3527"/>
                      </a:lnTo>
                      <a:cubicBezTo>
                        <a:pt x="4721" y="3442"/>
                        <a:pt x="3953" y="2958"/>
                        <a:pt x="3441" y="2247"/>
                      </a:cubicBezTo>
                      <a:lnTo>
                        <a:pt x="18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54"/>
                <p:cNvSpPr/>
                <p:nvPr/>
              </p:nvSpPr>
              <p:spPr>
                <a:xfrm>
                  <a:off x="13045875" y="3352288"/>
                  <a:ext cx="76800" cy="9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3612" extrusionOk="0">
                      <a:moveTo>
                        <a:pt x="1536" y="0"/>
                      </a:moveTo>
                      <a:lnTo>
                        <a:pt x="0" y="398"/>
                      </a:lnTo>
                      <a:lnTo>
                        <a:pt x="0" y="1507"/>
                      </a:lnTo>
                      <a:lnTo>
                        <a:pt x="1536" y="3612"/>
                      </a:lnTo>
                      <a:lnTo>
                        <a:pt x="3072" y="1507"/>
                      </a:lnTo>
                      <a:lnTo>
                        <a:pt x="3072" y="398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54"/>
                <p:cNvSpPr/>
                <p:nvPr/>
              </p:nvSpPr>
              <p:spPr>
                <a:xfrm>
                  <a:off x="128126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1287" y="0"/>
                      </a:moveTo>
                      <a:cubicBezTo>
                        <a:pt x="892" y="0"/>
                        <a:pt x="370" y="192"/>
                        <a:pt x="200" y="1141"/>
                      </a:cubicBezTo>
                      <a:cubicBezTo>
                        <a:pt x="1" y="2382"/>
                        <a:pt x="1322" y="3192"/>
                        <a:pt x="2345" y="3192"/>
                      </a:cubicBezTo>
                      <a:cubicBezTo>
                        <a:pt x="2635" y="3192"/>
                        <a:pt x="2900" y="3127"/>
                        <a:pt x="3101" y="2989"/>
                      </a:cubicBezTo>
                      <a:cubicBezTo>
                        <a:pt x="4039" y="2335"/>
                        <a:pt x="2532" y="117"/>
                        <a:pt x="1764" y="89"/>
                      </a:cubicBezTo>
                      <a:cubicBezTo>
                        <a:pt x="1764" y="89"/>
                        <a:pt x="1555" y="0"/>
                        <a:pt x="1287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54"/>
                <p:cNvSpPr/>
                <p:nvPr/>
              </p:nvSpPr>
              <p:spPr>
                <a:xfrm>
                  <a:off x="132548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2761" y="0"/>
                      </a:moveTo>
                      <a:cubicBezTo>
                        <a:pt x="2489" y="0"/>
                        <a:pt x="2276" y="89"/>
                        <a:pt x="2276" y="89"/>
                      </a:cubicBezTo>
                      <a:cubicBezTo>
                        <a:pt x="1479" y="117"/>
                        <a:pt x="1" y="2335"/>
                        <a:pt x="939" y="2989"/>
                      </a:cubicBezTo>
                      <a:cubicBezTo>
                        <a:pt x="1140" y="3127"/>
                        <a:pt x="1405" y="3192"/>
                        <a:pt x="1694" y="3192"/>
                      </a:cubicBezTo>
                      <a:cubicBezTo>
                        <a:pt x="2718" y="3192"/>
                        <a:pt x="4039" y="2382"/>
                        <a:pt x="3840" y="1141"/>
                      </a:cubicBezTo>
                      <a:cubicBezTo>
                        <a:pt x="3687" y="192"/>
                        <a:pt x="3161" y="0"/>
                        <a:pt x="2761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54"/>
                <p:cNvSpPr/>
                <p:nvPr/>
              </p:nvSpPr>
              <p:spPr>
                <a:xfrm>
                  <a:off x="1329682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195" y="1"/>
                      </a:moveTo>
                      <a:cubicBezTo>
                        <a:pt x="882" y="114"/>
                        <a:pt x="569" y="285"/>
                        <a:pt x="342" y="512"/>
                      </a:cubicBezTo>
                      <a:cubicBezTo>
                        <a:pt x="228" y="626"/>
                        <a:pt x="114" y="797"/>
                        <a:pt x="57" y="967"/>
                      </a:cubicBezTo>
                      <a:cubicBezTo>
                        <a:pt x="0" y="1138"/>
                        <a:pt x="0" y="1337"/>
                        <a:pt x="57" y="1536"/>
                      </a:cubicBezTo>
                      <a:cubicBezTo>
                        <a:pt x="86" y="1593"/>
                        <a:pt x="86" y="1621"/>
                        <a:pt x="114" y="1678"/>
                      </a:cubicBezTo>
                      <a:cubicBezTo>
                        <a:pt x="143" y="1707"/>
                        <a:pt x="171" y="1764"/>
                        <a:pt x="200" y="1792"/>
                      </a:cubicBezTo>
                      <a:cubicBezTo>
                        <a:pt x="256" y="1877"/>
                        <a:pt x="342" y="1963"/>
                        <a:pt x="427" y="2020"/>
                      </a:cubicBezTo>
                      <a:cubicBezTo>
                        <a:pt x="507" y="2040"/>
                        <a:pt x="588" y="2060"/>
                        <a:pt x="668" y="2060"/>
                      </a:cubicBezTo>
                      <a:cubicBezTo>
                        <a:pt x="702" y="2060"/>
                        <a:pt x="735" y="2056"/>
                        <a:pt x="768" y="2048"/>
                      </a:cubicBezTo>
                      <a:cubicBezTo>
                        <a:pt x="854" y="2020"/>
                        <a:pt x="967" y="1991"/>
                        <a:pt x="1024" y="1934"/>
                      </a:cubicBezTo>
                      <a:cubicBezTo>
                        <a:pt x="1195" y="1820"/>
                        <a:pt x="1309" y="1650"/>
                        <a:pt x="1337" y="1479"/>
                      </a:cubicBezTo>
                      <a:cubicBezTo>
                        <a:pt x="1365" y="1394"/>
                        <a:pt x="1365" y="1280"/>
                        <a:pt x="1309" y="1195"/>
                      </a:cubicBezTo>
                      <a:cubicBezTo>
                        <a:pt x="1280" y="1110"/>
                        <a:pt x="1195" y="1053"/>
                        <a:pt x="1110" y="1053"/>
                      </a:cubicBezTo>
                      <a:cubicBezTo>
                        <a:pt x="1166" y="1081"/>
                        <a:pt x="1223" y="1166"/>
                        <a:pt x="1223" y="1223"/>
                      </a:cubicBezTo>
                      <a:cubicBezTo>
                        <a:pt x="1223" y="1280"/>
                        <a:pt x="1195" y="1365"/>
                        <a:pt x="1166" y="1422"/>
                      </a:cubicBezTo>
                      <a:cubicBezTo>
                        <a:pt x="1110" y="1536"/>
                        <a:pt x="996" y="1621"/>
                        <a:pt x="882" y="1678"/>
                      </a:cubicBezTo>
                      <a:cubicBezTo>
                        <a:pt x="839" y="1707"/>
                        <a:pt x="790" y="1721"/>
                        <a:pt x="740" y="1721"/>
                      </a:cubicBezTo>
                      <a:cubicBezTo>
                        <a:pt x="690" y="1721"/>
                        <a:pt x="640" y="1707"/>
                        <a:pt x="598" y="1678"/>
                      </a:cubicBezTo>
                      <a:cubicBezTo>
                        <a:pt x="512" y="1621"/>
                        <a:pt x="455" y="1508"/>
                        <a:pt x="427" y="1422"/>
                      </a:cubicBezTo>
                      <a:cubicBezTo>
                        <a:pt x="342" y="1166"/>
                        <a:pt x="427" y="882"/>
                        <a:pt x="569" y="711"/>
                      </a:cubicBezTo>
                      <a:cubicBezTo>
                        <a:pt x="768" y="455"/>
                        <a:pt x="967" y="228"/>
                        <a:pt x="1195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54"/>
                <p:cNvSpPr/>
                <p:nvPr/>
              </p:nvSpPr>
              <p:spPr>
                <a:xfrm>
                  <a:off x="1283757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71" y="1"/>
                      </a:moveTo>
                      <a:cubicBezTo>
                        <a:pt x="399" y="228"/>
                        <a:pt x="598" y="455"/>
                        <a:pt x="768" y="711"/>
                      </a:cubicBezTo>
                      <a:cubicBezTo>
                        <a:pt x="939" y="882"/>
                        <a:pt x="996" y="1166"/>
                        <a:pt x="939" y="1422"/>
                      </a:cubicBezTo>
                      <a:cubicBezTo>
                        <a:pt x="910" y="1508"/>
                        <a:pt x="854" y="1621"/>
                        <a:pt x="768" y="1678"/>
                      </a:cubicBezTo>
                      <a:cubicBezTo>
                        <a:pt x="726" y="1707"/>
                        <a:pt x="676" y="1721"/>
                        <a:pt x="626" y="1721"/>
                      </a:cubicBezTo>
                      <a:cubicBezTo>
                        <a:pt x="576" y="1721"/>
                        <a:pt x="526" y="1707"/>
                        <a:pt x="484" y="1678"/>
                      </a:cubicBezTo>
                      <a:cubicBezTo>
                        <a:pt x="370" y="1621"/>
                        <a:pt x="256" y="1536"/>
                        <a:pt x="199" y="1422"/>
                      </a:cubicBezTo>
                      <a:cubicBezTo>
                        <a:pt x="171" y="1365"/>
                        <a:pt x="143" y="1280"/>
                        <a:pt x="143" y="1223"/>
                      </a:cubicBezTo>
                      <a:cubicBezTo>
                        <a:pt x="143" y="1166"/>
                        <a:pt x="199" y="1081"/>
                        <a:pt x="256" y="1053"/>
                      </a:cubicBezTo>
                      <a:cubicBezTo>
                        <a:pt x="143" y="1053"/>
                        <a:pt x="86" y="1110"/>
                        <a:pt x="29" y="1195"/>
                      </a:cubicBezTo>
                      <a:cubicBezTo>
                        <a:pt x="0" y="1280"/>
                        <a:pt x="0" y="1394"/>
                        <a:pt x="29" y="1479"/>
                      </a:cubicBezTo>
                      <a:cubicBezTo>
                        <a:pt x="57" y="1650"/>
                        <a:pt x="171" y="1820"/>
                        <a:pt x="313" y="1934"/>
                      </a:cubicBezTo>
                      <a:cubicBezTo>
                        <a:pt x="399" y="1991"/>
                        <a:pt x="484" y="2020"/>
                        <a:pt x="598" y="2048"/>
                      </a:cubicBezTo>
                      <a:cubicBezTo>
                        <a:pt x="631" y="2056"/>
                        <a:pt x="664" y="2060"/>
                        <a:pt x="698" y="2060"/>
                      </a:cubicBezTo>
                      <a:cubicBezTo>
                        <a:pt x="778" y="2060"/>
                        <a:pt x="858" y="2040"/>
                        <a:pt x="939" y="2020"/>
                      </a:cubicBezTo>
                      <a:cubicBezTo>
                        <a:pt x="1024" y="1963"/>
                        <a:pt x="1109" y="1877"/>
                        <a:pt x="1166" y="1792"/>
                      </a:cubicBezTo>
                      <a:cubicBezTo>
                        <a:pt x="1195" y="1764"/>
                        <a:pt x="1223" y="1707"/>
                        <a:pt x="1252" y="1678"/>
                      </a:cubicBezTo>
                      <a:lnTo>
                        <a:pt x="1308" y="1536"/>
                      </a:lnTo>
                      <a:cubicBezTo>
                        <a:pt x="1365" y="1337"/>
                        <a:pt x="1365" y="1138"/>
                        <a:pt x="1308" y="967"/>
                      </a:cubicBezTo>
                      <a:cubicBezTo>
                        <a:pt x="1223" y="797"/>
                        <a:pt x="1138" y="626"/>
                        <a:pt x="1024" y="512"/>
                      </a:cubicBezTo>
                      <a:cubicBezTo>
                        <a:pt x="768" y="285"/>
                        <a:pt x="484" y="114"/>
                        <a:pt x="171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54"/>
                <p:cNvSpPr/>
                <p:nvPr/>
              </p:nvSpPr>
              <p:spPr>
                <a:xfrm>
                  <a:off x="12933550" y="3765313"/>
                  <a:ext cx="301450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8" h="10324" extrusionOk="0">
                      <a:moveTo>
                        <a:pt x="0" y="1"/>
                      </a:moveTo>
                      <a:lnTo>
                        <a:pt x="1820" y="10323"/>
                      </a:lnTo>
                      <a:lnTo>
                        <a:pt x="5346" y="10323"/>
                      </a:lnTo>
                      <a:lnTo>
                        <a:pt x="6029" y="2674"/>
                      </a:lnTo>
                      <a:lnTo>
                        <a:pt x="6711" y="10323"/>
                      </a:lnTo>
                      <a:lnTo>
                        <a:pt x="10238" y="10323"/>
                      </a:lnTo>
                      <a:lnTo>
                        <a:pt x="120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54"/>
                <p:cNvSpPr/>
                <p:nvPr/>
              </p:nvSpPr>
              <p:spPr>
                <a:xfrm>
                  <a:off x="13259150" y="3714838"/>
                  <a:ext cx="76800" cy="1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257" extrusionOk="0">
                      <a:moveTo>
                        <a:pt x="2702" y="1"/>
                      </a:moveTo>
                      <a:lnTo>
                        <a:pt x="569" y="399"/>
                      </a:lnTo>
                      <a:cubicBezTo>
                        <a:pt x="569" y="399"/>
                        <a:pt x="0" y="1537"/>
                        <a:pt x="313" y="2020"/>
                      </a:cubicBezTo>
                      <a:cubicBezTo>
                        <a:pt x="424" y="2242"/>
                        <a:pt x="640" y="2360"/>
                        <a:pt x="851" y="2360"/>
                      </a:cubicBezTo>
                      <a:cubicBezTo>
                        <a:pt x="910" y="2360"/>
                        <a:pt x="968" y="2351"/>
                        <a:pt x="1024" y="2333"/>
                      </a:cubicBezTo>
                      <a:lnTo>
                        <a:pt x="1024" y="2333"/>
                      </a:lnTo>
                      <a:cubicBezTo>
                        <a:pt x="1024" y="2333"/>
                        <a:pt x="626" y="3755"/>
                        <a:pt x="1024" y="4124"/>
                      </a:cubicBezTo>
                      <a:cubicBezTo>
                        <a:pt x="1122" y="4208"/>
                        <a:pt x="1277" y="4256"/>
                        <a:pt x="1459" y="4256"/>
                      </a:cubicBezTo>
                      <a:cubicBezTo>
                        <a:pt x="2012" y="4256"/>
                        <a:pt x="2808" y="3810"/>
                        <a:pt x="2958" y="2589"/>
                      </a:cubicBezTo>
                      <a:cubicBezTo>
                        <a:pt x="3072" y="1736"/>
                        <a:pt x="2986" y="826"/>
                        <a:pt x="2702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54"/>
                <p:cNvSpPr/>
                <p:nvPr/>
              </p:nvSpPr>
              <p:spPr>
                <a:xfrm>
                  <a:off x="13061500" y="3442563"/>
                  <a:ext cx="455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2162" extrusionOk="0">
                      <a:moveTo>
                        <a:pt x="911" y="1"/>
                      </a:moveTo>
                      <a:lnTo>
                        <a:pt x="1" y="939"/>
                      </a:lnTo>
                      <a:lnTo>
                        <a:pt x="911" y="2162"/>
                      </a:lnTo>
                      <a:lnTo>
                        <a:pt x="1821" y="939"/>
                      </a:lnTo>
                      <a:lnTo>
                        <a:pt x="91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54"/>
                <p:cNvSpPr/>
                <p:nvPr/>
              </p:nvSpPr>
              <p:spPr>
                <a:xfrm>
                  <a:off x="13050850" y="3478813"/>
                  <a:ext cx="66125" cy="2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8049" extrusionOk="0">
                      <a:moveTo>
                        <a:pt x="797" y="1"/>
                      </a:moveTo>
                      <a:lnTo>
                        <a:pt x="0" y="6598"/>
                      </a:lnTo>
                      <a:lnTo>
                        <a:pt x="1337" y="8049"/>
                      </a:lnTo>
                      <a:lnTo>
                        <a:pt x="2645" y="6598"/>
                      </a:lnTo>
                      <a:lnTo>
                        <a:pt x="1877" y="1"/>
                      </a:lnTo>
                      <a:lnTo>
                        <a:pt x="1337" y="712"/>
                      </a:lnTo>
                      <a:lnTo>
                        <a:pt x="79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54"/>
                <p:cNvSpPr/>
                <p:nvPr/>
              </p:nvSpPr>
              <p:spPr>
                <a:xfrm>
                  <a:off x="12930700" y="3750388"/>
                  <a:ext cx="3071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6" h="1252" extrusionOk="0">
                      <a:moveTo>
                        <a:pt x="1" y="1"/>
                      </a:moveTo>
                      <a:lnTo>
                        <a:pt x="228" y="1252"/>
                      </a:lnTo>
                      <a:lnTo>
                        <a:pt x="12058" y="1252"/>
                      </a:lnTo>
                      <a:lnTo>
                        <a:pt x="1228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54"/>
                <p:cNvSpPr/>
                <p:nvPr/>
              </p:nvSpPr>
              <p:spPr>
                <a:xfrm>
                  <a:off x="13043750" y="3734763"/>
                  <a:ext cx="817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1" h="2446" extrusionOk="0">
                      <a:moveTo>
                        <a:pt x="2616" y="626"/>
                      </a:moveTo>
                      <a:lnTo>
                        <a:pt x="2616" y="1820"/>
                      </a:lnTo>
                      <a:lnTo>
                        <a:pt x="597" y="1820"/>
                      </a:lnTo>
                      <a:lnTo>
                        <a:pt x="597" y="626"/>
                      </a:lnTo>
                      <a:close/>
                      <a:moveTo>
                        <a:pt x="569" y="0"/>
                      </a:moveTo>
                      <a:cubicBezTo>
                        <a:pt x="228" y="0"/>
                        <a:pt x="0" y="256"/>
                        <a:pt x="0" y="569"/>
                      </a:cubicBezTo>
                      <a:lnTo>
                        <a:pt x="0" y="1877"/>
                      </a:lnTo>
                      <a:cubicBezTo>
                        <a:pt x="0" y="2190"/>
                        <a:pt x="228" y="2446"/>
                        <a:pt x="569" y="2446"/>
                      </a:cubicBezTo>
                      <a:lnTo>
                        <a:pt x="2702" y="2446"/>
                      </a:lnTo>
                      <a:cubicBezTo>
                        <a:pt x="3014" y="2446"/>
                        <a:pt x="3270" y="2190"/>
                        <a:pt x="3270" y="1877"/>
                      </a:cubicBezTo>
                      <a:lnTo>
                        <a:pt x="3270" y="569"/>
                      </a:lnTo>
                      <a:cubicBezTo>
                        <a:pt x="3270" y="256"/>
                        <a:pt x="3014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54"/>
                <p:cNvSpPr/>
                <p:nvPr/>
              </p:nvSpPr>
              <p:spPr>
                <a:xfrm>
                  <a:off x="12645075" y="3226513"/>
                  <a:ext cx="133525" cy="1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1" h="5775" extrusionOk="0">
                      <a:moveTo>
                        <a:pt x="2887" y="1"/>
                      </a:moveTo>
                      <a:cubicBezTo>
                        <a:pt x="2771" y="1"/>
                        <a:pt x="2660" y="115"/>
                        <a:pt x="2582" y="368"/>
                      </a:cubicBezTo>
                      <a:cubicBezTo>
                        <a:pt x="2326" y="1192"/>
                        <a:pt x="2866" y="2159"/>
                        <a:pt x="2582" y="2557"/>
                      </a:cubicBezTo>
                      <a:cubicBezTo>
                        <a:pt x="2572" y="2569"/>
                        <a:pt x="2562" y="2575"/>
                        <a:pt x="2549" y="2575"/>
                      </a:cubicBezTo>
                      <a:cubicBezTo>
                        <a:pt x="2322" y="2575"/>
                        <a:pt x="1606" y="599"/>
                        <a:pt x="1009" y="599"/>
                      </a:cubicBezTo>
                      <a:cubicBezTo>
                        <a:pt x="954" y="599"/>
                        <a:pt x="900" y="615"/>
                        <a:pt x="847" y="652"/>
                      </a:cubicBezTo>
                      <a:cubicBezTo>
                        <a:pt x="193" y="1079"/>
                        <a:pt x="1331" y="2529"/>
                        <a:pt x="1842" y="3041"/>
                      </a:cubicBezTo>
                      <a:cubicBezTo>
                        <a:pt x="2013" y="3211"/>
                        <a:pt x="1991" y="3278"/>
                        <a:pt x="1864" y="3278"/>
                      </a:cubicBezTo>
                      <a:cubicBezTo>
                        <a:pt x="1609" y="3278"/>
                        <a:pt x="932" y="3012"/>
                        <a:pt x="534" y="2785"/>
                      </a:cubicBezTo>
                      <a:cubicBezTo>
                        <a:pt x="449" y="2740"/>
                        <a:pt x="377" y="2720"/>
                        <a:pt x="315" y="2720"/>
                      </a:cubicBezTo>
                      <a:cubicBezTo>
                        <a:pt x="30" y="2720"/>
                        <a:pt x="1" y="3148"/>
                        <a:pt x="165" y="3382"/>
                      </a:cubicBezTo>
                      <a:cubicBezTo>
                        <a:pt x="392" y="3695"/>
                        <a:pt x="648" y="3752"/>
                        <a:pt x="932" y="3894"/>
                      </a:cubicBezTo>
                      <a:cubicBezTo>
                        <a:pt x="1359" y="4064"/>
                        <a:pt x="1729" y="4377"/>
                        <a:pt x="2013" y="4747"/>
                      </a:cubicBezTo>
                      <a:cubicBezTo>
                        <a:pt x="2354" y="5259"/>
                        <a:pt x="2582" y="5685"/>
                        <a:pt x="3264" y="5771"/>
                      </a:cubicBezTo>
                      <a:cubicBezTo>
                        <a:pt x="3288" y="5774"/>
                        <a:pt x="3312" y="5775"/>
                        <a:pt x="3336" y="5775"/>
                      </a:cubicBezTo>
                      <a:cubicBezTo>
                        <a:pt x="4007" y="5775"/>
                        <a:pt x="4828" y="4662"/>
                        <a:pt x="4828" y="4662"/>
                      </a:cubicBezTo>
                      <a:cubicBezTo>
                        <a:pt x="4999" y="4320"/>
                        <a:pt x="5056" y="3951"/>
                        <a:pt x="4942" y="3609"/>
                      </a:cubicBezTo>
                      <a:cubicBezTo>
                        <a:pt x="4771" y="2984"/>
                        <a:pt x="5340" y="2188"/>
                        <a:pt x="5084" y="1846"/>
                      </a:cubicBezTo>
                      <a:cubicBezTo>
                        <a:pt x="5008" y="1744"/>
                        <a:pt x="4918" y="1698"/>
                        <a:pt x="4828" y="1698"/>
                      </a:cubicBezTo>
                      <a:cubicBezTo>
                        <a:pt x="4616" y="1698"/>
                        <a:pt x="4396" y="1951"/>
                        <a:pt x="4316" y="2330"/>
                      </a:cubicBezTo>
                      <a:cubicBezTo>
                        <a:pt x="4287" y="2518"/>
                        <a:pt x="4174" y="2620"/>
                        <a:pt x="4039" y="2620"/>
                      </a:cubicBezTo>
                      <a:cubicBezTo>
                        <a:pt x="3786" y="2620"/>
                        <a:pt x="3453" y="2263"/>
                        <a:pt x="3435" y="1448"/>
                      </a:cubicBezTo>
                      <a:cubicBezTo>
                        <a:pt x="3435" y="581"/>
                        <a:pt x="3148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54"/>
                <p:cNvSpPr/>
                <p:nvPr/>
              </p:nvSpPr>
              <p:spPr>
                <a:xfrm>
                  <a:off x="12851075" y="2949913"/>
                  <a:ext cx="466400" cy="42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17063" extrusionOk="0">
                      <a:moveTo>
                        <a:pt x="9328" y="0"/>
                      </a:moveTo>
                      <a:cubicBezTo>
                        <a:pt x="4181" y="0"/>
                        <a:pt x="1" y="3811"/>
                        <a:pt x="1" y="8531"/>
                      </a:cubicBezTo>
                      <a:cubicBezTo>
                        <a:pt x="1" y="13223"/>
                        <a:pt x="4181" y="17062"/>
                        <a:pt x="9328" y="17062"/>
                      </a:cubicBezTo>
                      <a:cubicBezTo>
                        <a:pt x="14475" y="17062"/>
                        <a:pt x="18655" y="13223"/>
                        <a:pt x="18655" y="8531"/>
                      </a:cubicBezTo>
                      <a:cubicBezTo>
                        <a:pt x="18655" y="3811"/>
                        <a:pt x="14475" y="0"/>
                        <a:pt x="9328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54"/>
                <p:cNvSpPr/>
                <p:nvPr/>
              </p:nvSpPr>
              <p:spPr>
                <a:xfrm>
                  <a:off x="12866725" y="3070038"/>
                  <a:ext cx="450750" cy="30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0" h="12258" extrusionOk="0">
                      <a:moveTo>
                        <a:pt x="17091" y="1"/>
                      </a:moveTo>
                      <a:cubicBezTo>
                        <a:pt x="17517" y="996"/>
                        <a:pt x="17745" y="2048"/>
                        <a:pt x="17745" y="3100"/>
                      </a:cubicBezTo>
                      <a:cubicBezTo>
                        <a:pt x="17745" y="7821"/>
                        <a:pt x="13565" y="11631"/>
                        <a:pt x="8418" y="11631"/>
                      </a:cubicBezTo>
                      <a:cubicBezTo>
                        <a:pt x="4721" y="11631"/>
                        <a:pt x="1536" y="9669"/>
                        <a:pt x="0" y="6826"/>
                      </a:cubicBezTo>
                      <a:lnTo>
                        <a:pt x="0" y="6826"/>
                      </a:lnTo>
                      <a:cubicBezTo>
                        <a:pt x="1365" y="10011"/>
                        <a:pt x="4749" y="12257"/>
                        <a:pt x="8702" y="12257"/>
                      </a:cubicBezTo>
                      <a:cubicBezTo>
                        <a:pt x="13849" y="12257"/>
                        <a:pt x="18029" y="8418"/>
                        <a:pt x="18029" y="3726"/>
                      </a:cubicBezTo>
                      <a:cubicBezTo>
                        <a:pt x="18029" y="2418"/>
                        <a:pt x="17716" y="1138"/>
                        <a:pt x="17091" y="1"/>
                      </a:cubicBezTo>
                      <a:close/>
                    </a:path>
                  </a:pathLst>
                </a:custGeom>
                <a:solidFill>
                  <a:srgbClr val="FFB3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54"/>
                <p:cNvSpPr/>
                <p:nvPr/>
              </p:nvSpPr>
              <p:spPr>
                <a:xfrm>
                  <a:off x="13265800" y="3084788"/>
                  <a:ext cx="815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1" h="6407" extrusionOk="0">
                      <a:moveTo>
                        <a:pt x="1412" y="1"/>
                      </a:moveTo>
                      <a:cubicBezTo>
                        <a:pt x="675" y="1"/>
                        <a:pt x="1" y="1720"/>
                        <a:pt x="218" y="2766"/>
                      </a:cubicBezTo>
                      <a:cubicBezTo>
                        <a:pt x="332" y="3165"/>
                        <a:pt x="474" y="5098"/>
                        <a:pt x="1185" y="6406"/>
                      </a:cubicBezTo>
                      <a:cubicBezTo>
                        <a:pt x="1185" y="6406"/>
                        <a:pt x="3260" y="4074"/>
                        <a:pt x="2351" y="1202"/>
                      </a:cubicBezTo>
                      <a:cubicBezTo>
                        <a:pt x="2073" y="334"/>
                        <a:pt x="1736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54"/>
                <p:cNvSpPr/>
                <p:nvPr/>
              </p:nvSpPr>
              <p:spPr>
                <a:xfrm>
                  <a:off x="12820500" y="3084788"/>
                  <a:ext cx="820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6407" extrusionOk="0">
                      <a:moveTo>
                        <a:pt x="1877" y="1"/>
                      </a:moveTo>
                      <a:cubicBezTo>
                        <a:pt x="1554" y="1"/>
                        <a:pt x="1217" y="334"/>
                        <a:pt x="939" y="1202"/>
                      </a:cubicBezTo>
                      <a:cubicBezTo>
                        <a:pt x="1" y="4074"/>
                        <a:pt x="2105" y="6406"/>
                        <a:pt x="2105" y="6406"/>
                      </a:cubicBezTo>
                      <a:cubicBezTo>
                        <a:pt x="2816" y="5098"/>
                        <a:pt x="2958" y="3165"/>
                        <a:pt x="3044" y="2766"/>
                      </a:cubicBezTo>
                      <a:cubicBezTo>
                        <a:pt x="3281" y="1720"/>
                        <a:pt x="2612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54"/>
                <p:cNvSpPr/>
                <p:nvPr/>
              </p:nvSpPr>
              <p:spPr>
                <a:xfrm>
                  <a:off x="13084250" y="3389963"/>
                  <a:ext cx="66150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3044" extrusionOk="0">
                      <a:moveTo>
                        <a:pt x="1537" y="0"/>
                      </a:moveTo>
                      <a:lnTo>
                        <a:pt x="1" y="2105"/>
                      </a:lnTo>
                      <a:lnTo>
                        <a:pt x="911" y="3043"/>
                      </a:lnTo>
                      <a:lnTo>
                        <a:pt x="2646" y="768"/>
                      </a:lnTo>
                      <a:lnTo>
                        <a:pt x="15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54"/>
                <p:cNvSpPr/>
                <p:nvPr/>
              </p:nvSpPr>
              <p:spPr>
                <a:xfrm>
                  <a:off x="13018150" y="3389963"/>
                  <a:ext cx="66125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3044" extrusionOk="0">
                      <a:moveTo>
                        <a:pt x="1109" y="0"/>
                      </a:moveTo>
                      <a:lnTo>
                        <a:pt x="0" y="768"/>
                      </a:lnTo>
                      <a:lnTo>
                        <a:pt x="1735" y="3043"/>
                      </a:lnTo>
                      <a:lnTo>
                        <a:pt x="2645" y="2105"/>
                      </a:lnTo>
                      <a:lnTo>
                        <a:pt x="1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54"/>
                <p:cNvSpPr/>
                <p:nvPr/>
              </p:nvSpPr>
              <p:spPr>
                <a:xfrm>
                  <a:off x="13099900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1" y="0"/>
                      </a:moveTo>
                      <a:lnTo>
                        <a:pt x="1" y="939"/>
                      </a:lnTo>
                      <a:cubicBezTo>
                        <a:pt x="1" y="939"/>
                        <a:pt x="1565" y="2019"/>
                        <a:pt x="2332" y="2617"/>
                      </a:cubicBezTo>
                      <a:cubicBezTo>
                        <a:pt x="2730" y="2911"/>
                        <a:pt x="3469" y="3076"/>
                        <a:pt x="4162" y="3076"/>
                      </a:cubicBezTo>
                      <a:cubicBezTo>
                        <a:pt x="4808" y="3076"/>
                        <a:pt x="5412" y="2932"/>
                        <a:pt x="5659" y="2617"/>
                      </a:cubicBezTo>
                      <a:cubicBezTo>
                        <a:pt x="6058" y="1991"/>
                        <a:pt x="5773" y="1166"/>
                        <a:pt x="5062" y="996"/>
                      </a:cubicBezTo>
                      <a:cubicBezTo>
                        <a:pt x="4522" y="882"/>
                        <a:pt x="3584" y="0"/>
                        <a:pt x="35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54"/>
                <p:cNvSpPr/>
                <p:nvPr/>
              </p:nvSpPr>
              <p:spPr>
                <a:xfrm>
                  <a:off x="12916475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2503" y="0"/>
                      </a:moveTo>
                      <a:cubicBezTo>
                        <a:pt x="2503" y="0"/>
                        <a:pt x="1565" y="882"/>
                        <a:pt x="1025" y="996"/>
                      </a:cubicBezTo>
                      <a:cubicBezTo>
                        <a:pt x="314" y="1166"/>
                        <a:pt x="1" y="1991"/>
                        <a:pt x="427" y="2617"/>
                      </a:cubicBezTo>
                      <a:cubicBezTo>
                        <a:pt x="674" y="2932"/>
                        <a:pt x="1279" y="3076"/>
                        <a:pt x="1925" y="3076"/>
                      </a:cubicBezTo>
                      <a:cubicBezTo>
                        <a:pt x="2617" y="3076"/>
                        <a:pt x="3357" y="2911"/>
                        <a:pt x="3755" y="2617"/>
                      </a:cubicBezTo>
                      <a:cubicBezTo>
                        <a:pt x="4522" y="2019"/>
                        <a:pt x="6058" y="939"/>
                        <a:pt x="6058" y="939"/>
                      </a:cubicBezTo>
                      <a:lnTo>
                        <a:pt x="60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54"/>
                <p:cNvSpPr/>
                <p:nvPr/>
              </p:nvSpPr>
              <p:spPr>
                <a:xfrm>
                  <a:off x="12797750" y="2835438"/>
                  <a:ext cx="5730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" h="8447" extrusionOk="0">
                      <a:moveTo>
                        <a:pt x="11461" y="1"/>
                      </a:moveTo>
                      <a:cubicBezTo>
                        <a:pt x="7451" y="1"/>
                        <a:pt x="2503" y="1679"/>
                        <a:pt x="371" y="6655"/>
                      </a:cubicBezTo>
                      <a:cubicBezTo>
                        <a:pt x="1" y="7593"/>
                        <a:pt x="1849" y="8446"/>
                        <a:pt x="1849" y="8446"/>
                      </a:cubicBezTo>
                      <a:lnTo>
                        <a:pt x="11461" y="7053"/>
                      </a:lnTo>
                      <a:lnTo>
                        <a:pt x="21073" y="8446"/>
                      </a:lnTo>
                      <a:cubicBezTo>
                        <a:pt x="21073" y="8446"/>
                        <a:pt x="22921" y="7622"/>
                        <a:pt x="22551" y="6655"/>
                      </a:cubicBezTo>
                      <a:cubicBezTo>
                        <a:pt x="20418" y="1679"/>
                        <a:pt x="15470" y="1"/>
                        <a:pt x="114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54"/>
                <p:cNvSpPr/>
                <p:nvPr/>
              </p:nvSpPr>
              <p:spPr>
                <a:xfrm>
                  <a:off x="13032375" y="3284738"/>
                  <a:ext cx="10380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" h="2504" extrusionOk="0">
                      <a:moveTo>
                        <a:pt x="2076" y="1"/>
                      </a:moveTo>
                      <a:cubicBezTo>
                        <a:pt x="938" y="1"/>
                        <a:pt x="0" y="541"/>
                        <a:pt x="0" y="1252"/>
                      </a:cubicBezTo>
                      <a:cubicBezTo>
                        <a:pt x="0" y="1934"/>
                        <a:pt x="938" y="2503"/>
                        <a:pt x="2076" y="2503"/>
                      </a:cubicBezTo>
                      <a:cubicBezTo>
                        <a:pt x="3213" y="2503"/>
                        <a:pt x="4152" y="1934"/>
                        <a:pt x="4152" y="1252"/>
                      </a:cubicBezTo>
                      <a:cubicBezTo>
                        <a:pt x="4152" y="541"/>
                        <a:pt x="3213" y="1"/>
                        <a:pt x="20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54"/>
                <p:cNvSpPr/>
                <p:nvPr/>
              </p:nvSpPr>
              <p:spPr>
                <a:xfrm>
                  <a:off x="12995400" y="3263413"/>
                  <a:ext cx="17705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2" h="2504" extrusionOk="0">
                      <a:moveTo>
                        <a:pt x="1820" y="1"/>
                      </a:moveTo>
                      <a:cubicBezTo>
                        <a:pt x="1223" y="86"/>
                        <a:pt x="711" y="456"/>
                        <a:pt x="427" y="996"/>
                      </a:cubicBezTo>
                      <a:lnTo>
                        <a:pt x="57" y="1735"/>
                      </a:lnTo>
                      <a:cubicBezTo>
                        <a:pt x="0" y="1821"/>
                        <a:pt x="57" y="1934"/>
                        <a:pt x="171" y="1963"/>
                      </a:cubicBezTo>
                      <a:cubicBezTo>
                        <a:pt x="1280" y="2247"/>
                        <a:pt x="2417" y="2446"/>
                        <a:pt x="3555" y="2503"/>
                      </a:cubicBezTo>
                      <a:cubicBezTo>
                        <a:pt x="4692" y="2446"/>
                        <a:pt x="5830" y="2247"/>
                        <a:pt x="6939" y="1963"/>
                      </a:cubicBezTo>
                      <a:cubicBezTo>
                        <a:pt x="7053" y="1934"/>
                        <a:pt x="7081" y="1821"/>
                        <a:pt x="7053" y="1735"/>
                      </a:cubicBezTo>
                      <a:lnTo>
                        <a:pt x="6655" y="996"/>
                      </a:lnTo>
                      <a:cubicBezTo>
                        <a:pt x="6399" y="456"/>
                        <a:pt x="5887" y="86"/>
                        <a:pt x="52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54"/>
                <p:cNvSpPr/>
                <p:nvPr/>
              </p:nvSpPr>
              <p:spPr>
                <a:xfrm>
                  <a:off x="13148250" y="3527888"/>
                  <a:ext cx="604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342" extrusionOk="0">
                      <a:moveTo>
                        <a:pt x="0" y="0"/>
                      </a:moveTo>
                      <a:lnTo>
                        <a:pt x="0" y="341"/>
                      </a:lnTo>
                      <a:lnTo>
                        <a:pt x="2417" y="341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rgbClr val="0947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54"/>
                <p:cNvSpPr/>
                <p:nvPr/>
              </p:nvSpPr>
              <p:spPr>
                <a:xfrm>
                  <a:off x="13148250" y="3532138"/>
                  <a:ext cx="60450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447" extrusionOk="0">
                      <a:moveTo>
                        <a:pt x="2190" y="200"/>
                      </a:moveTo>
                      <a:lnTo>
                        <a:pt x="2190" y="1508"/>
                      </a:lnTo>
                      <a:lnTo>
                        <a:pt x="1195" y="2190"/>
                      </a:lnTo>
                      <a:lnTo>
                        <a:pt x="199" y="1508"/>
                      </a:lnTo>
                      <a:lnTo>
                        <a:pt x="199" y="200"/>
                      </a:lnTo>
                      <a:close/>
                      <a:moveTo>
                        <a:pt x="0" y="1"/>
                      </a:moveTo>
                      <a:lnTo>
                        <a:pt x="0" y="1622"/>
                      </a:lnTo>
                      <a:lnTo>
                        <a:pt x="1195" y="2446"/>
                      </a:lnTo>
                      <a:lnTo>
                        <a:pt x="2417" y="1622"/>
                      </a:lnTo>
                      <a:lnTo>
                        <a:pt x="241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54"/>
                <p:cNvSpPr/>
                <p:nvPr/>
              </p:nvSpPr>
              <p:spPr>
                <a:xfrm>
                  <a:off x="12964825" y="3527888"/>
                  <a:ext cx="63300" cy="2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024" extrusionOk="0">
                      <a:moveTo>
                        <a:pt x="256" y="0"/>
                      </a:moveTo>
                      <a:cubicBezTo>
                        <a:pt x="114" y="0"/>
                        <a:pt x="1" y="85"/>
                        <a:pt x="1" y="228"/>
                      </a:cubicBezTo>
                      <a:lnTo>
                        <a:pt x="1" y="768"/>
                      </a:lnTo>
                      <a:cubicBezTo>
                        <a:pt x="1" y="910"/>
                        <a:pt x="114" y="1024"/>
                        <a:pt x="256" y="1024"/>
                      </a:cubicBezTo>
                      <a:lnTo>
                        <a:pt x="2275" y="1024"/>
                      </a:lnTo>
                      <a:cubicBezTo>
                        <a:pt x="2418" y="1024"/>
                        <a:pt x="2531" y="910"/>
                        <a:pt x="2531" y="768"/>
                      </a:cubicBezTo>
                      <a:lnTo>
                        <a:pt x="2531" y="228"/>
                      </a:lnTo>
                      <a:cubicBezTo>
                        <a:pt x="2531" y="85"/>
                        <a:pt x="2418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54"/>
                <p:cNvSpPr/>
                <p:nvPr/>
              </p:nvSpPr>
              <p:spPr>
                <a:xfrm>
                  <a:off x="13038050" y="2872413"/>
                  <a:ext cx="92450" cy="9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" h="3698" extrusionOk="0">
                      <a:moveTo>
                        <a:pt x="1849" y="0"/>
                      </a:moveTo>
                      <a:cubicBezTo>
                        <a:pt x="825" y="0"/>
                        <a:pt x="1" y="825"/>
                        <a:pt x="1" y="1849"/>
                      </a:cubicBezTo>
                      <a:cubicBezTo>
                        <a:pt x="1" y="2873"/>
                        <a:pt x="825" y="3697"/>
                        <a:pt x="1849" y="3697"/>
                      </a:cubicBezTo>
                      <a:cubicBezTo>
                        <a:pt x="2873" y="3697"/>
                        <a:pt x="3697" y="2873"/>
                        <a:pt x="3697" y="1849"/>
                      </a:cubicBezTo>
                      <a:cubicBezTo>
                        <a:pt x="3697" y="825"/>
                        <a:pt x="2873" y="0"/>
                        <a:pt x="1849" y="0"/>
                      </a:cubicBezTo>
                      <a:close/>
                    </a:path>
                  </a:pathLst>
                </a:custGeom>
                <a:solidFill>
                  <a:srgbClr val="FFD1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54"/>
                <p:cNvSpPr/>
                <p:nvPr/>
              </p:nvSpPr>
              <p:spPr>
                <a:xfrm>
                  <a:off x="12722400" y="3370763"/>
                  <a:ext cx="208325" cy="1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3" h="7281" extrusionOk="0">
                      <a:moveTo>
                        <a:pt x="1" y="1"/>
                      </a:moveTo>
                      <a:lnTo>
                        <a:pt x="2702" y="4124"/>
                      </a:lnTo>
                      <a:cubicBezTo>
                        <a:pt x="2987" y="4550"/>
                        <a:pt x="3385" y="4892"/>
                        <a:pt x="3868" y="5148"/>
                      </a:cubicBezTo>
                      <a:lnTo>
                        <a:pt x="8048" y="7280"/>
                      </a:lnTo>
                      <a:lnTo>
                        <a:pt x="8333" y="5034"/>
                      </a:lnTo>
                      <a:lnTo>
                        <a:pt x="8333" y="5034"/>
                      </a:lnTo>
                      <a:cubicBezTo>
                        <a:pt x="7889" y="5247"/>
                        <a:pt x="7413" y="5360"/>
                        <a:pt x="6938" y="5360"/>
                      </a:cubicBezTo>
                      <a:cubicBezTo>
                        <a:pt x="6651" y="5360"/>
                        <a:pt x="6364" y="5319"/>
                        <a:pt x="6086" y="5233"/>
                      </a:cubicBezTo>
                      <a:cubicBezTo>
                        <a:pt x="4863" y="4892"/>
                        <a:pt x="3953" y="4522"/>
                        <a:pt x="3783" y="4295"/>
                      </a:cubicBezTo>
                      <a:cubicBezTo>
                        <a:pt x="3637" y="4100"/>
                        <a:pt x="3720" y="3405"/>
                        <a:pt x="3533" y="3405"/>
                      </a:cubicBezTo>
                      <a:cubicBezTo>
                        <a:pt x="3501" y="3405"/>
                        <a:pt x="3462" y="3425"/>
                        <a:pt x="3413" y="3470"/>
                      </a:cubicBezTo>
                      <a:cubicBezTo>
                        <a:pt x="3360" y="3514"/>
                        <a:pt x="3299" y="3534"/>
                        <a:pt x="3234" y="3534"/>
                      </a:cubicBezTo>
                      <a:cubicBezTo>
                        <a:pt x="2879" y="3534"/>
                        <a:pt x="2371" y="2950"/>
                        <a:pt x="1963" y="2446"/>
                      </a:cubicBezTo>
                      <a:cubicBezTo>
                        <a:pt x="1479" y="1878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54"/>
                <p:cNvSpPr/>
                <p:nvPr/>
              </p:nvSpPr>
              <p:spPr>
                <a:xfrm>
                  <a:off x="13124775" y="3550638"/>
                  <a:ext cx="201925" cy="1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7991" extrusionOk="0">
                      <a:moveTo>
                        <a:pt x="5091" y="0"/>
                      </a:moveTo>
                      <a:cubicBezTo>
                        <a:pt x="4977" y="540"/>
                        <a:pt x="4920" y="1081"/>
                        <a:pt x="4920" y="1649"/>
                      </a:cubicBezTo>
                      <a:cubicBezTo>
                        <a:pt x="4896" y="1866"/>
                        <a:pt x="4870" y="2095"/>
                        <a:pt x="4841" y="2330"/>
                      </a:cubicBezTo>
                      <a:lnTo>
                        <a:pt x="4841" y="2330"/>
                      </a:lnTo>
                      <a:cubicBezTo>
                        <a:pt x="4839" y="2321"/>
                        <a:pt x="4837" y="2312"/>
                        <a:pt x="4835" y="2303"/>
                      </a:cubicBezTo>
                      <a:lnTo>
                        <a:pt x="4835" y="2303"/>
                      </a:lnTo>
                      <a:cubicBezTo>
                        <a:pt x="4836" y="2321"/>
                        <a:pt x="4837" y="2339"/>
                        <a:pt x="4838" y="2356"/>
                      </a:cubicBezTo>
                      <a:lnTo>
                        <a:pt x="4838" y="2356"/>
                      </a:lnTo>
                      <a:cubicBezTo>
                        <a:pt x="4839" y="2348"/>
                        <a:pt x="4840" y="2339"/>
                        <a:pt x="4841" y="2330"/>
                      </a:cubicBezTo>
                      <a:lnTo>
                        <a:pt x="4841" y="2330"/>
                      </a:lnTo>
                      <a:cubicBezTo>
                        <a:pt x="4871" y="2460"/>
                        <a:pt x="4922" y="2568"/>
                        <a:pt x="4949" y="2702"/>
                      </a:cubicBezTo>
                      <a:cubicBezTo>
                        <a:pt x="5404" y="4095"/>
                        <a:pt x="5688" y="5517"/>
                        <a:pt x="5830" y="6967"/>
                      </a:cubicBezTo>
                      <a:lnTo>
                        <a:pt x="8077" y="6597"/>
                      </a:lnTo>
                      <a:cubicBezTo>
                        <a:pt x="8077" y="6597"/>
                        <a:pt x="6484" y="6114"/>
                        <a:pt x="6143" y="4578"/>
                      </a:cubicBezTo>
                      <a:cubicBezTo>
                        <a:pt x="5802" y="3014"/>
                        <a:pt x="5290" y="2048"/>
                        <a:pt x="5347" y="1194"/>
                      </a:cubicBezTo>
                      <a:cubicBezTo>
                        <a:pt x="5375" y="768"/>
                        <a:pt x="5318" y="341"/>
                        <a:pt x="5091" y="0"/>
                      </a:cubicBezTo>
                      <a:close/>
                      <a:moveTo>
                        <a:pt x="4838" y="2356"/>
                      </a:moveTo>
                      <a:cubicBezTo>
                        <a:pt x="4628" y="4056"/>
                        <a:pt x="4305" y="6079"/>
                        <a:pt x="3982" y="6427"/>
                      </a:cubicBezTo>
                      <a:cubicBezTo>
                        <a:pt x="3385" y="7024"/>
                        <a:pt x="1" y="7934"/>
                        <a:pt x="1" y="7934"/>
                      </a:cubicBezTo>
                      <a:lnTo>
                        <a:pt x="4522" y="7991"/>
                      </a:lnTo>
                      <a:lnTo>
                        <a:pt x="4551" y="7820"/>
                      </a:lnTo>
                      <a:lnTo>
                        <a:pt x="4551" y="7792"/>
                      </a:lnTo>
                      <a:lnTo>
                        <a:pt x="4579" y="7593"/>
                      </a:lnTo>
                      <a:lnTo>
                        <a:pt x="4608" y="7394"/>
                      </a:lnTo>
                      <a:lnTo>
                        <a:pt x="4608" y="7337"/>
                      </a:lnTo>
                      <a:lnTo>
                        <a:pt x="4636" y="7166"/>
                      </a:lnTo>
                      <a:lnTo>
                        <a:pt x="4636" y="7138"/>
                      </a:lnTo>
                      <a:lnTo>
                        <a:pt x="4693" y="6910"/>
                      </a:lnTo>
                      <a:lnTo>
                        <a:pt x="4693" y="6853"/>
                      </a:lnTo>
                      <a:cubicBezTo>
                        <a:pt x="4693" y="6796"/>
                        <a:pt x="4693" y="6711"/>
                        <a:pt x="4721" y="6654"/>
                      </a:cubicBezTo>
                      <a:lnTo>
                        <a:pt x="4721" y="6597"/>
                      </a:lnTo>
                      <a:lnTo>
                        <a:pt x="4750" y="6341"/>
                      </a:lnTo>
                      <a:lnTo>
                        <a:pt x="4750" y="6313"/>
                      </a:lnTo>
                      <a:lnTo>
                        <a:pt x="4778" y="6086"/>
                      </a:lnTo>
                      <a:lnTo>
                        <a:pt x="4778" y="6029"/>
                      </a:lnTo>
                      <a:lnTo>
                        <a:pt x="4807" y="5773"/>
                      </a:lnTo>
                      <a:cubicBezTo>
                        <a:pt x="4807" y="5687"/>
                        <a:pt x="4835" y="5602"/>
                        <a:pt x="4835" y="5517"/>
                      </a:cubicBezTo>
                      <a:lnTo>
                        <a:pt x="4835" y="5431"/>
                      </a:lnTo>
                      <a:lnTo>
                        <a:pt x="4863" y="5232"/>
                      </a:lnTo>
                      <a:lnTo>
                        <a:pt x="4863" y="5176"/>
                      </a:lnTo>
                      <a:cubicBezTo>
                        <a:pt x="4863" y="5090"/>
                        <a:pt x="4863" y="5005"/>
                        <a:pt x="4863" y="4920"/>
                      </a:cubicBezTo>
                      <a:lnTo>
                        <a:pt x="4863" y="4834"/>
                      </a:lnTo>
                      <a:lnTo>
                        <a:pt x="4863" y="4635"/>
                      </a:lnTo>
                      <a:lnTo>
                        <a:pt x="4863" y="4578"/>
                      </a:lnTo>
                      <a:lnTo>
                        <a:pt x="4863" y="4322"/>
                      </a:lnTo>
                      <a:lnTo>
                        <a:pt x="4863" y="4266"/>
                      </a:lnTo>
                      <a:lnTo>
                        <a:pt x="4863" y="4067"/>
                      </a:lnTo>
                      <a:lnTo>
                        <a:pt x="4863" y="3981"/>
                      </a:lnTo>
                      <a:lnTo>
                        <a:pt x="4863" y="3725"/>
                      </a:lnTo>
                      <a:cubicBezTo>
                        <a:pt x="4863" y="3395"/>
                        <a:pt x="4863" y="2904"/>
                        <a:pt x="4838" y="235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54"/>
                <p:cNvSpPr/>
                <p:nvPr/>
              </p:nvSpPr>
              <p:spPr>
                <a:xfrm>
                  <a:off x="12918625" y="3591138"/>
                  <a:ext cx="124425" cy="1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7" h="6343" extrusionOk="0">
                      <a:moveTo>
                        <a:pt x="85" y="1"/>
                      </a:moveTo>
                      <a:cubicBezTo>
                        <a:pt x="85" y="257"/>
                        <a:pt x="57" y="484"/>
                        <a:pt x="29" y="683"/>
                      </a:cubicBezTo>
                      <a:cubicBezTo>
                        <a:pt x="0" y="1053"/>
                        <a:pt x="0" y="1337"/>
                        <a:pt x="0" y="1622"/>
                      </a:cubicBezTo>
                      <a:lnTo>
                        <a:pt x="0" y="1707"/>
                      </a:lnTo>
                      <a:lnTo>
                        <a:pt x="0" y="1792"/>
                      </a:lnTo>
                      <a:lnTo>
                        <a:pt x="0" y="2105"/>
                      </a:lnTo>
                      <a:lnTo>
                        <a:pt x="0" y="2162"/>
                      </a:lnTo>
                      <a:lnTo>
                        <a:pt x="0" y="2333"/>
                      </a:lnTo>
                      <a:lnTo>
                        <a:pt x="0" y="2447"/>
                      </a:lnTo>
                      <a:lnTo>
                        <a:pt x="0" y="2589"/>
                      </a:lnTo>
                      <a:lnTo>
                        <a:pt x="0" y="2674"/>
                      </a:lnTo>
                      <a:lnTo>
                        <a:pt x="0" y="2902"/>
                      </a:lnTo>
                      <a:lnTo>
                        <a:pt x="0" y="3015"/>
                      </a:lnTo>
                      <a:lnTo>
                        <a:pt x="0" y="3157"/>
                      </a:lnTo>
                      <a:lnTo>
                        <a:pt x="0" y="3300"/>
                      </a:lnTo>
                      <a:cubicBezTo>
                        <a:pt x="0" y="3356"/>
                        <a:pt x="0" y="3442"/>
                        <a:pt x="0" y="3499"/>
                      </a:cubicBezTo>
                      <a:lnTo>
                        <a:pt x="0" y="3641"/>
                      </a:lnTo>
                      <a:lnTo>
                        <a:pt x="0" y="3755"/>
                      </a:lnTo>
                      <a:lnTo>
                        <a:pt x="0" y="3897"/>
                      </a:lnTo>
                      <a:lnTo>
                        <a:pt x="0" y="4039"/>
                      </a:lnTo>
                      <a:cubicBezTo>
                        <a:pt x="0" y="4096"/>
                        <a:pt x="0" y="4181"/>
                        <a:pt x="29" y="4238"/>
                      </a:cubicBezTo>
                      <a:lnTo>
                        <a:pt x="29" y="4352"/>
                      </a:lnTo>
                      <a:lnTo>
                        <a:pt x="57" y="4494"/>
                      </a:lnTo>
                      <a:lnTo>
                        <a:pt x="57" y="4608"/>
                      </a:lnTo>
                      <a:cubicBezTo>
                        <a:pt x="57" y="4693"/>
                        <a:pt x="85" y="4778"/>
                        <a:pt x="85" y="4892"/>
                      </a:cubicBezTo>
                      <a:lnTo>
                        <a:pt x="85" y="4921"/>
                      </a:lnTo>
                      <a:lnTo>
                        <a:pt x="114" y="5091"/>
                      </a:lnTo>
                      <a:lnTo>
                        <a:pt x="114" y="5148"/>
                      </a:lnTo>
                      <a:cubicBezTo>
                        <a:pt x="142" y="5319"/>
                        <a:pt x="171" y="5489"/>
                        <a:pt x="199" y="5631"/>
                      </a:cubicBezTo>
                      <a:cubicBezTo>
                        <a:pt x="228" y="5916"/>
                        <a:pt x="256" y="6143"/>
                        <a:pt x="313" y="6342"/>
                      </a:cubicBezTo>
                      <a:lnTo>
                        <a:pt x="4977" y="6314"/>
                      </a:lnTo>
                      <a:cubicBezTo>
                        <a:pt x="4977" y="6314"/>
                        <a:pt x="1621" y="5404"/>
                        <a:pt x="1024" y="4807"/>
                      </a:cubicBezTo>
                      <a:cubicBezTo>
                        <a:pt x="654" y="4409"/>
                        <a:pt x="285" y="1792"/>
                        <a:pt x="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54"/>
                <p:cNvSpPr/>
                <p:nvPr/>
              </p:nvSpPr>
              <p:spPr>
                <a:xfrm>
                  <a:off x="13084250" y="3832163"/>
                  <a:ext cx="1052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7650" extrusionOk="0">
                      <a:moveTo>
                        <a:pt x="1" y="0"/>
                      </a:moveTo>
                      <a:lnTo>
                        <a:pt x="655" y="7649"/>
                      </a:lnTo>
                      <a:lnTo>
                        <a:pt x="4210" y="7649"/>
                      </a:lnTo>
                      <a:lnTo>
                        <a:pt x="2674" y="7194"/>
                      </a:lnTo>
                      <a:cubicBezTo>
                        <a:pt x="1849" y="6939"/>
                        <a:pt x="1309" y="6228"/>
                        <a:pt x="1252" y="5403"/>
                      </a:cubicBezTo>
                      <a:lnTo>
                        <a:pt x="1167" y="4095"/>
                      </a:lnTo>
                      <a:lnTo>
                        <a:pt x="1650" y="3611"/>
                      </a:lnTo>
                      <a:lnTo>
                        <a:pt x="996" y="29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54"/>
                <p:cNvSpPr/>
                <p:nvPr/>
              </p:nvSpPr>
              <p:spPr>
                <a:xfrm>
                  <a:off x="12979050" y="3832163"/>
                  <a:ext cx="105225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9" h="7650" extrusionOk="0">
                      <a:moveTo>
                        <a:pt x="4209" y="0"/>
                      </a:moveTo>
                      <a:lnTo>
                        <a:pt x="3214" y="2957"/>
                      </a:lnTo>
                      <a:lnTo>
                        <a:pt x="2560" y="3611"/>
                      </a:lnTo>
                      <a:lnTo>
                        <a:pt x="3071" y="4095"/>
                      </a:lnTo>
                      <a:lnTo>
                        <a:pt x="2986" y="5403"/>
                      </a:lnTo>
                      <a:cubicBezTo>
                        <a:pt x="2929" y="6228"/>
                        <a:pt x="2361" y="6939"/>
                        <a:pt x="1564" y="7194"/>
                      </a:cubicBezTo>
                      <a:lnTo>
                        <a:pt x="0" y="7649"/>
                      </a:lnTo>
                      <a:lnTo>
                        <a:pt x="3555" y="7649"/>
                      </a:lnTo>
                      <a:lnTo>
                        <a:pt x="42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54"/>
                <p:cNvSpPr/>
                <p:nvPr/>
              </p:nvSpPr>
              <p:spPr>
                <a:xfrm>
                  <a:off x="12912925" y="2885913"/>
                  <a:ext cx="457850" cy="1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4" h="6428" extrusionOk="0">
                      <a:moveTo>
                        <a:pt x="14020" y="1"/>
                      </a:moveTo>
                      <a:lnTo>
                        <a:pt x="14020" y="1"/>
                      </a:lnTo>
                      <a:cubicBezTo>
                        <a:pt x="14048" y="29"/>
                        <a:pt x="16323" y="3214"/>
                        <a:pt x="15925" y="4067"/>
                      </a:cubicBezTo>
                      <a:cubicBezTo>
                        <a:pt x="15870" y="4182"/>
                        <a:pt x="15683" y="4227"/>
                        <a:pt x="15384" y="4227"/>
                      </a:cubicBezTo>
                      <a:cubicBezTo>
                        <a:pt x="14223" y="4227"/>
                        <a:pt x="11371" y="3542"/>
                        <a:pt x="7972" y="3542"/>
                      </a:cubicBezTo>
                      <a:cubicBezTo>
                        <a:pt x="5932" y="3542"/>
                        <a:pt x="3695" y="3789"/>
                        <a:pt x="1508" y="4579"/>
                      </a:cubicBezTo>
                      <a:cubicBezTo>
                        <a:pt x="313" y="5006"/>
                        <a:pt x="1" y="5489"/>
                        <a:pt x="285" y="6001"/>
                      </a:cubicBezTo>
                      <a:lnTo>
                        <a:pt x="6854" y="5062"/>
                      </a:lnTo>
                      <a:lnTo>
                        <a:pt x="16466" y="6427"/>
                      </a:lnTo>
                      <a:cubicBezTo>
                        <a:pt x="16466" y="6427"/>
                        <a:pt x="18314" y="5574"/>
                        <a:pt x="17916" y="4664"/>
                      </a:cubicBezTo>
                      <a:cubicBezTo>
                        <a:pt x="17120" y="2731"/>
                        <a:pt x="15755" y="1110"/>
                        <a:pt x="140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54"/>
                <p:cNvSpPr/>
                <p:nvPr/>
              </p:nvSpPr>
              <p:spPr>
                <a:xfrm>
                  <a:off x="12843975" y="2986863"/>
                  <a:ext cx="48060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5120" extrusionOk="0">
                      <a:moveTo>
                        <a:pt x="9612" y="1"/>
                      </a:moveTo>
                      <a:cubicBezTo>
                        <a:pt x="2105" y="1"/>
                        <a:pt x="0" y="2389"/>
                        <a:pt x="0" y="2389"/>
                      </a:cubicBezTo>
                      <a:lnTo>
                        <a:pt x="0" y="5119"/>
                      </a:lnTo>
                      <a:lnTo>
                        <a:pt x="9612" y="4209"/>
                      </a:lnTo>
                      <a:lnTo>
                        <a:pt x="19224" y="5119"/>
                      </a:lnTo>
                      <a:lnTo>
                        <a:pt x="19224" y="2389"/>
                      </a:lnTo>
                      <a:cubicBezTo>
                        <a:pt x="19224" y="2389"/>
                        <a:pt x="17119" y="1"/>
                        <a:pt x="96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54"/>
                <p:cNvSpPr/>
                <p:nvPr/>
              </p:nvSpPr>
              <p:spPr>
                <a:xfrm>
                  <a:off x="12843975" y="3028813"/>
                  <a:ext cx="480600" cy="8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442" extrusionOk="0">
                      <a:moveTo>
                        <a:pt x="18257" y="1"/>
                      </a:moveTo>
                      <a:cubicBezTo>
                        <a:pt x="18257" y="1"/>
                        <a:pt x="18399" y="1280"/>
                        <a:pt x="14389" y="1422"/>
                      </a:cubicBezTo>
                      <a:cubicBezTo>
                        <a:pt x="10351" y="1536"/>
                        <a:pt x="3271" y="1593"/>
                        <a:pt x="0" y="3413"/>
                      </a:cubicBezTo>
                      <a:lnTo>
                        <a:pt x="9612" y="2560"/>
                      </a:lnTo>
                      <a:lnTo>
                        <a:pt x="19224" y="3441"/>
                      </a:lnTo>
                      <a:lnTo>
                        <a:pt x="19224" y="711"/>
                      </a:lnTo>
                      <a:cubicBezTo>
                        <a:pt x="18939" y="427"/>
                        <a:pt x="18598" y="171"/>
                        <a:pt x="182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54"/>
                <p:cNvSpPr/>
                <p:nvPr/>
              </p:nvSpPr>
              <p:spPr>
                <a:xfrm>
                  <a:off x="12843975" y="3077138"/>
                  <a:ext cx="48060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983" extrusionOk="0">
                      <a:moveTo>
                        <a:pt x="9354" y="0"/>
                      </a:moveTo>
                      <a:cubicBezTo>
                        <a:pt x="6171" y="0"/>
                        <a:pt x="3018" y="512"/>
                        <a:pt x="0" y="1508"/>
                      </a:cubicBezTo>
                      <a:cubicBezTo>
                        <a:pt x="1365" y="3982"/>
                        <a:pt x="9612" y="3982"/>
                        <a:pt x="9612" y="3982"/>
                      </a:cubicBezTo>
                      <a:cubicBezTo>
                        <a:pt x="9612" y="3982"/>
                        <a:pt x="17859" y="3982"/>
                        <a:pt x="19224" y="1508"/>
                      </a:cubicBezTo>
                      <a:cubicBezTo>
                        <a:pt x="16206" y="512"/>
                        <a:pt x="13053" y="0"/>
                        <a:pt x="9870" y="0"/>
                      </a:cubicBezTo>
                      <a:cubicBezTo>
                        <a:pt x="9784" y="0"/>
                        <a:pt x="9698" y="0"/>
                        <a:pt x="9612" y="1"/>
                      </a:cubicBezTo>
                      <a:cubicBezTo>
                        <a:pt x="9526" y="0"/>
                        <a:pt x="9440" y="0"/>
                        <a:pt x="93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54"/>
                <p:cNvSpPr/>
                <p:nvPr/>
              </p:nvSpPr>
              <p:spPr>
                <a:xfrm>
                  <a:off x="12950600" y="3087813"/>
                  <a:ext cx="373975" cy="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3556" extrusionOk="0">
                      <a:moveTo>
                        <a:pt x="10494" y="1"/>
                      </a:moveTo>
                      <a:cubicBezTo>
                        <a:pt x="10495" y="1"/>
                        <a:pt x="10495" y="1"/>
                        <a:pt x="10496" y="1"/>
                      </a:cubicBezTo>
                      <a:lnTo>
                        <a:pt x="10496" y="1"/>
                      </a:lnTo>
                      <a:cubicBezTo>
                        <a:pt x="10495" y="1"/>
                        <a:pt x="10494" y="1"/>
                        <a:pt x="10494" y="1"/>
                      </a:cubicBezTo>
                      <a:close/>
                      <a:moveTo>
                        <a:pt x="10496" y="1"/>
                      </a:moveTo>
                      <a:cubicBezTo>
                        <a:pt x="10570" y="16"/>
                        <a:pt x="12542" y="662"/>
                        <a:pt x="12627" y="1280"/>
                      </a:cubicBezTo>
                      <a:cubicBezTo>
                        <a:pt x="12700" y="1820"/>
                        <a:pt x="7273" y="3185"/>
                        <a:pt x="2313" y="3185"/>
                      </a:cubicBezTo>
                      <a:cubicBezTo>
                        <a:pt x="1522" y="3185"/>
                        <a:pt x="743" y="3150"/>
                        <a:pt x="1" y="3072"/>
                      </a:cubicBezTo>
                      <a:lnTo>
                        <a:pt x="1" y="3072"/>
                      </a:lnTo>
                      <a:cubicBezTo>
                        <a:pt x="1764" y="3385"/>
                        <a:pt x="3555" y="3527"/>
                        <a:pt x="5347" y="3555"/>
                      </a:cubicBezTo>
                      <a:cubicBezTo>
                        <a:pt x="5347" y="3555"/>
                        <a:pt x="13594" y="3555"/>
                        <a:pt x="14959" y="1081"/>
                      </a:cubicBezTo>
                      <a:cubicBezTo>
                        <a:pt x="13509" y="570"/>
                        <a:pt x="12031" y="229"/>
                        <a:pt x="104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85" name="Google Shape;2185;p54"/>
              <p:cNvSpPr/>
              <p:nvPr/>
            </p:nvSpPr>
            <p:spPr>
              <a:xfrm>
                <a:off x="7135206" y="2028570"/>
                <a:ext cx="152276" cy="12055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4230" extrusionOk="0">
                    <a:moveTo>
                      <a:pt x="2719" y="1"/>
                    </a:moveTo>
                    <a:cubicBezTo>
                      <a:pt x="2719" y="1"/>
                      <a:pt x="2549" y="20"/>
                      <a:pt x="2284" y="152"/>
                    </a:cubicBezTo>
                    <a:cubicBezTo>
                      <a:pt x="1907" y="265"/>
                      <a:pt x="1529" y="416"/>
                      <a:pt x="1171" y="624"/>
                    </a:cubicBezTo>
                    <a:cubicBezTo>
                      <a:pt x="944" y="756"/>
                      <a:pt x="718" y="907"/>
                      <a:pt x="510" y="1096"/>
                    </a:cubicBezTo>
                    <a:cubicBezTo>
                      <a:pt x="284" y="1322"/>
                      <a:pt x="114" y="1624"/>
                      <a:pt x="38" y="1945"/>
                    </a:cubicBezTo>
                    <a:cubicBezTo>
                      <a:pt x="0" y="2285"/>
                      <a:pt x="76" y="2662"/>
                      <a:pt x="284" y="2945"/>
                    </a:cubicBezTo>
                    <a:cubicBezTo>
                      <a:pt x="321" y="3021"/>
                      <a:pt x="378" y="3096"/>
                      <a:pt x="435" y="3153"/>
                    </a:cubicBezTo>
                    <a:lnTo>
                      <a:pt x="604" y="3361"/>
                    </a:lnTo>
                    <a:cubicBezTo>
                      <a:pt x="718" y="3493"/>
                      <a:pt x="850" y="3606"/>
                      <a:pt x="982" y="3700"/>
                    </a:cubicBezTo>
                    <a:lnTo>
                      <a:pt x="1095" y="3776"/>
                    </a:lnTo>
                    <a:lnTo>
                      <a:pt x="1208" y="3852"/>
                    </a:lnTo>
                    <a:lnTo>
                      <a:pt x="1454" y="3965"/>
                    </a:lnTo>
                    <a:cubicBezTo>
                      <a:pt x="1511" y="4021"/>
                      <a:pt x="1605" y="4040"/>
                      <a:pt x="1680" y="4078"/>
                    </a:cubicBezTo>
                    <a:cubicBezTo>
                      <a:pt x="1756" y="4097"/>
                      <a:pt x="1831" y="4135"/>
                      <a:pt x="1926" y="4154"/>
                    </a:cubicBezTo>
                    <a:cubicBezTo>
                      <a:pt x="2077" y="4191"/>
                      <a:pt x="2247" y="4229"/>
                      <a:pt x="2417" y="4229"/>
                    </a:cubicBezTo>
                    <a:lnTo>
                      <a:pt x="2662" y="4229"/>
                    </a:lnTo>
                    <a:lnTo>
                      <a:pt x="2907" y="4210"/>
                    </a:lnTo>
                    <a:cubicBezTo>
                      <a:pt x="3058" y="4210"/>
                      <a:pt x="3228" y="4172"/>
                      <a:pt x="3379" y="4135"/>
                    </a:cubicBezTo>
                    <a:cubicBezTo>
                      <a:pt x="3530" y="4097"/>
                      <a:pt x="3662" y="4040"/>
                      <a:pt x="3813" y="3984"/>
                    </a:cubicBezTo>
                    <a:cubicBezTo>
                      <a:pt x="4059" y="3870"/>
                      <a:pt x="4304" y="3738"/>
                      <a:pt x="4512" y="3549"/>
                    </a:cubicBezTo>
                    <a:cubicBezTo>
                      <a:pt x="4833" y="3304"/>
                      <a:pt x="5078" y="2964"/>
                      <a:pt x="5229" y="2568"/>
                    </a:cubicBezTo>
                    <a:cubicBezTo>
                      <a:pt x="5267" y="2474"/>
                      <a:pt x="5286" y="2360"/>
                      <a:pt x="5305" y="2247"/>
                    </a:cubicBezTo>
                    <a:lnTo>
                      <a:pt x="5342" y="2134"/>
                    </a:lnTo>
                    <a:lnTo>
                      <a:pt x="5286" y="2247"/>
                    </a:lnTo>
                    <a:cubicBezTo>
                      <a:pt x="5248" y="2360"/>
                      <a:pt x="5210" y="2455"/>
                      <a:pt x="5154" y="2549"/>
                    </a:cubicBezTo>
                    <a:cubicBezTo>
                      <a:pt x="4965" y="2889"/>
                      <a:pt x="4701" y="3172"/>
                      <a:pt x="4380" y="3398"/>
                    </a:cubicBezTo>
                    <a:cubicBezTo>
                      <a:pt x="4172" y="3531"/>
                      <a:pt x="3946" y="3663"/>
                      <a:pt x="3700" y="3738"/>
                    </a:cubicBezTo>
                    <a:cubicBezTo>
                      <a:pt x="3568" y="3776"/>
                      <a:pt x="3436" y="3814"/>
                      <a:pt x="3304" y="3852"/>
                    </a:cubicBezTo>
                    <a:cubicBezTo>
                      <a:pt x="3172" y="3889"/>
                      <a:pt x="3021" y="3908"/>
                      <a:pt x="2889" y="3908"/>
                    </a:cubicBezTo>
                    <a:lnTo>
                      <a:pt x="2662" y="3908"/>
                    </a:lnTo>
                    <a:cubicBezTo>
                      <a:pt x="2586" y="3908"/>
                      <a:pt x="2511" y="3889"/>
                      <a:pt x="2435" y="3889"/>
                    </a:cubicBezTo>
                    <a:cubicBezTo>
                      <a:pt x="2284" y="3870"/>
                      <a:pt x="2133" y="3852"/>
                      <a:pt x="2001" y="3814"/>
                    </a:cubicBezTo>
                    <a:cubicBezTo>
                      <a:pt x="1926" y="3795"/>
                      <a:pt x="1850" y="3776"/>
                      <a:pt x="1775" y="3738"/>
                    </a:cubicBezTo>
                    <a:cubicBezTo>
                      <a:pt x="1718" y="3700"/>
                      <a:pt x="1624" y="3682"/>
                      <a:pt x="1567" y="3644"/>
                    </a:cubicBezTo>
                    <a:lnTo>
                      <a:pt x="1378" y="3531"/>
                    </a:lnTo>
                    <a:lnTo>
                      <a:pt x="1265" y="3474"/>
                    </a:lnTo>
                    <a:lnTo>
                      <a:pt x="1190" y="3398"/>
                    </a:lnTo>
                    <a:cubicBezTo>
                      <a:pt x="1057" y="3323"/>
                      <a:pt x="944" y="3210"/>
                      <a:pt x="831" y="3096"/>
                    </a:cubicBezTo>
                    <a:lnTo>
                      <a:pt x="680" y="2927"/>
                    </a:lnTo>
                    <a:cubicBezTo>
                      <a:pt x="642" y="2870"/>
                      <a:pt x="586" y="2813"/>
                      <a:pt x="548" y="2757"/>
                    </a:cubicBezTo>
                    <a:cubicBezTo>
                      <a:pt x="378" y="2530"/>
                      <a:pt x="302" y="2247"/>
                      <a:pt x="321" y="1964"/>
                    </a:cubicBezTo>
                    <a:cubicBezTo>
                      <a:pt x="378" y="1700"/>
                      <a:pt x="491" y="1454"/>
                      <a:pt x="680" y="1247"/>
                    </a:cubicBezTo>
                    <a:cubicBezTo>
                      <a:pt x="869" y="1058"/>
                      <a:pt x="1057" y="888"/>
                      <a:pt x="1265" y="756"/>
                    </a:cubicBezTo>
                    <a:cubicBezTo>
                      <a:pt x="1586" y="529"/>
                      <a:pt x="1945" y="340"/>
                      <a:pt x="2303" y="171"/>
                    </a:cubicBezTo>
                    <a:cubicBezTo>
                      <a:pt x="2568" y="57"/>
                      <a:pt x="2719" y="1"/>
                      <a:pt x="2719" y="1"/>
                    </a:cubicBezTo>
                    <a:close/>
                  </a:path>
                </a:pathLst>
              </a:custGeom>
              <a:solidFill>
                <a:srgbClr val="DD92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4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1" name="Google Shape;3495;p74">
            <a:extLst>
              <a:ext uri="{FF2B5EF4-FFF2-40B4-BE49-F238E27FC236}">
                <a16:creationId xmlns:a16="http://schemas.microsoft.com/office/drawing/2014/main" id="{25CC464B-2AC6-9E0F-93E6-010498657496}"/>
              </a:ext>
            </a:extLst>
          </p:cNvPr>
          <p:cNvSpPr txBox="1">
            <a:spLocks/>
          </p:cNvSpPr>
          <p:nvPr/>
        </p:nvSpPr>
        <p:spPr>
          <a:xfrm>
            <a:off x="4480992" y="341880"/>
            <a:ext cx="2268333" cy="541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Patrick hand" panose="00000500000000000000" pitchFamily="2" charset="0"/>
              </a:rPr>
              <a:t>GHI NHỚ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21742D-103A-0DD7-FD02-01C889859B17}"/>
              </a:ext>
            </a:extLst>
          </p:cNvPr>
          <p:cNvGrpSpPr/>
          <p:nvPr/>
        </p:nvGrpSpPr>
        <p:grpSpPr>
          <a:xfrm>
            <a:off x="3795513" y="1201027"/>
            <a:ext cx="930300" cy="613800"/>
            <a:chOff x="4423475" y="679977"/>
            <a:chExt cx="930300" cy="613800"/>
          </a:xfrm>
        </p:grpSpPr>
        <p:grpSp>
          <p:nvGrpSpPr>
            <p:cNvPr id="257" name="Google Shape;1458;p44">
              <a:extLst>
                <a:ext uri="{FF2B5EF4-FFF2-40B4-BE49-F238E27FC236}">
                  <a16:creationId xmlns:a16="http://schemas.microsoft.com/office/drawing/2014/main" id="{F9062F4D-97ED-AB5F-B3C0-DE57C9DDE00D}"/>
                </a:ext>
              </a:extLst>
            </p:cNvPr>
            <p:cNvGrpSpPr/>
            <p:nvPr/>
          </p:nvGrpSpPr>
          <p:grpSpPr>
            <a:xfrm>
              <a:off x="4534325" y="679977"/>
              <a:ext cx="708600" cy="613800"/>
              <a:chOff x="5630139" y="665700"/>
              <a:chExt cx="708600" cy="613800"/>
            </a:xfrm>
          </p:grpSpPr>
          <p:sp>
            <p:nvSpPr>
              <p:cNvPr id="258" name="Google Shape;1459;p44">
                <a:extLst>
                  <a:ext uri="{FF2B5EF4-FFF2-40B4-BE49-F238E27FC236}">
                    <a16:creationId xmlns:a16="http://schemas.microsoft.com/office/drawing/2014/main" id="{097961AE-8EC9-B2F3-8EA0-5EEA8ABFBE0E}"/>
                  </a:ext>
                </a:extLst>
              </p:cNvPr>
              <p:cNvSpPr/>
              <p:nvPr/>
            </p:nvSpPr>
            <p:spPr>
              <a:xfrm>
                <a:off x="5630139" y="665700"/>
                <a:ext cx="708600" cy="6138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460;p44">
                <a:extLst>
                  <a:ext uri="{FF2B5EF4-FFF2-40B4-BE49-F238E27FC236}">
                    <a16:creationId xmlns:a16="http://schemas.microsoft.com/office/drawing/2014/main" id="{300C4D0D-8CCB-A5B2-1C01-9A8EB61C360E}"/>
                  </a:ext>
                </a:extLst>
              </p:cNvPr>
              <p:cNvSpPr/>
              <p:nvPr/>
            </p:nvSpPr>
            <p:spPr>
              <a:xfrm>
                <a:off x="5666900" y="697500"/>
                <a:ext cx="635100" cy="5502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1467;p44">
              <a:extLst>
                <a:ext uri="{FF2B5EF4-FFF2-40B4-BE49-F238E27FC236}">
                  <a16:creationId xmlns:a16="http://schemas.microsoft.com/office/drawing/2014/main" id="{95902867-CC61-357D-F9C9-8F1BC5D98FB5}"/>
                </a:ext>
              </a:extLst>
            </p:cNvPr>
            <p:cNvSpPr txBox="1">
              <a:spLocks/>
            </p:cNvSpPr>
            <p:nvPr/>
          </p:nvSpPr>
          <p:spPr>
            <a:xfrm>
              <a:off x="4423475" y="690177"/>
              <a:ext cx="9303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990"/>
              </a:pPr>
              <a:r>
                <a:rPr lang="en" sz="2800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Patrick hand" panose="00000500000000000000" pitchFamily="2" charset="0"/>
                </a:rPr>
                <a:t>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366F58-A24C-46A3-FA26-CD1BECA69B49}"/>
              </a:ext>
            </a:extLst>
          </p:cNvPr>
          <p:cNvGrpSpPr/>
          <p:nvPr/>
        </p:nvGrpSpPr>
        <p:grpSpPr>
          <a:xfrm>
            <a:off x="3795513" y="2277647"/>
            <a:ext cx="930300" cy="678900"/>
            <a:chOff x="3795513" y="2277647"/>
            <a:chExt cx="930300" cy="678900"/>
          </a:xfrm>
        </p:grpSpPr>
        <p:sp>
          <p:nvSpPr>
            <p:cNvPr id="262" name="Google Shape;1457;p44">
              <a:extLst>
                <a:ext uri="{FF2B5EF4-FFF2-40B4-BE49-F238E27FC236}">
                  <a16:creationId xmlns:a16="http://schemas.microsoft.com/office/drawing/2014/main" id="{5B45788D-F2B5-B6C8-D262-1230E90640A3}"/>
                </a:ext>
              </a:extLst>
            </p:cNvPr>
            <p:cNvSpPr/>
            <p:nvPr/>
          </p:nvSpPr>
          <p:spPr>
            <a:xfrm>
              <a:off x="3906363" y="2277647"/>
              <a:ext cx="708600" cy="6129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469;p44">
              <a:extLst>
                <a:ext uri="{FF2B5EF4-FFF2-40B4-BE49-F238E27FC236}">
                  <a16:creationId xmlns:a16="http://schemas.microsoft.com/office/drawing/2014/main" id="{07F3AA30-8635-8413-6BCC-EF2EAC50BDEF}"/>
                </a:ext>
              </a:extLst>
            </p:cNvPr>
            <p:cNvSpPr txBox="1">
              <a:spLocks/>
            </p:cNvSpPr>
            <p:nvPr/>
          </p:nvSpPr>
          <p:spPr>
            <a:xfrm>
              <a:off x="3795513" y="2363147"/>
              <a:ext cx="9303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990"/>
              </a:pPr>
              <a:r>
                <a:rPr lang="en" sz="2000" dirty="0">
                  <a:solidFill>
                    <a:srgbClr val="C00000"/>
                  </a:solidFill>
                  <a:latin typeface="Patrick hand" panose="00000500000000000000" pitchFamily="2" charset="0"/>
                </a:rPr>
                <a:t>02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B568F2-3E27-C190-731A-31FF3DB65EE5}"/>
              </a:ext>
            </a:extLst>
          </p:cNvPr>
          <p:cNvGrpSpPr/>
          <p:nvPr/>
        </p:nvGrpSpPr>
        <p:grpSpPr>
          <a:xfrm>
            <a:off x="3790092" y="3558232"/>
            <a:ext cx="930300" cy="627900"/>
            <a:chOff x="4423475" y="2726100"/>
            <a:chExt cx="930300" cy="627900"/>
          </a:xfrm>
        </p:grpSpPr>
        <p:sp>
          <p:nvSpPr>
            <p:cNvPr id="266" name="Google Shape;1456;p44">
              <a:extLst>
                <a:ext uri="{FF2B5EF4-FFF2-40B4-BE49-F238E27FC236}">
                  <a16:creationId xmlns:a16="http://schemas.microsoft.com/office/drawing/2014/main" id="{0FE7B219-F919-30F1-1F27-239960DA09FC}"/>
                </a:ext>
              </a:extLst>
            </p:cNvPr>
            <p:cNvSpPr/>
            <p:nvPr/>
          </p:nvSpPr>
          <p:spPr>
            <a:xfrm>
              <a:off x="4572500" y="2726100"/>
              <a:ext cx="627900" cy="6279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472;p44">
              <a:extLst>
                <a:ext uri="{FF2B5EF4-FFF2-40B4-BE49-F238E27FC236}">
                  <a16:creationId xmlns:a16="http://schemas.microsoft.com/office/drawing/2014/main" id="{311A2AD2-1A50-22F5-1BFE-EADA7F436AC9}"/>
                </a:ext>
              </a:extLst>
            </p:cNvPr>
            <p:cNvSpPr txBox="1">
              <a:spLocks/>
            </p:cNvSpPr>
            <p:nvPr/>
          </p:nvSpPr>
          <p:spPr>
            <a:xfrm>
              <a:off x="4423475" y="2735605"/>
              <a:ext cx="9303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990"/>
              </a:pPr>
              <a:r>
                <a:rPr lang="en" sz="2400" dirty="0">
                  <a:solidFill>
                    <a:schemeClr val="tx2">
                      <a:lumMod val="75000"/>
                    </a:schemeClr>
                  </a:solidFill>
                  <a:latin typeface="Patrick hand" panose="00000500000000000000" pitchFamily="2" charset="0"/>
                </a:rPr>
                <a:t>03</a:t>
              </a:r>
            </a:p>
          </p:txBody>
        </p: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DAFC8D7E-716C-BDDD-E36A-20333B4C0861}"/>
              </a:ext>
            </a:extLst>
          </p:cNvPr>
          <p:cNvSpPr txBox="1"/>
          <p:nvPr/>
        </p:nvSpPr>
        <p:spPr>
          <a:xfrm>
            <a:off x="4749999" y="1376126"/>
            <a:ext cx="669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Cần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tuân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thủ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các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quy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định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về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8FA0BEA-61A5-E0AA-610B-9A721BDCF034}"/>
              </a:ext>
            </a:extLst>
          </p:cNvPr>
          <p:cNvSpPr txBox="1"/>
          <p:nvPr/>
        </p:nvSpPr>
        <p:spPr>
          <a:xfrm>
            <a:off x="4749999" y="2114821"/>
            <a:ext cx="3641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Cần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ý </a:t>
            </a:r>
            <a:r>
              <a:rPr lang="en-US" sz="2000" dirty="0" err="1">
                <a:latin typeface="Patrick hand" panose="00000500000000000000" pitchFamily="2" charset="0"/>
              </a:rPr>
              <a:t>thức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thực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hiện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và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có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hiểu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biết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về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ảnh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hưởng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của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trong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B32A07D-4985-0DBC-02A4-CE9DFAF02A16}"/>
              </a:ext>
            </a:extLst>
          </p:cNvPr>
          <p:cNvSpPr txBox="1"/>
          <p:nvPr/>
        </p:nvSpPr>
        <p:spPr>
          <a:xfrm>
            <a:off x="4725813" y="3532023"/>
            <a:ext cx="363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Patrick hand" panose="00000500000000000000" pitchFamily="2" charset="0"/>
              </a:rPr>
              <a:t>Tham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thảo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luận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về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ảnh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hưởng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của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tốc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độ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trong</a:t>
            </a:r>
            <a:r>
              <a:rPr lang="en-US" sz="2000" dirty="0">
                <a:latin typeface="Patrick hand" panose="00000500000000000000" pitchFamily="2" charset="0"/>
              </a:rPr>
              <a:t> an </a:t>
            </a:r>
            <a:r>
              <a:rPr lang="en-US" sz="2000" dirty="0" err="1">
                <a:latin typeface="Patrick hand" panose="00000500000000000000" pitchFamily="2" charset="0"/>
              </a:rPr>
              <a:t>toàn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giao</a:t>
            </a:r>
            <a:r>
              <a:rPr lang="en-US" sz="2000" dirty="0">
                <a:latin typeface="Patrick hand" panose="00000500000000000000" pitchFamily="2" charset="0"/>
              </a:rPr>
              <a:t> </a:t>
            </a:r>
            <a:r>
              <a:rPr lang="en-US" sz="2000" dirty="0" err="1">
                <a:latin typeface="Patrick hand" panose="00000500000000000000" pitchFamily="2" charset="0"/>
              </a:rPr>
              <a:t>thông</a:t>
            </a:r>
            <a:r>
              <a:rPr lang="en-US" sz="2000" dirty="0">
                <a:latin typeface="Patrick hand" panose="0000050000000000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/>
      <p:bldP spid="27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323635-6BC7-E7E1-1BD2-130E3AF2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BAAAE32-1C6C-C50D-DBD7-E9971F4EB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757" y="1764416"/>
            <a:ext cx="7198798" cy="713400"/>
          </a:xfrm>
        </p:spPr>
        <p:txBody>
          <a:bodyPr>
            <a:noAutofit/>
          </a:bodyPr>
          <a:lstStyle/>
          <a:p>
            <a:pPr marL="571500" indent="-457200">
              <a:buFontTx/>
              <a:buChar char="-"/>
            </a:pPr>
            <a:r>
              <a:rPr lang="vi-VN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Ôn </a:t>
            </a:r>
            <a:r>
              <a:rPr lang="vi-VN" sz="26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tập</a:t>
            </a:r>
            <a:r>
              <a:rPr lang="vi-VN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lại</a:t>
            </a:r>
            <a:r>
              <a:rPr lang="vi-VN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các</a:t>
            </a:r>
            <a:r>
              <a:rPr lang="vi-VN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kiến</a:t>
            </a:r>
            <a:r>
              <a:rPr lang="vi-VN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thức</a:t>
            </a:r>
            <a:r>
              <a:rPr lang="vi-VN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cơ </a:t>
            </a:r>
            <a:r>
              <a:rPr lang="vi-VN" sz="26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bản</a:t>
            </a:r>
            <a:r>
              <a:rPr lang="vi-VN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đã</a:t>
            </a:r>
            <a:r>
              <a:rPr lang="vi-VN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học</a:t>
            </a:r>
            <a:endParaRPr lang="en-US" sz="26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571500" indent="-457200">
              <a:buFontTx/>
              <a:buChar char="-"/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video)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Tx/>
              <a:buChar char="-"/>
            </a:pP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endParaRPr lang="en-US" sz="2600" dirty="0">
              <a:solidFill>
                <a:srgbClr val="FF0000"/>
              </a:solidFill>
              <a:latin typeface="+mj-lt"/>
            </a:endParaRPr>
          </a:p>
          <a:p>
            <a:endParaRPr lang="en-US" sz="2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8424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52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Thank You!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6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Patrick hand" panose="00000500000000000000" pitchFamily="2" charset="0"/>
              </a:rPr>
              <a:t>II. Sưu tầm tài liệu</a:t>
            </a:r>
            <a:endParaRPr dirty="0">
              <a:latin typeface="Patrick hand" panose="00000500000000000000" pitchFamily="2" charset="0"/>
            </a:endParaRPr>
          </a:p>
        </p:txBody>
      </p:sp>
      <p:sp>
        <p:nvSpPr>
          <p:cNvPr id="2679" name="Google Shape;2679;p65"/>
          <p:cNvSpPr txBox="1">
            <a:spLocks noGrp="1"/>
          </p:cNvSpPr>
          <p:nvPr>
            <p:ph type="subTitle" idx="5"/>
          </p:nvPr>
        </p:nvSpPr>
        <p:spPr>
          <a:xfrm>
            <a:off x="2288583" y="1730846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Sách giáo khoa</a:t>
            </a:r>
            <a:endParaRPr dirty="0"/>
          </a:p>
        </p:txBody>
      </p:sp>
      <p:sp>
        <p:nvSpPr>
          <p:cNvPr id="2682" name="Google Shape;2682;p65"/>
          <p:cNvSpPr txBox="1">
            <a:spLocks noGrp="1"/>
          </p:cNvSpPr>
          <p:nvPr>
            <p:ph type="subTitle" idx="1"/>
          </p:nvPr>
        </p:nvSpPr>
        <p:spPr>
          <a:xfrm>
            <a:off x="2254752" y="339602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Truyền hình</a:t>
            </a:r>
            <a:endParaRPr dirty="0"/>
          </a:p>
        </p:txBody>
      </p:sp>
      <p:sp>
        <p:nvSpPr>
          <p:cNvPr id="2683" name="Google Shape;2683;p65"/>
          <p:cNvSpPr txBox="1">
            <a:spLocks noGrp="1"/>
          </p:cNvSpPr>
          <p:nvPr>
            <p:ph type="subTitle" idx="3"/>
          </p:nvPr>
        </p:nvSpPr>
        <p:spPr>
          <a:xfrm>
            <a:off x="6065297" y="3449550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Internet</a:t>
            </a:r>
            <a:endParaRPr dirty="0"/>
          </a:p>
        </p:txBody>
      </p:sp>
      <p:sp>
        <p:nvSpPr>
          <p:cNvPr id="2685" name="Google Shape;2685;p65"/>
          <p:cNvSpPr txBox="1">
            <a:spLocks noGrp="1"/>
          </p:cNvSpPr>
          <p:nvPr>
            <p:ph type="subTitle" idx="7"/>
          </p:nvPr>
        </p:nvSpPr>
        <p:spPr>
          <a:xfrm>
            <a:off x="6036308" y="1741875"/>
            <a:ext cx="2155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Báo chí</a:t>
            </a:r>
            <a:endParaRPr dirty="0"/>
          </a:p>
        </p:txBody>
      </p:sp>
      <p:grpSp>
        <p:nvGrpSpPr>
          <p:cNvPr id="2686" name="Google Shape;2686;p65"/>
          <p:cNvGrpSpPr/>
          <p:nvPr/>
        </p:nvGrpSpPr>
        <p:grpSpPr>
          <a:xfrm>
            <a:off x="952490" y="1476216"/>
            <a:ext cx="1171800" cy="3867308"/>
            <a:chOff x="724451" y="1476216"/>
            <a:chExt cx="1171800" cy="3867308"/>
          </a:xfrm>
        </p:grpSpPr>
        <p:grpSp>
          <p:nvGrpSpPr>
            <p:cNvPr id="2687" name="Google Shape;2687;p65"/>
            <p:cNvGrpSpPr/>
            <p:nvPr/>
          </p:nvGrpSpPr>
          <p:grpSpPr>
            <a:xfrm>
              <a:off x="724451" y="1476216"/>
              <a:ext cx="1171800" cy="3867308"/>
              <a:chOff x="1632175" y="1428591"/>
              <a:chExt cx="1171800" cy="3867308"/>
            </a:xfrm>
          </p:grpSpPr>
          <p:sp>
            <p:nvSpPr>
              <p:cNvPr id="2688" name="Google Shape;2688;p65"/>
              <p:cNvSpPr/>
              <p:nvPr/>
            </p:nvSpPr>
            <p:spPr>
              <a:xfrm>
                <a:off x="2165025" y="2348325"/>
                <a:ext cx="91151" cy="2947574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20532" extrusionOk="0">
                    <a:moveTo>
                      <a:pt x="0" y="1"/>
                    </a:moveTo>
                    <a:lnTo>
                      <a:pt x="0" y="20532"/>
                    </a:lnTo>
                    <a:lnTo>
                      <a:pt x="5575" y="20532"/>
                    </a:lnTo>
                    <a:lnTo>
                      <a:pt x="5575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65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65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1" name="Google Shape;2691;p65"/>
            <p:cNvGrpSpPr/>
            <p:nvPr/>
          </p:nvGrpSpPr>
          <p:grpSpPr>
            <a:xfrm>
              <a:off x="831701" y="3244650"/>
              <a:ext cx="957300" cy="957300"/>
              <a:chOff x="831701" y="3244650"/>
              <a:chExt cx="957300" cy="957300"/>
            </a:xfrm>
          </p:grpSpPr>
          <p:sp>
            <p:nvSpPr>
              <p:cNvPr id="2692" name="Google Shape;2692;p65"/>
              <p:cNvSpPr/>
              <p:nvPr/>
            </p:nvSpPr>
            <p:spPr>
              <a:xfrm>
                <a:off x="8317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65"/>
              <p:cNvSpPr/>
              <p:nvPr/>
            </p:nvSpPr>
            <p:spPr>
              <a:xfrm>
                <a:off x="867551" y="3280500"/>
                <a:ext cx="885600" cy="885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94" name="Google Shape;2694;p65"/>
          <p:cNvGrpSpPr/>
          <p:nvPr/>
        </p:nvGrpSpPr>
        <p:grpSpPr>
          <a:xfrm>
            <a:off x="4698196" y="1476216"/>
            <a:ext cx="1171800" cy="3867308"/>
            <a:chOff x="4458251" y="1476216"/>
            <a:chExt cx="1171800" cy="3867308"/>
          </a:xfrm>
        </p:grpSpPr>
        <p:grpSp>
          <p:nvGrpSpPr>
            <p:cNvPr id="2695" name="Google Shape;2695;p65"/>
            <p:cNvGrpSpPr/>
            <p:nvPr/>
          </p:nvGrpSpPr>
          <p:grpSpPr>
            <a:xfrm>
              <a:off x="4458251" y="1476216"/>
              <a:ext cx="1171800" cy="3867308"/>
              <a:chOff x="1632175" y="1428591"/>
              <a:chExt cx="1171800" cy="3867308"/>
            </a:xfrm>
          </p:grpSpPr>
          <p:sp>
            <p:nvSpPr>
              <p:cNvPr id="2696" name="Google Shape;2696;p65"/>
              <p:cNvSpPr/>
              <p:nvPr/>
            </p:nvSpPr>
            <p:spPr>
              <a:xfrm>
                <a:off x="2165025" y="2348325"/>
                <a:ext cx="91151" cy="2947574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20532" extrusionOk="0">
                    <a:moveTo>
                      <a:pt x="0" y="1"/>
                    </a:moveTo>
                    <a:lnTo>
                      <a:pt x="0" y="20532"/>
                    </a:lnTo>
                    <a:lnTo>
                      <a:pt x="5575" y="20532"/>
                    </a:lnTo>
                    <a:lnTo>
                      <a:pt x="5575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9" name="Google Shape;2699;p65"/>
            <p:cNvGrpSpPr/>
            <p:nvPr/>
          </p:nvGrpSpPr>
          <p:grpSpPr>
            <a:xfrm>
              <a:off x="4565501" y="3244650"/>
              <a:ext cx="957300" cy="957300"/>
              <a:chOff x="4565501" y="3244650"/>
              <a:chExt cx="957300" cy="957300"/>
            </a:xfrm>
          </p:grpSpPr>
          <p:sp>
            <p:nvSpPr>
              <p:cNvPr id="2700" name="Google Shape;2700;p65"/>
              <p:cNvSpPr/>
              <p:nvPr/>
            </p:nvSpPr>
            <p:spPr>
              <a:xfrm>
                <a:off x="45655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4601351" y="3280500"/>
                <a:ext cx="885600" cy="885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2" name="Google Shape;2702;p65"/>
          <p:cNvGrpSpPr/>
          <p:nvPr/>
        </p:nvGrpSpPr>
        <p:grpSpPr>
          <a:xfrm>
            <a:off x="1303703" y="1838850"/>
            <a:ext cx="469375" cy="455975"/>
            <a:chOff x="1004775" y="1181625"/>
            <a:chExt cx="469375" cy="455975"/>
          </a:xfrm>
        </p:grpSpPr>
        <p:sp>
          <p:nvSpPr>
            <p:cNvPr id="2703" name="Google Shape;2703;p65"/>
            <p:cNvSpPr/>
            <p:nvPr/>
          </p:nvSpPr>
          <p:spPr>
            <a:xfrm>
              <a:off x="1004775" y="1291525"/>
              <a:ext cx="352450" cy="346075"/>
            </a:xfrm>
            <a:custGeom>
              <a:avLst/>
              <a:gdLst/>
              <a:ahLst/>
              <a:cxnLst/>
              <a:rect l="l" t="t" r="r" b="b"/>
              <a:pathLst>
                <a:path w="14098" h="13843" extrusionOk="0">
                  <a:moveTo>
                    <a:pt x="3908" y="1"/>
                  </a:moveTo>
                  <a:lnTo>
                    <a:pt x="1047" y="2839"/>
                  </a:lnTo>
                  <a:cubicBezTo>
                    <a:pt x="0" y="3886"/>
                    <a:pt x="0" y="5561"/>
                    <a:pt x="1047" y="6608"/>
                  </a:cubicBezTo>
                  <a:lnTo>
                    <a:pt x="7491" y="13075"/>
                  </a:lnTo>
                  <a:cubicBezTo>
                    <a:pt x="8014" y="13587"/>
                    <a:pt x="8695" y="13843"/>
                    <a:pt x="9375" y="13843"/>
                  </a:cubicBezTo>
                  <a:cubicBezTo>
                    <a:pt x="10056" y="13843"/>
                    <a:pt x="10736" y="13587"/>
                    <a:pt x="11260" y="13075"/>
                  </a:cubicBezTo>
                  <a:lnTo>
                    <a:pt x="14098" y="10190"/>
                  </a:lnTo>
                  <a:lnTo>
                    <a:pt x="12632" y="8725"/>
                  </a:lnTo>
                  <a:lnTo>
                    <a:pt x="9771" y="11633"/>
                  </a:lnTo>
                  <a:cubicBezTo>
                    <a:pt x="9666" y="11737"/>
                    <a:pt x="9527" y="11790"/>
                    <a:pt x="9387" y="11790"/>
                  </a:cubicBezTo>
                  <a:cubicBezTo>
                    <a:pt x="9247" y="11790"/>
                    <a:pt x="9108" y="11737"/>
                    <a:pt x="9003" y="11633"/>
                  </a:cubicBezTo>
                  <a:lnTo>
                    <a:pt x="2466" y="5119"/>
                  </a:lnTo>
                  <a:cubicBezTo>
                    <a:pt x="2257" y="4910"/>
                    <a:pt x="2257" y="4561"/>
                    <a:pt x="2466" y="4351"/>
                  </a:cubicBezTo>
                  <a:lnTo>
                    <a:pt x="5374" y="1490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4" name="Google Shape;2704;p65"/>
            <p:cNvSpPr/>
            <p:nvPr/>
          </p:nvSpPr>
          <p:spPr>
            <a:xfrm>
              <a:off x="1094900" y="1347375"/>
              <a:ext cx="206500" cy="207075"/>
            </a:xfrm>
            <a:custGeom>
              <a:avLst/>
              <a:gdLst/>
              <a:ahLst/>
              <a:cxnLst/>
              <a:rect l="l" t="t" r="r" b="b"/>
              <a:pathLst>
                <a:path w="8260" h="8283" extrusionOk="0">
                  <a:moveTo>
                    <a:pt x="2537" y="0"/>
                  </a:moveTo>
                  <a:lnTo>
                    <a:pt x="1" y="2489"/>
                  </a:lnTo>
                  <a:lnTo>
                    <a:pt x="5770" y="8282"/>
                  </a:lnTo>
                  <a:lnTo>
                    <a:pt x="8260" y="5746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5" name="Google Shape;2705;p65"/>
            <p:cNvSpPr/>
            <p:nvPr/>
          </p:nvSpPr>
          <p:spPr>
            <a:xfrm>
              <a:off x="1176925" y="1265350"/>
              <a:ext cx="207075" cy="206500"/>
            </a:xfrm>
            <a:custGeom>
              <a:avLst/>
              <a:gdLst/>
              <a:ahLst/>
              <a:cxnLst/>
              <a:rect l="l" t="t" r="r" b="b"/>
              <a:pathLst>
                <a:path w="8283" h="8260" extrusionOk="0">
                  <a:moveTo>
                    <a:pt x="2489" y="1"/>
                  </a:moveTo>
                  <a:lnTo>
                    <a:pt x="0" y="2537"/>
                  </a:lnTo>
                  <a:lnTo>
                    <a:pt x="5746" y="8260"/>
                  </a:lnTo>
                  <a:lnTo>
                    <a:pt x="8282" y="5770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06" name="Google Shape;2706;p65"/>
            <p:cNvSpPr/>
            <p:nvPr/>
          </p:nvSpPr>
          <p:spPr>
            <a:xfrm>
              <a:off x="1121075" y="1181625"/>
              <a:ext cx="353075" cy="346050"/>
            </a:xfrm>
            <a:custGeom>
              <a:avLst/>
              <a:gdLst/>
              <a:ahLst/>
              <a:cxnLst/>
              <a:rect l="l" t="t" r="r" b="b"/>
              <a:pathLst>
                <a:path w="14123" h="13842" extrusionOk="0">
                  <a:moveTo>
                    <a:pt x="4735" y="0"/>
                  </a:moveTo>
                  <a:cubicBezTo>
                    <a:pt x="4049" y="0"/>
                    <a:pt x="3362" y="256"/>
                    <a:pt x="2839" y="768"/>
                  </a:cubicBezTo>
                  <a:lnTo>
                    <a:pt x="1" y="3652"/>
                  </a:lnTo>
                  <a:lnTo>
                    <a:pt x="1490" y="5118"/>
                  </a:lnTo>
                  <a:lnTo>
                    <a:pt x="4351" y="2210"/>
                  </a:lnTo>
                  <a:cubicBezTo>
                    <a:pt x="4456" y="2105"/>
                    <a:pt x="4595" y="2053"/>
                    <a:pt x="4735" y="2053"/>
                  </a:cubicBezTo>
                  <a:cubicBezTo>
                    <a:pt x="4875" y="2053"/>
                    <a:pt x="5014" y="2105"/>
                    <a:pt x="5119" y="2210"/>
                  </a:cubicBezTo>
                  <a:lnTo>
                    <a:pt x="11656" y="8747"/>
                  </a:lnTo>
                  <a:cubicBezTo>
                    <a:pt x="11865" y="8957"/>
                    <a:pt x="11865" y="9282"/>
                    <a:pt x="11656" y="9492"/>
                  </a:cubicBezTo>
                  <a:lnTo>
                    <a:pt x="8748" y="12376"/>
                  </a:lnTo>
                  <a:lnTo>
                    <a:pt x="10214" y="13842"/>
                  </a:lnTo>
                  <a:lnTo>
                    <a:pt x="13075" y="11027"/>
                  </a:lnTo>
                  <a:cubicBezTo>
                    <a:pt x="14122" y="9957"/>
                    <a:pt x="14122" y="8282"/>
                    <a:pt x="13075" y="7235"/>
                  </a:cubicBezTo>
                  <a:lnTo>
                    <a:pt x="6631" y="768"/>
                  </a:lnTo>
                  <a:cubicBezTo>
                    <a:pt x="6108" y="256"/>
                    <a:pt x="5421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2707" name="Google Shape;2707;p65"/>
          <p:cNvSpPr/>
          <p:nvPr/>
        </p:nvSpPr>
        <p:spPr>
          <a:xfrm>
            <a:off x="5049709" y="1838625"/>
            <a:ext cx="468775" cy="456425"/>
          </a:xfrm>
          <a:custGeom>
            <a:avLst/>
            <a:gdLst/>
            <a:ahLst/>
            <a:cxnLst/>
            <a:rect l="l" t="t" r="r" b="b"/>
            <a:pathLst>
              <a:path w="18751" h="18257" extrusionOk="0">
                <a:moveTo>
                  <a:pt x="13633" y="5374"/>
                </a:moveTo>
                <a:cubicBezTo>
                  <a:pt x="13935" y="5374"/>
                  <a:pt x="14168" y="5630"/>
                  <a:pt x="14168" y="5909"/>
                </a:cubicBezTo>
                <a:lnTo>
                  <a:pt x="14168" y="6979"/>
                </a:lnTo>
                <a:cubicBezTo>
                  <a:pt x="14168" y="7282"/>
                  <a:pt x="13935" y="7514"/>
                  <a:pt x="13633" y="7514"/>
                </a:cubicBezTo>
                <a:lnTo>
                  <a:pt x="10446" y="7514"/>
                </a:lnTo>
                <a:lnTo>
                  <a:pt x="10446" y="14470"/>
                </a:lnTo>
                <a:cubicBezTo>
                  <a:pt x="10446" y="14772"/>
                  <a:pt x="10190" y="15005"/>
                  <a:pt x="9911" y="15005"/>
                </a:cubicBezTo>
                <a:lnTo>
                  <a:pt x="8841" y="15005"/>
                </a:lnTo>
                <a:cubicBezTo>
                  <a:pt x="8538" y="15005"/>
                  <a:pt x="8305" y="14772"/>
                  <a:pt x="8305" y="14470"/>
                </a:cubicBezTo>
                <a:lnTo>
                  <a:pt x="8305" y="7514"/>
                </a:lnTo>
                <a:lnTo>
                  <a:pt x="5095" y="7514"/>
                </a:lnTo>
                <a:cubicBezTo>
                  <a:pt x="4793" y="7514"/>
                  <a:pt x="4560" y="7282"/>
                  <a:pt x="4560" y="6979"/>
                </a:cubicBezTo>
                <a:lnTo>
                  <a:pt x="4560" y="5909"/>
                </a:lnTo>
                <a:cubicBezTo>
                  <a:pt x="4560" y="5630"/>
                  <a:pt x="4793" y="5374"/>
                  <a:pt x="5095" y="5374"/>
                </a:cubicBezTo>
                <a:close/>
                <a:moveTo>
                  <a:pt x="9376" y="0"/>
                </a:moveTo>
                <a:cubicBezTo>
                  <a:pt x="8695" y="0"/>
                  <a:pt x="8015" y="256"/>
                  <a:pt x="7491" y="768"/>
                </a:cubicBezTo>
                <a:lnTo>
                  <a:pt x="1024" y="7235"/>
                </a:lnTo>
                <a:cubicBezTo>
                  <a:pt x="0" y="8282"/>
                  <a:pt x="0" y="9957"/>
                  <a:pt x="1024" y="11004"/>
                </a:cubicBezTo>
                <a:lnTo>
                  <a:pt x="7491" y="17471"/>
                </a:lnTo>
                <a:cubicBezTo>
                  <a:pt x="8015" y="17995"/>
                  <a:pt x="8695" y="18256"/>
                  <a:pt x="9376" y="18256"/>
                </a:cubicBezTo>
                <a:cubicBezTo>
                  <a:pt x="10056" y="18256"/>
                  <a:pt x="10737" y="17995"/>
                  <a:pt x="11260" y="17471"/>
                </a:cubicBezTo>
                <a:lnTo>
                  <a:pt x="17704" y="11027"/>
                </a:lnTo>
                <a:cubicBezTo>
                  <a:pt x="18751" y="9980"/>
                  <a:pt x="18751" y="8282"/>
                  <a:pt x="17704" y="7235"/>
                </a:cubicBezTo>
                <a:lnTo>
                  <a:pt x="11260" y="768"/>
                </a:lnTo>
                <a:cubicBezTo>
                  <a:pt x="10737" y="256"/>
                  <a:pt x="10056" y="0"/>
                  <a:pt x="93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2708" name="Google Shape;2708;p65"/>
          <p:cNvSpPr/>
          <p:nvPr/>
        </p:nvSpPr>
        <p:spPr>
          <a:xfrm>
            <a:off x="1301090" y="3496200"/>
            <a:ext cx="474600" cy="456275"/>
          </a:xfrm>
          <a:custGeom>
            <a:avLst/>
            <a:gdLst/>
            <a:ahLst/>
            <a:cxnLst/>
            <a:rect l="l" t="t" r="r" b="b"/>
            <a:pathLst>
              <a:path w="18984" h="18251" extrusionOk="0">
                <a:moveTo>
                  <a:pt x="9865" y="2164"/>
                </a:moveTo>
                <a:cubicBezTo>
                  <a:pt x="11307" y="2164"/>
                  <a:pt x="12703" y="2629"/>
                  <a:pt x="13889" y="3466"/>
                </a:cubicBezTo>
                <a:cubicBezTo>
                  <a:pt x="13912" y="3490"/>
                  <a:pt x="13936" y="3490"/>
                  <a:pt x="13959" y="3513"/>
                </a:cubicBezTo>
                <a:lnTo>
                  <a:pt x="9865" y="7631"/>
                </a:lnTo>
                <a:lnTo>
                  <a:pt x="5770" y="3513"/>
                </a:lnTo>
                <a:cubicBezTo>
                  <a:pt x="6957" y="2652"/>
                  <a:pt x="8376" y="2164"/>
                  <a:pt x="9865" y="2164"/>
                </a:cubicBezTo>
                <a:close/>
                <a:moveTo>
                  <a:pt x="4235" y="5025"/>
                </a:moveTo>
                <a:lnTo>
                  <a:pt x="8329" y="9119"/>
                </a:lnTo>
                <a:lnTo>
                  <a:pt x="4235" y="13214"/>
                </a:lnTo>
                <a:cubicBezTo>
                  <a:pt x="4235" y="13191"/>
                  <a:pt x="4211" y="13167"/>
                  <a:pt x="4188" y="13144"/>
                </a:cubicBezTo>
                <a:cubicBezTo>
                  <a:pt x="2443" y="10725"/>
                  <a:pt x="2467" y="7444"/>
                  <a:pt x="4235" y="5025"/>
                </a:cubicBezTo>
                <a:close/>
                <a:moveTo>
                  <a:pt x="15471" y="5025"/>
                </a:moveTo>
                <a:cubicBezTo>
                  <a:pt x="15494" y="5048"/>
                  <a:pt x="15494" y="5071"/>
                  <a:pt x="15518" y="5095"/>
                </a:cubicBezTo>
                <a:cubicBezTo>
                  <a:pt x="17262" y="7537"/>
                  <a:pt x="17239" y="10818"/>
                  <a:pt x="15471" y="13214"/>
                </a:cubicBezTo>
                <a:lnTo>
                  <a:pt x="11377" y="9119"/>
                </a:lnTo>
                <a:lnTo>
                  <a:pt x="15471" y="5025"/>
                </a:lnTo>
                <a:close/>
                <a:moveTo>
                  <a:pt x="9865" y="10632"/>
                </a:moveTo>
                <a:lnTo>
                  <a:pt x="13959" y="14726"/>
                </a:lnTo>
                <a:cubicBezTo>
                  <a:pt x="12773" y="15610"/>
                  <a:pt x="11330" y="16075"/>
                  <a:pt x="9865" y="16075"/>
                </a:cubicBezTo>
                <a:cubicBezTo>
                  <a:pt x="8399" y="16075"/>
                  <a:pt x="7003" y="15633"/>
                  <a:pt x="5817" y="14796"/>
                </a:cubicBezTo>
                <a:cubicBezTo>
                  <a:pt x="5793" y="14772"/>
                  <a:pt x="5770" y="14749"/>
                  <a:pt x="5770" y="14726"/>
                </a:cubicBezTo>
                <a:lnTo>
                  <a:pt x="9865" y="10632"/>
                </a:lnTo>
                <a:close/>
                <a:moveTo>
                  <a:pt x="9865" y="0"/>
                </a:moveTo>
                <a:cubicBezTo>
                  <a:pt x="6166" y="0"/>
                  <a:pt x="2839" y="2233"/>
                  <a:pt x="1420" y="5630"/>
                </a:cubicBezTo>
                <a:cubicBezTo>
                  <a:pt x="1" y="9050"/>
                  <a:pt x="792" y="12958"/>
                  <a:pt x="3397" y="15587"/>
                </a:cubicBezTo>
                <a:cubicBezTo>
                  <a:pt x="5141" y="17330"/>
                  <a:pt x="7478" y="18251"/>
                  <a:pt x="9859" y="18251"/>
                </a:cubicBezTo>
                <a:cubicBezTo>
                  <a:pt x="11035" y="18251"/>
                  <a:pt x="12223" y="18026"/>
                  <a:pt x="13354" y="17564"/>
                </a:cubicBezTo>
                <a:cubicBezTo>
                  <a:pt x="16751" y="16145"/>
                  <a:pt x="18984" y="12818"/>
                  <a:pt x="18984" y="9119"/>
                </a:cubicBezTo>
                <a:cubicBezTo>
                  <a:pt x="18961" y="4094"/>
                  <a:pt x="14890" y="23"/>
                  <a:pt x="98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grpSp>
        <p:nvGrpSpPr>
          <p:cNvPr id="2709" name="Google Shape;2709;p65"/>
          <p:cNvGrpSpPr/>
          <p:nvPr/>
        </p:nvGrpSpPr>
        <p:grpSpPr>
          <a:xfrm>
            <a:off x="5035746" y="3495975"/>
            <a:ext cx="496700" cy="456725"/>
            <a:chOff x="5431300" y="3346875"/>
            <a:chExt cx="496700" cy="456725"/>
          </a:xfrm>
        </p:grpSpPr>
        <p:sp>
          <p:nvSpPr>
            <p:cNvPr id="2710" name="Google Shape;2710;p65"/>
            <p:cNvSpPr/>
            <p:nvPr/>
          </p:nvSpPr>
          <p:spPr>
            <a:xfrm>
              <a:off x="5531900" y="3346875"/>
              <a:ext cx="396100" cy="379225"/>
            </a:xfrm>
            <a:custGeom>
              <a:avLst/>
              <a:gdLst/>
              <a:ahLst/>
              <a:cxnLst/>
              <a:rect l="l" t="t" r="r" b="b"/>
              <a:pathLst>
                <a:path w="15844" h="15169" extrusionOk="0">
                  <a:moveTo>
                    <a:pt x="6026" y="1"/>
                  </a:moveTo>
                  <a:cubicBezTo>
                    <a:pt x="3793" y="24"/>
                    <a:pt x="1653" y="862"/>
                    <a:pt x="1" y="2351"/>
                  </a:cubicBezTo>
                  <a:lnTo>
                    <a:pt x="2816" y="5166"/>
                  </a:lnTo>
                  <a:lnTo>
                    <a:pt x="2816" y="3793"/>
                  </a:lnTo>
                  <a:cubicBezTo>
                    <a:pt x="2816" y="3491"/>
                    <a:pt x="3072" y="3258"/>
                    <a:pt x="3351" y="3258"/>
                  </a:cubicBezTo>
                  <a:lnTo>
                    <a:pt x="6980" y="3258"/>
                  </a:lnTo>
                  <a:cubicBezTo>
                    <a:pt x="6997" y="3258"/>
                    <a:pt x="7013" y="3258"/>
                    <a:pt x="7030" y="3258"/>
                  </a:cubicBezTo>
                  <a:cubicBezTo>
                    <a:pt x="8568" y="3258"/>
                    <a:pt x="9915" y="4321"/>
                    <a:pt x="10237" y="5817"/>
                  </a:cubicBezTo>
                  <a:cubicBezTo>
                    <a:pt x="10633" y="7725"/>
                    <a:pt x="9237" y="9539"/>
                    <a:pt x="7306" y="9655"/>
                  </a:cubicBezTo>
                  <a:lnTo>
                    <a:pt x="12819" y="15169"/>
                  </a:lnTo>
                  <a:cubicBezTo>
                    <a:pt x="15239" y="12494"/>
                    <a:pt x="15844" y="8655"/>
                    <a:pt x="14378" y="5375"/>
                  </a:cubicBezTo>
                  <a:cubicBezTo>
                    <a:pt x="12921" y="2113"/>
                    <a:pt x="9668" y="24"/>
                    <a:pt x="6109" y="24"/>
                  </a:cubicBezTo>
                  <a:cubicBezTo>
                    <a:pt x="6089" y="24"/>
                    <a:pt x="6069" y="24"/>
                    <a:pt x="6050" y="24"/>
                  </a:cubicBezTo>
                  <a:lnTo>
                    <a:pt x="60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11" name="Google Shape;2711;p65"/>
            <p:cNvSpPr/>
            <p:nvPr/>
          </p:nvSpPr>
          <p:spPr>
            <a:xfrm>
              <a:off x="5655800" y="3481825"/>
              <a:ext cx="89575" cy="53525"/>
            </a:xfrm>
            <a:custGeom>
              <a:avLst/>
              <a:gdLst/>
              <a:ahLst/>
              <a:cxnLst/>
              <a:rect l="l" t="t" r="r" b="b"/>
              <a:pathLst>
                <a:path w="3583" h="2141" extrusionOk="0">
                  <a:moveTo>
                    <a:pt x="559" y="0"/>
                  </a:moveTo>
                  <a:cubicBezTo>
                    <a:pt x="256" y="0"/>
                    <a:pt x="0" y="233"/>
                    <a:pt x="0" y="535"/>
                  </a:cubicBezTo>
                  <a:lnTo>
                    <a:pt x="0" y="1605"/>
                  </a:lnTo>
                  <a:cubicBezTo>
                    <a:pt x="23" y="1885"/>
                    <a:pt x="256" y="2140"/>
                    <a:pt x="559" y="2140"/>
                  </a:cubicBezTo>
                  <a:lnTo>
                    <a:pt x="2164" y="2140"/>
                  </a:lnTo>
                  <a:cubicBezTo>
                    <a:pt x="3583" y="2140"/>
                    <a:pt x="3583" y="0"/>
                    <a:pt x="2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712" name="Google Shape;2712;p65"/>
            <p:cNvSpPr/>
            <p:nvPr/>
          </p:nvSpPr>
          <p:spPr>
            <a:xfrm>
              <a:off x="5431300" y="3424825"/>
              <a:ext cx="401900" cy="378775"/>
            </a:xfrm>
            <a:custGeom>
              <a:avLst/>
              <a:gdLst/>
              <a:ahLst/>
              <a:cxnLst/>
              <a:rect l="l" t="t" r="r" b="b"/>
              <a:pathLst>
                <a:path w="16076" h="15151" extrusionOk="0">
                  <a:moveTo>
                    <a:pt x="3257" y="0"/>
                  </a:moveTo>
                  <a:lnTo>
                    <a:pt x="3257" y="0"/>
                  </a:lnTo>
                  <a:cubicBezTo>
                    <a:pt x="0" y="3583"/>
                    <a:pt x="140" y="9073"/>
                    <a:pt x="3560" y="12493"/>
                  </a:cubicBezTo>
                  <a:cubicBezTo>
                    <a:pt x="5326" y="14259"/>
                    <a:pt x="7651" y="15151"/>
                    <a:pt x="9980" y="15151"/>
                  </a:cubicBezTo>
                  <a:cubicBezTo>
                    <a:pt x="12160" y="15151"/>
                    <a:pt x="14344" y="14370"/>
                    <a:pt x="16076" y="12795"/>
                  </a:cubicBezTo>
                  <a:lnTo>
                    <a:pt x="9818" y="6561"/>
                  </a:lnTo>
                  <a:lnTo>
                    <a:pt x="8980" y="6561"/>
                  </a:lnTo>
                  <a:lnTo>
                    <a:pt x="8980" y="11376"/>
                  </a:lnTo>
                  <a:cubicBezTo>
                    <a:pt x="8957" y="11655"/>
                    <a:pt x="8724" y="11888"/>
                    <a:pt x="8445" y="11911"/>
                  </a:cubicBezTo>
                  <a:lnTo>
                    <a:pt x="7375" y="11911"/>
                  </a:lnTo>
                  <a:cubicBezTo>
                    <a:pt x="7073" y="11888"/>
                    <a:pt x="6840" y="11655"/>
                    <a:pt x="6840" y="11376"/>
                  </a:cubicBezTo>
                  <a:lnTo>
                    <a:pt x="6840" y="356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7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" grpId="0" build="p"/>
      <p:bldP spid="2682" grpId="0" build="p"/>
      <p:bldP spid="2683" grpId="0" build="p"/>
      <p:bldP spid="26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72"/>
          <p:cNvGrpSpPr/>
          <p:nvPr/>
        </p:nvGrpSpPr>
        <p:grpSpPr>
          <a:xfrm>
            <a:off x="0" y="1619710"/>
            <a:ext cx="9144000" cy="2749768"/>
            <a:chOff x="0" y="1619710"/>
            <a:chExt cx="9144000" cy="2749768"/>
          </a:xfrm>
        </p:grpSpPr>
        <p:grpSp>
          <p:nvGrpSpPr>
            <p:cNvPr id="3189" name="Google Shape;3189;p72"/>
            <p:cNvGrpSpPr/>
            <p:nvPr/>
          </p:nvGrpSpPr>
          <p:grpSpPr>
            <a:xfrm>
              <a:off x="0" y="1732425"/>
              <a:ext cx="9143896" cy="572700"/>
              <a:chOff x="0" y="2713500"/>
              <a:chExt cx="6305700" cy="572700"/>
            </a:xfrm>
          </p:grpSpPr>
          <p:sp>
            <p:nvSpPr>
              <p:cNvPr id="3190" name="Google Shape;3190;p72"/>
              <p:cNvSpPr/>
              <p:nvPr/>
            </p:nvSpPr>
            <p:spPr>
              <a:xfrm>
                <a:off x="0" y="2713500"/>
                <a:ext cx="6305700" cy="572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91" name="Google Shape;3191;p72"/>
              <p:cNvCxnSpPr/>
              <p:nvPr/>
            </p:nvCxnSpPr>
            <p:spPr>
              <a:xfrm>
                <a:off x="0" y="3085575"/>
                <a:ext cx="6305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92" name="Google Shape;3192;p72"/>
            <p:cNvGrpSpPr/>
            <p:nvPr/>
          </p:nvGrpSpPr>
          <p:grpSpPr>
            <a:xfrm>
              <a:off x="0" y="2756363"/>
              <a:ext cx="9143896" cy="572700"/>
              <a:chOff x="0" y="2713500"/>
              <a:chExt cx="6305700" cy="572700"/>
            </a:xfrm>
          </p:grpSpPr>
          <p:sp>
            <p:nvSpPr>
              <p:cNvPr id="3193" name="Google Shape;3193;p72"/>
              <p:cNvSpPr/>
              <p:nvPr/>
            </p:nvSpPr>
            <p:spPr>
              <a:xfrm>
                <a:off x="0" y="2713500"/>
                <a:ext cx="6305700" cy="572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94" name="Google Shape;3194;p72"/>
              <p:cNvCxnSpPr/>
              <p:nvPr/>
            </p:nvCxnSpPr>
            <p:spPr>
              <a:xfrm>
                <a:off x="0" y="3085575"/>
                <a:ext cx="6305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95" name="Google Shape;3195;p72"/>
            <p:cNvSpPr/>
            <p:nvPr/>
          </p:nvSpPr>
          <p:spPr>
            <a:xfrm>
              <a:off x="0" y="3780300"/>
              <a:ext cx="9144000" cy="5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6" name="Google Shape;3196;p72"/>
            <p:cNvGrpSpPr/>
            <p:nvPr/>
          </p:nvGrpSpPr>
          <p:grpSpPr>
            <a:xfrm>
              <a:off x="540502" y="2457000"/>
              <a:ext cx="641761" cy="889302"/>
              <a:chOff x="1002412" y="3043930"/>
              <a:chExt cx="1598009" cy="2214397"/>
            </a:xfrm>
          </p:grpSpPr>
          <p:sp>
            <p:nvSpPr>
              <p:cNvPr id="3197" name="Google Shape;3197;p72"/>
              <p:cNvSpPr/>
              <p:nvPr/>
            </p:nvSpPr>
            <p:spPr>
              <a:xfrm>
                <a:off x="1717766" y="4672597"/>
                <a:ext cx="165949" cy="585731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6489" extrusionOk="0">
                    <a:moveTo>
                      <a:pt x="0" y="1"/>
                    </a:moveTo>
                    <a:lnTo>
                      <a:pt x="0" y="16488"/>
                    </a:lnTo>
                    <a:lnTo>
                      <a:pt x="4672" y="16488"/>
                    </a:lnTo>
                    <a:lnTo>
                      <a:pt x="4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72"/>
              <p:cNvSpPr/>
              <p:nvPr/>
            </p:nvSpPr>
            <p:spPr>
              <a:xfrm>
                <a:off x="1002412" y="3043930"/>
                <a:ext cx="1598009" cy="1855660"/>
              </a:xfrm>
              <a:custGeom>
                <a:avLst/>
                <a:gdLst/>
                <a:ahLst/>
                <a:cxnLst/>
                <a:rect l="l" t="t" r="r" b="b"/>
                <a:pathLst>
                  <a:path w="44989" h="52239" extrusionOk="0">
                    <a:moveTo>
                      <a:pt x="22220" y="0"/>
                    </a:moveTo>
                    <a:cubicBezTo>
                      <a:pt x="22220" y="15938"/>
                      <a:pt x="12053" y="24025"/>
                      <a:pt x="4751" y="25399"/>
                    </a:cubicBezTo>
                    <a:cubicBezTo>
                      <a:pt x="5509" y="25624"/>
                      <a:pt x="6279" y="25720"/>
                      <a:pt x="7040" y="25720"/>
                    </a:cubicBezTo>
                    <a:cubicBezTo>
                      <a:pt x="11330" y="25720"/>
                      <a:pt x="15350" y="22690"/>
                      <a:pt x="15350" y="22690"/>
                    </a:cubicBezTo>
                    <a:lnTo>
                      <a:pt x="15350" y="22730"/>
                    </a:lnTo>
                    <a:cubicBezTo>
                      <a:pt x="12681" y="26223"/>
                      <a:pt x="8755" y="28579"/>
                      <a:pt x="4398" y="29325"/>
                    </a:cubicBezTo>
                    <a:cubicBezTo>
                      <a:pt x="4398" y="29325"/>
                      <a:pt x="5834" y="30167"/>
                      <a:pt x="8438" y="30167"/>
                    </a:cubicBezTo>
                    <a:cubicBezTo>
                      <a:pt x="9563" y="30167"/>
                      <a:pt x="10906" y="30010"/>
                      <a:pt x="12445" y="29560"/>
                    </a:cubicBezTo>
                    <a:lnTo>
                      <a:pt x="12445" y="29560"/>
                    </a:lnTo>
                    <a:cubicBezTo>
                      <a:pt x="9893" y="33329"/>
                      <a:pt x="6321" y="36312"/>
                      <a:pt x="2199" y="38275"/>
                    </a:cubicBezTo>
                    <a:cubicBezTo>
                      <a:pt x="2233" y="38309"/>
                      <a:pt x="2361" y="38325"/>
                      <a:pt x="2562" y="38325"/>
                    </a:cubicBezTo>
                    <a:cubicBezTo>
                      <a:pt x="3980" y="38325"/>
                      <a:pt x="9082" y="37535"/>
                      <a:pt x="11385" y="36744"/>
                    </a:cubicBezTo>
                    <a:lnTo>
                      <a:pt x="11385" y="36744"/>
                    </a:lnTo>
                    <a:cubicBezTo>
                      <a:pt x="9815" y="40042"/>
                      <a:pt x="5968" y="45655"/>
                      <a:pt x="1" y="46440"/>
                    </a:cubicBezTo>
                    <a:cubicBezTo>
                      <a:pt x="1" y="46440"/>
                      <a:pt x="1672" y="46784"/>
                      <a:pt x="3996" y="46784"/>
                    </a:cubicBezTo>
                    <a:cubicBezTo>
                      <a:pt x="6385" y="46784"/>
                      <a:pt x="9465" y="46421"/>
                      <a:pt x="12131" y="44949"/>
                    </a:cubicBezTo>
                    <a:lnTo>
                      <a:pt x="12131" y="44949"/>
                    </a:lnTo>
                    <a:cubicBezTo>
                      <a:pt x="11817" y="45852"/>
                      <a:pt x="8284" y="51033"/>
                      <a:pt x="4790" y="52093"/>
                    </a:cubicBezTo>
                    <a:cubicBezTo>
                      <a:pt x="5860" y="52152"/>
                      <a:pt x="6866" y="52179"/>
                      <a:pt x="7810" y="52179"/>
                    </a:cubicBezTo>
                    <a:cubicBezTo>
                      <a:pt x="20860" y="52179"/>
                      <a:pt x="22259" y="46990"/>
                      <a:pt x="22259" y="46990"/>
                    </a:cubicBezTo>
                    <a:cubicBezTo>
                      <a:pt x="22259" y="46990"/>
                      <a:pt x="23164" y="52239"/>
                      <a:pt x="37835" y="52239"/>
                    </a:cubicBezTo>
                    <a:cubicBezTo>
                      <a:pt x="38442" y="52239"/>
                      <a:pt x="39073" y="52230"/>
                      <a:pt x="39728" y="52211"/>
                    </a:cubicBezTo>
                    <a:cubicBezTo>
                      <a:pt x="39728" y="52211"/>
                      <a:pt x="31916" y="47893"/>
                      <a:pt x="31916" y="45302"/>
                    </a:cubicBezTo>
                    <a:lnTo>
                      <a:pt x="31916" y="45302"/>
                    </a:lnTo>
                    <a:cubicBezTo>
                      <a:pt x="34712" y="47054"/>
                      <a:pt x="37799" y="47514"/>
                      <a:pt x="40271" y="47514"/>
                    </a:cubicBezTo>
                    <a:cubicBezTo>
                      <a:pt x="43006" y="47514"/>
                      <a:pt x="44988" y="46951"/>
                      <a:pt x="44988" y="46951"/>
                    </a:cubicBezTo>
                    <a:cubicBezTo>
                      <a:pt x="38982" y="46166"/>
                      <a:pt x="34664" y="40159"/>
                      <a:pt x="33055" y="36901"/>
                    </a:cubicBezTo>
                    <a:lnTo>
                      <a:pt x="33055" y="36901"/>
                    </a:lnTo>
                    <a:cubicBezTo>
                      <a:pt x="35053" y="37567"/>
                      <a:pt x="39435" y="38748"/>
                      <a:pt x="41334" y="38748"/>
                    </a:cubicBezTo>
                    <a:cubicBezTo>
                      <a:pt x="41896" y="38748"/>
                      <a:pt x="42241" y="38644"/>
                      <a:pt x="42241" y="38393"/>
                    </a:cubicBezTo>
                    <a:cubicBezTo>
                      <a:pt x="36627" y="35370"/>
                      <a:pt x="33408" y="32073"/>
                      <a:pt x="31563" y="29325"/>
                    </a:cubicBezTo>
                    <a:lnTo>
                      <a:pt x="31563" y="29325"/>
                    </a:lnTo>
                    <a:cubicBezTo>
                      <a:pt x="33421" y="29953"/>
                      <a:pt x="35022" y="30162"/>
                      <a:pt x="36330" y="30162"/>
                    </a:cubicBezTo>
                    <a:cubicBezTo>
                      <a:pt x="38947" y="30162"/>
                      <a:pt x="40395" y="29325"/>
                      <a:pt x="40395" y="29325"/>
                    </a:cubicBezTo>
                    <a:cubicBezTo>
                      <a:pt x="36627" y="28697"/>
                      <a:pt x="33172" y="26812"/>
                      <a:pt x="30542" y="23986"/>
                    </a:cubicBezTo>
                    <a:lnTo>
                      <a:pt x="30542" y="23986"/>
                    </a:lnTo>
                    <a:cubicBezTo>
                      <a:pt x="32739" y="25526"/>
                      <a:pt x="35097" y="25917"/>
                      <a:pt x="36870" y="25917"/>
                    </a:cubicBezTo>
                    <a:cubicBezTo>
                      <a:pt x="38485" y="25917"/>
                      <a:pt x="39614" y="25592"/>
                      <a:pt x="39689" y="25517"/>
                    </a:cubicBezTo>
                    <a:cubicBezTo>
                      <a:pt x="34939" y="25517"/>
                      <a:pt x="22220" y="16056"/>
                      <a:pt x="22220" y="118"/>
                    </a:cubicBezTo>
                    <a:lnTo>
                      <a:pt x="22220" y="0"/>
                    </a:lnTo>
                    <a:close/>
                  </a:path>
                </a:pathLst>
              </a:custGeom>
              <a:solidFill>
                <a:srgbClr val="82A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9" name="Google Shape;3199;p72"/>
            <p:cNvSpPr/>
            <p:nvPr/>
          </p:nvSpPr>
          <p:spPr>
            <a:xfrm>
              <a:off x="161926" y="1619710"/>
              <a:ext cx="641719" cy="713474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0" name="Google Shape;3200;p72"/>
            <p:cNvGrpSpPr/>
            <p:nvPr/>
          </p:nvGrpSpPr>
          <p:grpSpPr>
            <a:xfrm>
              <a:off x="258023" y="3610222"/>
              <a:ext cx="417092" cy="759256"/>
              <a:chOff x="8086214" y="1285063"/>
              <a:chExt cx="1653159" cy="3009339"/>
            </a:xfrm>
          </p:grpSpPr>
          <p:sp>
            <p:nvSpPr>
              <p:cNvPr id="3201" name="Google Shape;3201;p72"/>
              <p:cNvSpPr/>
              <p:nvPr/>
            </p:nvSpPr>
            <p:spPr>
              <a:xfrm>
                <a:off x="8822181" y="3369683"/>
                <a:ext cx="179386" cy="924719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9433" extrusionOk="0">
                    <a:moveTo>
                      <a:pt x="1" y="0"/>
                    </a:moveTo>
                    <a:lnTo>
                      <a:pt x="1" y="19432"/>
                    </a:lnTo>
                    <a:lnTo>
                      <a:pt x="3769" y="19432"/>
                    </a:lnTo>
                    <a:lnTo>
                      <a:pt x="3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72"/>
              <p:cNvSpPr/>
              <p:nvPr/>
            </p:nvSpPr>
            <p:spPr>
              <a:xfrm>
                <a:off x="8086214" y="1285063"/>
                <a:ext cx="1653159" cy="2181867"/>
              </a:xfrm>
              <a:custGeom>
                <a:avLst/>
                <a:gdLst/>
                <a:ahLst/>
                <a:cxnLst/>
                <a:rect l="l" t="t" r="r" b="b"/>
                <a:pathLst>
                  <a:path w="34743" h="45852" extrusionOk="0">
                    <a:moveTo>
                      <a:pt x="17352" y="0"/>
                    </a:moveTo>
                    <a:cubicBezTo>
                      <a:pt x="11189" y="0"/>
                      <a:pt x="6164" y="3258"/>
                      <a:pt x="6164" y="7223"/>
                    </a:cubicBezTo>
                    <a:cubicBezTo>
                      <a:pt x="6164" y="7616"/>
                      <a:pt x="6242" y="8008"/>
                      <a:pt x="6321" y="8362"/>
                    </a:cubicBezTo>
                    <a:cubicBezTo>
                      <a:pt x="4240" y="9422"/>
                      <a:pt x="2906" y="11031"/>
                      <a:pt x="2906" y="12876"/>
                    </a:cubicBezTo>
                    <a:cubicBezTo>
                      <a:pt x="2906" y="14250"/>
                      <a:pt x="3691" y="15546"/>
                      <a:pt x="5026" y="16527"/>
                    </a:cubicBezTo>
                    <a:cubicBezTo>
                      <a:pt x="2906" y="17587"/>
                      <a:pt x="1532" y="19196"/>
                      <a:pt x="1532" y="21042"/>
                    </a:cubicBezTo>
                    <a:cubicBezTo>
                      <a:pt x="1532" y="22690"/>
                      <a:pt x="2631" y="24143"/>
                      <a:pt x="4319" y="25163"/>
                    </a:cubicBezTo>
                    <a:cubicBezTo>
                      <a:pt x="2474" y="26223"/>
                      <a:pt x="1335" y="27715"/>
                      <a:pt x="1335" y="29403"/>
                    </a:cubicBezTo>
                    <a:cubicBezTo>
                      <a:pt x="1335" y="30816"/>
                      <a:pt x="2121" y="32112"/>
                      <a:pt x="3455" y="33093"/>
                    </a:cubicBezTo>
                    <a:cubicBezTo>
                      <a:pt x="1335" y="34153"/>
                      <a:pt x="1" y="35763"/>
                      <a:pt x="1" y="37608"/>
                    </a:cubicBezTo>
                    <a:cubicBezTo>
                      <a:pt x="1" y="40709"/>
                      <a:pt x="3926" y="43261"/>
                      <a:pt x="8755" y="43261"/>
                    </a:cubicBezTo>
                    <a:cubicBezTo>
                      <a:pt x="9030" y="43261"/>
                      <a:pt x="9344" y="43261"/>
                      <a:pt x="9619" y="43221"/>
                    </a:cubicBezTo>
                    <a:cubicBezTo>
                      <a:pt x="11032" y="44792"/>
                      <a:pt x="13976" y="45851"/>
                      <a:pt x="17352" y="45851"/>
                    </a:cubicBezTo>
                    <a:cubicBezTo>
                      <a:pt x="20728" y="45851"/>
                      <a:pt x="23672" y="44792"/>
                      <a:pt x="25085" y="43221"/>
                    </a:cubicBezTo>
                    <a:cubicBezTo>
                      <a:pt x="25399" y="43221"/>
                      <a:pt x="25674" y="43261"/>
                      <a:pt x="25949" y="43261"/>
                    </a:cubicBezTo>
                    <a:cubicBezTo>
                      <a:pt x="30817" y="43261"/>
                      <a:pt x="34742" y="40709"/>
                      <a:pt x="34742" y="37608"/>
                    </a:cubicBezTo>
                    <a:cubicBezTo>
                      <a:pt x="34742" y="35763"/>
                      <a:pt x="33368" y="34153"/>
                      <a:pt x="31249" y="33093"/>
                    </a:cubicBezTo>
                    <a:cubicBezTo>
                      <a:pt x="32583" y="32112"/>
                      <a:pt x="33368" y="30816"/>
                      <a:pt x="33368" y="29403"/>
                    </a:cubicBezTo>
                    <a:cubicBezTo>
                      <a:pt x="33368" y="27715"/>
                      <a:pt x="32230" y="26184"/>
                      <a:pt x="30385" y="25163"/>
                    </a:cubicBezTo>
                    <a:cubicBezTo>
                      <a:pt x="32112" y="24143"/>
                      <a:pt x="33172" y="22651"/>
                      <a:pt x="33172" y="21042"/>
                    </a:cubicBezTo>
                    <a:cubicBezTo>
                      <a:pt x="33172" y="19196"/>
                      <a:pt x="31798" y="17587"/>
                      <a:pt x="29678" y="16527"/>
                    </a:cubicBezTo>
                    <a:cubicBezTo>
                      <a:pt x="31013" y="15546"/>
                      <a:pt x="31838" y="14250"/>
                      <a:pt x="31838" y="12837"/>
                    </a:cubicBezTo>
                    <a:cubicBezTo>
                      <a:pt x="31838" y="11031"/>
                      <a:pt x="30464" y="9422"/>
                      <a:pt x="28383" y="8362"/>
                    </a:cubicBezTo>
                    <a:cubicBezTo>
                      <a:pt x="28501" y="8008"/>
                      <a:pt x="28540" y="7616"/>
                      <a:pt x="28540" y="7223"/>
                    </a:cubicBezTo>
                    <a:cubicBezTo>
                      <a:pt x="28540" y="3219"/>
                      <a:pt x="23515" y="0"/>
                      <a:pt x="17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4" name="Google Shape;3204;p72"/>
          <p:cNvSpPr txBox="1"/>
          <p:nvPr/>
        </p:nvSpPr>
        <p:spPr>
          <a:xfrm>
            <a:off x="1296605" y="1306181"/>
            <a:ext cx="425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4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định về tốc độ giới hạn</a:t>
            </a:r>
            <a:endParaRPr sz="2400" dirty="0">
              <a:solidFill>
                <a:schemeClr val="accent4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cxnSp>
        <p:nvCxnSpPr>
          <p:cNvPr id="3207" name="Google Shape;3207;p72"/>
          <p:cNvCxnSpPr/>
          <p:nvPr/>
        </p:nvCxnSpPr>
        <p:spPr>
          <a:xfrm rot="10800000" flipH="1">
            <a:off x="0" y="4142850"/>
            <a:ext cx="9144000" cy="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678;p65">
            <a:extLst>
              <a:ext uri="{FF2B5EF4-FFF2-40B4-BE49-F238E27FC236}">
                <a16:creationId xmlns:a16="http://schemas.microsoft.com/office/drawing/2014/main" id="{E5293156-DE3D-B400-9E71-4F323AE008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Patrick hand" panose="00000500000000000000" pitchFamily="2" charset="0"/>
              </a:rPr>
              <a:t>II. Sưu tầm tài liệu</a:t>
            </a:r>
            <a:endParaRPr dirty="0">
              <a:latin typeface="Patrick hand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CAA429-A2E1-5A55-2053-BD563340CDC5}"/>
              </a:ext>
            </a:extLst>
          </p:cNvPr>
          <p:cNvGrpSpPr/>
          <p:nvPr/>
        </p:nvGrpSpPr>
        <p:grpSpPr>
          <a:xfrm>
            <a:off x="6742201" y="909297"/>
            <a:ext cx="1012263" cy="1196090"/>
            <a:chOff x="1243900" y="1428750"/>
            <a:chExt cx="1585800" cy="1953775"/>
          </a:xfrm>
        </p:grpSpPr>
        <p:sp>
          <p:nvSpPr>
            <p:cNvPr id="225" name="Google Shape;2231;p56">
              <a:extLst>
                <a:ext uri="{FF2B5EF4-FFF2-40B4-BE49-F238E27FC236}">
                  <a16:creationId xmlns:a16="http://schemas.microsoft.com/office/drawing/2014/main" id="{60B38FE7-B6D9-DD62-289D-BD15C5D2A64B}"/>
                </a:ext>
              </a:extLst>
            </p:cNvPr>
            <p:cNvSpPr/>
            <p:nvPr/>
          </p:nvSpPr>
          <p:spPr>
            <a:xfrm>
              <a:off x="1980214" y="2922300"/>
              <a:ext cx="113172" cy="460225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39;p56">
              <a:extLst>
                <a:ext uri="{FF2B5EF4-FFF2-40B4-BE49-F238E27FC236}">
                  <a16:creationId xmlns:a16="http://schemas.microsoft.com/office/drawing/2014/main" id="{1680E33E-3019-D7BC-0B80-D384B75A09C0}"/>
                </a:ext>
              </a:extLst>
            </p:cNvPr>
            <p:cNvSpPr/>
            <p:nvPr/>
          </p:nvSpPr>
          <p:spPr>
            <a:xfrm>
              <a:off x="1243900" y="1428750"/>
              <a:ext cx="1585800" cy="15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40;p56">
              <a:extLst>
                <a:ext uri="{FF2B5EF4-FFF2-40B4-BE49-F238E27FC236}">
                  <a16:creationId xmlns:a16="http://schemas.microsoft.com/office/drawing/2014/main" id="{DEB6E198-6A8C-FB36-D11E-45CAC9B7D48F}"/>
                </a:ext>
              </a:extLst>
            </p:cNvPr>
            <p:cNvSpPr/>
            <p:nvPr/>
          </p:nvSpPr>
          <p:spPr>
            <a:xfrm>
              <a:off x="1516900" y="1701750"/>
              <a:ext cx="1039800" cy="1039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41;p56">
              <a:extLst>
                <a:ext uri="{FF2B5EF4-FFF2-40B4-BE49-F238E27FC236}">
                  <a16:creationId xmlns:a16="http://schemas.microsoft.com/office/drawing/2014/main" id="{8A612A3A-6DEB-3F87-063D-6773EA406010}"/>
                </a:ext>
              </a:extLst>
            </p:cNvPr>
            <p:cNvSpPr txBox="1">
              <a:spLocks/>
            </p:cNvSpPr>
            <p:nvPr/>
          </p:nvSpPr>
          <p:spPr>
            <a:xfrm>
              <a:off x="1403500" y="1859100"/>
              <a:ext cx="1266600" cy="7251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2000" b="1" dirty="0"/>
                <a:t>50</a:t>
              </a:r>
            </a:p>
          </p:txBody>
        </p:sp>
      </p:grpSp>
      <p:sp>
        <p:nvSpPr>
          <p:cNvPr id="230" name="Google Shape;3204;p72">
            <a:extLst>
              <a:ext uri="{FF2B5EF4-FFF2-40B4-BE49-F238E27FC236}">
                <a16:creationId xmlns:a16="http://schemas.microsoft.com/office/drawing/2014/main" id="{54B6AC06-05A4-301C-E9CB-094E4E759854}"/>
              </a:ext>
            </a:extLst>
          </p:cNvPr>
          <p:cNvSpPr txBox="1"/>
          <p:nvPr/>
        </p:nvSpPr>
        <p:spPr>
          <a:xfrm>
            <a:off x="1296605" y="2306335"/>
            <a:ext cx="48317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C000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định về khoảng cách an toàn tối thiểu</a:t>
            </a:r>
            <a:endParaRPr sz="2400" dirty="0">
              <a:solidFill>
                <a:srgbClr val="FFC000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5DAFF2-1C62-388A-1B93-0A90E957DD68}"/>
              </a:ext>
            </a:extLst>
          </p:cNvPr>
          <p:cNvGrpSpPr/>
          <p:nvPr/>
        </p:nvGrpSpPr>
        <p:grpSpPr>
          <a:xfrm>
            <a:off x="6301245" y="2189845"/>
            <a:ext cx="2746488" cy="978048"/>
            <a:chOff x="6301245" y="2189845"/>
            <a:chExt cx="2746488" cy="978048"/>
          </a:xfrm>
        </p:grpSpPr>
        <p:grpSp>
          <p:nvGrpSpPr>
            <p:cNvPr id="3211" name="Google Shape;3211;p72"/>
            <p:cNvGrpSpPr/>
            <p:nvPr/>
          </p:nvGrpSpPr>
          <p:grpSpPr>
            <a:xfrm flipH="1">
              <a:off x="7689815" y="2491338"/>
              <a:ext cx="1357918" cy="676555"/>
              <a:chOff x="404850" y="2182975"/>
              <a:chExt cx="2230850" cy="1111475"/>
            </a:xfrm>
          </p:grpSpPr>
          <p:sp>
            <p:nvSpPr>
              <p:cNvPr id="3212" name="Google Shape;3212;p7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7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7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7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7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7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7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7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7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7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7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7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7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7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7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7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7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7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7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7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7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7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7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7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7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7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7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7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4" name="Google Shape;3364;p72"/>
            <p:cNvGrpSpPr/>
            <p:nvPr/>
          </p:nvGrpSpPr>
          <p:grpSpPr>
            <a:xfrm>
              <a:off x="6301245" y="2189845"/>
              <a:ext cx="535822" cy="933905"/>
              <a:chOff x="6282452" y="1236847"/>
              <a:chExt cx="1533549" cy="2672881"/>
            </a:xfrm>
          </p:grpSpPr>
          <p:grpSp>
            <p:nvGrpSpPr>
              <p:cNvPr id="3365" name="Google Shape;3365;p72"/>
              <p:cNvGrpSpPr/>
              <p:nvPr/>
            </p:nvGrpSpPr>
            <p:grpSpPr>
              <a:xfrm>
                <a:off x="6282452" y="1236847"/>
                <a:ext cx="1533549" cy="2672881"/>
                <a:chOff x="12645075" y="2835438"/>
                <a:chExt cx="725700" cy="1264850"/>
              </a:xfrm>
            </p:grpSpPr>
            <p:sp>
              <p:nvSpPr>
                <p:cNvPr id="3366" name="Google Shape;3366;p72"/>
                <p:cNvSpPr/>
                <p:nvPr/>
              </p:nvSpPr>
              <p:spPr>
                <a:xfrm>
                  <a:off x="12664825" y="336791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A16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72"/>
                <p:cNvSpPr/>
                <p:nvPr/>
              </p:nvSpPr>
              <p:spPr>
                <a:xfrm>
                  <a:off x="12722400" y="3335213"/>
                  <a:ext cx="617100" cy="4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84" h="17205" extrusionOk="0">
                      <a:moveTo>
                        <a:pt x="1877" y="1"/>
                      </a:moveTo>
                      <a:lnTo>
                        <a:pt x="1" y="1423"/>
                      </a:lnTo>
                      <a:lnTo>
                        <a:pt x="2702" y="5517"/>
                      </a:lnTo>
                      <a:cubicBezTo>
                        <a:pt x="2987" y="5972"/>
                        <a:pt x="3385" y="6314"/>
                        <a:pt x="3840" y="6541"/>
                      </a:cubicBezTo>
                      <a:lnTo>
                        <a:pt x="8048" y="8674"/>
                      </a:lnTo>
                      <a:cubicBezTo>
                        <a:pt x="7906" y="10124"/>
                        <a:pt x="7792" y="11518"/>
                        <a:pt x="7821" y="12314"/>
                      </a:cubicBezTo>
                      <a:cubicBezTo>
                        <a:pt x="7906" y="13935"/>
                        <a:pt x="8105" y="15584"/>
                        <a:pt x="8418" y="17205"/>
                      </a:cubicBezTo>
                      <a:lnTo>
                        <a:pt x="20503" y="17205"/>
                      </a:lnTo>
                      <a:cubicBezTo>
                        <a:pt x="20816" y="15584"/>
                        <a:pt x="21015" y="13935"/>
                        <a:pt x="21101" y="12314"/>
                      </a:cubicBezTo>
                      <a:cubicBezTo>
                        <a:pt x="21101" y="11944"/>
                        <a:pt x="21101" y="11432"/>
                        <a:pt x="21072" y="10892"/>
                      </a:cubicBezTo>
                      <a:lnTo>
                        <a:pt x="21072" y="10892"/>
                      </a:lnTo>
                      <a:cubicBezTo>
                        <a:pt x="21584" y="12399"/>
                        <a:pt x="21897" y="13963"/>
                        <a:pt x="22039" y="15527"/>
                      </a:cubicBezTo>
                      <a:lnTo>
                        <a:pt x="24172" y="15186"/>
                      </a:lnTo>
                      <a:cubicBezTo>
                        <a:pt x="24172" y="15186"/>
                        <a:pt x="24684" y="13935"/>
                        <a:pt x="23774" y="10067"/>
                      </a:cubicBezTo>
                      <a:cubicBezTo>
                        <a:pt x="22864" y="6257"/>
                        <a:pt x="20390" y="4636"/>
                        <a:pt x="20390" y="4636"/>
                      </a:cubicBezTo>
                      <a:lnTo>
                        <a:pt x="20361" y="4664"/>
                      </a:lnTo>
                      <a:lnTo>
                        <a:pt x="20361" y="4636"/>
                      </a:lnTo>
                      <a:cubicBezTo>
                        <a:pt x="19707" y="3726"/>
                        <a:pt x="17575" y="3043"/>
                        <a:pt x="17120" y="2958"/>
                      </a:cubicBezTo>
                      <a:lnTo>
                        <a:pt x="11830" y="2958"/>
                      </a:lnTo>
                      <a:cubicBezTo>
                        <a:pt x="11375" y="3043"/>
                        <a:pt x="9584" y="3271"/>
                        <a:pt x="8589" y="3897"/>
                      </a:cubicBezTo>
                      <a:lnTo>
                        <a:pt x="5574" y="3527"/>
                      </a:lnTo>
                      <a:cubicBezTo>
                        <a:pt x="4721" y="3442"/>
                        <a:pt x="3953" y="2958"/>
                        <a:pt x="3441" y="2247"/>
                      </a:cubicBezTo>
                      <a:lnTo>
                        <a:pt x="18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72"/>
                <p:cNvSpPr/>
                <p:nvPr/>
              </p:nvSpPr>
              <p:spPr>
                <a:xfrm>
                  <a:off x="13045875" y="3352288"/>
                  <a:ext cx="76800" cy="9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3612" extrusionOk="0">
                      <a:moveTo>
                        <a:pt x="1536" y="0"/>
                      </a:moveTo>
                      <a:lnTo>
                        <a:pt x="0" y="398"/>
                      </a:lnTo>
                      <a:lnTo>
                        <a:pt x="0" y="1507"/>
                      </a:lnTo>
                      <a:lnTo>
                        <a:pt x="1536" y="3612"/>
                      </a:lnTo>
                      <a:lnTo>
                        <a:pt x="3072" y="1507"/>
                      </a:lnTo>
                      <a:lnTo>
                        <a:pt x="3072" y="398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72"/>
                <p:cNvSpPr/>
                <p:nvPr/>
              </p:nvSpPr>
              <p:spPr>
                <a:xfrm>
                  <a:off x="128126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1287" y="0"/>
                      </a:moveTo>
                      <a:cubicBezTo>
                        <a:pt x="892" y="0"/>
                        <a:pt x="370" y="192"/>
                        <a:pt x="200" y="1141"/>
                      </a:cubicBezTo>
                      <a:cubicBezTo>
                        <a:pt x="1" y="2382"/>
                        <a:pt x="1322" y="3192"/>
                        <a:pt x="2345" y="3192"/>
                      </a:cubicBezTo>
                      <a:cubicBezTo>
                        <a:pt x="2635" y="3192"/>
                        <a:pt x="2900" y="3127"/>
                        <a:pt x="3101" y="2989"/>
                      </a:cubicBezTo>
                      <a:cubicBezTo>
                        <a:pt x="4039" y="2335"/>
                        <a:pt x="2532" y="117"/>
                        <a:pt x="1764" y="89"/>
                      </a:cubicBezTo>
                      <a:cubicBezTo>
                        <a:pt x="1764" y="89"/>
                        <a:pt x="1555" y="0"/>
                        <a:pt x="1287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72"/>
                <p:cNvSpPr/>
                <p:nvPr/>
              </p:nvSpPr>
              <p:spPr>
                <a:xfrm>
                  <a:off x="13254875" y="3197938"/>
                  <a:ext cx="101000" cy="7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0" h="3192" extrusionOk="0">
                      <a:moveTo>
                        <a:pt x="2761" y="0"/>
                      </a:moveTo>
                      <a:cubicBezTo>
                        <a:pt x="2489" y="0"/>
                        <a:pt x="2276" y="89"/>
                        <a:pt x="2276" y="89"/>
                      </a:cubicBezTo>
                      <a:cubicBezTo>
                        <a:pt x="1479" y="117"/>
                        <a:pt x="1" y="2335"/>
                        <a:pt x="939" y="2989"/>
                      </a:cubicBezTo>
                      <a:cubicBezTo>
                        <a:pt x="1140" y="3127"/>
                        <a:pt x="1405" y="3192"/>
                        <a:pt x="1694" y="3192"/>
                      </a:cubicBezTo>
                      <a:cubicBezTo>
                        <a:pt x="2718" y="3192"/>
                        <a:pt x="4039" y="2382"/>
                        <a:pt x="3840" y="1141"/>
                      </a:cubicBezTo>
                      <a:cubicBezTo>
                        <a:pt x="3687" y="192"/>
                        <a:pt x="3161" y="0"/>
                        <a:pt x="2761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72"/>
                <p:cNvSpPr/>
                <p:nvPr/>
              </p:nvSpPr>
              <p:spPr>
                <a:xfrm>
                  <a:off x="1329682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195" y="1"/>
                      </a:moveTo>
                      <a:cubicBezTo>
                        <a:pt x="882" y="114"/>
                        <a:pt x="569" y="285"/>
                        <a:pt x="342" y="512"/>
                      </a:cubicBezTo>
                      <a:cubicBezTo>
                        <a:pt x="228" y="626"/>
                        <a:pt x="114" y="797"/>
                        <a:pt x="57" y="967"/>
                      </a:cubicBezTo>
                      <a:cubicBezTo>
                        <a:pt x="0" y="1138"/>
                        <a:pt x="0" y="1337"/>
                        <a:pt x="57" y="1536"/>
                      </a:cubicBezTo>
                      <a:cubicBezTo>
                        <a:pt x="86" y="1593"/>
                        <a:pt x="86" y="1621"/>
                        <a:pt x="114" y="1678"/>
                      </a:cubicBezTo>
                      <a:cubicBezTo>
                        <a:pt x="143" y="1707"/>
                        <a:pt x="171" y="1764"/>
                        <a:pt x="200" y="1792"/>
                      </a:cubicBezTo>
                      <a:cubicBezTo>
                        <a:pt x="256" y="1877"/>
                        <a:pt x="342" y="1963"/>
                        <a:pt x="427" y="2020"/>
                      </a:cubicBezTo>
                      <a:cubicBezTo>
                        <a:pt x="507" y="2040"/>
                        <a:pt x="588" y="2060"/>
                        <a:pt x="668" y="2060"/>
                      </a:cubicBezTo>
                      <a:cubicBezTo>
                        <a:pt x="702" y="2060"/>
                        <a:pt x="735" y="2056"/>
                        <a:pt x="768" y="2048"/>
                      </a:cubicBezTo>
                      <a:cubicBezTo>
                        <a:pt x="854" y="2020"/>
                        <a:pt x="967" y="1991"/>
                        <a:pt x="1024" y="1934"/>
                      </a:cubicBezTo>
                      <a:cubicBezTo>
                        <a:pt x="1195" y="1820"/>
                        <a:pt x="1309" y="1650"/>
                        <a:pt x="1337" y="1479"/>
                      </a:cubicBezTo>
                      <a:cubicBezTo>
                        <a:pt x="1365" y="1394"/>
                        <a:pt x="1365" y="1280"/>
                        <a:pt x="1309" y="1195"/>
                      </a:cubicBezTo>
                      <a:cubicBezTo>
                        <a:pt x="1280" y="1110"/>
                        <a:pt x="1195" y="1053"/>
                        <a:pt x="1110" y="1053"/>
                      </a:cubicBezTo>
                      <a:cubicBezTo>
                        <a:pt x="1166" y="1081"/>
                        <a:pt x="1223" y="1166"/>
                        <a:pt x="1223" y="1223"/>
                      </a:cubicBezTo>
                      <a:cubicBezTo>
                        <a:pt x="1223" y="1280"/>
                        <a:pt x="1195" y="1365"/>
                        <a:pt x="1166" y="1422"/>
                      </a:cubicBezTo>
                      <a:cubicBezTo>
                        <a:pt x="1110" y="1536"/>
                        <a:pt x="996" y="1621"/>
                        <a:pt x="882" y="1678"/>
                      </a:cubicBezTo>
                      <a:cubicBezTo>
                        <a:pt x="839" y="1707"/>
                        <a:pt x="790" y="1721"/>
                        <a:pt x="740" y="1721"/>
                      </a:cubicBezTo>
                      <a:cubicBezTo>
                        <a:pt x="690" y="1721"/>
                        <a:pt x="640" y="1707"/>
                        <a:pt x="598" y="1678"/>
                      </a:cubicBezTo>
                      <a:cubicBezTo>
                        <a:pt x="512" y="1621"/>
                        <a:pt x="455" y="1508"/>
                        <a:pt x="427" y="1422"/>
                      </a:cubicBezTo>
                      <a:cubicBezTo>
                        <a:pt x="342" y="1166"/>
                        <a:pt x="427" y="882"/>
                        <a:pt x="569" y="711"/>
                      </a:cubicBezTo>
                      <a:cubicBezTo>
                        <a:pt x="768" y="455"/>
                        <a:pt x="967" y="228"/>
                        <a:pt x="1195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72"/>
                <p:cNvSpPr/>
                <p:nvPr/>
              </p:nvSpPr>
              <p:spPr>
                <a:xfrm>
                  <a:off x="12837575" y="3214363"/>
                  <a:ext cx="34150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2060" extrusionOk="0">
                      <a:moveTo>
                        <a:pt x="171" y="1"/>
                      </a:moveTo>
                      <a:cubicBezTo>
                        <a:pt x="399" y="228"/>
                        <a:pt x="598" y="455"/>
                        <a:pt x="768" y="711"/>
                      </a:cubicBezTo>
                      <a:cubicBezTo>
                        <a:pt x="939" y="882"/>
                        <a:pt x="996" y="1166"/>
                        <a:pt x="939" y="1422"/>
                      </a:cubicBezTo>
                      <a:cubicBezTo>
                        <a:pt x="910" y="1508"/>
                        <a:pt x="854" y="1621"/>
                        <a:pt x="768" y="1678"/>
                      </a:cubicBezTo>
                      <a:cubicBezTo>
                        <a:pt x="726" y="1707"/>
                        <a:pt x="676" y="1721"/>
                        <a:pt x="626" y="1721"/>
                      </a:cubicBezTo>
                      <a:cubicBezTo>
                        <a:pt x="576" y="1721"/>
                        <a:pt x="526" y="1707"/>
                        <a:pt x="484" y="1678"/>
                      </a:cubicBezTo>
                      <a:cubicBezTo>
                        <a:pt x="370" y="1621"/>
                        <a:pt x="256" y="1536"/>
                        <a:pt x="199" y="1422"/>
                      </a:cubicBezTo>
                      <a:cubicBezTo>
                        <a:pt x="171" y="1365"/>
                        <a:pt x="143" y="1280"/>
                        <a:pt x="143" y="1223"/>
                      </a:cubicBezTo>
                      <a:cubicBezTo>
                        <a:pt x="143" y="1166"/>
                        <a:pt x="199" y="1081"/>
                        <a:pt x="256" y="1053"/>
                      </a:cubicBezTo>
                      <a:cubicBezTo>
                        <a:pt x="143" y="1053"/>
                        <a:pt x="86" y="1110"/>
                        <a:pt x="29" y="1195"/>
                      </a:cubicBezTo>
                      <a:cubicBezTo>
                        <a:pt x="0" y="1280"/>
                        <a:pt x="0" y="1394"/>
                        <a:pt x="29" y="1479"/>
                      </a:cubicBezTo>
                      <a:cubicBezTo>
                        <a:pt x="57" y="1650"/>
                        <a:pt x="171" y="1820"/>
                        <a:pt x="313" y="1934"/>
                      </a:cubicBezTo>
                      <a:cubicBezTo>
                        <a:pt x="399" y="1991"/>
                        <a:pt x="484" y="2020"/>
                        <a:pt x="598" y="2048"/>
                      </a:cubicBezTo>
                      <a:cubicBezTo>
                        <a:pt x="631" y="2056"/>
                        <a:pt x="664" y="2060"/>
                        <a:pt x="698" y="2060"/>
                      </a:cubicBezTo>
                      <a:cubicBezTo>
                        <a:pt x="778" y="2060"/>
                        <a:pt x="858" y="2040"/>
                        <a:pt x="939" y="2020"/>
                      </a:cubicBezTo>
                      <a:cubicBezTo>
                        <a:pt x="1024" y="1963"/>
                        <a:pt x="1109" y="1877"/>
                        <a:pt x="1166" y="1792"/>
                      </a:cubicBezTo>
                      <a:cubicBezTo>
                        <a:pt x="1195" y="1764"/>
                        <a:pt x="1223" y="1707"/>
                        <a:pt x="1252" y="1678"/>
                      </a:cubicBezTo>
                      <a:lnTo>
                        <a:pt x="1308" y="1536"/>
                      </a:lnTo>
                      <a:cubicBezTo>
                        <a:pt x="1365" y="1337"/>
                        <a:pt x="1365" y="1138"/>
                        <a:pt x="1308" y="967"/>
                      </a:cubicBezTo>
                      <a:cubicBezTo>
                        <a:pt x="1223" y="797"/>
                        <a:pt x="1138" y="626"/>
                        <a:pt x="1024" y="512"/>
                      </a:cubicBezTo>
                      <a:cubicBezTo>
                        <a:pt x="768" y="285"/>
                        <a:pt x="484" y="114"/>
                        <a:pt x="171" y="1"/>
                      </a:cubicBezTo>
                      <a:close/>
                    </a:path>
                  </a:pathLst>
                </a:custGeom>
                <a:solidFill>
                  <a:srgbClr val="E890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72"/>
                <p:cNvSpPr/>
                <p:nvPr/>
              </p:nvSpPr>
              <p:spPr>
                <a:xfrm>
                  <a:off x="12933550" y="3765313"/>
                  <a:ext cx="301450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8" h="10324" extrusionOk="0">
                      <a:moveTo>
                        <a:pt x="0" y="1"/>
                      </a:moveTo>
                      <a:lnTo>
                        <a:pt x="1820" y="10323"/>
                      </a:lnTo>
                      <a:lnTo>
                        <a:pt x="5346" y="10323"/>
                      </a:lnTo>
                      <a:lnTo>
                        <a:pt x="6029" y="2674"/>
                      </a:lnTo>
                      <a:lnTo>
                        <a:pt x="6711" y="10323"/>
                      </a:lnTo>
                      <a:lnTo>
                        <a:pt x="10238" y="10323"/>
                      </a:lnTo>
                      <a:lnTo>
                        <a:pt x="120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72"/>
                <p:cNvSpPr/>
                <p:nvPr/>
              </p:nvSpPr>
              <p:spPr>
                <a:xfrm>
                  <a:off x="13259150" y="3714838"/>
                  <a:ext cx="76800" cy="1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257" extrusionOk="0">
                      <a:moveTo>
                        <a:pt x="2702" y="1"/>
                      </a:moveTo>
                      <a:lnTo>
                        <a:pt x="569" y="399"/>
                      </a:lnTo>
                      <a:cubicBezTo>
                        <a:pt x="569" y="399"/>
                        <a:pt x="0" y="1537"/>
                        <a:pt x="313" y="2020"/>
                      </a:cubicBezTo>
                      <a:cubicBezTo>
                        <a:pt x="424" y="2242"/>
                        <a:pt x="640" y="2360"/>
                        <a:pt x="851" y="2360"/>
                      </a:cubicBezTo>
                      <a:cubicBezTo>
                        <a:pt x="910" y="2360"/>
                        <a:pt x="968" y="2351"/>
                        <a:pt x="1024" y="2333"/>
                      </a:cubicBezTo>
                      <a:lnTo>
                        <a:pt x="1024" y="2333"/>
                      </a:lnTo>
                      <a:cubicBezTo>
                        <a:pt x="1024" y="2333"/>
                        <a:pt x="626" y="3755"/>
                        <a:pt x="1024" y="4124"/>
                      </a:cubicBezTo>
                      <a:cubicBezTo>
                        <a:pt x="1122" y="4208"/>
                        <a:pt x="1277" y="4256"/>
                        <a:pt x="1459" y="4256"/>
                      </a:cubicBezTo>
                      <a:cubicBezTo>
                        <a:pt x="2012" y="4256"/>
                        <a:pt x="2808" y="3810"/>
                        <a:pt x="2958" y="2589"/>
                      </a:cubicBezTo>
                      <a:cubicBezTo>
                        <a:pt x="3072" y="1736"/>
                        <a:pt x="2986" y="826"/>
                        <a:pt x="2702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72"/>
                <p:cNvSpPr/>
                <p:nvPr/>
              </p:nvSpPr>
              <p:spPr>
                <a:xfrm>
                  <a:off x="13061500" y="3442563"/>
                  <a:ext cx="455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2162" extrusionOk="0">
                      <a:moveTo>
                        <a:pt x="911" y="1"/>
                      </a:moveTo>
                      <a:lnTo>
                        <a:pt x="1" y="939"/>
                      </a:lnTo>
                      <a:lnTo>
                        <a:pt x="911" y="2162"/>
                      </a:lnTo>
                      <a:lnTo>
                        <a:pt x="1821" y="939"/>
                      </a:lnTo>
                      <a:lnTo>
                        <a:pt x="91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72"/>
                <p:cNvSpPr/>
                <p:nvPr/>
              </p:nvSpPr>
              <p:spPr>
                <a:xfrm>
                  <a:off x="13050850" y="3478813"/>
                  <a:ext cx="66125" cy="2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8049" extrusionOk="0">
                      <a:moveTo>
                        <a:pt x="797" y="1"/>
                      </a:moveTo>
                      <a:lnTo>
                        <a:pt x="0" y="6598"/>
                      </a:lnTo>
                      <a:lnTo>
                        <a:pt x="1337" y="8049"/>
                      </a:lnTo>
                      <a:lnTo>
                        <a:pt x="2645" y="6598"/>
                      </a:lnTo>
                      <a:lnTo>
                        <a:pt x="1877" y="1"/>
                      </a:lnTo>
                      <a:lnTo>
                        <a:pt x="1337" y="712"/>
                      </a:lnTo>
                      <a:lnTo>
                        <a:pt x="79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72"/>
                <p:cNvSpPr/>
                <p:nvPr/>
              </p:nvSpPr>
              <p:spPr>
                <a:xfrm>
                  <a:off x="12930700" y="3750388"/>
                  <a:ext cx="3071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6" h="1252" extrusionOk="0">
                      <a:moveTo>
                        <a:pt x="1" y="1"/>
                      </a:moveTo>
                      <a:lnTo>
                        <a:pt x="228" y="1252"/>
                      </a:lnTo>
                      <a:lnTo>
                        <a:pt x="12058" y="1252"/>
                      </a:lnTo>
                      <a:lnTo>
                        <a:pt x="1228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72"/>
                <p:cNvSpPr/>
                <p:nvPr/>
              </p:nvSpPr>
              <p:spPr>
                <a:xfrm>
                  <a:off x="13043750" y="3734763"/>
                  <a:ext cx="817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1" h="2446" extrusionOk="0">
                      <a:moveTo>
                        <a:pt x="2616" y="626"/>
                      </a:moveTo>
                      <a:lnTo>
                        <a:pt x="2616" y="1820"/>
                      </a:lnTo>
                      <a:lnTo>
                        <a:pt x="597" y="1820"/>
                      </a:lnTo>
                      <a:lnTo>
                        <a:pt x="597" y="626"/>
                      </a:lnTo>
                      <a:close/>
                      <a:moveTo>
                        <a:pt x="569" y="0"/>
                      </a:moveTo>
                      <a:cubicBezTo>
                        <a:pt x="228" y="0"/>
                        <a:pt x="0" y="256"/>
                        <a:pt x="0" y="569"/>
                      </a:cubicBezTo>
                      <a:lnTo>
                        <a:pt x="0" y="1877"/>
                      </a:lnTo>
                      <a:cubicBezTo>
                        <a:pt x="0" y="2190"/>
                        <a:pt x="228" y="2446"/>
                        <a:pt x="569" y="2446"/>
                      </a:cubicBezTo>
                      <a:lnTo>
                        <a:pt x="2702" y="2446"/>
                      </a:lnTo>
                      <a:cubicBezTo>
                        <a:pt x="3014" y="2446"/>
                        <a:pt x="3270" y="2190"/>
                        <a:pt x="3270" y="1877"/>
                      </a:cubicBezTo>
                      <a:lnTo>
                        <a:pt x="3270" y="569"/>
                      </a:lnTo>
                      <a:cubicBezTo>
                        <a:pt x="3270" y="256"/>
                        <a:pt x="3014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72"/>
                <p:cNvSpPr/>
                <p:nvPr/>
              </p:nvSpPr>
              <p:spPr>
                <a:xfrm>
                  <a:off x="12645075" y="3226513"/>
                  <a:ext cx="133525" cy="1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1" h="5775" extrusionOk="0">
                      <a:moveTo>
                        <a:pt x="2887" y="1"/>
                      </a:moveTo>
                      <a:cubicBezTo>
                        <a:pt x="2771" y="1"/>
                        <a:pt x="2660" y="115"/>
                        <a:pt x="2582" y="368"/>
                      </a:cubicBezTo>
                      <a:cubicBezTo>
                        <a:pt x="2326" y="1192"/>
                        <a:pt x="2866" y="2159"/>
                        <a:pt x="2582" y="2557"/>
                      </a:cubicBezTo>
                      <a:cubicBezTo>
                        <a:pt x="2572" y="2569"/>
                        <a:pt x="2562" y="2575"/>
                        <a:pt x="2549" y="2575"/>
                      </a:cubicBezTo>
                      <a:cubicBezTo>
                        <a:pt x="2322" y="2575"/>
                        <a:pt x="1606" y="599"/>
                        <a:pt x="1009" y="599"/>
                      </a:cubicBezTo>
                      <a:cubicBezTo>
                        <a:pt x="954" y="599"/>
                        <a:pt x="900" y="615"/>
                        <a:pt x="847" y="652"/>
                      </a:cubicBezTo>
                      <a:cubicBezTo>
                        <a:pt x="193" y="1079"/>
                        <a:pt x="1331" y="2529"/>
                        <a:pt x="1842" y="3041"/>
                      </a:cubicBezTo>
                      <a:cubicBezTo>
                        <a:pt x="2013" y="3211"/>
                        <a:pt x="1991" y="3278"/>
                        <a:pt x="1864" y="3278"/>
                      </a:cubicBezTo>
                      <a:cubicBezTo>
                        <a:pt x="1609" y="3278"/>
                        <a:pt x="932" y="3012"/>
                        <a:pt x="534" y="2785"/>
                      </a:cubicBezTo>
                      <a:cubicBezTo>
                        <a:pt x="449" y="2740"/>
                        <a:pt x="377" y="2720"/>
                        <a:pt x="315" y="2720"/>
                      </a:cubicBezTo>
                      <a:cubicBezTo>
                        <a:pt x="30" y="2720"/>
                        <a:pt x="1" y="3148"/>
                        <a:pt x="165" y="3382"/>
                      </a:cubicBezTo>
                      <a:cubicBezTo>
                        <a:pt x="392" y="3695"/>
                        <a:pt x="648" y="3752"/>
                        <a:pt x="932" y="3894"/>
                      </a:cubicBezTo>
                      <a:cubicBezTo>
                        <a:pt x="1359" y="4064"/>
                        <a:pt x="1729" y="4377"/>
                        <a:pt x="2013" y="4747"/>
                      </a:cubicBezTo>
                      <a:cubicBezTo>
                        <a:pt x="2354" y="5259"/>
                        <a:pt x="2582" y="5685"/>
                        <a:pt x="3264" y="5771"/>
                      </a:cubicBezTo>
                      <a:cubicBezTo>
                        <a:pt x="3288" y="5774"/>
                        <a:pt x="3312" y="5775"/>
                        <a:pt x="3336" y="5775"/>
                      </a:cubicBezTo>
                      <a:cubicBezTo>
                        <a:pt x="4007" y="5775"/>
                        <a:pt x="4828" y="4662"/>
                        <a:pt x="4828" y="4662"/>
                      </a:cubicBezTo>
                      <a:cubicBezTo>
                        <a:pt x="4999" y="4320"/>
                        <a:pt x="5056" y="3951"/>
                        <a:pt x="4942" y="3609"/>
                      </a:cubicBezTo>
                      <a:cubicBezTo>
                        <a:pt x="4771" y="2984"/>
                        <a:pt x="5340" y="2188"/>
                        <a:pt x="5084" y="1846"/>
                      </a:cubicBezTo>
                      <a:cubicBezTo>
                        <a:pt x="5008" y="1744"/>
                        <a:pt x="4918" y="1698"/>
                        <a:pt x="4828" y="1698"/>
                      </a:cubicBezTo>
                      <a:cubicBezTo>
                        <a:pt x="4616" y="1698"/>
                        <a:pt x="4396" y="1951"/>
                        <a:pt x="4316" y="2330"/>
                      </a:cubicBezTo>
                      <a:cubicBezTo>
                        <a:pt x="4287" y="2518"/>
                        <a:pt x="4174" y="2620"/>
                        <a:pt x="4039" y="2620"/>
                      </a:cubicBezTo>
                      <a:cubicBezTo>
                        <a:pt x="3786" y="2620"/>
                        <a:pt x="3453" y="2263"/>
                        <a:pt x="3435" y="1448"/>
                      </a:cubicBezTo>
                      <a:cubicBezTo>
                        <a:pt x="3435" y="581"/>
                        <a:pt x="3148" y="1"/>
                        <a:pt x="2887" y="1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72"/>
                <p:cNvSpPr/>
                <p:nvPr/>
              </p:nvSpPr>
              <p:spPr>
                <a:xfrm>
                  <a:off x="12851075" y="2949913"/>
                  <a:ext cx="466400" cy="42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17063" extrusionOk="0">
                      <a:moveTo>
                        <a:pt x="9328" y="0"/>
                      </a:moveTo>
                      <a:cubicBezTo>
                        <a:pt x="4181" y="0"/>
                        <a:pt x="1" y="3811"/>
                        <a:pt x="1" y="8531"/>
                      </a:cubicBezTo>
                      <a:cubicBezTo>
                        <a:pt x="1" y="13223"/>
                        <a:pt x="4181" y="17062"/>
                        <a:pt x="9328" y="17062"/>
                      </a:cubicBezTo>
                      <a:cubicBezTo>
                        <a:pt x="14475" y="17062"/>
                        <a:pt x="18655" y="13223"/>
                        <a:pt x="18655" y="8531"/>
                      </a:cubicBezTo>
                      <a:cubicBezTo>
                        <a:pt x="18655" y="3811"/>
                        <a:pt x="14475" y="0"/>
                        <a:pt x="9328" y="0"/>
                      </a:cubicBezTo>
                      <a:close/>
                    </a:path>
                  </a:pathLst>
                </a:custGeom>
                <a:solidFill>
                  <a:srgbClr val="FFC2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72"/>
                <p:cNvSpPr/>
                <p:nvPr/>
              </p:nvSpPr>
              <p:spPr>
                <a:xfrm>
                  <a:off x="12866725" y="3070038"/>
                  <a:ext cx="450750" cy="30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0" h="12258" extrusionOk="0">
                      <a:moveTo>
                        <a:pt x="17091" y="1"/>
                      </a:moveTo>
                      <a:cubicBezTo>
                        <a:pt x="17517" y="996"/>
                        <a:pt x="17745" y="2048"/>
                        <a:pt x="17745" y="3100"/>
                      </a:cubicBezTo>
                      <a:cubicBezTo>
                        <a:pt x="17745" y="7821"/>
                        <a:pt x="13565" y="11631"/>
                        <a:pt x="8418" y="11631"/>
                      </a:cubicBezTo>
                      <a:cubicBezTo>
                        <a:pt x="4721" y="11631"/>
                        <a:pt x="1536" y="9669"/>
                        <a:pt x="0" y="6826"/>
                      </a:cubicBezTo>
                      <a:lnTo>
                        <a:pt x="0" y="6826"/>
                      </a:lnTo>
                      <a:cubicBezTo>
                        <a:pt x="1365" y="10011"/>
                        <a:pt x="4749" y="12257"/>
                        <a:pt x="8702" y="12257"/>
                      </a:cubicBezTo>
                      <a:cubicBezTo>
                        <a:pt x="13849" y="12257"/>
                        <a:pt x="18029" y="8418"/>
                        <a:pt x="18029" y="3726"/>
                      </a:cubicBezTo>
                      <a:cubicBezTo>
                        <a:pt x="18029" y="2418"/>
                        <a:pt x="17716" y="1138"/>
                        <a:pt x="17091" y="1"/>
                      </a:cubicBezTo>
                      <a:close/>
                    </a:path>
                  </a:pathLst>
                </a:custGeom>
                <a:solidFill>
                  <a:srgbClr val="FFB3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72"/>
                <p:cNvSpPr/>
                <p:nvPr/>
              </p:nvSpPr>
              <p:spPr>
                <a:xfrm>
                  <a:off x="13265800" y="3084788"/>
                  <a:ext cx="815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1" h="6407" extrusionOk="0">
                      <a:moveTo>
                        <a:pt x="1412" y="1"/>
                      </a:moveTo>
                      <a:cubicBezTo>
                        <a:pt x="675" y="1"/>
                        <a:pt x="1" y="1720"/>
                        <a:pt x="218" y="2766"/>
                      </a:cubicBezTo>
                      <a:cubicBezTo>
                        <a:pt x="332" y="3165"/>
                        <a:pt x="474" y="5098"/>
                        <a:pt x="1185" y="6406"/>
                      </a:cubicBezTo>
                      <a:cubicBezTo>
                        <a:pt x="1185" y="6406"/>
                        <a:pt x="3260" y="4074"/>
                        <a:pt x="2351" y="1202"/>
                      </a:cubicBezTo>
                      <a:cubicBezTo>
                        <a:pt x="2073" y="334"/>
                        <a:pt x="1736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72"/>
                <p:cNvSpPr/>
                <p:nvPr/>
              </p:nvSpPr>
              <p:spPr>
                <a:xfrm>
                  <a:off x="12820500" y="3084788"/>
                  <a:ext cx="82025" cy="1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6407" extrusionOk="0">
                      <a:moveTo>
                        <a:pt x="1877" y="1"/>
                      </a:moveTo>
                      <a:cubicBezTo>
                        <a:pt x="1554" y="1"/>
                        <a:pt x="1217" y="334"/>
                        <a:pt x="939" y="1202"/>
                      </a:cubicBezTo>
                      <a:cubicBezTo>
                        <a:pt x="1" y="4074"/>
                        <a:pt x="2105" y="6406"/>
                        <a:pt x="2105" y="6406"/>
                      </a:cubicBezTo>
                      <a:cubicBezTo>
                        <a:pt x="2816" y="5098"/>
                        <a:pt x="2958" y="3165"/>
                        <a:pt x="3044" y="2766"/>
                      </a:cubicBezTo>
                      <a:cubicBezTo>
                        <a:pt x="3281" y="1720"/>
                        <a:pt x="2612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72"/>
                <p:cNvSpPr/>
                <p:nvPr/>
              </p:nvSpPr>
              <p:spPr>
                <a:xfrm>
                  <a:off x="13084250" y="3389963"/>
                  <a:ext cx="66150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3044" extrusionOk="0">
                      <a:moveTo>
                        <a:pt x="1537" y="0"/>
                      </a:moveTo>
                      <a:lnTo>
                        <a:pt x="1" y="2105"/>
                      </a:lnTo>
                      <a:lnTo>
                        <a:pt x="911" y="3043"/>
                      </a:lnTo>
                      <a:lnTo>
                        <a:pt x="2646" y="768"/>
                      </a:lnTo>
                      <a:lnTo>
                        <a:pt x="153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72"/>
                <p:cNvSpPr/>
                <p:nvPr/>
              </p:nvSpPr>
              <p:spPr>
                <a:xfrm>
                  <a:off x="13018150" y="3389963"/>
                  <a:ext cx="66125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5" h="3044" extrusionOk="0">
                      <a:moveTo>
                        <a:pt x="1109" y="0"/>
                      </a:moveTo>
                      <a:lnTo>
                        <a:pt x="0" y="768"/>
                      </a:lnTo>
                      <a:lnTo>
                        <a:pt x="1735" y="3043"/>
                      </a:lnTo>
                      <a:lnTo>
                        <a:pt x="2645" y="2105"/>
                      </a:lnTo>
                      <a:lnTo>
                        <a:pt x="110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72"/>
                <p:cNvSpPr/>
                <p:nvPr/>
              </p:nvSpPr>
              <p:spPr>
                <a:xfrm>
                  <a:off x="13099900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1" y="0"/>
                      </a:moveTo>
                      <a:lnTo>
                        <a:pt x="1" y="939"/>
                      </a:lnTo>
                      <a:cubicBezTo>
                        <a:pt x="1" y="939"/>
                        <a:pt x="1565" y="2019"/>
                        <a:pt x="2332" y="2617"/>
                      </a:cubicBezTo>
                      <a:cubicBezTo>
                        <a:pt x="2730" y="2911"/>
                        <a:pt x="3469" y="3076"/>
                        <a:pt x="4162" y="3076"/>
                      </a:cubicBezTo>
                      <a:cubicBezTo>
                        <a:pt x="4808" y="3076"/>
                        <a:pt x="5412" y="2932"/>
                        <a:pt x="5659" y="2617"/>
                      </a:cubicBezTo>
                      <a:cubicBezTo>
                        <a:pt x="6058" y="1991"/>
                        <a:pt x="5773" y="1166"/>
                        <a:pt x="5062" y="996"/>
                      </a:cubicBezTo>
                      <a:cubicBezTo>
                        <a:pt x="4522" y="882"/>
                        <a:pt x="3584" y="0"/>
                        <a:pt x="35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72"/>
                <p:cNvSpPr/>
                <p:nvPr/>
              </p:nvSpPr>
              <p:spPr>
                <a:xfrm>
                  <a:off x="12916475" y="4023388"/>
                  <a:ext cx="151450" cy="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8" h="3076" extrusionOk="0">
                      <a:moveTo>
                        <a:pt x="2503" y="0"/>
                      </a:moveTo>
                      <a:cubicBezTo>
                        <a:pt x="2503" y="0"/>
                        <a:pt x="1565" y="882"/>
                        <a:pt x="1025" y="996"/>
                      </a:cubicBezTo>
                      <a:cubicBezTo>
                        <a:pt x="314" y="1166"/>
                        <a:pt x="1" y="1991"/>
                        <a:pt x="427" y="2617"/>
                      </a:cubicBezTo>
                      <a:cubicBezTo>
                        <a:pt x="674" y="2932"/>
                        <a:pt x="1279" y="3076"/>
                        <a:pt x="1925" y="3076"/>
                      </a:cubicBezTo>
                      <a:cubicBezTo>
                        <a:pt x="2617" y="3076"/>
                        <a:pt x="3357" y="2911"/>
                        <a:pt x="3755" y="2617"/>
                      </a:cubicBezTo>
                      <a:cubicBezTo>
                        <a:pt x="4522" y="2019"/>
                        <a:pt x="6058" y="939"/>
                        <a:pt x="6058" y="939"/>
                      </a:cubicBezTo>
                      <a:lnTo>
                        <a:pt x="60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72"/>
                <p:cNvSpPr/>
                <p:nvPr/>
              </p:nvSpPr>
              <p:spPr>
                <a:xfrm>
                  <a:off x="12797750" y="2835438"/>
                  <a:ext cx="5730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" h="8447" extrusionOk="0">
                      <a:moveTo>
                        <a:pt x="11461" y="1"/>
                      </a:moveTo>
                      <a:cubicBezTo>
                        <a:pt x="7451" y="1"/>
                        <a:pt x="2503" y="1679"/>
                        <a:pt x="371" y="6655"/>
                      </a:cubicBezTo>
                      <a:cubicBezTo>
                        <a:pt x="1" y="7593"/>
                        <a:pt x="1849" y="8446"/>
                        <a:pt x="1849" y="8446"/>
                      </a:cubicBezTo>
                      <a:lnTo>
                        <a:pt x="11461" y="7053"/>
                      </a:lnTo>
                      <a:lnTo>
                        <a:pt x="21073" y="8446"/>
                      </a:lnTo>
                      <a:cubicBezTo>
                        <a:pt x="21073" y="8446"/>
                        <a:pt x="22921" y="7622"/>
                        <a:pt x="22551" y="6655"/>
                      </a:cubicBezTo>
                      <a:cubicBezTo>
                        <a:pt x="20418" y="1679"/>
                        <a:pt x="15470" y="1"/>
                        <a:pt x="114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72"/>
                <p:cNvSpPr/>
                <p:nvPr/>
              </p:nvSpPr>
              <p:spPr>
                <a:xfrm>
                  <a:off x="13032375" y="3284738"/>
                  <a:ext cx="10380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" h="2504" extrusionOk="0">
                      <a:moveTo>
                        <a:pt x="2076" y="1"/>
                      </a:moveTo>
                      <a:cubicBezTo>
                        <a:pt x="938" y="1"/>
                        <a:pt x="0" y="541"/>
                        <a:pt x="0" y="1252"/>
                      </a:cubicBezTo>
                      <a:cubicBezTo>
                        <a:pt x="0" y="1934"/>
                        <a:pt x="938" y="2503"/>
                        <a:pt x="2076" y="2503"/>
                      </a:cubicBezTo>
                      <a:cubicBezTo>
                        <a:pt x="3213" y="2503"/>
                        <a:pt x="4152" y="1934"/>
                        <a:pt x="4152" y="1252"/>
                      </a:cubicBezTo>
                      <a:cubicBezTo>
                        <a:pt x="4152" y="541"/>
                        <a:pt x="3213" y="1"/>
                        <a:pt x="20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72"/>
                <p:cNvSpPr/>
                <p:nvPr/>
              </p:nvSpPr>
              <p:spPr>
                <a:xfrm>
                  <a:off x="12995400" y="3263413"/>
                  <a:ext cx="177050" cy="6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2" h="2504" extrusionOk="0">
                      <a:moveTo>
                        <a:pt x="1820" y="1"/>
                      </a:moveTo>
                      <a:cubicBezTo>
                        <a:pt x="1223" y="86"/>
                        <a:pt x="711" y="456"/>
                        <a:pt x="427" y="996"/>
                      </a:cubicBezTo>
                      <a:lnTo>
                        <a:pt x="57" y="1735"/>
                      </a:lnTo>
                      <a:cubicBezTo>
                        <a:pt x="0" y="1821"/>
                        <a:pt x="57" y="1934"/>
                        <a:pt x="171" y="1963"/>
                      </a:cubicBezTo>
                      <a:cubicBezTo>
                        <a:pt x="1280" y="2247"/>
                        <a:pt x="2417" y="2446"/>
                        <a:pt x="3555" y="2503"/>
                      </a:cubicBezTo>
                      <a:cubicBezTo>
                        <a:pt x="4692" y="2446"/>
                        <a:pt x="5830" y="2247"/>
                        <a:pt x="6939" y="1963"/>
                      </a:cubicBezTo>
                      <a:cubicBezTo>
                        <a:pt x="7053" y="1934"/>
                        <a:pt x="7081" y="1821"/>
                        <a:pt x="7053" y="1735"/>
                      </a:cubicBezTo>
                      <a:lnTo>
                        <a:pt x="6655" y="996"/>
                      </a:lnTo>
                      <a:cubicBezTo>
                        <a:pt x="6399" y="456"/>
                        <a:pt x="5887" y="86"/>
                        <a:pt x="52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72"/>
                <p:cNvSpPr/>
                <p:nvPr/>
              </p:nvSpPr>
              <p:spPr>
                <a:xfrm>
                  <a:off x="13148250" y="3527888"/>
                  <a:ext cx="604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342" extrusionOk="0">
                      <a:moveTo>
                        <a:pt x="0" y="0"/>
                      </a:moveTo>
                      <a:lnTo>
                        <a:pt x="0" y="341"/>
                      </a:lnTo>
                      <a:lnTo>
                        <a:pt x="2417" y="341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rgbClr val="0947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72"/>
                <p:cNvSpPr/>
                <p:nvPr/>
              </p:nvSpPr>
              <p:spPr>
                <a:xfrm>
                  <a:off x="13148250" y="3532138"/>
                  <a:ext cx="60450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447" extrusionOk="0">
                      <a:moveTo>
                        <a:pt x="2190" y="200"/>
                      </a:moveTo>
                      <a:lnTo>
                        <a:pt x="2190" y="1508"/>
                      </a:lnTo>
                      <a:lnTo>
                        <a:pt x="1195" y="2190"/>
                      </a:lnTo>
                      <a:lnTo>
                        <a:pt x="199" y="1508"/>
                      </a:lnTo>
                      <a:lnTo>
                        <a:pt x="199" y="200"/>
                      </a:lnTo>
                      <a:close/>
                      <a:moveTo>
                        <a:pt x="0" y="1"/>
                      </a:moveTo>
                      <a:lnTo>
                        <a:pt x="0" y="1622"/>
                      </a:lnTo>
                      <a:lnTo>
                        <a:pt x="1195" y="2446"/>
                      </a:lnTo>
                      <a:lnTo>
                        <a:pt x="2417" y="1622"/>
                      </a:lnTo>
                      <a:lnTo>
                        <a:pt x="241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72"/>
                <p:cNvSpPr/>
                <p:nvPr/>
              </p:nvSpPr>
              <p:spPr>
                <a:xfrm>
                  <a:off x="12964825" y="3527888"/>
                  <a:ext cx="63300" cy="2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024" extrusionOk="0">
                      <a:moveTo>
                        <a:pt x="256" y="0"/>
                      </a:moveTo>
                      <a:cubicBezTo>
                        <a:pt x="114" y="0"/>
                        <a:pt x="1" y="85"/>
                        <a:pt x="1" y="228"/>
                      </a:cubicBezTo>
                      <a:lnTo>
                        <a:pt x="1" y="768"/>
                      </a:lnTo>
                      <a:cubicBezTo>
                        <a:pt x="1" y="910"/>
                        <a:pt x="114" y="1024"/>
                        <a:pt x="256" y="1024"/>
                      </a:cubicBezTo>
                      <a:lnTo>
                        <a:pt x="2275" y="1024"/>
                      </a:lnTo>
                      <a:cubicBezTo>
                        <a:pt x="2418" y="1024"/>
                        <a:pt x="2531" y="910"/>
                        <a:pt x="2531" y="768"/>
                      </a:cubicBezTo>
                      <a:lnTo>
                        <a:pt x="2531" y="228"/>
                      </a:lnTo>
                      <a:cubicBezTo>
                        <a:pt x="2531" y="85"/>
                        <a:pt x="2418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72"/>
                <p:cNvSpPr/>
                <p:nvPr/>
              </p:nvSpPr>
              <p:spPr>
                <a:xfrm>
                  <a:off x="13038050" y="2872413"/>
                  <a:ext cx="92450" cy="9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" h="3698" extrusionOk="0">
                      <a:moveTo>
                        <a:pt x="1849" y="0"/>
                      </a:moveTo>
                      <a:cubicBezTo>
                        <a:pt x="825" y="0"/>
                        <a:pt x="1" y="825"/>
                        <a:pt x="1" y="1849"/>
                      </a:cubicBezTo>
                      <a:cubicBezTo>
                        <a:pt x="1" y="2873"/>
                        <a:pt x="825" y="3697"/>
                        <a:pt x="1849" y="3697"/>
                      </a:cubicBezTo>
                      <a:cubicBezTo>
                        <a:pt x="2873" y="3697"/>
                        <a:pt x="3697" y="2873"/>
                        <a:pt x="3697" y="1849"/>
                      </a:cubicBezTo>
                      <a:cubicBezTo>
                        <a:pt x="3697" y="825"/>
                        <a:pt x="2873" y="0"/>
                        <a:pt x="1849" y="0"/>
                      </a:cubicBezTo>
                      <a:close/>
                    </a:path>
                  </a:pathLst>
                </a:custGeom>
                <a:solidFill>
                  <a:srgbClr val="FFD1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72"/>
                <p:cNvSpPr/>
                <p:nvPr/>
              </p:nvSpPr>
              <p:spPr>
                <a:xfrm>
                  <a:off x="12722400" y="3370763"/>
                  <a:ext cx="208325" cy="1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3" h="7281" extrusionOk="0">
                      <a:moveTo>
                        <a:pt x="1" y="1"/>
                      </a:moveTo>
                      <a:lnTo>
                        <a:pt x="2702" y="4124"/>
                      </a:lnTo>
                      <a:cubicBezTo>
                        <a:pt x="2987" y="4550"/>
                        <a:pt x="3385" y="4892"/>
                        <a:pt x="3868" y="5148"/>
                      </a:cubicBezTo>
                      <a:lnTo>
                        <a:pt x="8048" y="7280"/>
                      </a:lnTo>
                      <a:lnTo>
                        <a:pt x="8333" y="5034"/>
                      </a:lnTo>
                      <a:lnTo>
                        <a:pt x="8333" y="5034"/>
                      </a:lnTo>
                      <a:cubicBezTo>
                        <a:pt x="7889" y="5247"/>
                        <a:pt x="7413" y="5360"/>
                        <a:pt x="6938" y="5360"/>
                      </a:cubicBezTo>
                      <a:cubicBezTo>
                        <a:pt x="6651" y="5360"/>
                        <a:pt x="6364" y="5319"/>
                        <a:pt x="6086" y="5233"/>
                      </a:cubicBezTo>
                      <a:cubicBezTo>
                        <a:pt x="4863" y="4892"/>
                        <a:pt x="3953" y="4522"/>
                        <a:pt x="3783" y="4295"/>
                      </a:cubicBezTo>
                      <a:cubicBezTo>
                        <a:pt x="3637" y="4100"/>
                        <a:pt x="3720" y="3405"/>
                        <a:pt x="3533" y="3405"/>
                      </a:cubicBezTo>
                      <a:cubicBezTo>
                        <a:pt x="3501" y="3405"/>
                        <a:pt x="3462" y="3425"/>
                        <a:pt x="3413" y="3470"/>
                      </a:cubicBezTo>
                      <a:cubicBezTo>
                        <a:pt x="3360" y="3514"/>
                        <a:pt x="3299" y="3534"/>
                        <a:pt x="3234" y="3534"/>
                      </a:cubicBezTo>
                      <a:cubicBezTo>
                        <a:pt x="2879" y="3534"/>
                        <a:pt x="2371" y="2950"/>
                        <a:pt x="1963" y="2446"/>
                      </a:cubicBezTo>
                      <a:cubicBezTo>
                        <a:pt x="1479" y="1878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72"/>
                <p:cNvSpPr/>
                <p:nvPr/>
              </p:nvSpPr>
              <p:spPr>
                <a:xfrm>
                  <a:off x="13124775" y="3550638"/>
                  <a:ext cx="201925" cy="1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7991" extrusionOk="0">
                      <a:moveTo>
                        <a:pt x="5091" y="0"/>
                      </a:moveTo>
                      <a:cubicBezTo>
                        <a:pt x="4977" y="540"/>
                        <a:pt x="4920" y="1081"/>
                        <a:pt x="4920" y="1649"/>
                      </a:cubicBezTo>
                      <a:cubicBezTo>
                        <a:pt x="4896" y="1866"/>
                        <a:pt x="4870" y="2095"/>
                        <a:pt x="4841" y="2330"/>
                      </a:cubicBezTo>
                      <a:lnTo>
                        <a:pt x="4841" y="2330"/>
                      </a:lnTo>
                      <a:cubicBezTo>
                        <a:pt x="4839" y="2321"/>
                        <a:pt x="4837" y="2312"/>
                        <a:pt x="4835" y="2303"/>
                      </a:cubicBezTo>
                      <a:lnTo>
                        <a:pt x="4835" y="2303"/>
                      </a:lnTo>
                      <a:cubicBezTo>
                        <a:pt x="4836" y="2321"/>
                        <a:pt x="4837" y="2339"/>
                        <a:pt x="4838" y="2356"/>
                      </a:cubicBezTo>
                      <a:lnTo>
                        <a:pt x="4838" y="2356"/>
                      </a:lnTo>
                      <a:cubicBezTo>
                        <a:pt x="4839" y="2348"/>
                        <a:pt x="4840" y="2339"/>
                        <a:pt x="4841" y="2330"/>
                      </a:cubicBezTo>
                      <a:lnTo>
                        <a:pt x="4841" y="2330"/>
                      </a:lnTo>
                      <a:cubicBezTo>
                        <a:pt x="4871" y="2460"/>
                        <a:pt x="4922" y="2568"/>
                        <a:pt x="4949" y="2702"/>
                      </a:cubicBezTo>
                      <a:cubicBezTo>
                        <a:pt x="5404" y="4095"/>
                        <a:pt x="5688" y="5517"/>
                        <a:pt x="5830" y="6967"/>
                      </a:cubicBezTo>
                      <a:lnTo>
                        <a:pt x="8077" y="6597"/>
                      </a:lnTo>
                      <a:cubicBezTo>
                        <a:pt x="8077" y="6597"/>
                        <a:pt x="6484" y="6114"/>
                        <a:pt x="6143" y="4578"/>
                      </a:cubicBezTo>
                      <a:cubicBezTo>
                        <a:pt x="5802" y="3014"/>
                        <a:pt x="5290" y="2048"/>
                        <a:pt x="5347" y="1194"/>
                      </a:cubicBezTo>
                      <a:cubicBezTo>
                        <a:pt x="5375" y="768"/>
                        <a:pt x="5318" y="341"/>
                        <a:pt x="5091" y="0"/>
                      </a:cubicBezTo>
                      <a:close/>
                      <a:moveTo>
                        <a:pt x="4838" y="2356"/>
                      </a:moveTo>
                      <a:cubicBezTo>
                        <a:pt x="4628" y="4056"/>
                        <a:pt x="4305" y="6079"/>
                        <a:pt x="3982" y="6427"/>
                      </a:cubicBezTo>
                      <a:cubicBezTo>
                        <a:pt x="3385" y="7024"/>
                        <a:pt x="1" y="7934"/>
                        <a:pt x="1" y="7934"/>
                      </a:cubicBezTo>
                      <a:lnTo>
                        <a:pt x="4522" y="7991"/>
                      </a:lnTo>
                      <a:lnTo>
                        <a:pt x="4551" y="7820"/>
                      </a:lnTo>
                      <a:lnTo>
                        <a:pt x="4551" y="7792"/>
                      </a:lnTo>
                      <a:lnTo>
                        <a:pt x="4579" y="7593"/>
                      </a:lnTo>
                      <a:lnTo>
                        <a:pt x="4608" y="7394"/>
                      </a:lnTo>
                      <a:lnTo>
                        <a:pt x="4608" y="7337"/>
                      </a:lnTo>
                      <a:lnTo>
                        <a:pt x="4636" y="7166"/>
                      </a:lnTo>
                      <a:lnTo>
                        <a:pt x="4636" y="7138"/>
                      </a:lnTo>
                      <a:lnTo>
                        <a:pt x="4693" y="6910"/>
                      </a:lnTo>
                      <a:lnTo>
                        <a:pt x="4693" y="6853"/>
                      </a:lnTo>
                      <a:cubicBezTo>
                        <a:pt x="4693" y="6796"/>
                        <a:pt x="4693" y="6711"/>
                        <a:pt x="4721" y="6654"/>
                      </a:cubicBezTo>
                      <a:lnTo>
                        <a:pt x="4721" y="6597"/>
                      </a:lnTo>
                      <a:lnTo>
                        <a:pt x="4750" y="6341"/>
                      </a:lnTo>
                      <a:lnTo>
                        <a:pt x="4750" y="6313"/>
                      </a:lnTo>
                      <a:lnTo>
                        <a:pt x="4778" y="6086"/>
                      </a:lnTo>
                      <a:lnTo>
                        <a:pt x="4778" y="6029"/>
                      </a:lnTo>
                      <a:lnTo>
                        <a:pt x="4807" y="5773"/>
                      </a:lnTo>
                      <a:cubicBezTo>
                        <a:pt x="4807" y="5687"/>
                        <a:pt x="4835" y="5602"/>
                        <a:pt x="4835" y="5517"/>
                      </a:cubicBezTo>
                      <a:lnTo>
                        <a:pt x="4835" y="5431"/>
                      </a:lnTo>
                      <a:lnTo>
                        <a:pt x="4863" y="5232"/>
                      </a:lnTo>
                      <a:lnTo>
                        <a:pt x="4863" y="5176"/>
                      </a:lnTo>
                      <a:cubicBezTo>
                        <a:pt x="4863" y="5090"/>
                        <a:pt x="4863" y="5005"/>
                        <a:pt x="4863" y="4920"/>
                      </a:cubicBezTo>
                      <a:lnTo>
                        <a:pt x="4863" y="4834"/>
                      </a:lnTo>
                      <a:lnTo>
                        <a:pt x="4863" y="4635"/>
                      </a:lnTo>
                      <a:lnTo>
                        <a:pt x="4863" y="4578"/>
                      </a:lnTo>
                      <a:lnTo>
                        <a:pt x="4863" y="4322"/>
                      </a:lnTo>
                      <a:lnTo>
                        <a:pt x="4863" y="4266"/>
                      </a:lnTo>
                      <a:lnTo>
                        <a:pt x="4863" y="4067"/>
                      </a:lnTo>
                      <a:lnTo>
                        <a:pt x="4863" y="3981"/>
                      </a:lnTo>
                      <a:lnTo>
                        <a:pt x="4863" y="3725"/>
                      </a:lnTo>
                      <a:cubicBezTo>
                        <a:pt x="4863" y="3395"/>
                        <a:pt x="4863" y="2904"/>
                        <a:pt x="4838" y="235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72"/>
                <p:cNvSpPr/>
                <p:nvPr/>
              </p:nvSpPr>
              <p:spPr>
                <a:xfrm>
                  <a:off x="12918625" y="3591138"/>
                  <a:ext cx="124425" cy="1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7" h="6343" extrusionOk="0">
                      <a:moveTo>
                        <a:pt x="85" y="1"/>
                      </a:moveTo>
                      <a:cubicBezTo>
                        <a:pt x="85" y="257"/>
                        <a:pt x="57" y="484"/>
                        <a:pt x="29" y="683"/>
                      </a:cubicBezTo>
                      <a:cubicBezTo>
                        <a:pt x="0" y="1053"/>
                        <a:pt x="0" y="1337"/>
                        <a:pt x="0" y="1622"/>
                      </a:cubicBezTo>
                      <a:lnTo>
                        <a:pt x="0" y="1707"/>
                      </a:lnTo>
                      <a:lnTo>
                        <a:pt x="0" y="1792"/>
                      </a:lnTo>
                      <a:lnTo>
                        <a:pt x="0" y="2105"/>
                      </a:lnTo>
                      <a:lnTo>
                        <a:pt x="0" y="2162"/>
                      </a:lnTo>
                      <a:lnTo>
                        <a:pt x="0" y="2333"/>
                      </a:lnTo>
                      <a:lnTo>
                        <a:pt x="0" y="2447"/>
                      </a:lnTo>
                      <a:lnTo>
                        <a:pt x="0" y="2589"/>
                      </a:lnTo>
                      <a:lnTo>
                        <a:pt x="0" y="2674"/>
                      </a:lnTo>
                      <a:lnTo>
                        <a:pt x="0" y="2902"/>
                      </a:lnTo>
                      <a:lnTo>
                        <a:pt x="0" y="3015"/>
                      </a:lnTo>
                      <a:lnTo>
                        <a:pt x="0" y="3157"/>
                      </a:lnTo>
                      <a:lnTo>
                        <a:pt x="0" y="3300"/>
                      </a:lnTo>
                      <a:cubicBezTo>
                        <a:pt x="0" y="3356"/>
                        <a:pt x="0" y="3442"/>
                        <a:pt x="0" y="3499"/>
                      </a:cubicBezTo>
                      <a:lnTo>
                        <a:pt x="0" y="3641"/>
                      </a:lnTo>
                      <a:lnTo>
                        <a:pt x="0" y="3755"/>
                      </a:lnTo>
                      <a:lnTo>
                        <a:pt x="0" y="3897"/>
                      </a:lnTo>
                      <a:lnTo>
                        <a:pt x="0" y="4039"/>
                      </a:lnTo>
                      <a:cubicBezTo>
                        <a:pt x="0" y="4096"/>
                        <a:pt x="0" y="4181"/>
                        <a:pt x="29" y="4238"/>
                      </a:cubicBezTo>
                      <a:lnTo>
                        <a:pt x="29" y="4352"/>
                      </a:lnTo>
                      <a:lnTo>
                        <a:pt x="57" y="4494"/>
                      </a:lnTo>
                      <a:lnTo>
                        <a:pt x="57" y="4608"/>
                      </a:lnTo>
                      <a:cubicBezTo>
                        <a:pt x="57" y="4693"/>
                        <a:pt x="85" y="4778"/>
                        <a:pt x="85" y="4892"/>
                      </a:cubicBezTo>
                      <a:lnTo>
                        <a:pt x="85" y="4921"/>
                      </a:lnTo>
                      <a:lnTo>
                        <a:pt x="114" y="5091"/>
                      </a:lnTo>
                      <a:lnTo>
                        <a:pt x="114" y="5148"/>
                      </a:lnTo>
                      <a:cubicBezTo>
                        <a:pt x="142" y="5319"/>
                        <a:pt x="171" y="5489"/>
                        <a:pt x="199" y="5631"/>
                      </a:cubicBezTo>
                      <a:cubicBezTo>
                        <a:pt x="228" y="5916"/>
                        <a:pt x="256" y="6143"/>
                        <a:pt x="313" y="6342"/>
                      </a:cubicBezTo>
                      <a:lnTo>
                        <a:pt x="4977" y="6314"/>
                      </a:lnTo>
                      <a:cubicBezTo>
                        <a:pt x="4977" y="6314"/>
                        <a:pt x="1621" y="5404"/>
                        <a:pt x="1024" y="4807"/>
                      </a:cubicBezTo>
                      <a:cubicBezTo>
                        <a:pt x="654" y="4409"/>
                        <a:pt x="285" y="1792"/>
                        <a:pt x="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72"/>
                <p:cNvSpPr/>
                <p:nvPr/>
              </p:nvSpPr>
              <p:spPr>
                <a:xfrm>
                  <a:off x="13084250" y="3832163"/>
                  <a:ext cx="1052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7650" extrusionOk="0">
                      <a:moveTo>
                        <a:pt x="1" y="0"/>
                      </a:moveTo>
                      <a:lnTo>
                        <a:pt x="655" y="7649"/>
                      </a:lnTo>
                      <a:lnTo>
                        <a:pt x="4210" y="7649"/>
                      </a:lnTo>
                      <a:lnTo>
                        <a:pt x="2674" y="7194"/>
                      </a:lnTo>
                      <a:cubicBezTo>
                        <a:pt x="1849" y="6939"/>
                        <a:pt x="1309" y="6228"/>
                        <a:pt x="1252" y="5403"/>
                      </a:cubicBezTo>
                      <a:lnTo>
                        <a:pt x="1167" y="4095"/>
                      </a:lnTo>
                      <a:lnTo>
                        <a:pt x="1650" y="3611"/>
                      </a:lnTo>
                      <a:lnTo>
                        <a:pt x="996" y="29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72"/>
                <p:cNvSpPr/>
                <p:nvPr/>
              </p:nvSpPr>
              <p:spPr>
                <a:xfrm>
                  <a:off x="12979050" y="3832163"/>
                  <a:ext cx="105225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9" h="7650" extrusionOk="0">
                      <a:moveTo>
                        <a:pt x="4209" y="0"/>
                      </a:moveTo>
                      <a:lnTo>
                        <a:pt x="3214" y="2957"/>
                      </a:lnTo>
                      <a:lnTo>
                        <a:pt x="2560" y="3611"/>
                      </a:lnTo>
                      <a:lnTo>
                        <a:pt x="3071" y="4095"/>
                      </a:lnTo>
                      <a:lnTo>
                        <a:pt x="2986" y="5403"/>
                      </a:lnTo>
                      <a:cubicBezTo>
                        <a:pt x="2929" y="6228"/>
                        <a:pt x="2361" y="6939"/>
                        <a:pt x="1564" y="7194"/>
                      </a:cubicBezTo>
                      <a:lnTo>
                        <a:pt x="0" y="7649"/>
                      </a:lnTo>
                      <a:lnTo>
                        <a:pt x="3555" y="7649"/>
                      </a:lnTo>
                      <a:lnTo>
                        <a:pt x="42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72"/>
                <p:cNvSpPr/>
                <p:nvPr/>
              </p:nvSpPr>
              <p:spPr>
                <a:xfrm>
                  <a:off x="12912925" y="2885913"/>
                  <a:ext cx="457850" cy="1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4" h="6428" extrusionOk="0">
                      <a:moveTo>
                        <a:pt x="14020" y="1"/>
                      </a:moveTo>
                      <a:lnTo>
                        <a:pt x="14020" y="1"/>
                      </a:lnTo>
                      <a:cubicBezTo>
                        <a:pt x="14048" y="29"/>
                        <a:pt x="16323" y="3214"/>
                        <a:pt x="15925" y="4067"/>
                      </a:cubicBezTo>
                      <a:cubicBezTo>
                        <a:pt x="15870" y="4182"/>
                        <a:pt x="15683" y="4227"/>
                        <a:pt x="15384" y="4227"/>
                      </a:cubicBezTo>
                      <a:cubicBezTo>
                        <a:pt x="14223" y="4227"/>
                        <a:pt x="11371" y="3542"/>
                        <a:pt x="7972" y="3542"/>
                      </a:cubicBezTo>
                      <a:cubicBezTo>
                        <a:pt x="5932" y="3542"/>
                        <a:pt x="3695" y="3789"/>
                        <a:pt x="1508" y="4579"/>
                      </a:cubicBezTo>
                      <a:cubicBezTo>
                        <a:pt x="313" y="5006"/>
                        <a:pt x="1" y="5489"/>
                        <a:pt x="285" y="6001"/>
                      </a:cubicBezTo>
                      <a:lnTo>
                        <a:pt x="6854" y="5062"/>
                      </a:lnTo>
                      <a:lnTo>
                        <a:pt x="16466" y="6427"/>
                      </a:lnTo>
                      <a:cubicBezTo>
                        <a:pt x="16466" y="6427"/>
                        <a:pt x="18314" y="5574"/>
                        <a:pt x="17916" y="4664"/>
                      </a:cubicBezTo>
                      <a:cubicBezTo>
                        <a:pt x="17120" y="2731"/>
                        <a:pt x="15755" y="1110"/>
                        <a:pt x="140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72"/>
                <p:cNvSpPr/>
                <p:nvPr/>
              </p:nvSpPr>
              <p:spPr>
                <a:xfrm>
                  <a:off x="12843975" y="2986863"/>
                  <a:ext cx="480600" cy="1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5120" extrusionOk="0">
                      <a:moveTo>
                        <a:pt x="9612" y="1"/>
                      </a:moveTo>
                      <a:cubicBezTo>
                        <a:pt x="2105" y="1"/>
                        <a:pt x="0" y="2389"/>
                        <a:pt x="0" y="2389"/>
                      </a:cubicBezTo>
                      <a:lnTo>
                        <a:pt x="0" y="5119"/>
                      </a:lnTo>
                      <a:lnTo>
                        <a:pt x="9612" y="4209"/>
                      </a:lnTo>
                      <a:lnTo>
                        <a:pt x="19224" y="5119"/>
                      </a:lnTo>
                      <a:lnTo>
                        <a:pt x="19224" y="2389"/>
                      </a:lnTo>
                      <a:cubicBezTo>
                        <a:pt x="19224" y="2389"/>
                        <a:pt x="17119" y="1"/>
                        <a:pt x="96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72"/>
                <p:cNvSpPr/>
                <p:nvPr/>
              </p:nvSpPr>
              <p:spPr>
                <a:xfrm>
                  <a:off x="12843975" y="3028813"/>
                  <a:ext cx="480600" cy="8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442" extrusionOk="0">
                      <a:moveTo>
                        <a:pt x="18257" y="1"/>
                      </a:moveTo>
                      <a:cubicBezTo>
                        <a:pt x="18257" y="1"/>
                        <a:pt x="18399" y="1280"/>
                        <a:pt x="14389" y="1422"/>
                      </a:cubicBezTo>
                      <a:cubicBezTo>
                        <a:pt x="10351" y="1536"/>
                        <a:pt x="3271" y="1593"/>
                        <a:pt x="0" y="3413"/>
                      </a:cubicBezTo>
                      <a:lnTo>
                        <a:pt x="9612" y="2560"/>
                      </a:lnTo>
                      <a:lnTo>
                        <a:pt x="19224" y="3441"/>
                      </a:lnTo>
                      <a:lnTo>
                        <a:pt x="19224" y="711"/>
                      </a:lnTo>
                      <a:cubicBezTo>
                        <a:pt x="18939" y="427"/>
                        <a:pt x="18598" y="171"/>
                        <a:pt x="182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72"/>
                <p:cNvSpPr/>
                <p:nvPr/>
              </p:nvSpPr>
              <p:spPr>
                <a:xfrm>
                  <a:off x="12843975" y="3077138"/>
                  <a:ext cx="48060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4" h="3983" extrusionOk="0">
                      <a:moveTo>
                        <a:pt x="9354" y="0"/>
                      </a:moveTo>
                      <a:cubicBezTo>
                        <a:pt x="6171" y="0"/>
                        <a:pt x="3018" y="512"/>
                        <a:pt x="0" y="1508"/>
                      </a:cubicBezTo>
                      <a:cubicBezTo>
                        <a:pt x="1365" y="3982"/>
                        <a:pt x="9612" y="3982"/>
                        <a:pt x="9612" y="3982"/>
                      </a:cubicBezTo>
                      <a:cubicBezTo>
                        <a:pt x="9612" y="3982"/>
                        <a:pt x="17859" y="3982"/>
                        <a:pt x="19224" y="1508"/>
                      </a:cubicBezTo>
                      <a:cubicBezTo>
                        <a:pt x="16206" y="512"/>
                        <a:pt x="13053" y="0"/>
                        <a:pt x="9870" y="0"/>
                      </a:cubicBezTo>
                      <a:cubicBezTo>
                        <a:pt x="9784" y="0"/>
                        <a:pt x="9698" y="0"/>
                        <a:pt x="9612" y="1"/>
                      </a:cubicBezTo>
                      <a:cubicBezTo>
                        <a:pt x="9526" y="0"/>
                        <a:pt x="9440" y="0"/>
                        <a:pt x="93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72"/>
                <p:cNvSpPr/>
                <p:nvPr/>
              </p:nvSpPr>
              <p:spPr>
                <a:xfrm>
                  <a:off x="12950600" y="3087813"/>
                  <a:ext cx="373975" cy="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3556" extrusionOk="0">
                      <a:moveTo>
                        <a:pt x="10494" y="1"/>
                      </a:moveTo>
                      <a:cubicBezTo>
                        <a:pt x="10495" y="1"/>
                        <a:pt x="10495" y="1"/>
                        <a:pt x="10496" y="1"/>
                      </a:cubicBezTo>
                      <a:lnTo>
                        <a:pt x="10496" y="1"/>
                      </a:lnTo>
                      <a:cubicBezTo>
                        <a:pt x="10495" y="1"/>
                        <a:pt x="10494" y="1"/>
                        <a:pt x="10494" y="1"/>
                      </a:cubicBezTo>
                      <a:close/>
                      <a:moveTo>
                        <a:pt x="10496" y="1"/>
                      </a:moveTo>
                      <a:cubicBezTo>
                        <a:pt x="10570" y="16"/>
                        <a:pt x="12542" y="662"/>
                        <a:pt x="12627" y="1280"/>
                      </a:cubicBezTo>
                      <a:cubicBezTo>
                        <a:pt x="12700" y="1820"/>
                        <a:pt x="7273" y="3185"/>
                        <a:pt x="2313" y="3185"/>
                      </a:cubicBezTo>
                      <a:cubicBezTo>
                        <a:pt x="1522" y="3185"/>
                        <a:pt x="743" y="3150"/>
                        <a:pt x="1" y="3072"/>
                      </a:cubicBezTo>
                      <a:lnTo>
                        <a:pt x="1" y="3072"/>
                      </a:lnTo>
                      <a:cubicBezTo>
                        <a:pt x="1764" y="3385"/>
                        <a:pt x="3555" y="3527"/>
                        <a:pt x="5347" y="3555"/>
                      </a:cubicBezTo>
                      <a:cubicBezTo>
                        <a:pt x="5347" y="3555"/>
                        <a:pt x="13594" y="3555"/>
                        <a:pt x="14959" y="1081"/>
                      </a:cubicBezTo>
                      <a:cubicBezTo>
                        <a:pt x="13509" y="570"/>
                        <a:pt x="12031" y="229"/>
                        <a:pt x="104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05" name="Google Shape;3405;p72"/>
              <p:cNvSpPr/>
              <p:nvPr/>
            </p:nvSpPr>
            <p:spPr>
              <a:xfrm>
                <a:off x="7135206" y="2028570"/>
                <a:ext cx="152276" cy="12055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4230" extrusionOk="0">
                    <a:moveTo>
                      <a:pt x="2719" y="1"/>
                    </a:moveTo>
                    <a:cubicBezTo>
                      <a:pt x="2719" y="1"/>
                      <a:pt x="2549" y="20"/>
                      <a:pt x="2284" y="152"/>
                    </a:cubicBezTo>
                    <a:cubicBezTo>
                      <a:pt x="1907" y="265"/>
                      <a:pt x="1529" y="416"/>
                      <a:pt x="1171" y="624"/>
                    </a:cubicBezTo>
                    <a:cubicBezTo>
                      <a:pt x="944" y="756"/>
                      <a:pt x="718" y="907"/>
                      <a:pt x="510" y="1096"/>
                    </a:cubicBezTo>
                    <a:cubicBezTo>
                      <a:pt x="284" y="1322"/>
                      <a:pt x="114" y="1624"/>
                      <a:pt x="38" y="1945"/>
                    </a:cubicBezTo>
                    <a:cubicBezTo>
                      <a:pt x="0" y="2285"/>
                      <a:pt x="76" y="2662"/>
                      <a:pt x="284" y="2945"/>
                    </a:cubicBezTo>
                    <a:cubicBezTo>
                      <a:pt x="321" y="3021"/>
                      <a:pt x="378" y="3096"/>
                      <a:pt x="435" y="3153"/>
                    </a:cubicBezTo>
                    <a:lnTo>
                      <a:pt x="604" y="3361"/>
                    </a:lnTo>
                    <a:cubicBezTo>
                      <a:pt x="718" y="3493"/>
                      <a:pt x="850" y="3606"/>
                      <a:pt x="982" y="3700"/>
                    </a:cubicBezTo>
                    <a:lnTo>
                      <a:pt x="1095" y="3776"/>
                    </a:lnTo>
                    <a:lnTo>
                      <a:pt x="1208" y="3852"/>
                    </a:lnTo>
                    <a:lnTo>
                      <a:pt x="1454" y="3965"/>
                    </a:lnTo>
                    <a:cubicBezTo>
                      <a:pt x="1511" y="4021"/>
                      <a:pt x="1605" y="4040"/>
                      <a:pt x="1680" y="4078"/>
                    </a:cubicBezTo>
                    <a:cubicBezTo>
                      <a:pt x="1756" y="4097"/>
                      <a:pt x="1831" y="4135"/>
                      <a:pt x="1926" y="4154"/>
                    </a:cubicBezTo>
                    <a:cubicBezTo>
                      <a:pt x="2077" y="4191"/>
                      <a:pt x="2247" y="4229"/>
                      <a:pt x="2417" y="4229"/>
                    </a:cubicBezTo>
                    <a:lnTo>
                      <a:pt x="2662" y="4229"/>
                    </a:lnTo>
                    <a:lnTo>
                      <a:pt x="2907" y="4210"/>
                    </a:lnTo>
                    <a:cubicBezTo>
                      <a:pt x="3058" y="4210"/>
                      <a:pt x="3228" y="4172"/>
                      <a:pt x="3379" y="4135"/>
                    </a:cubicBezTo>
                    <a:cubicBezTo>
                      <a:pt x="3530" y="4097"/>
                      <a:pt x="3662" y="4040"/>
                      <a:pt x="3813" y="3984"/>
                    </a:cubicBezTo>
                    <a:cubicBezTo>
                      <a:pt x="4059" y="3870"/>
                      <a:pt x="4304" y="3738"/>
                      <a:pt x="4512" y="3549"/>
                    </a:cubicBezTo>
                    <a:cubicBezTo>
                      <a:pt x="4833" y="3304"/>
                      <a:pt x="5078" y="2964"/>
                      <a:pt x="5229" y="2568"/>
                    </a:cubicBezTo>
                    <a:cubicBezTo>
                      <a:pt x="5267" y="2474"/>
                      <a:pt x="5286" y="2360"/>
                      <a:pt x="5305" y="2247"/>
                    </a:cubicBezTo>
                    <a:lnTo>
                      <a:pt x="5342" y="2134"/>
                    </a:lnTo>
                    <a:lnTo>
                      <a:pt x="5286" y="2247"/>
                    </a:lnTo>
                    <a:cubicBezTo>
                      <a:pt x="5248" y="2360"/>
                      <a:pt x="5210" y="2455"/>
                      <a:pt x="5154" y="2549"/>
                    </a:cubicBezTo>
                    <a:cubicBezTo>
                      <a:pt x="4965" y="2889"/>
                      <a:pt x="4701" y="3172"/>
                      <a:pt x="4380" y="3398"/>
                    </a:cubicBezTo>
                    <a:cubicBezTo>
                      <a:pt x="4172" y="3531"/>
                      <a:pt x="3946" y="3663"/>
                      <a:pt x="3700" y="3738"/>
                    </a:cubicBezTo>
                    <a:cubicBezTo>
                      <a:pt x="3568" y="3776"/>
                      <a:pt x="3436" y="3814"/>
                      <a:pt x="3304" y="3852"/>
                    </a:cubicBezTo>
                    <a:cubicBezTo>
                      <a:pt x="3172" y="3889"/>
                      <a:pt x="3021" y="3908"/>
                      <a:pt x="2889" y="3908"/>
                    </a:cubicBezTo>
                    <a:lnTo>
                      <a:pt x="2662" y="3908"/>
                    </a:lnTo>
                    <a:cubicBezTo>
                      <a:pt x="2586" y="3908"/>
                      <a:pt x="2511" y="3889"/>
                      <a:pt x="2435" y="3889"/>
                    </a:cubicBezTo>
                    <a:cubicBezTo>
                      <a:pt x="2284" y="3870"/>
                      <a:pt x="2133" y="3852"/>
                      <a:pt x="2001" y="3814"/>
                    </a:cubicBezTo>
                    <a:cubicBezTo>
                      <a:pt x="1926" y="3795"/>
                      <a:pt x="1850" y="3776"/>
                      <a:pt x="1775" y="3738"/>
                    </a:cubicBezTo>
                    <a:cubicBezTo>
                      <a:pt x="1718" y="3700"/>
                      <a:pt x="1624" y="3682"/>
                      <a:pt x="1567" y="3644"/>
                    </a:cubicBezTo>
                    <a:lnTo>
                      <a:pt x="1378" y="3531"/>
                    </a:lnTo>
                    <a:lnTo>
                      <a:pt x="1265" y="3474"/>
                    </a:lnTo>
                    <a:lnTo>
                      <a:pt x="1190" y="3398"/>
                    </a:lnTo>
                    <a:cubicBezTo>
                      <a:pt x="1057" y="3323"/>
                      <a:pt x="944" y="3210"/>
                      <a:pt x="831" y="3096"/>
                    </a:cubicBezTo>
                    <a:lnTo>
                      <a:pt x="680" y="2927"/>
                    </a:lnTo>
                    <a:cubicBezTo>
                      <a:pt x="642" y="2870"/>
                      <a:pt x="586" y="2813"/>
                      <a:pt x="548" y="2757"/>
                    </a:cubicBezTo>
                    <a:cubicBezTo>
                      <a:pt x="378" y="2530"/>
                      <a:pt x="302" y="2247"/>
                      <a:pt x="321" y="1964"/>
                    </a:cubicBezTo>
                    <a:cubicBezTo>
                      <a:pt x="378" y="1700"/>
                      <a:pt x="491" y="1454"/>
                      <a:pt x="680" y="1247"/>
                    </a:cubicBezTo>
                    <a:cubicBezTo>
                      <a:pt x="869" y="1058"/>
                      <a:pt x="1057" y="888"/>
                      <a:pt x="1265" y="756"/>
                    </a:cubicBezTo>
                    <a:cubicBezTo>
                      <a:pt x="1586" y="529"/>
                      <a:pt x="1945" y="340"/>
                      <a:pt x="2303" y="171"/>
                    </a:cubicBezTo>
                    <a:cubicBezTo>
                      <a:pt x="2568" y="57"/>
                      <a:pt x="2719" y="1"/>
                      <a:pt x="2719" y="1"/>
                    </a:cubicBezTo>
                    <a:close/>
                  </a:path>
                </a:pathLst>
              </a:custGeom>
              <a:solidFill>
                <a:srgbClr val="DD92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2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2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7FF676-FA84-9E37-AC25-9B35598BE85F}"/>
                </a:ext>
              </a:extLst>
            </p:cNvPr>
            <p:cNvCxnSpPr/>
            <p:nvPr/>
          </p:nvCxnSpPr>
          <p:spPr>
            <a:xfrm>
              <a:off x="7063776" y="2739122"/>
              <a:ext cx="602058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Google Shape;3204;p72">
            <a:extLst>
              <a:ext uri="{FF2B5EF4-FFF2-40B4-BE49-F238E27FC236}">
                <a16:creationId xmlns:a16="http://schemas.microsoft.com/office/drawing/2014/main" id="{EB8CAA0A-FF80-C6D4-9050-1FA77217B078}"/>
              </a:ext>
            </a:extLst>
          </p:cNvPr>
          <p:cNvSpPr txBox="1"/>
          <p:nvPr/>
        </p:nvSpPr>
        <p:spPr>
          <a:xfrm>
            <a:off x="1293214" y="3329063"/>
            <a:ext cx="48317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>
                    <a:lumMod val="75000"/>
                  </a:schemeClr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Tình hình vi phạm về tốc độ gây tai nạn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DB7C6F-F698-5AFE-A244-33ADC0A86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5778" r="91111">
                        <a14:foregroundMark x1="16444" y1="48889" x2="16444" y2="48889"/>
                        <a14:foregroundMark x1="5778" y1="62222" x2="9333" y2="69333"/>
                        <a14:foregroundMark x1="89778" y1="55556" x2="91111" y2="6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5660" y="2987575"/>
            <a:ext cx="1426166" cy="1426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4" grpId="0"/>
      <p:bldP spid="230" grpId="0"/>
      <p:bldP spid="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3204;p72">
            <a:extLst>
              <a:ext uri="{FF2B5EF4-FFF2-40B4-BE49-F238E27FC236}">
                <a16:creationId xmlns:a16="http://schemas.microsoft.com/office/drawing/2014/main" id="{36918F5F-BD30-EE8A-3182-C022692F34FE}"/>
              </a:ext>
            </a:extLst>
          </p:cNvPr>
          <p:cNvSpPr txBox="1"/>
          <p:nvPr/>
        </p:nvSpPr>
        <p:spPr>
          <a:xfrm>
            <a:off x="1076268" y="568051"/>
            <a:ext cx="425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Quy định về tốc độ giới hạn</a:t>
            </a:r>
            <a:endParaRPr sz="2800" dirty="0">
              <a:solidFill>
                <a:schemeClr val="accent4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FA660E7-2D5D-FEB4-3267-D55AA134A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843" y="1554437"/>
            <a:ext cx="2981779" cy="2034626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EFD868-EF6B-B802-06FC-7ADC84AB3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085" y="1621601"/>
            <a:ext cx="1484607" cy="1900297"/>
          </a:xfrm>
          <a:prstGeom prst="rect">
            <a:avLst/>
          </a:prstGeom>
        </p:spPr>
      </p:pic>
      <p:pic>
        <p:nvPicPr>
          <p:cNvPr id="19" name="Picture 18" descr="A picture containing text, sign, clipart, vector graphics&#10;&#10;Description automatically generated">
            <a:extLst>
              <a:ext uri="{FF2B5EF4-FFF2-40B4-BE49-F238E27FC236}">
                <a16:creationId xmlns:a16="http://schemas.microsoft.com/office/drawing/2014/main" id="{ECB8BF87-7700-72E1-C3FC-08C2E448E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407" y="1760948"/>
            <a:ext cx="1621602" cy="1621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5734B39-9846-0255-55D7-672B4B36D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36" y="688587"/>
            <a:ext cx="6191250" cy="3238500"/>
          </a:xfrm>
          <a:prstGeom prst="rect">
            <a:avLst/>
          </a:prstGeom>
        </p:spPr>
      </p:pic>
      <p:sp>
        <p:nvSpPr>
          <p:cNvPr id="9" name="Google Shape;3204;p72">
            <a:extLst>
              <a:ext uri="{FF2B5EF4-FFF2-40B4-BE49-F238E27FC236}">
                <a16:creationId xmlns:a16="http://schemas.microsoft.com/office/drawing/2014/main" id="{61CCE2AC-76C8-0170-90EC-3BFA6AE3C2B2}"/>
              </a:ext>
            </a:extLst>
          </p:cNvPr>
          <p:cNvSpPr txBox="1"/>
          <p:nvPr/>
        </p:nvSpPr>
        <p:spPr>
          <a:xfrm>
            <a:off x="2798743" y="3939049"/>
            <a:ext cx="425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Biển báo này cho biết điều gì?</a:t>
            </a:r>
            <a:endParaRPr sz="2800" dirty="0">
              <a:solidFill>
                <a:schemeClr val="accent4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</p:spTree>
    <p:extLst>
      <p:ext uri="{BB962C8B-B14F-4D97-AF65-F5344CB8AC3E}">
        <p14:creationId xmlns:p14="http://schemas.microsoft.com/office/powerpoint/2010/main" val="19120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6D3FC8-2B7C-1717-D264-CD2B55BCF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16" y="551564"/>
            <a:ext cx="4298480" cy="1904557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35EDDF-28BA-F1AF-D003-03E17CD4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057" y="2687380"/>
            <a:ext cx="3911194" cy="1697458"/>
          </a:xfrm>
          <a:prstGeom prst="rect">
            <a:avLst/>
          </a:prstGeom>
        </p:spPr>
      </p:pic>
      <p:sp>
        <p:nvSpPr>
          <p:cNvPr id="11" name="Google Shape;3204;p72">
            <a:extLst>
              <a:ext uri="{FF2B5EF4-FFF2-40B4-BE49-F238E27FC236}">
                <a16:creationId xmlns:a16="http://schemas.microsoft.com/office/drawing/2014/main" id="{BA82EA27-9791-210F-AA26-7955B914C3CA}"/>
              </a:ext>
            </a:extLst>
          </p:cNvPr>
          <p:cNvSpPr txBox="1"/>
          <p:nvPr/>
        </p:nvSpPr>
        <p:spPr>
          <a:xfrm>
            <a:off x="1606113" y="3161713"/>
            <a:ext cx="20625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Giống nhau???</a:t>
            </a:r>
            <a:endParaRPr sz="2800" dirty="0">
              <a:solidFill>
                <a:schemeClr val="accent4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2" name="Google Shape;3204;p72">
            <a:extLst>
              <a:ext uri="{FF2B5EF4-FFF2-40B4-BE49-F238E27FC236}">
                <a16:creationId xmlns:a16="http://schemas.microsoft.com/office/drawing/2014/main" id="{D04389F4-A0BC-0C32-4624-FC806C6F6C7E}"/>
              </a:ext>
            </a:extLst>
          </p:cNvPr>
          <p:cNvSpPr txBox="1"/>
          <p:nvPr/>
        </p:nvSpPr>
        <p:spPr>
          <a:xfrm>
            <a:off x="5603400" y="1375145"/>
            <a:ext cx="20625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/>
                </a:solidFill>
                <a:latin typeface="Patrick hand" panose="00000500000000000000" pitchFamily="2" charset="0"/>
                <a:ea typeface="Mouse Memoirs"/>
                <a:cs typeface="Mouse Memoirs"/>
                <a:sym typeface="Mouse Memoirs"/>
              </a:rPr>
              <a:t>Khác nhau???</a:t>
            </a:r>
            <a:endParaRPr sz="2800" dirty="0">
              <a:solidFill>
                <a:schemeClr val="accent4"/>
              </a:solidFill>
              <a:latin typeface="Patrick hand" panose="00000500000000000000" pitchFamily="2" charset="0"/>
              <a:ea typeface="Mouse Memoirs"/>
              <a:cs typeface="Mouse Memoirs"/>
              <a:sym typeface="Mouse Memoirs"/>
            </a:endParaRPr>
          </a:p>
        </p:txBody>
      </p:sp>
    </p:spTree>
    <p:extLst>
      <p:ext uri="{BB962C8B-B14F-4D97-AF65-F5344CB8AC3E}">
        <p14:creationId xmlns:p14="http://schemas.microsoft.com/office/powerpoint/2010/main" val="38180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1530</Words>
  <Application>Microsoft Office PowerPoint</Application>
  <PresentationFormat>On-screen Show (16:9)</PresentationFormat>
  <Paragraphs>131</Paragraphs>
  <Slides>42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#9Slide05 SVNAnthem</vt:lpstr>
      <vt:lpstr>Catamaran</vt:lpstr>
      <vt:lpstr>Times New Roman</vt:lpstr>
      <vt:lpstr>Patrick Hand</vt:lpstr>
      <vt:lpstr>Mouse Memoirs</vt:lpstr>
      <vt:lpstr>School Bus Drivers Day by Slidesgo</vt:lpstr>
      <vt:lpstr>Bài 11 THẢO LUẬN VỀ ẢNH HƯỞNG CỦA TỐC ĐỘ TRONG AN TOÀN GIAO THÔNG (Tiết 1)</vt:lpstr>
      <vt:lpstr>MỤC TIÊU</vt:lpstr>
      <vt:lpstr>I. Nguyên nhân gây tai nạn giao thông</vt:lpstr>
      <vt:lpstr>PowerPoint Presentation</vt:lpstr>
      <vt:lpstr>II. Sưu tầm tài liệu</vt:lpstr>
      <vt:lpstr>II. Sưu tầm tài liệu</vt:lpstr>
      <vt:lpstr>PowerPoint Presentation</vt:lpstr>
      <vt:lpstr>PowerPoint Presentation</vt:lpstr>
      <vt:lpstr>PowerPoint Presentation</vt:lpstr>
      <vt:lpstr>Hướng dẫn về nhà  (Tiết 1)</vt:lpstr>
      <vt:lpstr>Bài 11 THẢO LUẬN VỀ ẢNH HƯỞNG CỦA TỐC ĐỘ TRONG AN TOÀN GIAO THÔNG (Tiết 2)</vt:lpstr>
      <vt:lpstr>MỤC TIÊU</vt:lpstr>
      <vt:lpstr>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 (Tiết 2)</vt:lpstr>
      <vt:lpstr>Bài 11 THẢO LUẬN VỀ ẢNH HƯỞNG CỦA TỐC ĐỘ TRONG AN TOÀN GIAO THÔNG (Tiết 3)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 (Tiết 3)</vt:lpstr>
      <vt:lpstr>Bài 11 THẢO LUẬN VỀ ẢNH HƯỞNG CỦA TỐC ĐỘ TRONG AN TOÀN GIAO THÔNG (Tiết 4)</vt:lpstr>
      <vt:lpstr>MỤC TIÊU</vt:lpstr>
      <vt:lpstr>PowerPoint Presentation</vt:lpstr>
      <vt:lpstr>PowerPoint Presentation</vt:lpstr>
      <vt:lpstr>PowerPoint Presentation</vt:lpstr>
      <vt:lpstr>THẢO LUẬN</vt:lpstr>
      <vt:lpstr>PowerPoint Presentation</vt:lpstr>
      <vt:lpstr>PowerPoint Presentation</vt:lpstr>
      <vt:lpstr>PowerPoint Presentation</vt:lpstr>
      <vt:lpstr>!</vt:lpstr>
      <vt:lpstr>PowerPoint Presentation</vt:lpstr>
      <vt:lpstr>Hướng dẫn về nhà  (Tiết 4)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LỚP 7</dc:title>
  <dc:creator>Admin</dc:creator>
  <cp:lastModifiedBy>sfsf</cp:lastModifiedBy>
  <cp:revision>10</cp:revision>
  <dcterms:modified xsi:type="dcterms:W3CDTF">2023-05-31T08:47:01Z</dcterms:modified>
</cp:coreProperties>
</file>