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 id="2147483698" r:id="rId3"/>
  </p:sldMasterIdLst>
  <p:notesMasterIdLst>
    <p:notesMasterId r:id="rId29"/>
  </p:notesMasterIdLst>
  <p:sldIdLst>
    <p:sldId id="414" r:id="rId4"/>
    <p:sldId id="313" r:id="rId5"/>
    <p:sldId id="258" r:id="rId6"/>
    <p:sldId id="319" r:id="rId7"/>
    <p:sldId id="406" r:id="rId8"/>
    <p:sldId id="411" r:id="rId9"/>
    <p:sldId id="325" r:id="rId10"/>
    <p:sldId id="409" r:id="rId11"/>
    <p:sldId id="410" r:id="rId12"/>
    <p:sldId id="407" r:id="rId13"/>
    <p:sldId id="408" r:id="rId14"/>
    <p:sldId id="352" r:id="rId15"/>
    <p:sldId id="354" r:id="rId16"/>
    <p:sldId id="412" r:id="rId17"/>
    <p:sldId id="413" r:id="rId18"/>
    <p:sldId id="392" r:id="rId19"/>
    <p:sldId id="416" r:id="rId20"/>
    <p:sldId id="415" r:id="rId21"/>
    <p:sldId id="397" r:id="rId22"/>
    <p:sldId id="314" r:id="rId23"/>
    <p:sldId id="288" r:id="rId24"/>
    <p:sldId id="289" r:id="rId25"/>
    <p:sldId id="290" r:id="rId26"/>
    <p:sldId id="292" r:id="rId27"/>
    <p:sldId id="301" r:id="rId28"/>
  </p:sldIdLst>
  <p:sldSz cx="9144000" cy="5143500" type="screen16x9"/>
  <p:notesSz cx="6858000" cy="9144000"/>
  <p:embeddedFontLst>
    <p:embeddedFont>
      <p:font typeface="Amatic SC" panose="00000500000000000000" pitchFamily="2" charset="-79"/>
      <p:regular r:id="rId3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Modak" panose="020B0604020202020204" charset="0"/>
      <p:regular r:id="rId38"/>
    </p:embeddedFont>
    <p:embeddedFont>
      <p:font typeface="Nunito"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56C61D-EEDB-49A4-AD28-472389B1A97B}">
  <a:tblStyle styleId="{3F56C61D-EEDB-49A4-AD28-472389B1A9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6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8"/>
        <p:cNvGrpSpPr/>
        <p:nvPr/>
      </p:nvGrpSpPr>
      <p:grpSpPr>
        <a:xfrm>
          <a:off x="0" y="0"/>
          <a:ext cx="0" cy="0"/>
          <a:chOff x="0" y="0"/>
          <a:chExt cx="0" cy="0"/>
        </a:xfrm>
      </p:grpSpPr>
      <p:sp>
        <p:nvSpPr>
          <p:cNvPr id="4449" name="Google Shape;4449;g103ae729e2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0" name="Google Shape;4450;g103ae729e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3"/>
        <p:cNvGrpSpPr/>
        <p:nvPr/>
      </p:nvGrpSpPr>
      <p:grpSpPr>
        <a:xfrm>
          <a:off x="0" y="0"/>
          <a:ext cx="0" cy="0"/>
          <a:chOff x="0" y="0"/>
          <a:chExt cx="0" cy="0"/>
        </a:xfrm>
      </p:grpSpPr>
      <p:sp>
        <p:nvSpPr>
          <p:cNvPr id="4554" name="Google Shape;4554;g103ae729e2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5" name="Google Shape;4555;g103ae729e2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10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7"/>
        <p:cNvGrpSpPr/>
        <p:nvPr/>
      </p:nvGrpSpPr>
      <p:grpSpPr>
        <a:xfrm>
          <a:off x="0" y="0"/>
          <a:ext cx="0" cy="0"/>
          <a:chOff x="0" y="0"/>
          <a:chExt cx="0" cy="0"/>
        </a:xfrm>
      </p:grpSpPr>
      <p:sp>
        <p:nvSpPr>
          <p:cNvPr id="4678" name="Google Shape;4678;g104ba4b795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9" name="Google Shape;4679;g104ba4b795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7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2"/>
        <p:cNvGrpSpPr/>
        <p:nvPr/>
      </p:nvGrpSpPr>
      <p:grpSpPr>
        <a:xfrm>
          <a:off x="0" y="0"/>
          <a:ext cx="0" cy="0"/>
          <a:chOff x="0" y="0"/>
          <a:chExt cx="0" cy="0"/>
        </a:xfrm>
      </p:grpSpPr>
      <p:sp>
        <p:nvSpPr>
          <p:cNvPr id="5433" name="Google Shape;5433;g104ba4b7951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4" name="Google Shape;5434;g104ba4b7951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6"/>
        <p:cNvGrpSpPr/>
        <p:nvPr/>
      </p:nvGrpSpPr>
      <p:grpSpPr>
        <a:xfrm>
          <a:off x="0" y="0"/>
          <a:ext cx="0" cy="0"/>
          <a:chOff x="0" y="0"/>
          <a:chExt cx="0" cy="0"/>
        </a:xfrm>
      </p:grpSpPr>
      <p:grpSp>
        <p:nvGrpSpPr>
          <p:cNvPr id="777" name="Google Shape;777;p6"/>
          <p:cNvGrpSpPr/>
          <p:nvPr/>
        </p:nvGrpSpPr>
        <p:grpSpPr>
          <a:xfrm>
            <a:off x="-49575" y="4525"/>
            <a:ext cx="9253500" cy="5139000"/>
            <a:chOff x="-49575" y="4525"/>
            <a:chExt cx="9253500" cy="5139000"/>
          </a:xfrm>
        </p:grpSpPr>
        <p:grpSp>
          <p:nvGrpSpPr>
            <p:cNvPr id="778" name="Google Shape;778;p6"/>
            <p:cNvGrpSpPr/>
            <p:nvPr/>
          </p:nvGrpSpPr>
          <p:grpSpPr>
            <a:xfrm>
              <a:off x="-49575" y="4525"/>
              <a:ext cx="9253500" cy="5139000"/>
              <a:chOff x="-49575" y="4525"/>
              <a:chExt cx="9253500" cy="5139000"/>
            </a:xfrm>
          </p:grpSpPr>
          <p:cxnSp>
            <p:nvCxnSpPr>
              <p:cNvPr id="779" name="Google Shape;779;p6"/>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0" name="Google Shape;780;p6"/>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1" name="Google Shape;781;p6"/>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2" name="Google Shape;782;p6"/>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3" name="Google Shape;783;p6"/>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4" name="Google Shape;784;p6"/>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5" name="Google Shape;785;p6"/>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6" name="Google Shape;786;p6"/>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7" name="Google Shape;787;p6"/>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8" name="Google Shape;788;p6"/>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9" name="Google Shape;789;p6"/>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0" name="Google Shape;790;p6"/>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1" name="Google Shape;791;p6"/>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2" name="Google Shape;792;p6"/>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3" name="Google Shape;793;p6"/>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4" name="Google Shape;794;p6"/>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5" name="Google Shape;795;p6"/>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6" name="Google Shape;796;p6"/>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7" name="Google Shape;797;p6"/>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8" name="Google Shape;798;p6"/>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9" name="Google Shape;799;p6"/>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0" name="Google Shape;800;p6"/>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1" name="Google Shape;801;p6"/>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2" name="Google Shape;802;p6"/>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3" name="Google Shape;803;p6"/>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4" name="Google Shape;804;p6"/>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5" name="Google Shape;805;p6"/>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6" name="Google Shape;806;p6"/>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7" name="Google Shape;807;p6"/>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8" name="Google Shape;808;p6"/>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9" name="Google Shape;809;p6"/>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0" name="Google Shape;810;p6"/>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1" name="Google Shape;811;p6"/>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2" name="Google Shape;812;p6"/>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3" name="Google Shape;813;p6"/>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4" name="Google Shape;814;p6"/>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5" name="Google Shape;815;p6"/>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6" name="Google Shape;816;p6"/>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7" name="Google Shape;817;p6"/>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8" name="Google Shape;818;p6"/>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9" name="Google Shape;819;p6"/>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0" name="Google Shape;820;p6"/>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1" name="Google Shape;821;p6"/>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2" name="Google Shape;822;p6"/>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3" name="Google Shape;823;p6"/>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4" name="Google Shape;824;p6"/>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5" name="Google Shape;825;p6"/>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6" name="Google Shape;826;p6"/>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7" name="Google Shape;827;p6"/>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8" name="Google Shape;828;p6"/>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9" name="Google Shape;829;p6"/>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0" name="Google Shape;830;p6"/>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1" name="Google Shape;831;p6"/>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2" name="Google Shape;832;p6"/>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3" name="Google Shape;833;p6"/>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4" name="Google Shape;834;p6"/>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5" name="Google Shape;835;p6"/>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6" name="Google Shape;836;p6"/>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7" name="Google Shape;837;p6"/>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8" name="Google Shape;838;p6"/>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9" name="Google Shape;839;p6"/>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0" name="Google Shape;840;p6"/>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1" name="Google Shape;841;p6"/>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2" name="Google Shape;842;p6"/>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3" name="Google Shape;843;p6"/>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4" name="Google Shape;844;p6"/>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5" name="Google Shape;845;p6"/>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6" name="Google Shape;846;p6"/>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7" name="Google Shape;847;p6"/>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8" name="Google Shape;848;p6"/>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9" name="Google Shape;849;p6"/>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0" name="Google Shape;850;p6"/>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1" name="Google Shape;851;p6"/>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2" name="Google Shape;852;p6"/>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3" name="Google Shape;853;p6"/>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4" name="Google Shape;854;p6"/>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5" name="Google Shape;855;p6"/>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6" name="Google Shape;856;p6"/>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7" name="Google Shape;857;p6"/>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8" name="Google Shape;858;p6"/>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9" name="Google Shape;859;p6"/>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0" name="Google Shape;860;p6"/>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1" name="Google Shape;861;p6"/>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2" name="Google Shape;862;p6"/>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863" name="Google Shape;863;p6"/>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4" name="Google Shape;864;p6"/>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5" name="Google Shape;865;p6"/>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6" name="Google Shape;866;p6"/>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7" name="Google Shape;867;p6"/>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868" name="Google Shape;868;p6"/>
          <p:cNvGrpSpPr/>
          <p:nvPr/>
        </p:nvGrpSpPr>
        <p:grpSpPr>
          <a:xfrm>
            <a:off x="95646" y="91975"/>
            <a:ext cx="8935160" cy="4933150"/>
            <a:chOff x="95646" y="91975"/>
            <a:chExt cx="8935160" cy="4933150"/>
          </a:xfrm>
        </p:grpSpPr>
        <p:sp>
          <p:nvSpPr>
            <p:cNvPr id="869" name="Google Shape;869;p6"/>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6"/>
            <p:cNvGrpSpPr/>
            <p:nvPr/>
          </p:nvGrpSpPr>
          <p:grpSpPr>
            <a:xfrm>
              <a:off x="7797484" y="4640881"/>
              <a:ext cx="222100" cy="248393"/>
              <a:chOff x="4791500" y="4541438"/>
              <a:chExt cx="163225" cy="182575"/>
            </a:xfrm>
          </p:grpSpPr>
          <p:sp>
            <p:nvSpPr>
              <p:cNvPr id="879" name="Google Shape;879;p6"/>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6"/>
            <p:cNvGrpSpPr/>
            <p:nvPr/>
          </p:nvGrpSpPr>
          <p:grpSpPr>
            <a:xfrm>
              <a:off x="172009" y="954081"/>
              <a:ext cx="222100" cy="248393"/>
              <a:chOff x="4791500" y="4541438"/>
              <a:chExt cx="163225" cy="182575"/>
            </a:xfrm>
          </p:grpSpPr>
          <p:sp>
            <p:nvSpPr>
              <p:cNvPr id="882" name="Google Shape;882;p6"/>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6"/>
            <p:cNvGrpSpPr/>
            <p:nvPr/>
          </p:nvGrpSpPr>
          <p:grpSpPr>
            <a:xfrm>
              <a:off x="8797342" y="3964408"/>
              <a:ext cx="192516" cy="227716"/>
              <a:chOff x="1824250" y="1008625"/>
              <a:chExt cx="144250" cy="170625"/>
            </a:xfrm>
          </p:grpSpPr>
          <p:sp>
            <p:nvSpPr>
              <p:cNvPr id="885" name="Google Shape;885;p6"/>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6"/>
            <p:cNvGrpSpPr/>
            <p:nvPr/>
          </p:nvGrpSpPr>
          <p:grpSpPr>
            <a:xfrm rot="-564885">
              <a:off x="1023204" y="216108"/>
              <a:ext cx="153769" cy="230340"/>
              <a:chOff x="1459800" y="1512500"/>
              <a:chExt cx="131625" cy="197100"/>
            </a:xfrm>
          </p:grpSpPr>
          <p:sp>
            <p:nvSpPr>
              <p:cNvPr id="888" name="Google Shape;888;p6"/>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6"/>
            <p:cNvGrpSpPr/>
            <p:nvPr/>
          </p:nvGrpSpPr>
          <p:grpSpPr>
            <a:xfrm>
              <a:off x="155449" y="233126"/>
              <a:ext cx="530524" cy="504705"/>
              <a:chOff x="435062" y="187598"/>
              <a:chExt cx="730347" cy="694803"/>
            </a:xfrm>
          </p:grpSpPr>
          <p:sp>
            <p:nvSpPr>
              <p:cNvPr id="893" name="Google Shape;893;p6"/>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6"/>
            <p:cNvGrpSpPr/>
            <p:nvPr/>
          </p:nvGrpSpPr>
          <p:grpSpPr>
            <a:xfrm rot="4301295">
              <a:off x="8342174" y="4443784"/>
              <a:ext cx="511665" cy="425178"/>
              <a:chOff x="3478568" y="540468"/>
              <a:chExt cx="511644" cy="425160"/>
            </a:xfrm>
          </p:grpSpPr>
          <p:sp>
            <p:nvSpPr>
              <p:cNvPr id="921" name="Google Shape;921;p6"/>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6" name="Google Shape;93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body">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D87CBC3-26C2-417A-86A0-86D0F60452BC}"/>
              </a:ext>
            </a:extLst>
          </p:cNvPr>
          <p:cNvGrpSpPr/>
          <p:nvPr userDrawn="1"/>
        </p:nvGrpSpPr>
        <p:grpSpPr>
          <a:xfrm>
            <a:off x="-252549" y="-296092"/>
            <a:ext cx="9540241" cy="5439592"/>
            <a:chOff x="-252549" y="-296092"/>
            <a:chExt cx="9540241" cy="5439592"/>
          </a:xfrm>
        </p:grpSpPr>
        <p:pic>
          <p:nvPicPr>
            <p:cNvPr id="4" name="Imagen 3" descr="Diagrama&#10;&#10;Descripción generada automáticamente con confianza media">
              <a:extLst>
                <a:ext uri="{FF2B5EF4-FFF2-40B4-BE49-F238E27FC236}">
                  <a16:creationId xmlns:a16="http://schemas.microsoft.com/office/drawing/2014/main" id="{0843BB32-8C87-4386-B40F-ABB4BDE599D9}"/>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6970736" y="-296092"/>
              <a:ext cx="2277766" cy="2163963"/>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91E51D7D-4DF3-4597-8E72-A02239423B8D}"/>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7009926" y="2198915"/>
              <a:ext cx="2277766" cy="2163963"/>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3BADD3BA-9B42-4C09-A340-ED17A593F445}"/>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5629" t="66969" r="20055" b="-1825"/>
            <a:stretch/>
          </p:blipFill>
          <p:spPr>
            <a:xfrm>
              <a:off x="-252549" y="-9253"/>
              <a:ext cx="1471749" cy="1123405"/>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9FE02CD-ECC5-4B7D-961B-69A513E615F2}"/>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62476" t="30374" r="15727" b="32609"/>
            <a:stretch/>
          </p:blipFill>
          <p:spPr>
            <a:xfrm>
              <a:off x="0" y="2090057"/>
              <a:ext cx="723900" cy="1193075"/>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5CB84609-5CCE-4BE0-A2F7-2A32A7932086}"/>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0909" t="29158" r="52047" b="32473"/>
            <a:stretch/>
          </p:blipFill>
          <p:spPr>
            <a:xfrm>
              <a:off x="0" y="844731"/>
              <a:ext cx="566059" cy="1236617"/>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40A3EC55-B339-4E35-BB37-9C765CA68F6B}"/>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9347" r="-3199" b="45626"/>
            <a:stretch/>
          </p:blipFill>
          <p:spPr>
            <a:xfrm>
              <a:off x="5716702" y="4336869"/>
              <a:ext cx="3427297" cy="806631"/>
            </a:xfrm>
            <a:prstGeom prst="rect">
              <a:avLst/>
            </a:prstGeom>
          </p:spPr>
        </p:pic>
      </p:grpSp>
      <p:sp>
        <p:nvSpPr>
          <p:cNvPr id="2" name="Title 1"/>
          <p:cNvSpPr>
            <a:spLocks noGrp="1"/>
          </p:cNvSpPr>
          <p:nvPr>
            <p:ph type="title"/>
          </p:nvPr>
        </p:nvSpPr>
        <p:spPr/>
        <p:txBody>
          <a:bodyPr/>
          <a:lstStyle>
            <a:lvl1pPr algn="ctr">
              <a:defRPr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723900" y="1238400"/>
            <a:ext cx="7696200" cy="3355200"/>
          </a:xfrm>
        </p:spPr>
        <p:txBody>
          <a:bodyPr>
            <a:normAutofit/>
          </a:bodyPr>
          <a:lstStyle>
            <a:lvl1pPr marL="0" indent="0">
              <a:buNone/>
              <a:defRPr sz="1200">
                <a:solidFill>
                  <a:srgbClr val="1B394A"/>
                </a:solidFill>
                <a:latin typeface="+mn-lt"/>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139290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7E3E21DC-37A1-4BD0-BDBC-10D4EC3FAC6A}"/>
              </a:ext>
            </a:extLst>
          </p:cNvPr>
          <p:cNvGrpSpPr/>
          <p:nvPr userDrawn="1"/>
        </p:nvGrpSpPr>
        <p:grpSpPr>
          <a:xfrm>
            <a:off x="24108" y="-99555"/>
            <a:ext cx="9297317" cy="5342602"/>
            <a:chOff x="-317090" y="-99551"/>
            <a:chExt cx="9297317" cy="5342602"/>
          </a:xfrm>
        </p:grpSpPr>
        <p:pic>
          <p:nvPicPr>
            <p:cNvPr id="11" name="Imagen 10" descr="Forma, Flecha&#10;&#10;Descripción generada automáticamente">
              <a:extLst>
                <a:ext uri="{FF2B5EF4-FFF2-40B4-BE49-F238E27FC236}">
                  <a16:creationId xmlns:a16="http://schemas.microsoft.com/office/drawing/2014/main" id="{E6BEAEB1-644C-470F-BEB1-C56C60DDEF98}"/>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6855" t="17848" r="-8216" b="22862"/>
            <a:stretch/>
          </p:blipFill>
          <p:spPr>
            <a:xfrm>
              <a:off x="-317090" y="-99551"/>
              <a:ext cx="9144000" cy="5342602"/>
            </a:xfrm>
            <a:prstGeom prst="rect">
              <a:avLst/>
            </a:prstGeom>
          </p:spPr>
        </p:pic>
        <p:pic>
          <p:nvPicPr>
            <p:cNvPr id="12" name="Imagen 11" descr="Diagrama&#10;&#10;Descripción generada automáticamente con confianza media">
              <a:extLst>
                <a:ext uri="{FF2B5EF4-FFF2-40B4-BE49-F238E27FC236}">
                  <a16:creationId xmlns:a16="http://schemas.microsoft.com/office/drawing/2014/main" id="{2DBE0EB2-0BBE-4CA6-BAB2-2B2ED737164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54879" r="14155"/>
            <a:stretch/>
          </p:blipFill>
          <p:spPr>
            <a:xfrm>
              <a:off x="5951834" y="4"/>
              <a:ext cx="2850968" cy="1454276"/>
            </a:xfrm>
            <a:prstGeom prst="rect">
              <a:avLst/>
            </a:prstGeom>
          </p:spPr>
        </p:pic>
        <p:pic>
          <p:nvPicPr>
            <p:cNvPr id="13" name="Imagen 12" descr="Diagrama&#10;&#10;Descripción generada automáticamente con confianza media">
              <a:extLst>
                <a:ext uri="{FF2B5EF4-FFF2-40B4-BE49-F238E27FC236}">
                  <a16:creationId xmlns:a16="http://schemas.microsoft.com/office/drawing/2014/main" id="{E881366C-F21A-4645-AD10-D1E95F6327D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48699"/>
            <a:stretch/>
          </p:blipFill>
          <p:spPr>
            <a:xfrm>
              <a:off x="6306221" y="3406144"/>
              <a:ext cx="2674006" cy="1737360"/>
            </a:xfrm>
            <a:prstGeom prst="rect">
              <a:avLst/>
            </a:prstGeom>
          </p:spPr>
        </p:pic>
      </p:grpSp>
      <p:sp>
        <p:nvSpPr>
          <p:cNvPr id="3" name="Content Placeholder 2"/>
          <p:cNvSpPr>
            <a:spLocks noGrp="1"/>
          </p:cNvSpPr>
          <p:nvPr>
            <p:ph sz="half" idx="1"/>
          </p:nvPr>
        </p:nvSpPr>
        <p:spPr>
          <a:xfrm>
            <a:off x="1098755" y="3315599"/>
            <a:ext cx="2915263" cy="1029600"/>
          </a:xfrm>
        </p:spPr>
        <p:txBody>
          <a:bodyPr>
            <a:noAutofit/>
          </a:bodyPr>
          <a:lstStyle>
            <a:lvl1pPr marL="0" indent="0" algn="ctr">
              <a:buNone/>
              <a:defRPr sz="1600">
                <a:latin typeface="+mn-lt"/>
              </a:defRPr>
            </a:lvl1pPr>
            <a:lvl2pPr algn="ctr">
              <a:defRPr sz="1600">
                <a:latin typeface="+mn-lt"/>
              </a:defRPr>
            </a:lvl2pPr>
            <a:lvl3pPr algn="ctr">
              <a:defRPr sz="1600">
                <a:latin typeface="+mn-lt"/>
              </a:defRPr>
            </a:lvl3pPr>
            <a:lvl4pPr algn="ctr">
              <a:defRPr sz="16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982" y="3315599"/>
            <a:ext cx="2915263" cy="1029600"/>
          </a:xfrm>
        </p:spPr>
        <p:txBody>
          <a:bodyPr>
            <a:noAutofit/>
          </a:bodyPr>
          <a:lstStyle>
            <a:lvl1pPr marL="0" indent="0" algn="ctr">
              <a:buNone/>
              <a:defRPr sz="1600">
                <a:latin typeface="+mn-lt"/>
              </a:defRPr>
            </a:lvl1pPr>
            <a:lvl2pPr algn="ctr">
              <a:defRPr sz="1600">
                <a:latin typeface="+mn-lt"/>
              </a:defRPr>
            </a:lvl2pPr>
            <a:lvl3pPr algn="ctr">
              <a:defRPr sz="1600">
                <a:latin typeface="+mn-lt"/>
              </a:defRPr>
            </a:lvl3pPr>
            <a:lvl4pPr algn="ctr">
              <a:defRPr sz="16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647D2E8C-1B66-4B58-9E61-419F96DF96F9}"/>
              </a:ext>
            </a:extLst>
          </p:cNvPr>
          <p:cNvSpPr>
            <a:spLocks noGrp="1"/>
          </p:cNvSpPr>
          <p:nvPr>
            <p:ph type="title"/>
          </p:nvPr>
        </p:nvSpPr>
        <p:spPr/>
        <p:txBody>
          <a:bodyPr>
            <a:normAutofit/>
          </a:bodyPr>
          <a:lstStyle>
            <a:lvl1pPr algn="ctr">
              <a:defRPr sz="4000" b="1">
                <a:solidFill>
                  <a:schemeClr val="accent3"/>
                </a:solidFill>
                <a:latin typeface="+mj-lt"/>
              </a:defRPr>
            </a:lvl1pPr>
          </a:lstStyle>
          <a:p>
            <a:r>
              <a:rPr lang="en-US" dirty="0"/>
              <a:t>Click to edit Master title style</a:t>
            </a:r>
          </a:p>
        </p:txBody>
      </p:sp>
      <p:sp>
        <p:nvSpPr>
          <p:cNvPr id="9" name="Text Placeholder 2">
            <a:extLst>
              <a:ext uri="{FF2B5EF4-FFF2-40B4-BE49-F238E27FC236}">
                <a16:creationId xmlns:a16="http://schemas.microsoft.com/office/drawing/2014/main" id="{157D406E-515A-4F43-9A01-A05A4C6D1924}"/>
              </a:ext>
            </a:extLst>
          </p:cNvPr>
          <p:cNvSpPr>
            <a:spLocks noGrp="1"/>
          </p:cNvSpPr>
          <p:nvPr>
            <p:ph type="body" idx="14"/>
          </p:nvPr>
        </p:nvSpPr>
        <p:spPr>
          <a:xfrm>
            <a:off x="1098000" y="2815200"/>
            <a:ext cx="291526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0" name="Text Placeholder 2">
            <a:extLst>
              <a:ext uri="{FF2B5EF4-FFF2-40B4-BE49-F238E27FC236}">
                <a16:creationId xmlns:a16="http://schemas.microsoft.com/office/drawing/2014/main" id="{65C9BD97-A085-490E-8875-69685121698A}"/>
              </a:ext>
            </a:extLst>
          </p:cNvPr>
          <p:cNvSpPr>
            <a:spLocks noGrp="1"/>
          </p:cNvSpPr>
          <p:nvPr>
            <p:ph type="body" idx="17"/>
          </p:nvPr>
        </p:nvSpPr>
        <p:spPr>
          <a:xfrm>
            <a:off x="5129982" y="2815200"/>
            <a:ext cx="291526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6734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rgbClr val="4AE7E7"/>
            </a:gs>
            <a:gs pos="29000">
              <a:srgbClr val="E0F6F9"/>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10C5499-C075-47D5-AC8A-8204F42F3DE9}"/>
              </a:ext>
            </a:extLst>
          </p:cNvPr>
          <p:cNvGrpSpPr/>
          <p:nvPr userDrawn="1"/>
        </p:nvGrpSpPr>
        <p:grpSpPr>
          <a:xfrm>
            <a:off x="-82919" y="-99551"/>
            <a:ext cx="9461090" cy="5342602"/>
            <a:chOff x="-82919" y="-99551"/>
            <a:chExt cx="9461090" cy="5342602"/>
          </a:xfrm>
        </p:grpSpPr>
        <p:pic>
          <p:nvPicPr>
            <p:cNvPr id="5" name="Imagen 4" descr="Forma, Flecha&#10;&#10;Descripción generada automáticamente">
              <a:extLst>
                <a:ext uri="{FF2B5EF4-FFF2-40B4-BE49-F238E27FC236}">
                  <a16:creationId xmlns:a16="http://schemas.microsoft.com/office/drawing/2014/main" id="{E52DBB81-E00F-401F-833A-8D975C18DD8F}"/>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C5A52B02-CE8D-42ED-A5C3-2876DDC878FD}"/>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FFC565DB-D7D1-49CD-9FD0-691EF6B6C55A}"/>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1001371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317090" y="-99551"/>
            <a:ext cx="9461090" cy="5342602"/>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723900" y="1613334"/>
            <a:ext cx="3970800" cy="2763441"/>
          </a:xfrm>
        </p:spPr>
        <p:txBody>
          <a:bodyPr>
            <a:normAutofit/>
          </a:bodyPr>
          <a:lstStyle>
            <a:lvl1pPr marL="0" indent="0">
              <a:buNone/>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723900" y="552450"/>
            <a:ext cx="7696200" cy="715566"/>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457012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628650" y="1243260"/>
            <a:ext cx="7886700" cy="2656981"/>
          </a:xfrm>
        </p:spPr>
        <p:txBody>
          <a:bodyPr/>
          <a:lstStyle/>
          <a:p>
            <a:r>
              <a:rPr lang="en-US"/>
              <a:t>Click to edit Master title style</a:t>
            </a:r>
          </a:p>
        </p:txBody>
      </p:sp>
    </p:spTree>
    <p:extLst>
      <p:ext uri="{BB962C8B-B14F-4D97-AF65-F5344CB8AC3E}">
        <p14:creationId xmlns:p14="http://schemas.microsoft.com/office/powerpoint/2010/main" val="2736239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nd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552450"/>
            <a:ext cx="2949178" cy="1200150"/>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23900" y="175260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007785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Caption">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5C37E23B-E307-41C9-A2FF-BB82D77CB386}"/>
              </a:ext>
            </a:extLst>
          </p:cNvPr>
          <p:cNvGrpSpPr/>
          <p:nvPr userDrawn="1"/>
        </p:nvGrpSpPr>
        <p:grpSpPr>
          <a:xfrm>
            <a:off x="-82919" y="-99551"/>
            <a:ext cx="9988835" cy="5342602"/>
            <a:chOff x="-82919" y="-99551"/>
            <a:chExt cx="9988835" cy="5342602"/>
          </a:xfrm>
        </p:grpSpPr>
        <p:pic>
          <p:nvPicPr>
            <p:cNvPr id="5" name="Gráfico 4">
              <a:extLst>
                <a:ext uri="{FF2B5EF4-FFF2-40B4-BE49-F238E27FC236}">
                  <a16:creationId xmlns:a16="http://schemas.microsoft.com/office/drawing/2014/main" id="{269EE756-0FE5-45E4-9A31-7E3D0C5A3D93}"/>
                </a:ext>
              </a:extLst>
            </p:cNvPr>
            <p:cNvPicPr>
              <a:picLocks noChangeAspect="1"/>
            </p:cNvPicPr>
            <p:nvPr userDrawn="1"/>
          </p:nvPicPr>
          <p:blipFill>
            <a:blip>
              <a:alphaModFix amt="68000"/>
              <a:extLst>
                <a:ext uri="{28A0092B-C50C-407E-A947-70E740481C1C}">
                  <a14:useLocalDpi xmlns:a14="http://schemas.microsoft.com/office/drawing/2010/main" val="0"/>
                </a:ext>
              </a:extLst>
            </a:blip>
            <a:stretch>
              <a:fillRect/>
            </a:stretch>
          </p:blipFill>
          <p:spPr>
            <a:xfrm>
              <a:off x="3289118" y="368490"/>
              <a:ext cx="6616798" cy="4775010"/>
            </a:xfrm>
            <a:prstGeom prst="rect">
              <a:avLst/>
            </a:prstGeom>
          </p:spPr>
        </p:pic>
        <p:pic>
          <p:nvPicPr>
            <p:cNvPr id="6" name="Imagen 5" descr="Forma, Flecha&#10;&#10;Descripción generada automáticamente">
              <a:extLst>
                <a:ext uri="{FF2B5EF4-FFF2-40B4-BE49-F238E27FC236}">
                  <a16:creationId xmlns:a16="http://schemas.microsoft.com/office/drawing/2014/main" id="{CE8BCFA3-BD23-4FB9-AD6E-FBCB6EF3CACF}"/>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B1C96BEA-15BC-472B-A92F-614F88F92BC6}"/>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A4B18646-1EA1-40FF-AC60-D6D59B3D319E}"/>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a:xfrm>
            <a:off x="723900" y="874800"/>
            <a:ext cx="2743200" cy="1843200"/>
          </a:xfrm>
        </p:spPr>
        <p:txBody>
          <a:bodyPr anchor="b">
            <a:noAutofit/>
          </a:bodyPr>
          <a:lstStyle>
            <a:lvl1pPr algn="l">
              <a:defRPr sz="4000"/>
            </a:lvl1pPr>
          </a:lstStyle>
          <a:p>
            <a:r>
              <a:rPr lang="en-US" dirty="0"/>
              <a:t>Click to edit Master title style</a:t>
            </a:r>
          </a:p>
        </p:txBody>
      </p:sp>
      <p:sp>
        <p:nvSpPr>
          <p:cNvPr id="3" name="Picture Placeholder 2"/>
          <p:cNvSpPr>
            <a:spLocks noGrp="1" noChangeAspect="1"/>
          </p:cNvSpPr>
          <p:nvPr>
            <p:ph type="pic" idx="1"/>
          </p:nvPr>
        </p:nvSpPr>
        <p:spPr>
          <a:xfrm>
            <a:off x="4572000" y="744140"/>
            <a:ext cx="384810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723900" y="2793600"/>
            <a:ext cx="2311200" cy="1458000"/>
          </a:xfrm>
        </p:spPr>
        <p:txBody>
          <a:bodyPr>
            <a:normAutofit/>
          </a:bodyPr>
          <a:lstStyle>
            <a:lvl1pPr marL="0" indent="0">
              <a:buNone/>
              <a:defRPr sz="16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567356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723900" y="1243260"/>
            <a:ext cx="7696200" cy="2656981"/>
          </a:xfrm>
        </p:spPr>
        <p:txBody>
          <a:bodyPr/>
          <a:lstStyle/>
          <a:p>
            <a:r>
              <a:rPr lang="en-US" dirty="0"/>
              <a:t>Click to edit Master title style</a:t>
            </a:r>
          </a:p>
        </p:txBody>
      </p:sp>
    </p:spTree>
    <p:extLst>
      <p:ext uri="{BB962C8B-B14F-4D97-AF65-F5344CB8AC3E}">
        <p14:creationId xmlns:p14="http://schemas.microsoft.com/office/powerpoint/2010/main" val="1455029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67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four columns">
    <p:spTree>
      <p:nvGrpSpPr>
        <p:cNvPr id="1" name=""/>
        <p:cNvGrpSpPr/>
        <p:nvPr/>
      </p:nvGrpSpPr>
      <p:grpSpPr>
        <a:xfrm>
          <a:off x="0" y="0"/>
          <a:ext cx="0" cy="0"/>
          <a:chOff x="0" y="0"/>
          <a:chExt cx="0" cy="0"/>
        </a:xfrm>
      </p:grpSpPr>
      <p:pic>
        <p:nvPicPr>
          <p:cNvPr id="28" name="Imagen 27" descr="Forma, Flecha&#10;&#10;Descripción generada automáticamente">
            <a:extLst>
              <a:ext uri="{FF2B5EF4-FFF2-40B4-BE49-F238E27FC236}">
                <a16:creationId xmlns:a16="http://schemas.microsoft.com/office/drawing/2014/main" id="{33F5F4F8-39CA-423E-AB89-69A524D06EA3}"/>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29" name="Imagen 28" descr="Diagrama&#10;&#10;Descripción generada automáticamente con confianza media">
            <a:extLst>
              <a:ext uri="{FF2B5EF4-FFF2-40B4-BE49-F238E27FC236}">
                <a16:creationId xmlns:a16="http://schemas.microsoft.com/office/drawing/2014/main" id="{205FBB6A-B9CB-4D62-82F5-D1DE18D8D53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30" name="Imagen 29" descr="Diagrama&#10;&#10;Descripción generada automáticamente con confianza media">
            <a:extLst>
              <a:ext uri="{FF2B5EF4-FFF2-40B4-BE49-F238E27FC236}">
                <a16:creationId xmlns:a16="http://schemas.microsoft.com/office/drawing/2014/main" id="{669FFF94-94F6-473B-877C-5101D2EC80F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sp>
        <p:nvSpPr>
          <p:cNvPr id="11" name="Title 7">
            <a:extLst>
              <a:ext uri="{FF2B5EF4-FFF2-40B4-BE49-F238E27FC236}">
                <a16:creationId xmlns:a16="http://schemas.microsoft.com/office/drawing/2014/main" id="{E1A90284-BB8E-44FF-BAF3-4210A062EBE1}"/>
              </a:ext>
            </a:extLst>
          </p:cNvPr>
          <p:cNvSpPr>
            <a:spLocks noGrp="1"/>
          </p:cNvSpPr>
          <p:nvPr userDrawn="1">
            <p:ph type="title"/>
          </p:nvPr>
        </p:nvSpPr>
        <p:spPr>
          <a:xfrm>
            <a:off x="723900" y="552450"/>
            <a:ext cx="7696200" cy="715566"/>
          </a:xfrm>
        </p:spPr>
        <p:txBody>
          <a:bodyPr/>
          <a:lstStyle>
            <a:lvl1pPr algn="ctr">
              <a:defRPr b="1">
                <a:solidFill>
                  <a:schemeClr val="accent3"/>
                </a:solidFill>
                <a:latin typeface="+mj-lt"/>
              </a:defRPr>
            </a:lvl1pPr>
          </a:lstStyle>
          <a:p>
            <a:r>
              <a:rPr lang="en-US" dirty="0"/>
              <a:t>Click to edit Master title style</a:t>
            </a:r>
          </a:p>
        </p:txBody>
      </p:sp>
      <p:sp>
        <p:nvSpPr>
          <p:cNvPr id="15" name="Text Placeholder 2">
            <a:extLst>
              <a:ext uri="{FF2B5EF4-FFF2-40B4-BE49-F238E27FC236}">
                <a16:creationId xmlns:a16="http://schemas.microsoft.com/office/drawing/2014/main" id="{44EB6436-7B2F-4CF4-A7B3-637707BBD72B}"/>
              </a:ext>
            </a:extLst>
          </p:cNvPr>
          <p:cNvSpPr>
            <a:spLocks noGrp="1"/>
          </p:cNvSpPr>
          <p:nvPr userDrawn="1">
            <p:ph type="body" idx="1"/>
          </p:nvPr>
        </p:nvSpPr>
        <p:spPr>
          <a:xfrm>
            <a:off x="1317600" y="2466000"/>
            <a:ext cx="2550242"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4B9F2CB4-854C-4A2D-8E5A-AE2CAEDF36C6}"/>
              </a:ext>
            </a:extLst>
          </p:cNvPr>
          <p:cNvSpPr>
            <a:spLocks noGrp="1"/>
          </p:cNvSpPr>
          <p:nvPr userDrawn="1">
            <p:ph type="body" idx="13" hasCustomPrompt="1"/>
          </p:nvPr>
        </p:nvSpPr>
        <p:spPr>
          <a:xfrm>
            <a:off x="1317600" y="1987117"/>
            <a:ext cx="2550242"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02445460-6BB8-4584-BBAD-2A746E4E886E}"/>
              </a:ext>
            </a:extLst>
          </p:cNvPr>
          <p:cNvSpPr>
            <a:spLocks noGrp="1"/>
          </p:cNvSpPr>
          <p:nvPr userDrawn="1">
            <p:ph type="body" idx="14"/>
          </p:nvPr>
        </p:nvSpPr>
        <p:spPr>
          <a:xfrm>
            <a:off x="2340721" y="1360800"/>
            <a:ext cx="504000" cy="392482"/>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CD50625D-D1D2-4BED-A57E-AF2558964A5D}"/>
              </a:ext>
            </a:extLst>
          </p:cNvPr>
          <p:cNvSpPr>
            <a:spLocks noGrp="1"/>
          </p:cNvSpPr>
          <p:nvPr userDrawn="1">
            <p:ph type="body" idx="15"/>
          </p:nvPr>
        </p:nvSpPr>
        <p:spPr>
          <a:xfrm>
            <a:off x="4759200" y="2466000"/>
            <a:ext cx="2550242"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79B24D4A-24D4-4C19-B8E4-B7B34D055A22}"/>
              </a:ext>
            </a:extLst>
          </p:cNvPr>
          <p:cNvSpPr>
            <a:spLocks noGrp="1"/>
          </p:cNvSpPr>
          <p:nvPr userDrawn="1">
            <p:ph type="body" idx="16" hasCustomPrompt="1"/>
          </p:nvPr>
        </p:nvSpPr>
        <p:spPr>
          <a:xfrm>
            <a:off x="4759200" y="1987117"/>
            <a:ext cx="2550242"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0" name="Text Placeholder 2">
            <a:extLst>
              <a:ext uri="{FF2B5EF4-FFF2-40B4-BE49-F238E27FC236}">
                <a16:creationId xmlns:a16="http://schemas.microsoft.com/office/drawing/2014/main" id="{AF97CD13-C2D8-4DF9-B701-0C88073DB5E7}"/>
              </a:ext>
            </a:extLst>
          </p:cNvPr>
          <p:cNvSpPr>
            <a:spLocks noGrp="1"/>
          </p:cNvSpPr>
          <p:nvPr userDrawn="1">
            <p:ph type="body" idx="17"/>
          </p:nvPr>
        </p:nvSpPr>
        <p:spPr>
          <a:xfrm>
            <a:off x="5782321" y="1360800"/>
            <a:ext cx="504000" cy="392400"/>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4529610B-4413-481B-B9E0-8FEBA647F1CE}"/>
              </a:ext>
            </a:extLst>
          </p:cNvPr>
          <p:cNvSpPr>
            <a:spLocks noGrp="1"/>
          </p:cNvSpPr>
          <p:nvPr userDrawn="1">
            <p:ph type="body" idx="18"/>
          </p:nvPr>
        </p:nvSpPr>
        <p:spPr>
          <a:xfrm>
            <a:off x="6210000" y="4129200"/>
            <a:ext cx="2224800"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2" name="Text Placeholder 2">
            <a:extLst>
              <a:ext uri="{FF2B5EF4-FFF2-40B4-BE49-F238E27FC236}">
                <a16:creationId xmlns:a16="http://schemas.microsoft.com/office/drawing/2014/main" id="{79E34447-83CD-4552-9429-F4C44AEEADE0}"/>
              </a:ext>
            </a:extLst>
          </p:cNvPr>
          <p:cNvSpPr>
            <a:spLocks noGrp="1"/>
          </p:cNvSpPr>
          <p:nvPr userDrawn="1">
            <p:ph type="body" idx="19" hasCustomPrompt="1"/>
          </p:nvPr>
        </p:nvSpPr>
        <p:spPr>
          <a:xfrm>
            <a:off x="6210000" y="3690000"/>
            <a:ext cx="2224800"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3" name="Text Placeholder 2">
            <a:extLst>
              <a:ext uri="{FF2B5EF4-FFF2-40B4-BE49-F238E27FC236}">
                <a16:creationId xmlns:a16="http://schemas.microsoft.com/office/drawing/2014/main" id="{2D68B7FF-8382-40DA-B2CD-B737321134AF}"/>
              </a:ext>
            </a:extLst>
          </p:cNvPr>
          <p:cNvSpPr>
            <a:spLocks noGrp="1"/>
          </p:cNvSpPr>
          <p:nvPr userDrawn="1">
            <p:ph type="body" idx="20"/>
          </p:nvPr>
        </p:nvSpPr>
        <p:spPr>
          <a:xfrm>
            <a:off x="7070400" y="3074400"/>
            <a:ext cx="504000" cy="392482"/>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4" name="Text Placeholder 2">
            <a:extLst>
              <a:ext uri="{FF2B5EF4-FFF2-40B4-BE49-F238E27FC236}">
                <a16:creationId xmlns:a16="http://schemas.microsoft.com/office/drawing/2014/main" id="{C1443ACC-3C2E-43B1-9C41-F1B650BA568E}"/>
              </a:ext>
            </a:extLst>
          </p:cNvPr>
          <p:cNvSpPr>
            <a:spLocks noGrp="1"/>
          </p:cNvSpPr>
          <p:nvPr userDrawn="1">
            <p:ph type="body" idx="21"/>
          </p:nvPr>
        </p:nvSpPr>
        <p:spPr>
          <a:xfrm>
            <a:off x="2962800" y="4129200"/>
            <a:ext cx="2550242"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5" name="Text Placeholder 2">
            <a:extLst>
              <a:ext uri="{FF2B5EF4-FFF2-40B4-BE49-F238E27FC236}">
                <a16:creationId xmlns:a16="http://schemas.microsoft.com/office/drawing/2014/main" id="{B307829D-4950-496A-B2D0-D6A3A027FF4A}"/>
              </a:ext>
            </a:extLst>
          </p:cNvPr>
          <p:cNvSpPr>
            <a:spLocks noGrp="1"/>
          </p:cNvSpPr>
          <p:nvPr userDrawn="1">
            <p:ph type="body" idx="22" hasCustomPrompt="1"/>
          </p:nvPr>
        </p:nvSpPr>
        <p:spPr>
          <a:xfrm>
            <a:off x="2962800" y="3690000"/>
            <a:ext cx="2550242"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6" name="Text Placeholder 2">
            <a:extLst>
              <a:ext uri="{FF2B5EF4-FFF2-40B4-BE49-F238E27FC236}">
                <a16:creationId xmlns:a16="http://schemas.microsoft.com/office/drawing/2014/main" id="{0A44834D-2338-486D-8D4E-217E192CEA8D}"/>
              </a:ext>
            </a:extLst>
          </p:cNvPr>
          <p:cNvSpPr>
            <a:spLocks noGrp="1"/>
          </p:cNvSpPr>
          <p:nvPr userDrawn="1">
            <p:ph type="body" idx="23"/>
          </p:nvPr>
        </p:nvSpPr>
        <p:spPr>
          <a:xfrm>
            <a:off x="3985921" y="3074400"/>
            <a:ext cx="504000" cy="392482"/>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3417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99"/>
        <p:cNvGrpSpPr/>
        <p:nvPr/>
      </p:nvGrpSpPr>
      <p:grpSpPr>
        <a:xfrm>
          <a:off x="0" y="0"/>
          <a:ext cx="0" cy="0"/>
          <a:chOff x="0" y="0"/>
          <a:chExt cx="0" cy="0"/>
        </a:xfrm>
      </p:grpSpPr>
      <p:grpSp>
        <p:nvGrpSpPr>
          <p:cNvPr id="1100" name="Google Shape;1100;p8"/>
          <p:cNvGrpSpPr/>
          <p:nvPr/>
        </p:nvGrpSpPr>
        <p:grpSpPr>
          <a:xfrm>
            <a:off x="-49575" y="4525"/>
            <a:ext cx="9253500" cy="5139000"/>
            <a:chOff x="-49575" y="4525"/>
            <a:chExt cx="9253500" cy="5139000"/>
          </a:xfrm>
        </p:grpSpPr>
        <p:grpSp>
          <p:nvGrpSpPr>
            <p:cNvPr id="1101" name="Google Shape;1101;p8"/>
            <p:cNvGrpSpPr/>
            <p:nvPr/>
          </p:nvGrpSpPr>
          <p:grpSpPr>
            <a:xfrm>
              <a:off x="-49575" y="4525"/>
              <a:ext cx="9253500" cy="5139000"/>
              <a:chOff x="-49575" y="4525"/>
              <a:chExt cx="9253500" cy="5139000"/>
            </a:xfrm>
          </p:grpSpPr>
          <p:cxnSp>
            <p:nvCxnSpPr>
              <p:cNvPr id="1102" name="Google Shape;1102;p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3" name="Google Shape;1103;p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4" name="Google Shape;1104;p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5" name="Google Shape;1105;p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6" name="Google Shape;1106;p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7" name="Google Shape;1107;p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8" name="Google Shape;1108;p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9" name="Google Shape;1109;p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0" name="Google Shape;1110;p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1" name="Google Shape;1111;p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2" name="Google Shape;1112;p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3" name="Google Shape;1113;p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4" name="Google Shape;1114;p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5" name="Google Shape;1115;p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6" name="Google Shape;1116;p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7" name="Google Shape;1117;p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8" name="Google Shape;1118;p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9" name="Google Shape;1119;p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0" name="Google Shape;1120;p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1" name="Google Shape;1121;p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2" name="Google Shape;1122;p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3" name="Google Shape;1123;p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4" name="Google Shape;1124;p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5" name="Google Shape;1125;p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6" name="Google Shape;1126;p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7" name="Google Shape;1127;p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8" name="Google Shape;1128;p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9" name="Google Shape;1129;p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0" name="Google Shape;1130;p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1" name="Google Shape;1131;p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2" name="Google Shape;1132;p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3" name="Google Shape;1133;p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4" name="Google Shape;1134;p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5" name="Google Shape;1135;p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6" name="Google Shape;1136;p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7" name="Google Shape;1137;p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8" name="Google Shape;1138;p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9" name="Google Shape;1139;p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0" name="Google Shape;1140;p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1" name="Google Shape;1141;p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2" name="Google Shape;1142;p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3" name="Google Shape;1143;p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4" name="Google Shape;1144;p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5" name="Google Shape;1145;p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6" name="Google Shape;1146;p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7" name="Google Shape;1147;p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8" name="Google Shape;1148;p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9" name="Google Shape;1149;p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0" name="Google Shape;1150;p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1" name="Google Shape;1151;p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2" name="Google Shape;1152;p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3" name="Google Shape;1153;p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4" name="Google Shape;1154;p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5" name="Google Shape;1155;p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6" name="Google Shape;1156;p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7" name="Google Shape;1157;p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8" name="Google Shape;1158;p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9" name="Google Shape;1159;p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0" name="Google Shape;1160;p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1" name="Google Shape;1161;p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2" name="Google Shape;1162;p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3" name="Google Shape;1163;p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4" name="Google Shape;1164;p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5" name="Google Shape;1165;p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6" name="Google Shape;1166;p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7" name="Google Shape;1167;p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8" name="Google Shape;1168;p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9" name="Google Shape;1169;p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0" name="Google Shape;1170;p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1" name="Google Shape;1171;p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2" name="Google Shape;1172;p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3" name="Google Shape;1173;p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4" name="Google Shape;1174;p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5" name="Google Shape;1175;p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6" name="Google Shape;1176;p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7" name="Google Shape;1177;p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8" name="Google Shape;1178;p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9" name="Google Shape;1179;p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0" name="Google Shape;1180;p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1" name="Google Shape;1181;p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2" name="Google Shape;1182;p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3" name="Google Shape;1183;p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4" name="Google Shape;1184;p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5" name="Google Shape;1185;p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186" name="Google Shape;1186;p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7" name="Google Shape;1187;p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8" name="Google Shape;1188;p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9" name="Google Shape;1189;p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90" name="Google Shape;1190;p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191" name="Google Shape;1191;p8"/>
          <p:cNvGrpSpPr/>
          <p:nvPr/>
        </p:nvGrpSpPr>
        <p:grpSpPr>
          <a:xfrm>
            <a:off x="174299" y="154167"/>
            <a:ext cx="8746172" cy="4817625"/>
            <a:chOff x="174299" y="154167"/>
            <a:chExt cx="8746172" cy="4817625"/>
          </a:xfrm>
        </p:grpSpPr>
        <p:grpSp>
          <p:nvGrpSpPr>
            <p:cNvPr id="1192" name="Google Shape;1192;p8"/>
            <p:cNvGrpSpPr/>
            <p:nvPr/>
          </p:nvGrpSpPr>
          <p:grpSpPr>
            <a:xfrm rot="564885" flipH="1">
              <a:off x="7513593" y="236733"/>
              <a:ext cx="153769" cy="230340"/>
              <a:chOff x="1459800" y="1512500"/>
              <a:chExt cx="131625" cy="197100"/>
            </a:xfrm>
          </p:grpSpPr>
          <p:sp>
            <p:nvSpPr>
              <p:cNvPr id="1193" name="Google Shape;1193;p8"/>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8"/>
            <p:cNvSpPr/>
            <p:nvPr/>
          </p:nvSpPr>
          <p:spPr>
            <a:xfrm rot="-10165507" flipH="1">
              <a:off x="8012564" y="167915"/>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flipH="1">
              <a:off x="603891" y="381900"/>
              <a:ext cx="367800" cy="367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flipH="1">
              <a:off x="863461"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flipH="1">
              <a:off x="8855370" y="7497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8"/>
            <p:cNvGrpSpPr/>
            <p:nvPr/>
          </p:nvGrpSpPr>
          <p:grpSpPr>
            <a:xfrm flipH="1">
              <a:off x="7462337" y="438593"/>
              <a:ext cx="1192948" cy="1134821"/>
              <a:chOff x="435062" y="187598"/>
              <a:chExt cx="730347" cy="694803"/>
            </a:xfrm>
          </p:grpSpPr>
          <p:sp>
            <p:nvSpPr>
              <p:cNvPr id="1202" name="Google Shape;1202;p8"/>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8"/>
            <p:cNvSpPr/>
            <p:nvPr/>
          </p:nvSpPr>
          <p:spPr>
            <a:xfrm rot="-10165507" flipH="1">
              <a:off x="297089" y="62759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flipH="1">
              <a:off x="538795" y="97345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8"/>
            <p:cNvGrpSpPr/>
            <p:nvPr/>
          </p:nvGrpSpPr>
          <p:grpSpPr>
            <a:xfrm rot="-8100000" flipH="1">
              <a:off x="8582684" y="1464889"/>
              <a:ext cx="222109" cy="248388"/>
              <a:chOff x="4791500" y="4541438"/>
              <a:chExt cx="163225" cy="182575"/>
            </a:xfrm>
          </p:grpSpPr>
          <p:sp>
            <p:nvSpPr>
              <p:cNvPr id="1232" name="Google Shape;1232;p8"/>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8"/>
            <p:cNvGrpSpPr/>
            <p:nvPr/>
          </p:nvGrpSpPr>
          <p:grpSpPr>
            <a:xfrm rot="-4496035" flipH="1">
              <a:off x="776794" y="3972091"/>
              <a:ext cx="632437" cy="525536"/>
              <a:chOff x="3478568" y="540468"/>
              <a:chExt cx="511644" cy="425160"/>
            </a:xfrm>
          </p:grpSpPr>
          <p:sp>
            <p:nvSpPr>
              <p:cNvPr id="1235" name="Google Shape;1235;p8"/>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8"/>
            <p:cNvSpPr/>
            <p:nvPr/>
          </p:nvSpPr>
          <p:spPr>
            <a:xfrm rot="-10164585" flipH="1">
              <a:off x="8399906" y="372309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 name="Google Shape;1251;p8"/>
            <p:cNvGrpSpPr/>
            <p:nvPr/>
          </p:nvGrpSpPr>
          <p:grpSpPr>
            <a:xfrm rot="7913757" flipH="1">
              <a:off x="227070" y="3764918"/>
              <a:ext cx="192512" cy="227711"/>
              <a:chOff x="1824250" y="1008625"/>
              <a:chExt cx="144250" cy="170625"/>
            </a:xfrm>
          </p:grpSpPr>
          <p:sp>
            <p:nvSpPr>
              <p:cNvPr id="1252" name="Google Shape;1252;p8"/>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8"/>
            <p:cNvGrpSpPr/>
            <p:nvPr/>
          </p:nvGrpSpPr>
          <p:grpSpPr>
            <a:xfrm rot="5130198" flipH="1">
              <a:off x="2293333" y="4139122"/>
              <a:ext cx="730331" cy="694787"/>
              <a:chOff x="435062" y="187598"/>
              <a:chExt cx="730347" cy="694803"/>
            </a:xfrm>
          </p:grpSpPr>
          <p:sp>
            <p:nvSpPr>
              <p:cNvPr id="1255" name="Google Shape;1255;p8"/>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8"/>
            <p:cNvSpPr/>
            <p:nvPr/>
          </p:nvSpPr>
          <p:spPr>
            <a:xfrm rot="-10168333" flipH="1">
              <a:off x="8641920" y="426828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rot="-10169047" flipH="1">
              <a:off x="7738280" y="392680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8"/>
            <p:cNvGrpSpPr/>
            <p:nvPr/>
          </p:nvGrpSpPr>
          <p:grpSpPr>
            <a:xfrm rot="564852" flipH="1">
              <a:off x="1766080" y="4594750"/>
              <a:ext cx="180333" cy="270118"/>
              <a:chOff x="1459800" y="1512500"/>
              <a:chExt cx="131625" cy="197100"/>
            </a:xfrm>
          </p:grpSpPr>
          <p:sp>
            <p:nvSpPr>
              <p:cNvPr id="1285" name="Google Shape;1285;p8"/>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8"/>
            <p:cNvSpPr/>
            <p:nvPr/>
          </p:nvSpPr>
          <p:spPr>
            <a:xfrm rot="-10165507" flipH="1">
              <a:off x="282939" y="479294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76F2E0E-CBD7-452D-ABC9-BDD449DDB6BD}"/>
              </a:ext>
            </a:extLst>
          </p:cNvPr>
          <p:cNvGrpSpPr/>
          <p:nvPr userDrawn="1"/>
        </p:nvGrpSpPr>
        <p:grpSpPr>
          <a:xfrm>
            <a:off x="424865" y="2497012"/>
            <a:ext cx="8317452" cy="2310120"/>
            <a:chOff x="424865" y="2497012"/>
            <a:chExt cx="8317452" cy="2310120"/>
          </a:xfrm>
        </p:grpSpPr>
        <p:pic>
          <p:nvPicPr>
            <p:cNvPr id="20" name="Gráfico 19">
              <a:extLst>
                <a:ext uri="{FF2B5EF4-FFF2-40B4-BE49-F238E27FC236}">
                  <a16:creationId xmlns:a16="http://schemas.microsoft.com/office/drawing/2014/main" id="{3F0DAF85-EFD5-4006-B8DE-BE271B740AF6}"/>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424865" y="2497012"/>
              <a:ext cx="3201166" cy="2310120"/>
            </a:xfrm>
            <a:prstGeom prst="rect">
              <a:avLst/>
            </a:prstGeom>
          </p:spPr>
        </p:pic>
        <p:pic>
          <p:nvPicPr>
            <p:cNvPr id="21" name="Gráfico 20">
              <a:extLst>
                <a:ext uri="{FF2B5EF4-FFF2-40B4-BE49-F238E27FC236}">
                  <a16:creationId xmlns:a16="http://schemas.microsoft.com/office/drawing/2014/main" id="{E4C32CE5-DC7B-4E3D-BB61-95E227E083A1}"/>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2971417" y="2497012"/>
              <a:ext cx="3201166" cy="2310120"/>
            </a:xfrm>
            <a:prstGeom prst="rect">
              <a:avLst/>
            </a:prstGeom>
          </p:spPr>
        </p:pic>
        <p:pic>
          <p:nvPicPr>
            <p:cNvPr id="22" name="Gráfico 21">
              <a:extLst>
                <a:ext uri="{FF2B5EF4-FFF2-40B4-BE49-F238E27FC236}">
                  <a16:creationId xmlns:a16="http://schemas.microsoft.com/office/drawing/2014/main" id="{220F4924-0221-4BFD-A63E-CD3876E7A0CF}"/>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5541151" y="2497012"/>
              <a:ext cx="3201166" cy="2310120"/>
            </a:xfrm>
            <a:prstGeom prst="rect">
              <a:avLst/>
            </a:prstGeom>
          </p:spPr>
        </p:pic>
      </p:grpSp>
      <p:grpSp>
        <p:nvGrpSpPr>
          <p:cNvPr id="12" name="Grupo 11">
            <a:extLst>
              <a:ext uri="{FF2B5EF4-FFF2-40B4-BE49-F238E27FC236}">
                <a16:creationId xmlns:a16="http://schemas.microsoft.com/office/drawing/2014/main" id="{2C73CC16-AFCE-4751-82E8-DAD4678C2C70}"/>
              </a:ext>
            </a:extLst>
          </p:cNvPr>
          <p:cNvGrpSpPr/>
          <p:nvPr userDrawn="1"/>
        </p:nvGrpSpPr>
        <p:grpSpPr>
          <a:xfrm>
            <a:off x="6469994" y="0"/>
            <a:ext cx="2674006" cy="5202493"/>
            <a:chOff x="6469994" y="0"/>
            <a:chExt cx="2674006" cy="5202493"/>
          </a:xfrm>
        </p:grpSpPr>
        <p:pic>
          <p:nvPicPr>
            <p:cNvPr id="14" name="Imagen 13" descr="Diagrama&#10;&#10;Descripción generada automáticamente con confianza media">
              <a:extLst>
                <a:ext uri="{FF2B5EF4-FFF2-40B4-BE49-F238E27FC236}">
                  <a16:creationId xmlns:a16="http://schemas.microsoft.com/office/drawing/2014/main" id="{D8F8A595-602D-46DD-B06F-86397A34880E}"/>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15" name="Imagen 14" descr="Diagrama&#10;&#10;Descripción generada automáticamente con confianza media">
              <a:extLst>
                <a:ext uri="{FF2B5EF4-FFF2-40B4-BE49-F238E27FC236}">
                  <a16:creationId xmlns:a16="http://schemas.microsoft.com/office/drawing/2014/main" id="{AC1B1232-EF35-49E0-9C2E-E08226B88E34}"/>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a:extLst>
              <a:ext uri="{FF2B5EF4-FFF2-40B4-BE49-F238E27FC236}">
                <a16:creationId xmlns:a16="http://schemas.microsoft.com/office/drawing/2014/main" id="{81B216C9-25F2-4E9A-9F78-0530A54C49E8}"/>
              </a:ext>
            </a:extLst>
          </p:cNvPr>
          <p:cNvSpPr>
            <a:spLocks noGrp="1"/>
          </p:cNvSpPr>
          <p:nvPr>
            <p:ph type="title" hasCustomPrompt="1"/>
          </p:nvPr>
        </p:nvSpPr>
        <p:spPr/>
        <p:txBody>
          <a:bodyPr/>
          <a:lstStyle>
            <a:lvl1pPr algn="ctr">
              <a:defRPr>
                <a:solidFill>
                  <a:srgbClr val="B1167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55ED5E6-9651-4767-9A5B-CB3879448282}"/>
              </a:ext>
            </a:extLst>
          </p:cNvPr>
          <p:cNvSpPr>
            <a:spLocks noGrp="1"/>
          </p:cNvSpPr>
          <p:nvPr>
            <p:ph sz="half" idx="1"/>
          </p:nvPr>
        </p:nvSpPr>
        <p:spPr>
          <a:xfrm>
            <a:off x="817925" y="3563999"/>
            <a:ext cx="2444540" cy="766800"/>
          </a:xfrm>
        </p:spPr>
        <p:txBody>
          <a:bodyPr>
            <a:noAutofit/>
          </a:bodyPr>
          <a:lstStyle>
            <a:lvl1pPr marL="0" indent="0" algn="ctr">
              <a:buNone/>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AEA3490-67CC-4B49-867B-59A5F0527F71}"/>
              </a:ext>
            </a:extLst>
          </p:cNvPr>
          <p:cNvSpPr>
            <a:spLocks noGrp="1"/>
          </p:cNvSpPr>
          <p:nvPr>
            <p:ph sz="half" idx="2"/>
          </p:nvPr>
        </p:nvSpPr>
        <p:spPr>
          <a:xfrm>
            <a:off x="3360177" y="3563999"/>
            <a:ext cx="2444540" cy="766800"/>
          </a:xfrm>
        </p:spPr>
        <p:txBody>
          <a:bodyPr>
            <a:noAutofit/>
          </a:bodyPr>
          <a:lstStyle>
            <a:lvl1pPr marL="0" indent="0" algn="ctr">
              <a:buNone/>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F44A65C1-537A-49EC-B360-2884C343A26E}"/>
              </a:ext>
            </a:extLst>
          </p:cNvPr>
          <p:cNvSpPr>
            <a:spLocks noGrp="1"/>
          </p:cNvSpPr>
          <p:nvPr>
            <p:ph type="body" idx="14"/>
          </p:nvPr>
        </p:nvSpPr>
        <p:spPr>
          <a:xfrm>
            <a:off x="907029" y="3056400"/>
            <a:ext cx="226633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4A576A6E-6F7A-44AB-90FE-92E4056E8F3B}"/>
              </a:ext>
            </a:extLst>
          </p:cNvPr>
          <p:cNvSpPr>
            <a:spLocks noGrp="1"/>
          </p:cNvSpPr>
          <p:nvPr>
            <p:ph type="body" idx="17"/>
          </p:nvPr>
        </p:nvSpPr>
        <p:spPr>
          <a:xfrm>
            <a:off x="3449281" y="3056400"/>
            <a:ext cx="226633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8ABFA7B1-3F38-4BB3-990D-E15E1AAD4718}"/>
              </a:ext>
            </a:extLst>
          </p:cNvPr>
          <p:cNvSpPr>
            <a:spLocks noGrp="1"/>
          </p:cNvSpPr>
          <p:nvPr>
            <p:ph sz="half" idx="18"/>
          </p:nvPr>
        </p:nvSpPr>
        <p:spPr>
          <a:xfrm>
            <a:off x="5902429" y="3563999"/>
            <a:ext cx="2444540" cy="766800"/>
          </a:xfrm>
        </p:spPr>
        <p:txBody>
          <a:bodyPr>
            <a:noAutofit/>
          </a:bodyPr>
          <a:lstStyle>
            <a:lvl1pPr marL="0" indent="0" algn="ctr">
              <a:buNone/>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upo 2">
            <a:extLst>
              <a:ext uri="{FF2B5EF4-FFF2-40B4-BE49-F238E27FC236}">
                <a16:creationId xmlns:a16="http://schemas.microsoft.com/office/drawing/2014/main" id="{F38C12BE-B31E-4B36-89A3-6D68EDFDE9FA}"/>
              </a:ext>
            </a:extLst>
          </p:cNvPr>
          <p:cNvGrpSpPr/>
          <p:nvPr userDrawn="1"/>
        </p:nvGrpSpPr>
        <p:grpSpPr>
          <a:xfrm>
            <a:off x="-391886" y="-91440"/>
            <a:ext cx="2573383" cy="5104313"/>
            <a:chOff x="-391886" y="-91440"/>
            <a:chExt cx="2573383" cy="5104313"/>
          </a:xfrm>
        </p:grpSpPr>
        <p:pic>
          <p:nvPicPr>
            <p:cNvPr id="17" name="Imagen 16" descr="Diagrama&#10;&#10;Descripción generada automáticamente con confianza media">
              <a:extLst>
                <a:ext uri="{FF2B5EF4-FFF2-40B4-BE49-F238E27FC236}">
                  <a16:creationId xmlns:a16="http://schemas.microsoft.com/office/drawing/2014/main" id="{CE363DDF-B7C1-44F5-9A9D-104759E9C5D3}"/>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39610" t="27913" r="-8443" b="1"/>
            <a:stretch/>
          </p:blipFill>
          <p:spPr>
            <a:xfrm>
              <a:off x="-104503" y="-91440"/>
              <a:ext cx="2286000" cy="2323392"/>
            </a:xfrm>
            <a:prstGeom prst="rect">
              <a:avLst/>
            </a:prstGeom>
          </p:spPr>
        </p:pic>
        <p:pic>
          <p:nvPicPr>
            <p:cNvPr id="18" name="Imagen 17" descr="Diagrama&#10;&#10;Descripción generada automáticamente con confianza media">
              <a:extLst>
                <a:ext uri="{FF2B5EF4-FFF2-40B4-BE49-F238E27FC236}">
                  <a16:creationId xmlns:a16="http://schemas.microsoft.com/office/drawing/2014/main" id="{7A41AF7B-3094-437A-981A-5E834C6A4809}"/>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l="40527" t="20208" r="16206"/>
            <a:stretch/>
          </p:blipFill>
          <p:spPr>
            <a:xfrm>
              <a:off x="-391886" y="2441122"/>
              <a:ext cx="1436915" cy="2571751"/>
            </a:xfrm>
            <a:prstGeom prst="rect">
              <a:avLst/>
            </a:prstGeom>
          </p:spPr>
        </p:pic>
      </p:grpSp>
      <p:sp>
        <p:nvSpPr>
          <p:cNvPr id="11" name="Text Placeholder 2">
            <a:extLst>
              <a:ext uri="{FF2B5EF4-FFF2-40B4-BE49-F238E27FC236}">
                <a16:creationId xmlns:a16="http://schemas.microsoft.com/office/drawing/2014/main" id="{10E1E2C2-B2A4-4196-9BED-46BB448A9BBA}"/>
              </a:ext>
            </a:extLst>
          </p:cNvPr>
          <p:cNvSpPr>
            <a:spLocks noGrp="1"/>
          </p:cNvSpPr>
          <p:nvPr>
            <p:ph type="body" idx="19"/>
          </p:nvPr>
        </p:nvSpPr>
        <p:spPr>
          <a:xfrm>
            <a:off x="5991533" y="3052800"/>
            <a:ext cx="226633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155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2F16E0E-B052-41BC-9639-C75258CEB0D7}"/>
              </a:ext>
            </a:extLst>
          </p:cNvPr>
          <p:cNvGrpSpPr/>
          <p:nvPr userDrawn="1"/>
        </p:nvGrpSpPr>
        <p:grpSpPr>
          <a:xfrm>
            <a:off x="-82919" y="-99551"/>
            <a:ext cx="9461090" cy="5342602"/>
            <a:chOff x="-82919" y="-99551"/>
            <a:chExt cx="9461090" cy="5342602"/>
          </a:xfrm>
        </p:grpSpPr>
        <p:pic>
          <p:nvPicPr>
            <p:cNvPr id="8" name="Imagen 7" descr="Forma, Flecha&#10;&#10;Descripción generada automáticamente">
              <a:extLst>
                <a:ext uri="{FF2B5EF4-FFF2-40B4-BE49-F238E27FC236}">
                  <a16:creationId xmlns:a16="http://schemas.microsoft.com/office/drawing/2014/main" id="{07430CE6-99A2-4111-AB23-85185C8BE062}"/>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350341E2-5F7D-4C8E-A6BF-DDE7779CFEF0}"/>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10" name="Imagen 9" descr="Diagrama&#10;&#10;Descripción generada automáticamente con confianza media">
              <a:extLst>
                <a:ext uri="{FF2B5EF4-FFF2-40B4-BE49-F238E27FC236}">
                  <a16:creationId xmlns:a16="http://schemas.microsoft.com/office/drawing/2014/main" id="{E858FC75-5C4E-46E4-8A27-E329D64E1BA1}"/>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a:extLst>
              <a:ext uri="{FF2B5EF4-FFF2-40B4-BE49-F238E27FC236}">
                <a16:creationId xmlns:a16="http://schemas.microsoft.com/office/drawing/2014/main" id="{00A5C77C-9605-4FAE-AC0A-22A7D3427836}"/>
              </a:ext>
            </a:extLst>
          </p:cNvPr>
          <p:cNvSpPr>
            <a:spLocks noGrp="1"/>
          </p:cNvSpPr>
          <p:nvPr>
            <p:ph type="title"/>
          </p:nvPr>
        </p:nvSpPr>
        <p:spPr>
          <a:xfrm>
            <a:off x="2955600" y="785479"/>
            <a:ext cx="3236400" cy="921600"/>
          </a:xfrm>
        </p:spPr>
        <p:txBody>
          <a:bodyPr>
            <a:noAutofit/>
          </a:bodyPr>
          <a:lstStyle>
            <a:lvl1pPr algn="ctr">
              <a:defRPr sz="9000"/>
            </a:lvl1pPr>
          </a:lstStyle>
          <a:p>
            <a:r>
              <a:rPr lang="en-US" dirty="0"/>
              <a:t>Click to edit Master title style</a:t>
            </a:r>
          </a:p>
        </p:txBody>
      </p:sp>
      <p:sp>
        <p:nvSpPr>
          <p:cNvPr id="6" name="Google Shape;135;p24">
            <a:extLst>
              <a:ext uri="{FF2B5EF4-FFF2-40B4-BE49-F238E27FC236}">
                <a16:creationId xmlns:a16="http://schemas.microsoft.com/office/drawing/2014/main" id="{651A2E26-AA59-4BEA-B8D5-AB7940BBE046}"/>
              </a:ext>
            </a:extLst>
          </p:cNvPr>
          <p:cNvSpPr txBox="1"/>
          <p:nvPr userDrawn="1"/>
        </p:nvSpPr>
        <p:spPr>
          <a:xfrm>
            <a:off x="2621313" y="3635476"/>
            <a:ext cx="3897474" cy="666471"/>
          </a:xfrm>
          <a:prstGeom prst="rect">
            <a:avLst/>
          </a:prstGeom>
          <a:noFill/>
          <a:ln>
            <a:noFill/>
          </a:ln>
        </p:spPr>
        <p:txBody>
          <a:bodyPr spcFirstLastPara="1" wrap="square" lIns="91425" tIns="91425" rIns="91425" bIns="91425" anchor="b" anchorCtr="0">
            <a:noAutofit/>
          </a:bodyPr>
          <a:lstStyle/>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 sz="1200" b="0" i="0" u="none" strike="noStrike" kern="1200" cap="none" spc="0" normalizeH="0" baseline="0" noProof="0" dirty="0">
                <a:ln>
                  <a:noFill/>
                </a:ln>
                <a:solidFill>
                  <a:srgbClr val="44546A"/>
                </a:solidFill>
                <a:effectLst/>
                <a:uLnTx/>
                <a:uFillTx/>
                <a:latin typeface="Pontano Sans"/>
                <a:ea typeface="Anaheim"/>
                <a:cs typeface="Anaheim"/>
                <a:sym typeface="Anaheim"/>
              </a:rPr>
              <a:t>CREDITS: This presentation template was created </a:t>
            </a:r>
            <a:r>
              <a:rPr kumimoji="0" lang="en" sz="1200" b="1" i="0" u="none" strike="noStrike" kern="1200" cap="none" spc="0" normalizeH="0" baseline="0" noProof="0" dirty="0">
                <a:ln>
                  <a:noFill/>
                </a:ln>
                <a:solidFill>
                  <a:srgbClr val="44546A"/>
                </a:solidFill>
                <a:effectLst/>
                <a:uLnTx/>
                <a:uFillTx/>
                <a:latin typeface="Pontano Sans"/>
                <a:ea typeface="Anaheim"/>
                <a:cs typeface="Anaheim"/>
                <a:sym typeface="Anaheim"/>
              </a:rPr>
              <a:t>by </a:t>
            </a:r>
            <a:r>
              <a:rPr kumimoji="0" lang="en" sz="1200" b="1" i="0" u="none" strike="noStrike" kern="1200" cap="none" spc="0" normalizeH="0" baseline="0" noProof="0" dirty="0">
                <a:ln>
                  <a:noFill/>
                </a:ln>
                <a:solidFill>
                  <a:srgbClr val="44546A"/>
                </a:solidFill>
                <a:effectLst/>
                <a:uLnTx/>
                <a:uFill>
                  <a:noFill/>
                </a:uFill>
                <a:latin typeface="Pontano Sans"/>
                <a:ea typeface="Anaheim"/>
                <a:cs typeface="Anaheim"/>
                <a:sym typeface="Anaheim"/>
                <a:hlinkClick r:id="rId4">
                  <a:extLst>
                    <a:ext uri="{A12FA001-AC4F-418D-AE19-62706E023703}">
                      <ahyp:hlinkClr xmlns:ahyp="http://schemas.microsoft.com/office/drawing/2018/hyperlinkcolor" val="tx"/>
                    </a:ext>
                  </a:extLst>
                </a:hlinkClick>
              </a:rPr>
              <a:t>Slidesgo</a:t>
            </a:r>
            <a:r>
              <a:rPr kumimoji="0" lang="en" sz="1200" b="0" i="0" u="none" strike="noStrike" kern="1200" cap="none" spc="0" normalizeH="0" baseline="0" noProof="0" dirty="0">
                <a:ln>
                  <a:noFill/>
                </a:ln>
                <a:solidFill>
                  <a:srgbClr val="44546A"/>
                </a:solidFill>
                <a:effectLst/>
                <a:uLnTx/>
                <a:uFillTx/>
                <a:latin typeface="Pontano Sans"/>
                <a:ea typeface="Anaheim"/>
                <a:cs typeface="Anaheim"/>
                <a:sym typeface="Anaheim"/>
              </a:rPr>
              <a:t>, including icons </a:t>
            </a:r>
            <a:r>
              <a:rPr kumimoji="0" lang="en" sz="1200" b="1" i="0" u="none" strike="noStrike" kern="1200" cap="none" spc="0" normalizeH="0" baseline="0" noProof="0" dirty="0">
                <a:ln>
                  <a:noFill/>
                </a:ln>
                <a:solidFill>
                  <a:srgbClr val="44546A"/>
                </a:solidFill>
                <a:effectLst/>
                <a:uLnTx/>
                <a:uFillTx/>
                <a:latin typeface="Pontano Sans"/>
                <a:ea typeface="Anaheim"/>
                <a:cs typeface="Anaheim"/>
                <a:sym typeface="Anaheim"/>
              </a:rPr>
              <a:t>by </a:t>
            </a:r>
            <a:r>
              <a:rPr kumimoji="0" lang="en" sz="1200" b="1" i="0" u="none" strike="noStrike" kern="1200" cap="none" spc="0" normalizeH="0" baseline="0" noProof="0" dirty="0">
                <a:ln>
                  <a:noFill/>
                </a:ln>
                <a:solidFill>
                  <a:srgbClr val="44546A"/>
                </a:solidFill>
                <a:effectLst/>
                <a:uLnTx/>
                <a:uFill>
                  <a:noFill/>
                </a:uFill>
                <a:latin typeface="Pontano Sans"/>
                <a:ea typeface="Anaheim"/>
                <a:cs typeface="Anaheim"/>
                <a:sym typeface="Anaheim"/>
                <a:hlinkClick r:id="rId5">
                  <a:extLst>
                    <a:ext uri="{A12FA001-AC4F-418D-AE19-62706E023703}">
                      <ahyp:hlinkClr xmlns:ahyp="http://schemas.microsoft.com/office/drawing/2018/hyperlinkcolor" val="tx"/>
                    </a:ext>
                  </a:extLst>
                </a:hlinkClick>
              </a:rPr>
              <a:t>Flaticon</a:t>
            </a:r>
            <a:r>
              <a:rPr kumimoji="0" lang="en" sz="1200" b="0" i="0" u="none" strike="noStrike" kern="1200" cap="none" spc="0" normalizeH="0" baseline="0" noProof="0" dirty="0">
                <a:ln>
                  <a:noFill/>
                </a:ln>
                <a:solidFill>
                  <a:srgbClr val="44546A"/>
                </a:solidFill>
                <a:effectLst/>
                <a:uLnTx/>
                <a:uFillTx/>
                <a:latin typeface="Pontano Sans"/>
                <a:ea typeface="Anaheim"/>
                <a:cs typeface="Anaheim"/>
                <a:sym typeface="Anaheim"/>
              </a:rPr>
              <a:t>, infographics &amp; images </a:t>
            </a:r>
            <a:r>
              <a:rPr kumimoji="0" lang="en" sz="1200" b="1" i="0" u="none" strike="noStrike" kern="1200" cap="none" spc="0" normalizeH="0" baseline="0" noProof="0" dirty="0">
                <a:ln>
                  <a:noFill/>
                </a:ln>
                <a:solidFill>
                  <a:srgbClr val="44546A"/>
                </a:solidFill>
                <a:effectLst/>
                <a:uLnTx/>
                <a:uFillTx/>
                <a:latin typeface="Pontano Sans"/>
                <a:ea typeface="Anaheim"/>
                <a:cs typeface="Anaheim"/>
                <a:sym typeface="Anaheim"/>
              </a:rPr>
              <a:t>by </a:t>
            </a:r>
            <a:r>
              <a:rPr kumimoji="0" lang="en" sz="1200" b="1" i="0" u="none" strike="noStrike" kern="1200" cap="none" spc="0" normalizeH="0" baseline="0" noProof="0" dirty="0">
                <a:ln>
                  <a:noFill/>
                </a:ln>
                <a:solidFill>
                  <a:srgbClr val="44546A"/>
                </a:solidFill>
                <a:effectLst/>
                <a:uLnTx/>
                <a:uFill>
                  <a:noFill/>
                </a:uFill>
                <a:latin typeface="Pontano Sans"/>
                <a:ea typeface="Anaheim"/>
                <a:cs typeface="Anaheim"/>
                <a:sym typeface="Anaheim"/>
                <a:hlinkClick r:id="rId6">
                  <a:extLst>
                    <a:ext uri="{A12FA001-AC4F-418D-AE19-62706E023703}">
                      <ahyp:hlinkClr xmlns:ahyp="http://schemas.microsoft.com/office/drawing/2018/hyperlinkcolor" val="tx"/>
                    </a:ext>
                  </a:extLst>
                </a:hlinkClick>
              </a:rPr>
              <a:t>Freepik</a:t>
            </a:r>
            <a:endParaRPr kumimoji="0" sz="1200" b="1" i="0" u="none" strike="noStrike" kern="1200" cap="none" spc="0" normalizeH="0" baseline="0" noProof="0" dirty="0">
              <a:ln>
                <a:noFill/>
              </a:ln>
              <a:solidFill>
                <a:srgbClr val="44546A"/>
              </a:solidFill>
              <a:effectLst/>
              <a:uLnTx/>
              <a:uFillTx/>
              <a:latin typeface="Pontano Sans"/>
              <a:ea typeface="Anaheim"/>
              <a:cs typeface="Anaheim"/>
              <a:sym typeface="Anaheim"/>
            </a:endParaRPr>
          </a:p>
        </p:txBody>
      </p:sp>
      <p:sp>
        <p:nvSpPr>
          <p:cNvPr id="7" name="Text Placeholder 3">
            <a:extLst>
              <a:ext uri="{FF2B5EF4-FFF2-40B4-BE49-F238E27FC236}">
                <a16:creationId xmlns:a16="http://schemas.microsoft.com/office/drawing/2014/main" id="{1E841DF3-0C34-48E1-B17F-1B859283C087}"/>
              </a:ext>
            </a:extLst>
          </p:cNvPr>
          <p:cNvSpPr>
            <a:spLocks noGrp="1"/>
          </p:cNvSpPr>
          <p:nvPr>
            <p:ph type="body" sz="half" idx="2"/>
          </p:nvPr>
        </p:nvSpPr>
        <p:spPr>
          <a:xfrm>
            <a:off x="2894985" y="1658726"/>
            <a:ext cx="3354030" cy="1276204"/>
          </a:xfrm>
        </p:spPr>
        <p:txBody>
          <a:bodyPr>
            <a:normAutofit/>
          </a:bodyPr>
          <a:lstStyle>
            <a:lvl1pPr marL="0" indent="0" algn="ctr">
              <a:lnSpc>
                <a:spcPct val="100000"/>
              </a:lnSpc>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69360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BE39-04FB-4B1C-99A4-B79BB074D5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4F0F4-AD87-4750-B870-E3C26CDD4884}"/>
              </a:ext>
            </a:extLst>
          </p:cNvPr>
          <p:cNvSpPr>
            <a:spLocks noGrp="1"/>
          </p:cNvSpPr>
          <p:nvPr>
            <p:ph type="dt" sz="half" idx="10"/>
          </p:nvPr>
        </p:nvSpPr>
        <p:spPr/>
        <p:txBody>
          <a:bodyPr/>
          <a:lstStyle/>
          <a:p>
            <a:fld id="{B4CCB866-1693-4914-A4C9-37590FA62249}" type="datetimeFigureOut">
              <a:rPr lang="en-US" smtClean="0"/>
              <a:t>10/25/2023</a:t>
            </a:fld>
            <a:endParaRPr lang="en-US"/>
          </a:p>
        </p:txBody>
      </p:sp>
      <p:sp>
        <p:nvSpPr>
          <p:cNvPr id="4" name="Footer Placeholder 3">
            <a:extLst>
              <a:ext uri="{FF2B5EF4-FFF2-40B4-BE49-F238E27FC236}">
                <a16:creationId xmlns:a16="http://schemas.microsoft.com/office/drawing/2014/main" id="{7F93DEC8-4B2D-46B8-AF2D-BB6DBB247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E1343B-05F6-4CEE-A7F2-88A4ED395D5F}"/>
              </a:ext>
            </a:extLst>
          </p:cNvPr>
          <p:cNvSpPr>
            <a:spLocks noGrp="1"/>
          </p:cNvSpPr>
          <p:nvPr>
            <p:ph type="sldNum" sz="quarter" idx="12"/>
          </p:nvPr>
        </p:nvSpPr>
        <p:spPr/>
        <p:txBody>
          <a:bodyPr/>
          <a:lstStyle/>
          <a:p>
            <a:fld id="{0221F239-BA2A-4F5A-9FC2-0F1DE7699BF5}" type="slidenum">
              <a:rPr lang="en-US" smtClean="0"/>
              <a:t>‹#›</a:t>
            </a:fld>
            <a:endParaRPr lang="en-US"/>
          </a:p>
        </p:txBody>
      </p:sp>
    </p:spTree>
    <p:extLst>
      <p:ext uri="{BB962C8B-B14F-4D97-AF65-F5344CB8AC3E}">
        <p14:creationId xmlns:p14="http://schemas.microsoft.com/office/powerpoint/2010/main" val="374999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1"/>
        <p:cNvGrpSpPr/>
        <p:nvPr/>
      </p:nvGrpSpPr>
      <p:grpSpPr>
        <a:xfrm>
          <a:off x="0" y="0"/>
          <a:ext cx="0" cy="0"/>
          <a:chOff x="0" y="0"/>
          <a:chExt cx="0" cy="0"/>
        </a:xfrm>
      </p:grpSpPr>
      <p:grpSp>
        <p:nvGrpSpPr>
          <p:cNvPr id="1292" name="Google Shape;1292;p9"/>
          <p:cNvGrpSpPr/>
          <p:nvPr/>
        </p:nvGrpSpPr>
        <p:grpSpPr>
          <a:xfrm>
            <a:off x="-49575" y="4525"/>
            <a:ext cx="9253500" cy="5139000"/>
            <a:chOff x="-49575" y="4525"/>
            <a:chExt cx="9253500" cy="5139000"/>
          </a:xfrm>
        </p:grpSpPr>
        <p:grpSp>
          <p:nvGrpSpPr>
            <p:cNvPr id="1293" name="Google Shape;1293;p9"/>
            <p:cNvGrpSpPr/>
            <p:nvPr/>
          </p:nvGrpSpPr>
          <p:grpSpPr>
            <a:xfrm>
              <a:off x="-49575" y="4525"/>
              <a:ext cx="9253500" cy="5139000"/>
              <a:chOff x="-49575" y="4525"/>
              <a:chExt cx="9253500" cy="5139000"/>
            </a:xfrm>
          </p:grpSpPr>
          <p:cxnSp>
            <p:nvCxnSpPr>
              <p:cNvPr id="1294" name="Google Shape;1294;p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5" name="Google Shape;1295;p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6" name="Google Shape;1296;p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7" name="Google Shape;1297;p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8" name="Google Shape;1298;p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9" name="Google Shape;1299;p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0" name="Google Shape;1300;p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1" name="Google Shape;1301;p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2" name="Google Shape;1302;p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3" name="Google Shape;1303;p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4" name="Google Shape;1304;p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5" name="Google Shape;1305;p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6" name="Google Shape;1306;p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7" name="Google Shape;1307;p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8" name="Google Shape;1308;p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9" name="Google Shape;1309;p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0" name="Google Shape;1310;p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1" name="Google Shape;1311;p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2" name="Google Shape;1312;p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3" name="Google Shape;1313;p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4" name="Google Shape;1314;p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5" name="Google Shape;1315;p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6" name="Google Shape;1316;p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7" name="Google Shape;1317;p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8" name="Google Shape;1318;p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9" name="Google Shape;1319;p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0" name="Google Shape;1320;p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1" name="Google Shape;1321;p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2" name="Google Shape;1322;p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3" name="Google Shape;1323;p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4" name="Google Shape;1324;p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5" name="Google Shape;1325;p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6" name="Google Shape;1326;p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7" name="Google Shape;1327;p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8" name="Google Shape;1328;p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9" name="Google Shape;1329;p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0" name="Google Shape;1330;p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1" name="Google Shape;1331;p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2" name="Google Shape;1332;p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3" name="Google Shape;1333;p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4" name="Google Shape;1334;p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5" name="Google Shape;1335;p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6" name="Google Shape;1336;p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7" name="Google Shape;1337;p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8" name="Google Shape;1338;p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9" name="Google Shape;1339;p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0" name="Google Shape;1340;p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1" name="Google Shape;1341;p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2" name="Google Shape;1342;p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3" name="Google Shape;1343;p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4" name="Google Shape;1344;p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5" name="Google Shape;1345;p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6" name="Google Shape;1346;p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7" name="Google Shape;1347;p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8" name="Google Shape;1348;p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9" name="Google Shape;1349;p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50" name="Google Shape;1350;p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51" name="Google Shape;1351;p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2" name="Google Shape;1352;p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3" name="Google Shape;1353;p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4" name="Google Shape;1354;p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5" name="Google Shape;1355;p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6" name="Google Shape;1356;p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7" name="Google Shape;1357;p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8" name="Google Shape;1358;p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9" name="Google Shape;1359;p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0" name="Google Shape;1360;p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1" name="Google Shape;1361;p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2" name="Google Shape;1362;p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3" name="Google Shape;1363;p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4" name="Google Shape;1364;p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5" name="Google Shape;1365;p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6" name="Google Shape;1366;p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7" name="Google Shape;1367;p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8" name="Google Shape;1368;p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9" name="Google Shape;1369;p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0" name="Google Shape;1370;p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1" name="Google Shape;1371;p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2" name="Google Shape;1372;p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3" name="Google Shape;1373;p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4" name="Google Shape;1374;p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5" name="Google Shape;1375;p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6" name="Google Shape;1376;p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7" name="Google Shape;1377;p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378" name="Google Shape;1378;p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9" name="Google Shape;1379;p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80" name="Google Shape;1380;p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81" name="Google Shape;1381;p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82" name="Google Shape;1382;p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383" name="Google Shape;1383;p9"/>
          <p:cNvGrpSpPr/>
          <p:nvPr/>
        </p:nvGrpSpPr>
        <p:grpSpPr>
          <a:xfrm>
            <a:off x="227096" y="154167"/>
            <a:ext cx="8693375" cy="4817625"/>
            <a:chOff x="227096" y="154167"/>
            <a:chExt cx="8693375" cy="4817625"/>
          </a:xfrm>
        </p:grpSpPr>
        <p:sp>
          <p:nvSpPr>
            <p:cNvPr id="1384" name="Google Shape;1384;p9"/>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8543671" y="97345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8175875" y="381900"/>
              <a:ext cx="367800" cy="367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rot="10169047">
              <a:off x="768218" y="392680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rot="10164585">
              <a:off x="532190" y="372309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rot="10168333">
              <a:off x="402204" y="426828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rot="10165507">
              <a:off x="8685373" y="62759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9"/>
            <p:cNvGrpSpPr/>
            <p:nvPr/>
          </p:nvGrpSpPr>
          <p:grpSpPr>
            <a:xfrm rot="-564852">
              <a:off x="7201153" y="4594750"/>
              <a:ext cx="180333" cy="270118"/>
              <a:chOff x="1459800" y="1512500"/>
              <a:chExt cx="131625" cy="197100"/>
            </a:xfrm>
          </p:grpSpPr>
          <p:sp>
            <p:nvSpPr>
              <p:cNvPr id="1392" name="Google Shape;1392;p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9"/>
            <p:cNvGrpSpPr/>
            <p:nvPr/>
          </p:nvGrpSpPr>
          <p:grpSpPr>
            <a:xfrm>
              <a:off x="8727954" y="3764858"/>
              <a:ext cx="192516" cy="227716"/>
              <a:chOff x="1824250" y="1008625"/>
              <a:chExt cx="144250" cy="170625"/>
            </a:xfrm>
          </p:grpSpPr>
          <p:sp>
            <p:nvSpPr>
              <p:cNvPr id="1397" name="Google Shape;1397;p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9"/>
            <p:cNvGrpSpPr/>
            <p:nvPr/>
          </p:nvGrpSpPr>
          <p:grpSpPr>
            <a:xfrm>
              <a:off x="342884" y="1464606"/>
              <a:ext cx="222100" cy="248393"/>
              <a:chOff x="4791500" y="4541438"/>
              <a:chExt cx="163225" cy="182575"/>
            </a:xfrm>
          </p:grpSpPr>
          <p:sp>
            <p:nvSpPr>
              <p:cNvPr id="1400" name="Google Shape;1400;p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9"/>
            <p:cNvGrpSpPr/>
            <p:nvPr/>
          </p:nvGrpSpPr>
          <p:grpSpPr>
            <a:xfrm rot="-564885">
              <a:off x="1480204" y="236733"/>
              <a:ext cx="153769" cy="230340"/>
              <a:chOff x="1459800" y="1512500"/>
              <a:chExt cx="131625" cy="197100"/>
            </a:xfrm>
          </p:grpSpPr>
          <p:sp>
            <p:nvSpPr>
              <p:cNvPr id="1403" name="Google Shape;1403;p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9"/>
            <p:cNvGrpSpPr/>
            <p:nvPr/>
          </p:nvGrpSpPr>
          <p:grpSpPr>
            <a:xfrm rot="4496035">
              <a:off x="7738335" y="3972091"/>
              <a:ext cx="632437" cy="525536"/>
              <a:chOff x="3478568" y="540468"/>
              <a:chExt cx="511644" cy="425160"/>
            </a:xfrm>
          </p:grpSpPr>
          <p:sp>
            <p:nvSpPr>
              <p:cNvPr id="1408" name="Google Shape;1408;p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9"/>
            <p:cNvGrpSpPr/>
            <p:nvPr/>
          </p:nvGrpSpPr>
          <p:grpSpPr>
            <a:xfrm>
              <a:off x="492281" y="438593"/>
              <a:ext cx="1192948" cy="1134821"/>
              <a:chOff x="435062" y="187598"/>
              <a:chExt cx="730347" cy="694803"/>
            </a:xfrm>
          </p:grpSpPr>
          <p:sp>
            <p:nvSpPr>
              <p:cNvPr id="1424" name="Google Shape;1424;p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9"/>
            <p:cNvGrpSpPr/>
            <p:nvPr/>
          </p:nvGrpSpPr>
          <p:grpSpPr>
            <a:xfrm rot="-5130198">
              <a:off x="6123903" y="4139122"/>
              <a:ext cx="730331" cy="694787"/>
              <a:chOff x="435062" y="187598"/>
              <a:chExt cx="730347" cy="694803"/>
            </a:xfrm>
          </p:grpSpPr>
          <p:sp>
            <p:nvSpPr>
              <p:cNvPr id="1452" name="Google Shape;1452;p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9"/>
            <p:cNvSpPr/>
            <p:nvPr/>
          </p:nvSpPr>
          <p:spPr>
            <a:xfrm rot="10165507">
              <a:off x="8699523" y="479294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9"/>
            <p:cNvSpPr/>
            <p:nvPr/>
          </p:nvSpPr>
          <p:spPr>
            <a:xfrm rot="10165507">
              <a:off x="969898" y="167915"/>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9"/>
            <p:cNvSpPr/>
            <p:nvPr/>
          </p:nvSpPr>
          <p:spPr>
            <a:xfrm>
              <a:off x="227096" y="7497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2" name="Google Shape;1482;p9"/>
          <p:cNvSpPr txBox="1">
            <a:spLocks noGrp="1"/>
          </p:cNvSpPr>
          <p:nvPr>
            <p:ph type="title"/>
          </p:nvPr>
        </p:nvSpPr>
        <p:spPr>
          <a:xfrm>
            <a:off x="1847850" y="1713000"/>
            <a:ext cx="5448300" cy="100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3" name="Google Shape;1483;p9"/>
          <p:cNvSpPr txBox="1">
            <a:spLocks noGrp="1"/>
          </p:cNvSpPr>
          <p:nvPr>
            <p:ph type="subTitle" idx="1"/>
          </p:nvPr>
        </p:nvSpPr>
        <p:spPr>
          <a:xfrm>
            <a:off x="2241450" y="2913050"/>
            <a:ext cx="4661100" cy="68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590"/>
        <p:cNvGrpSpPr/>
        <p:nvPr/>
      </p:nvGrpSpPr>
      <p:grpSpPr>
        <a:xfrm>
          <a:off x="0" y="0"/>
          <a:ext cx="0" cy="0"/>
          <a:chOff x="0" y="0"/>
          <a:chExt cx="0" cy="0"/>
        </a:xfrm>
      </p:grpSpPr>
      <p:grpSp>
        <p:nvGrpSpPr>
          <p:cNvPr id="1591" name="Google Shape;1591;p13"/>
          <p:cNvGrpSpPr/>
          <p:nvPr/>
        </p:nvGrpSpPr>
        <p:grpSpPr>
          <a:xfrm>
            <a:off x="-49575" y="4525"/>
            <a:ext cx="9253500" cy="5139000"/>
            <a:chOff x="-49575" y="4525"/>
            <a:chExt cx="9253500" cy="5139000"/>
          </a:xfrm>
        </p:grpSpPr>
        <p:grpSp>
          <p:nvGrpSpPr>
            <p:cNvPr id="1592" name="Google Shape;1592;p13"/>
            <p:cNvGrpSpPr/>
            <p:nvPr/>
          </p:nvGrpSpPr>
          <p:grpSpPr>
            <a:xfrm>
              <a:off x="-49575" y="4525"/>
              <a:ext cx="9253500" cy="5139000"/>
              <a:chOff x="-49575" y="4525"/>
              <a:chExt cx="9253500" cy="5139000"/>
            </a:xfrm>
          </p:grpSpPr>
          <p:cxnSp>
            <p:nvCxnSpPr>
              <p:cNvPr id="1593" name="Google Shape;1593;p1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4" name="Google Shape;1594;p1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5" name="Google Shape;1595;p1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6" name="Google Shape;1596;p1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7" name="Google Shape;1597;p1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8" name="Google Shape;1598;p1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9" name="Google Shape;1599;p1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0" name="Google Shape;1600;p1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1" name="Google Shape;1601;p1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2" name="Google Shape;1602;p1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3" name="Google Shape;1603;p1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4" name="Google Shape;1604;p1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5" name="Google Shape;1605;p1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6" name="Google Shape;1606;p1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7" name="Google Shape;1607;p1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8" name="Google Shape;1608;p1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9" name="Google Shape;1609;p1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0" name="Google Shape;1610;p1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1" name="Google Shape;1611;p1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2" name="Google Shape;1612;p1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3" name="Google Shape;1613;p1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4" name="Google Shape;1614;p1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5" name="Google Shape;1615;p1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6" name="Google Shape;1616;p1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7" name="Google Shape;1617;p1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8" name="Google Shape;1618;p1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9" name="Google Shape;1619;p1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0" name="Google Shape;1620;p1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1" name="Google Shape;1621;p1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2" name="Google Shape;1622;p1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3" name="Google Shape;1623;p1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4" name="Google Shape;1624;p1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5" name="Google Shape;1625;p1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6" name="Google Shape;1626;p1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7" name="Google Shape;1627;p1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8" name="Google Shape;1628;p1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9" name="Google Shape;1629;p1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0" name="Google Shape;1630;p1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1" name="Google Shape;1631;p1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2" name="Google Shape;1632;p1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3" name="Google Shape;1633;p1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4" name="Google Shape;1634;p1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5" name="Google Shape;1635;p1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6" name="Google Shape;1636;p1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7" name="Google Shape;1637;p1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8" name="Google Shape;1638;p1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9" name="Google Shape;1639;p1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0" name="Google Shape;1640;p1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1" name="Google Shape;1641;p1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2" name="Google Shape;1642;p1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3" name="Google Shape;1643;p1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4" name="Google Shape;1644;p1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5" name="Google Shape;1645;p1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6" name="Google Shape;1646;p1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7" name="Google Shape;1647;p1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8" name="Google Shape;1648;p1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9" name="Google Shape;1649;p1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50" name="Google Shape;1650;p1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1" name="Google Shape;1651;p1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2" name="Google Shape;1652;p1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3" name="Google Shape;1653;p1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4" name="Google Shape;1654;p1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5" name="Google Shape;1655;p1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6" name="Google Shape;1656;p1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7" name="Google Shape;1657;p1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8" name="Google Shape;1658;p1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9" name="Google Shape;1659;p1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0" name="Google Shape;1660;p1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1" name="Google Shape;1661;p1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2" name="Google Shape;1662;p1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3" name="Google Shape;1663;p1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4" name="Google Shape;1664;p1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5" name="Google Shape;1665;p1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6" name="Google Shape;1666;p1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7" name="Google Shape;1667;p1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8" name="Google Shape;1668;p1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9" name="Google Shape;1669;p1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0" name="Google Shape;1670;p1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1" name="Google Shape;1671;p1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2" name="Google Shape;1672;p1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3" name="Google Shape;1673;p1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4" name="Google Shape;1674;p1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5" name="Google Shape;1675;p1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6" name="Google Shape;1676;p1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677" name="Google Shape;1677;p1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8" name="Google Shape;1678;p1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9" name="Google Shape;1679;p1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80" name="Google Shape;1680;p1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81" name="Google Shape;1681;p1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682" name="Google Shape;1682;p13"/>
          <p:cNvGrpSpPr/>
          <p:nvPr/>
        </p:nvGrpSpPr>
        <p:grpSpPr>
          <a:xfrm>
            <a:off x="70944" y="91975"/>
            <a:ext cx="8973517" cy="4933150"/>
            <a:chOff x="70944" y="91975"/>
            <a:chExt cx="8973517" cy="4933150"/>
          </a:xfrm>
        </p:grpSpPr>
        <p:sp>
          <p:nvSpPr>
            <p:cNvPr id="1683" name="Google Shape;1683;p13"/>
            <p:cNvSpPr/>
            <p:nvPr/>
          </p:nvSpPr>
          <p:spPr>
            <a:xfrm flipH="1">
              <a:off x="8347001"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3"/>
            <p:cNvSpPr/>
            <p:nvPr/>
          </p:nvSpPr>
          <p:spPr>
            <a:xfrm flipH="1">
              <a:off x="250274" y="143325"/>
              <a:ext cx="434400" cy="434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13"/>
            <p:cNvGrpSpPr/>
            <p:nvPr/>
          </p:nvGrpSpPr>
          <p:grpSpPr>
            <a:xfrm rot="-564885">
              <a:off x="7968334" y="216108"/>
              <a:ext cx="153769" cy="230340"/>
              <a:chOff x="1459800" y="1512500"/>
              <a:chExt cx="131625" cy="197100"/>
            </a:xfrm>
          </p:grpSpPr>
          <p:sp>
            <p:nvSpPr>
              <p:cNvPr id="1687" name="Google Shape;1687;p1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1" name="Google Shape;1691;p13"/>
            <p:cNvGrpSpPr/>
            <p:nvPr/>
          </p:nvGrpSpPr>
          <p:grpSpPr>
            <a:xfrm flipH="1">
              <a:off x="8459334" y="233126"/>
              <a:ext cx="530524" cy="504705"/>
              <a:chOff x="435062" y="187598"/>
              <a:chExt cx="730347" cy="694803"/>
            </a:xfrm>
          </p:grpSpPr>
          <p:sp>
            <p:nvSpPr>
              <p:cNvPr id="1692" name="Google Shape;1692;p1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13"/>
            <p:cNvSpPr/>
            <p:nvPr/>
          </p:nvSpPr>
          <p:spPr>
            <a:xfrm flipH="1">
              <a:off x="70944" y="535000"/>
              <a:ext cx="144000" cy="14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flipH="1">
              <a:off x="8957893"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1" name="Google Shape;1721;p13"/>
            <p:cNvGrpSpPr/>
            <p:nvPr/>
          </p:nvGrpSpPr>
          <p:grpSpPr>
            <a:xfrm rot="-8643391" flipH="1">
              <a:off x="8751128" y="953776"/>
              <a:ext cx="222097" cy="248400"/>
              <a:chOff x="4791500" y="4541438"/>
              <a:chExt cx="163225" cy="182575"/>
            </a:xfrm>
          </p:grpSpPr>
          <p:sp>
            <p:nvSpPr>
              <p:cNvPr id="1722" name="Google Shape;1722;p1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13"/>
            <p:cNvGrpSpPr/>
            <p:nvPr/>
          </p:nvGrpSpPr>
          <p:grpSpPr>
            <a:xfrm rot="8100000" flipH="1">
              <a:off x="155445" y="3964423"/>
              <a:ext cx="192515" cy="227715"/>
              <a:chOff x="1824250" y="1008625"/>
              <a:chExt cx="144250" cy="170625"/>
            </a:xfrm>
          </p:grpSpPr>
          <p:sp>
            <p:nvSpPr>
              <p:cNvPr id="1725" name="Google Shape;1725;p1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13"/>
            <p:cNvGrpSpPr/>
            <p:nvPr/>
          </p:nvGrpSpPr>
          <p:grpSpPr>
            <a:xfrm rot="-4301295" flipH="1">
              <a:off x="291467" y="4443784"/>
              <a:ext cx="511665" cy="425178"/>
              <a:chOff x="3478568" y="540468"/>
              <a:chExt cx="511644" cy="425160"/>
            </a:xfrm>
          </p:grpSpPr>
          <p:sp>
            <p:nvSpPr>
              <p:cNvPr id="1728" name="Google Shape;1728;p1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3" name="Google Shape;1743;p13"/>
            <p:cNvSpPr/>
            <p:nvPr/>
          </p:nvSpPr>
          <p:spPr>
            <a:xfrm flipH="1">
              <a:off x="8534155" y="4540175"/>
              <a:ext cx="439200" cy="439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flipH="1">
              <a:off x="128793"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flipH="1">
              <a:off x="8936460" y="46202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flipH="1">
              <a:off x="8316010" y="48024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7" name="Google Shape;1747;p13"/>
            <p:cNvGrpSpPr/>
            <p:nvPr/>
          </p:nvGrpSpPr>
          <p:grpSpPr>
            <a:xfrm rot="-10057781" flipH="1">
              <a:off x="1125548" y="4641174"/>
              <a:ext cx="222099" cy="248389"/>
              <a:chOff x="4791500" y="4541438"/>
              <a:chExt cx="163225" cy="182575"/>
            </a:xfrm>
          </p:grpSpPr>
          <p:sp>
            <p:nvSpPr>
              <p:cNvPr id="1748" name="Google Shape;1748;p1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0" name="Google Shape;1750;p13"/>
            <p:cNvSpPr/>
            <p:nvPr/>
          </p:nvSpPr>
          <p:spPr>
            <a:xfrm flipH="1">
              <a:off x="689751"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1" name="Google Shape;1751;p13"/>
          <p:cNvSpPr txBox="1">
            <a:spLocks noGrp="1"/>
          </p:cNvSpPr>
          <p:nvPr>
            <p:ph type="title"/>
          </p:nvPr>
        </p:nvSpPr>
        <p:spPr>
          <a:xfrm>
            <a:off x="1605200" y="1712400"/>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2" name="Google Shape;1752;p13"/>
          <p:cNvSpPr txBox="1">
            <a:spLocks noGrp="1"/>
          </p:cNvSpPr>
          <p:nvPr>
            <p:ph type="title" idx="2" hasCustomPrompt="1"/>
          </p:nvPr>
        </p:nvSpPr>
        <p:spPr>
          <a:xfrm>
            <a:off x="2135750" y="1408600"/>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3" name="Google Shape;1753;p13"/>
          <p:cNvSpPr txBox="1">
            <a:spLocks noGrp="1"/>
          </p:cNvSpPr>
          <p:nvPr>
            <p:ph type="subTitle" idx="1"/>
          </p:nvPr>
        </p:nvSpPr>
        <p:spPr>
          <a:xfrm>
            <a:off x="1605200" y="2092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4" name="Google Shape;1754;p13"/>
          <p:cNvSpPr txBox="1">
            <a:spLocks noGrp="1"/>
          </p:cNvSpPr>
          <p:nvPr>
            <p:ph type="title" idx="3"/>
          </p:nvPr>
        </p:nvSpPr>
        <p:spPr>
          <a:xfrm>
            <a:off x="5202400" y="1712400"/>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5" name="Google Shape;1755;p13"/>
          <p:cNvSpPr txBox="1">
            <a:spLocks noGrp="1"/>
          </p:cNvSpPr>
          <p:nvPr>
            <p:ph type="title" idx="4" hasCustomPrompt="1"/>
          </p:nvPr>
        </p:nvSpPr>
        <p:spPr>
          <a:xfrm>
            <a:off x="5732950" y="1408600"/>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6" name="Google Shape;1756;p13"/>
          <p:cNvSpPr txBox="1">
            <a:spLocks noGrp="1"/>
          </p:cNvSpPr>
          <p:nvPr>
            <p:ph type="subTitle" idx="5"/>
          </p:nvPr>
        </p:nvSpPr>
        <p:spPr>
          <a:xfrm>
            <a:off x="5202400" y="2092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7" name="Google Shape;1757;p13"/>
          <p:cNvSpPr txBox="1">
            <a:spLocks noGrp="1"/>
          </p:cNvSpPr>
          <p:nvPr>
            <p:ph type="title" idx="6"/>
          </p:nvPr>
        </p:nvSpPr>
        <p:spPr>
          <a:xfrm>
            <a:off x="1605200" y="3514334"/>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8" name="Google Shape;1758;p13"/>
          <p:cNvSpPr txBox="1">
            <a:spLocks noGrp="1"/>
          </p:cNvSpPr>
          <p:nvPr>
            <p:ph type="title" idx="7" hasCustomPrompt="1"/>
          </p:nvPr>
        </p:nvSpPr>
        <p:spPr>
          <a:xfrm>
            <a:off x="2135750" y="3210575"/>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9" name="Google Shape;1759;p13"/>
          <p:cNvSpPr txBox="1">
            <a:spLocks noGrp="1"/>
          </p:cNvSpPr>
          <p:nvPr>
            <p:ph type="subTitle" idx="8"/>
          </p:nvPr>
        </p:nvSpPr>
        <p:spPr>
          <a:xfrm>
            <a:off x="1605200" y="3883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60" name="Google Shape;1760;p13"/>
          <p:cNvSpPr txBox="1">
            <a:spLocks noGrp="1"/>
          </p:cNvSpPr>
          <p:nvPr>
            <p:ph type="title" idx="9"/>
          </p:nvPr>
        </p:nvSpPr>
        <p:spPr>
          <a:xfrm>
            <a:off x="5202400" y="3514334"/>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61" name="Google Shape;1761;p13"/>
          <p:cNvSpPr txBox="1">
            <a:spLocks noGrp="1"/>
          </p:cNvSpPr>
          <p:nvPr>
            <p:ph type="title" idx="13" hasCustomPrompt="1"/>
          </p:nvPr>
        </p:nvSpPr>
        <p:spPr>
          <a:xfrm>
            <a:off x="5732950" y="3210575"/>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62" name="Google Shape;1762;p13"/>
          <p:cNvSpPr txBox="1">
            <a:spLocks noGrp="1"/>
          </p:cNvSpPr>
          <p:nvPr>
            <p:ph type="subTitle" idx="14"/>
          </p:nvPr>
        </p:nvSpPr>
        <p:spPr>
          <a:xfrm>
            <a:off x="5202400" y="3883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63" name="Google Shape;176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29"/>
        <p:cNvGrpSpPr/>
        <p:nvPr/>
      </p:nvGrpSpPr>
      <p:grpSpPr>
        <a:xfrm>
          <a:off x="0" y="0"/>
          <a:ext cx="0" cy="0"/>
          <a:chOff x="0" y="0"/>
          <a:chExt cx="0" cy="0"/>
        </a:xfrm>
      </p:grpSpPr>
      <p:grpSp>
        <p:nvGrpSpPr>
          <p:cNvPr id="4130" name="Google Shape;4130;p28"/>
          <p:cNvGrpSpPr/>
          <p:nvPr/>
        </p:nvGrpSpPr>
        <p:grpSpPr>
          <a:xfrm>
            <a:off x="-49575" y="4525"/>
            <a:ext cx="9253500" cy="5139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21"/>
        <p:cNvGrpSpPr/>
        <p:nvPr/>
      </p:nvGrpSpPr>
      <p:grpSpPr>
        <a:xfrm>
          <a:off x="0" y="0"/>
          <a:ext cx="0" cy="0"/>
          <a:chOff x="0" y="0"/>
          <a:chExt cx="0" cy="0"/>
        </a:xfrm>
      </p:grpSpPr>
      <p:grpSp>
        <p:nvGrpSpPr>
          <p:cNvPr id="4222" name="Google Shape;4222;p29"/>
          <p:cNvGrpSpPr/>
          <p:nvPr/>
        </p:nvGrpSpPr>
        <p:grpSpPr>
          <a:xfrm>
            <a:off x="-49575" y="4525"/>
            <a:ext cx="9253500" cy="5139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95646" y="91975"/>
            <a:ext cx="8935160" cy="4933150"/>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B042DD9-0099-422B-93E3-4CB5E22E305A}"/>
              </a:ext>
            </a:extLst>
          </p:cNvPr>
          <p:cNvGrpSpPr/>
          <p:nvPr userDrawn="1"/>
        </p:nvGrpSpPr>
        <p:grpSpPr>
          <a:xfrm>
            <a:off x="-317090" y="-99551"/>
            <a:ext cx="9461090" cy="5342602"/>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50BABE2-B9C3-49C6-A22F-102B98589EE3}"/>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8AAFFB9A-1428-4B60-8939-92B09A14DA2A}"/>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8124E25-FD93-428F-9780-C5EAA0FAE625}"/>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userDrawn="1">
            <p:ph type="ctrTitle"/>
          </p:nvPr>
        </p:nvSpPr>
        <p:spPr>
          <a:xfrm>
            <a:off x="1098000" y="1389600"/>
            <a:ext cx="5007600" cy="2026800"/>
          </a:xfrm>
        </p:spPr>
        <p:txBody>
          <a:bodyPr anchor="b">
            <a:noAutofit/>
          </a:bodyPr>
          <a:lstStyle>
            <a:lvl1pPr algn="l">
              <a:defRPr sz="7200" b="1">
                <a:solidFill>
                  <a:schemeClr val="accent3"/>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1148400" y="3380400"/>
            <a:ext cx="4564800" cy="324000"/>
          </a:xfrm>
        </p:spPr>
        <p:txBody>
          <a:bodyPr>
            <a:normAutofit/>
          </a:bodyPr>
          <a:lstStyle>
            <a:lvl1pPr marL="0" indent="0" algn="l">
              <a:buNone/>
              <a:defRPr sz="1600">
                <a:solidFill>
                  <a:srgbClr val="1B394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73582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Imagen 9" descr="Diagrama&#10;&#10;Descripción generada automáticamente con confianza media">
            <a:extLst>
              <a:ext uri="{FF2B5EF4-FFF2-40B4-BE49-F238E27FC236}">
                <a16:creationId xmlns:a16="http://schemas.microsoft.com/office/drawing/2014/main" id="{5221F7CA-6123-4F83-A85F-B058D1BBFE50}"/>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604" r="19484" b="60618"/>
          <a:stretch/>
        </p:blipFill>
        <p:spPr>
          <a:xfrm>
            <a:off x="3456114" y="3790291"/>
            <a:ext cx="2674006" cy="1353209"/>
          </a:xfrm>
          <a:prstGeom prst="rect">
            <a:avLst/>
          </a:prstGeom>
        </p:spPr>
      </p:pic>
      <p:grpSp>
        <p:nvGrpSpPr>
          <p:cNvPr id="5" name="Grupo 4">
            <a:extLst>
              <a:ext uri="{FF2B5EF4-FFF2-40B4-BE49-F238E27FC236}">
                <a16:creationId xmlns:a16="http://schemas.microsoft.com/office/drawing/2014/main" id="{6D21E202-4326-4AD0-8064-9C2996508D6E}"/>
              </a:ext>
            </a:extLst>
          </p:cNvPr>
          <p:cNvGrpSpPr/>
          <p:nvPr userDrawn="1"/>
        </p:nvGrpSpPr>
        <p:grpSpPr>
          <a:xfrm>
            <a:off x="-317090" y="-99551"/>
            <a:ext cx="9461090" cy="5342602"/>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C7631756-6E2F-4C8E-962F-88FEF2283762}"/>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28191" t="31782" r="33651" b="8928"/>
            <a:stretch/>
          </p:blipFill>
          <p:spPr>
            <a:xfrm>
              <a:off x="-317090" y="-99551"/>
              <a:ext cx="4288589"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5BF9E2BD-28E3-4C90-919E-1BA9C9E1B9B9}"/>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6242" t="32859" r="-9442" b="1"/>
            <a:stretch/>
          </p:blipFill>
          <p:spPr>
            <a:xfrm>
              <a:off x="5302045" y="0"/>
              <a:ext cx="3841955" cy="2163963"/>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0238190F-B40A-4870-88BA-A7E309812E9E}"/>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p:ph type="title"/>
          </p:nvPr>
        </p:nvSpPr>
        <p:spPr>
          <a:xfrm>
            <a:off x="3351600" y="2570400"/>
            <a:ext cx="4510800" cy="648552"/>
          </a:xfrm>
        </p:spPr>
        <p:txBody>
          <a:bodyPr anchor="b">
            <a:noAutofit/>
          </a:bodyPr>
          <a:lstStyle>
            <a:lvl1pPr algn="ctr">
              <a:defRPr sz="5000" b="1">
                <a:latin typeface="Amatic SC" panose="00000500000000000000" pitchFamily="2" charset="-79"/>
                <a:cs typeface="Amatic SC" panose="00000500000000000000" pitchFamily="2" charset="-79"/>
              </a:defRPr>
            </a:lvl1pPr>
          </a:lstStyle>
          <a:p>
            <a:r>
              <a:rPr lang="en-US" dirty="0"/>
              <a:t>Click to edit Master title style</a:t>
            </a:r>
          </a:p>
        </p:txBody>
      </p:sp>
      <p:sp>
        <p:nvSpPr>
          <p:cNvPr id="3" name="Text Placeholder 2"/>
          <p:cNvSpPr>
            <a:spLocks noGrp="1"/>
          </p:cNvSpPr>
          <p:nvPr>
            <p:ph type="body" idx="1"/>
          </p:nvPr>
        </p:nvSpPr>
        <p:spPr>
          <a:xfrm>
            <a:off x="3351600" y="3222000"/>
            <a:ext cx="4510800" cy="273224"/>
          </a:xfrm>
        </p:spPr>
        <p:txBody>
          <a:bodyPr/>
          <a:lstStyle>
            <a:lvl1pPr marL="0" indent="0" algn="ctr">
              <a:buNone/>
              <a:defRPr sz="1800">
                <a:solidFill>
                  <a:srgbClr val="1B394A"/>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p:nvPr>
        </p:nvSpPr>
        <p:spPr>
          <a:xfrm>
            <a:off x="5007600" y="1350000"/>
            <a:ext cx="766800" cy="720000"/>
          </a:xfrm>
        </p:spPr>
        <p:txBody>
          <a:bodyPr>
            <a:noAutofit/>
          </a:bodyPr>
          <a:lstStyle>
            <a:lvl1pPr marL="0" indent="0" algn="ctr">
              <a:buNone/>
              <a:defRPr sz="50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1014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59" r:id="rId5"/>
    <p:sldLayoutId id="2147483674" r:id="rId6"/>
    <p:sldLayoutId id="214748367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AE7E7"/>
            </a:gs>
            <a:gs pos="29000">
              <a:srgbClr val="C8F3F6"/>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0" y="552450"/>
            <a:ext cx="7696200" cy="7155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23900" y="1369219"/>
            <a:ext cx="7696200" cy="32218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1583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85800" rtl="0" eaLnBrk="1" latinLnBrk="0" hangingPunct="1">
        <a:lnSpc>
          <a:spcPct val="90000"/>
        </a:lnSpc>
        <a:spcBef>
          <a:spcPct val="0"/>
        </a:spcBef>
        <a:buNone/>
        <a:defRPr sz="4000" b="1" kern="1200">
          <a:solidFill>
            <a:schemeClr val="accent3"/>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B394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21DD3-29FA-4644-8803-3ACC35920A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8F140-EA0D-4AB2-AB5F-3DD1C8E2451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486AE-DE75-4145-9B7C-94DF2EDF566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4CCB866-1693-4914-A4C9-37590FA62249}" type="datetimeFigureOut">
              <a:rPr lang="en-US" smtClean="0"/>
              <a:t>10/25/2023</a:t>
            </a:fld>
            <a:endParaRPr lang="en-US"/>
          </a:p>
        </p:txBody>
      </p:sp>
      <p:sp>
        <p:nvSpPr>
          <p:cNvPr id="5" name="Footer Placeholder 4">
            <a:extLst>
              <a:ext uri="{FF2B5EF4-FFF2-40B4-BE49-F238E27FC236}">
                <a16:creationId xmlns:a16="http://schemas.microsoft.com/office/drawing/2014/main" id="{EE5E752D-73BC-4611-9548-6ADFDB69F65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308A-A163-4262-9555-166A62E3E97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21F239-BA2A-4F5A-9FC2-0F1DE7699BF5}" type="slidenum">
              <a:rPr lang="en-US" smtClean="0"/>
              <a:t>‹#›</a:t>
            </a:fld>
            <a:endParaRPr lang="en-US"/>
          </a:p>
        </p:txBody>
      </p:sp>
    </p:spTree>
    <p:extLst>
      <p:ext uri="{BB962C8B-B14F-4D97-AF65-F5344CB8AC3E}">
        <p14:creationId xmlns:p14="http://schemas.microsoft.com/office/powerpoint/2010/main" val="3280404797"/>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sv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FC97-D237-EFC1-4611-039372A10991}"/>
              </a:ext>
            </a:extLst>
          </p:cNvPr>
          <p:cNvSpPr>
            <a:spLocks noGrp="1"/>
          </p:cNvSpPr>
          <p:nvPr>
            <p:ph type="title"/>
          </p:nvPr>
        </p:nvSpPr>
        <p:spPr>
          <a:xfrm>
            <a:off x="2230747" y="4013173"/>
            <a:ext cx="4408591" cy="572700"/>
          </a:xfrm>
        </p:spPr>
        <p:txBody>
          <a:bodyPr/>
          <a:lstStyle/>
          <a:p>
            <a:r>
              <a:rPr lang="en-US">
                <a:solidFill>
                  <a:srgbClr val="C00000"/>
                </a:solidFill>
                <a:latin typeface="MercuriusScript" panose="01010101010101010101" pitchFamily="2" charset="0"/>
              </a:rPr>
              <a:t>Vì sao chanh có vị chua?</a:t>
            </a:r>
          </a:p>
        </p:txBody>
      </p:sp>
      <p:pic>
        <p:nvPicPr>
          <p:cNvPr id="3" name="Picture 2">
            <a:extLst>
              <a:ext uri="{FF2B5EF4-FFF2-40B4-BE49-F238E27FC236}">
                <a16:creationId xmlns:a16="http://schemas.microsoft.com/office/drawing/2014/main" id="{1F65642D-F235-2DC8-F0C5-A371B2FA8E0B}"/>
              </a:ext>
            </a:extLst>
          </p:cNvPr>
          <p:cNvPicPr>
            <a:picLocks noChangeAspect="1"/>
          </p:cNvPicPr>
          <p:nvPr/>
        </p:nvPicPr>
        <p:blipFill>
          <a:blip r:embed="rId2"/>
          <a:stretch>
            <a:fillRect/>
          </a:stretch>
        </p:blipFill>
        <p:spPr>
          <a:xfrm>
            <a:off x="1500808" y="468175"/>
            <a:ext cx="5578337" cy="3381375"/>
          </a:xfrm>
          <a:prstGeom prst="rect">
            <a:avLst/>
          </a:prstGeom>
        </p:spPr>
      </p:pic>
    </p:spTree>
    <p:extLst>
      <p:ext uri="{BB962C8B-B14F-4D97-AF65-F5344CB8AC3E}">
        <p14:creationId xmlns:p14="http://schemas.microsoft.com/office/powerpoint/2010/main" val="387746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Thí nghiệm - số 3] - Thí nghiệm Mg + HCl ((Magnesium experiments work with hydrochloric acid) (1)">
            <a:hlinkClick r:id="" action="ppaction://media"/>
            <a:extLst>
              <a:ext uri="{FF2B5EF4-FFF2-40B4-BE49-F238E27FC236}">
                <a16:creationId xmlns:a16="http://schemas.microsoft.com/office/drawing/2014/main" id="{EABDB2E5-7034-0E13-04E9-97B826945C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8657" y="745435"/>
            <a:ext cx="5983356" cy="4032802"/>
          </a:xfrm>
          <a:prstGeom prst="rect">
            <a:avLst/>
          </a:prstGeom>
        </p:spPr>
      </p:pic>
      <p:sp>
        <p:nvSpPr>
          <p:cNvPr id="7" name="Rectangle 6">
            <a:extLst>
              <a:ext uri="{FF2B5EF4-FFF2-40B4-BE49-F238E27FC236}">
                <a16:creationId xmlns:a16="http://schemas.microsoft.com/office/drawing/2014/main" id="{B2F7BDB1-BB76-0970-7DDD-A91B58102287}"/>
              </a:ext>
            </a:extLst>
          </p:cNvPr>
          <p:cNvSpPr/>
          <p:nvPr/>
        </p:nvSpPr>
        <p:spPr>
          <a:xfrm>
            <a:off x="156202" y="928066"/>
            <a:ext cx="2610055" cy="293204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Quan sát thí nghiệm:</a:t>
            </a:r>
          </a:p>
          <a:p>
            <a:r>
              <a:rPr lang="en-US" sz="2400">
                <a:solidFill>
                  <a:schemeClr val="tx1"/>
                </a:solidFill>
              </a:rPr>
              <a:t> Cho dung dịch HCl tác dụng với Mg. Viết phương trình hóa học của phản ứng xảy ra.</a:t>
            </a:r>
          </a:p>
        </p:txBody>
      </p:sp>
      <p:sp>
        <p:nvSpPr>
          <p:cNvPr id="8" name="Rectangle 7">
            <a:extLst>
              <a:ext uri="{FF2B5EF4-FFF2-40B4-BE49-F238E27FC236}">
                <a16:creationId xmlns:a16="http://schemas.microsoft.com/office/drawing/2014/main" id="{ECD8B604-461B-DF8F-A3C1-B3C972B1144E}"/>
              </a:ext>
            </a:extLst>
          </p:cNvPr>
          <p:cNvSpPr/>
          <p:nvPr/>
        </p:nvSpPr>
        <p:spPr>
          <a:xfrm>
            <a:off x="156202" y="4065104"/>
            <a:ext cx="4286589" cy="8419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2HCl   +   Mg          MgCl</a:t>
            </a:r>
            <a:r>
              <a:rPr lang="en-US" sz="2400" b="1" baseline="-25000">
                <a:solidFill>
                  <a:schemeClr val="tx1"/>
                </a:solidFill>
              </a:rPr>
              <a:t>2</a:t>
            </a:r>
            <a:r>
              <a:rPr lang="en-US" sz="2400" b="1">
                <a:solidFill>
                  <a:schemeClr val="tx1"/>
                </a:solidFill>
              </a:rPr>
              <a:t>  +   H</a:t>
            </a:r>
            <a:r>
              <a:rPr lang="en-US" sz="2400" b="1" baseline="-25000">
                <a:solidFill>
                  <a:schemeClr val="tx1"/>
                </a:solidFill>
              </a:rPr>
              <a:t>2</a:t>
            </a:r>
            <a:endParaRPr lang="en-US" sz="2400" baseline="-25000">
              <a:solidFill>
                <a:schemeClr val="tx1"/>
              </a:solidFill>
            </a:endParaRPr>
          </a:p>
        </p:txBody>
      </p:sp>
      <p:cxnSp>
        <p:nvCxnSpPr>
          <p:cNvPr id="10" name="Straight Arrow Connector 9">
            <a:extLst>
              <a:ext uri="{FF2B5EF4-FFF2-40B4-BE49-F238E27FC236}">
                <a16:creationId xmlns:a16="http://schemas.microsoft.com/office/drawing/2014/main" id="{0DA3A455-2E95-9650-F8BC-509EABA961C3}"/>
              </a:ext>
            </a:extLst>
          </p:cNvPr>
          <p:cNvCxnSpPr/>
          <p:nvPr/>
        </p:nvCxnSpPr>
        <p:spPr>
          <a:xfrm>
            <a:off x="1912249" y="4514939"/>
            <a:ext cx="4532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670088-C6B8-0057-0D21-1C80EDAAE183}"/>
              </a:ext>
            </a:extLst>
          </p:cNvPr>
          <p:cNvCxnSpPr>
            <a:cxnSpLocks/>
          </p:cNvCxnSpPr>
          <p:nvPr/>
        </p:nvCxnSpPr>
        <p:spPr>
          <a:xfrm flipV="1">
            <a:off x="4154556" y="4373861"/>
            <a:ext cx="0" cy="302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96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944">
        <p159:morph option="byObject"/>
      </p:transition>
    </mc:Choice>
    <mc:Fallback xmlns="">
      <p:transition spd="slow" advTm="81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50481"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2D26CBA3-9961-777F-02C9-BE474DB4CB76}"/>
              </a:ext>
            </a:extLst>
          </p:cNvPr>
          <p:cNvSpPr txBox="1"/>
          <p:nvPr/>
        </p:nvSpPr>
        <p:spPr>
          <a:xfrm>
            <a:off x="347607" y="1311549"/>
            <a:ext cx="7583817" cy="461665"/>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Acid thường tan được trong nước</a:t>
            </a:r>
            <a:r>
              <a:rPr lang="en-US" sz="2400">
                <a:solidFill>
                  <a:srgbClr val="C00000"/>
                </a:solidFill>
                <a:latin typeface="Pontano Sans"/>
                <a:ea typeface="+mn-ea"/>
                <a:cs typeface="+mn-cs"/>
              </a:rPr>
              <a:t>.</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
        <p:nvSpPr>
          <p:cNvPr id="4" name="TextBox 3">
            <a:extLst>
              <a:ext uri="{FF2B5EF4-FFF2-40B4-BE49-F238E27FC236}">
                <a16:creationId xmlns:a16="http://schemas.microsoft.com/office/drawing/2014/main" id="{E71490DF-D79F-FA9A-A662-8D79CA367960}"/>
              </a:ext>
            </a:extLst>
          </p:cNvPr>
          <p:cNvSpPr txBox="1"/>
          <p:nvPr/>
        </p:nvSpPr>
        <p:spPr>
          <a:xfrm>
            <a:off x="347607" y="2243758"/>
            <a:ext cx="7583817" cy="461665"/>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Dung dịch Acid làm đổi màu giấy quỳ chuyển sang đỏ. </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
        <p:nvSpPr>
          <p:cNvPr id="6" name="TextBox 5">
            <a:extLst>
              <a:ext uri="{FF2B5EF4-FFF2-40B4-BE49-F238E27FC236}">
                <a16:creationId xmlns:a16="http://schemas.microsoft.com/office/drawing/2014/main" id="{DCC15572-6EDA-70B7-4214-F4766E25FCFF}"/>
              </a:ext>
            </a:extLst>
          </p:cNvPr>
          <p:cNvSpPr txBox="1"/>
          <p:nvPr/>
        </p:nvSpPr>
        <p:spPr>
          <a:xfrm>
            <a:off x="347607" y="3175967"/>
            <a:ext cx="7583817" cy="830997"/>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Dung dịch Acid phản ứng với một số kim loại (Fe, Mg, Zn…) tạo thành muối và giải phóng khí hydrogen. </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Tree>
    <p:extLst>
      <p:ext uri="{BB962C8B-B14F-4D97-AF65-F5344CB8AC3E}">
        <p14:creationId xmlns:p14="http://schemas.microsoft.com/office/powerpoint/2010/main" val="284717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III</a:t>
            </a:r>
            <a:r>
              <a:rPr lang="en-US" sz="2400" b="1"/>
              <a:t>. MỘT SỐ ACID THÔNG DỤNG</a:t>
            </a:r>
            <a:endParaRPr lang="en-US" sz="2400" b="1" dirty="0"/>
          </a:p>
        </p:txBody>
      </p:sp>
      <p:sp>
        <p:nvSpPr>
          <p:cNvPr id="10" name="Google Shape;1580;p63">
            <a:extLst>
              <a:ext uri="{FF2B5EF4-FFF2-40B4-BE49-F238E27FC236}">
                <a16:creationId xmlns:a16="http://schemas.microsoft.com/office/drawing/2014/main" id="{A98B912F-00B1-418C-8067-49DF98FA22DF}"/>
              </a:ext>
            </a:extLst>
          </p:cNvPr>
          <p:cNvSpPr/>
          <p:nvPr/>
        </p:nvSpPr>
        <p:spPr>
          <a:xfrm>
            <a:off x="166141" y="544123"/>
            <a:ext cx="7417898" cy="954107"/>
          </a:xfrm>
          <a:prstGeom prst="roundRect">
            <a:avLst>
              <a:gd name="adj"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1"/>
                </a:solidFill>
                <a:latin typeface="Times New Roman" panose="02020603050405020304" pitchFamily="18" charset="0"/>
                <a:ea typeface="Mali Medium"/>
                <a:cs typeface="Times New Roman" panose="02020603050405020304" pitchFamily="18" charset="0"/>
                <a:sym typeface="Mali Medium"/>
              </a:rPr>
              <a:t>Nghiên cứu nội dung SGK, trao đổi theo nhóm và trình bày trước lớp nhiệm vụ sau: </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13" name="Arrow: Pentagon 12">
            <a:extLst>
              <a:ext uri="{FF2B5EF4-FFF2-40B4-BE49-F238E27FC236}">
                <a16:creationId xmlns:a16="http://schemas.microsoft.com/office/drawing/2014/main" id="{F6650429-FD68-D9C3-30C3-5A5F69086A68}"/>
              </a:ext>
            </a:extLst>
          </p:cNvPr>
          <p:cNvSpPr/>
          <p:nvPr/>
        </p:nvSpPr>
        <p:spPr>
          <a:xfrm>
            <a:off x="2087217" y="1584347"/>
            <a:ext cx="5705062" cy="693114"/>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nhu cầu sử dụng và ứng dụng của</a:t>
            </a:r>
            <a:r>
              <a:rPr kumimoji="0" lang="en-US" sz="2000" b="0" i="0" u="none" strike="noStrike" kern="0" cap="none" spc="0" normalizeH="0" baseline="0" noProof="0">
                <a:ln>
                  <a:noFill/>
                </a:ln>
                <a:solidFill>
                  <a:srgbClr val="000000"/>
                </a:solidFill>
                <a:effectLst/>
                <a:uLnTx/>
                <a:uFillTx/>
                <a:latin typeface="Arial"/>
                <a:cs typeface="Arial"/>
                <a:sym typeface="Arial"/>
              </a:rPr>
              <a:t> acid HCl</a:t>
            </a:r>
            <a:r>
              <a:rPr lang="en-US" sz="2000">
                <a:solidFill>
                  <a:schemeClr val="tx2"/>
                </a:solidFill>
              </a:rPr>
              <a:t>  </a:t>
            </a:r>
          </a:p>
        </p:txBody>
      </p:sp>
      <p:sp>
        <p:nvSpPr>
          <p:cNvPr id="14" name="Arrow: Pentagon 13">
            <a:extLst>
              <a:ext uri="{FF2B5EF4-FFF2-40B4-BE49-F238E27FC236}">
                <a16:creationId xmlns:a16="http://schemas.microsoft.com/office/drawing/2014/main" id="{5A5CA8CE-EC4C-58CD-35F9-A08BC8727870}"/>
              </a:ext>
            </a:extLst>
          </p:cNvPr>
          <p:cNvSpPr/>
          <p:nvPr/>
        </p:nvSpPr>
        <p:spPr>
          <a:xfrm>
            <a:off x="2087217" y="2441281"/>
            <a:ext cx="5824332" cy="693114"/>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nhu cầu sử dụng và ứng dụng của</a:t>
            </a:r>
            <a:r>
              <a:rPr kumimoji="0" lang="en-US" sz="2000" b="0" i="0" u="none" strike="noStrike" kern="0" cap="none" spc="0" normalizeH="0" baseline="0" noProof="0">
                <a:ln>
                  <a:noFill/>
                </a:ln>
                <a:solidFill>
                  <a:srgbClr val="000000"/>
                </a:solidFill>
                <a:effectLst/>
                <a:uLnTx/>
                <a:uFillTx/>
                <a:latin typeface="Arial"/>
                <a:cs typeface="Arial"/>
                <a:sym typeface="Arial"/>
              </a:rPr>
              <a:t> acid H</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baseline="0" noProof="0">
                <a:ln>
                  <a:noFill/>
                </a:ln>
                <a:solidFill>
                  <a:srgbClr val="000000"/>
                </a:solidFill>
                <a:effectLst/>
                <a:uLnTx/>
                <a:uFillTx/>
                <a:latin typeface="Arial"/>
                <a:cs typeface="Arial"/>
                <a:sym typeface="Arial"/>
              </a:rPr>
              <a:t>SO</a:t>
            </a:r>
            <a:r>
              <a:rPr kumimoji="0" lang="en-US" sz="2000" b="0" i="0" u="none" strike="noStrike" kern="0" cap="none" spc="0" normalizeH="0" baseline="-25000" noProof="0">
                <a:ln>
                  <a:noFill/>
                </a:ln>
                <a:solidFill>
                  <a:srgbClr val="000000"/>
                </a:solidFill>
                <a:effectLst/>
                <a:uLnTx/>
                <a:uFillTx/>
                <a:latin typeface="Arial"/>
                <a:cs typeface="Arial"/>
                <a:sym typeface="Arial"/>
              </a:rPr>
              <a:t>4</a:t>
            </a:r>
            <a:endParaRPr lang="en-US" sz="2000" baseline="-25000">
              <a:solidFill>
                <a:schemeClr val="tx2"/>
              </a:solidFill>
            </a:endParaRPr>
          </a:p>
        </p:txBody>
      </p:sp>
      <p:sp>
        <p:nvSpPr>
          <p:cNvPr id="15" name="Arrow: Pentagon 14">
            <a:extLst>
              <a:ext uri="{FF2B5EF4-FFF2-40B4-BE49-F238E27FC236}">
                <a16:creationId xmlns:a16="http://schemas.microsoft.com/office/drawing/2014/main" id="{E9CA2B86-4D50-A275-D283-8A07153A1E5A}"/>
              </a:ext>
            </a:extLst>
          </p:cNvPr>
          <p:cNvSpPr/>
          <p:nvPr/>
        </p:nvSpPr>
        <p:spPr>
          <a:xfrm>
            <a:off x="2087216" y="3306629"/>
            <a:ext cx="5824332" cy="693115"/>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nhu cầu sử dụng và ứng dụng của</a:t>
            </a:r>
            <a:r>
              <a:rPr kumimoji="0" lang="en-US" sz="2000" b="0" i="0" u="none" strike="noStrike" kern="0" cap="none" spc="0" normalizeH="0" baseline="0" noProof="0">
                <a:ln>
                  <a:noFill/>
                </a:ln>
                <a:solidFill>
                  <a:srgbClr val="000000"/>
                </a:solidFill>
                <a:effectLst/>
                <a:uLnTx/>
                <a:uFillTx/>
                <a:latin typeface="Arial"/>
                <a:cs typeface="Arial"/>
                <a:sym typeface="Arial"/>
              </a:rPr>
              <a:t> acid CH</a:t>
            </a:r>
            <a:r>
              <a:rPr kumimoji="0" lang="en-US" sz="2000" b="0" i="0" u="none" strike="noStrike" kern="0" cap="none" spc="0" normalizeH="0" baseline="-25000" noProof="0">
                <a:ln>
                  <a:noFill/>
                </a:ln>
                <a:solidFill>
                  <a:srgbClr val="000000"/>
                </a:solidFill>
                <a:effectLst/>
                <a:uLnTx/>
                <a:uFillTx/>
                <a:latin typeface="Arial"/>
                <a:cs typeface="Arial"/>
                <a:sym typeface="Arial"/>
              </a:rPr>
              <a:t>3</a:t>
            </a:r>
            <a:r>
              <a:rPr kumimoji="0" lang="en-US" sz="2000" b="0" i="0" u="none" strike="noStrike" kern="0" cap="none" spc="0" normalizeH="0" baseline="0" noProof="0">
                <a:ln>
                  <a:noFill/>
                </a:ln>
                <a:solidFill>
                  <a:srgbClr val="000000"/>
                </a:solidFill>
                <a:effectLst/>
                <a:uLnTx/>
                <a:uFillTx/>
                <a:latin typeface="Arial"/>
                <a:cs typeface="Arial"/>
                <a:sym typeface="Arial"/>
              </a:rPr>
              <a:t>COOH</a:t>
            </a:r>
            <a:r>
              <a:rPr lang="en-US" sz="2000">
                <a:solidFill>
                  <a:schemeClr val="tx2"/>
                </a:solidFill>
              </a:rPr>
              <a:t>  </a:t>
            </a:r>
          </a:p>
        </p:txBody>
      </p:sp>
      <p:sp>
        <p:nvSpPr>
          <p:cNvPr id="16" name="Arrow: Pentagon 15">
            <a:extLst>
              <a:ext uri="{FF2B5EF4-FFF2-40B4-BE49-F238E27FC236}">
                <a16:creationId xmlns:a16="http://schemas.microsoft.com/office/drawing/2014/main" id="{B620E0F5-7C3E-B0E2-F854-0BD38BD62AD9}"/>
              </a:ext>
            </a:extLst>
          </p:cNvPr>
          <p:cNvSpPr/>
          <p:nvPr/>
        </p:nvSpPr>
        <p:spPr>
          <a:xfrm>
            <a:off x="2087216" y="4145645"/>
            <a:ext cx="5824332" cy="847273"/>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a:t>
            </a:r>
            <a:r>
              <a:rPr kumimoji="0" lang="en-US" sz="2000" b="0" i="0" u="none" strike="noStrike" kern="0" cap="none" spc="0" normalizeH="0" baseline="0" noProof="0">
                <a:ln>
                  <a:noFill/>
                </a:ln>
                <a:solidFill>
                  <a:srgbClr val="000000"/>
                </a:solidFill>
                <a:effectLst/>
                <a:uLnTx/>
                <a:uFillTx/>
                <a:latin typeface="Arial"/>
                <a:cs typeface="Arial"/>
                <a:sym typeface="Arial"/>
              </a:rPr>
              <a:t>tác hại của việc sử dụng không đúng cách acid đến môi trường và sức khỏe con người</a:t>
            </a:r>
            <a:endParaRPr lang="en-US" sz="2000">
              <a:solidFill>
                <a:schemeClr val="tx2"/>
              </a:solidFill>
            </a:endParaRPr>
          </a:p>
        </p:txBody>
      </p:sp>
      <p:sp>
        <p:nvSpPr>
          <p:cNvPr id="18" name="TextBox 17">
            <a:extLst>
              <a:ext uri="{FF2B5EF4-FFF2-40B4-BE49-F238E27FC236}">
                <a16:creationId xmlns:a16="http://schemas.microsoft.com/office/drawing/2014/main" id="{CA7B38A1-D20F-A30C-226B-B29CF3940CCF}"/>
              </a:ext>
            </a:extLst>
          </p:cNvPr>
          <p:cNvSpPr txBox="1"/>
          <p:nvPr/>
        </p:nvSpPr>
        <p:spPr>
          <a:xfrm>
            <a:off x="612067" y="1682561"/>
            <a:ext cx="1305371"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1.</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sp>
        <p:nvSpPr>
          <p:cNvPr id="20" name="TextBox 19">
            <a:extLst>
              <a:ext uri="{FF2B5EF4-FFF2-40B4-BE49-F238E27FC236}">
                <a16:creationId xmlns:a16="http://schemas.microsoft.com/office/drawing/2014/main" id="{62380A7A-6C49-0DB0-2535-061EA79619BC}"/>
              </a:ext>
            </a:extLst>
          </p:cNvPr>
          <p:cNvSpPr txBox="1"/>
          <p:nvPr/>
        </p:nvSpPr>
        <p:spPr>
          <a:xfrm>
            <a:off x="612068" y="2520083"/>
            <a:ext cx="1305372"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2.</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sp>
        <p:nvSpPr>
          <p:cNvPr id="22" name="TextBox 21">
            <a:extLst>
              <a:ext uri="{FF2B5EF4-FFF2-40B4-BE49-F238E27FC236}">
                <a16:creationId xmlns:a16="http://schemas.microsoft.com/office/drawing/2014/main" id="{AC723F07-F932-916C-E531-CB5FF8AAD7F8}"/>
              </a:ext>
            </a:extLst>
          </p:cNvPr>
          <p:cNvSpPr txBox="1"/>
          <p:nvPr/>
        </p:nvSpPr>
        <p:spPr>
          <a:xfrm>
            <a:off x="561561" y="3399135"/>
            <a:ext cx="1305371"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3.</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sp>
        <p:nvSpPr>
          <p:cNvPr id="25" name="TextBox 24">
            <a:extLst>
              <a:ext uri="{FF2B5EF4-FFF2-40B4-BE49-F238E27FC236}">
                <a16:creationId xmlns:a16="http://schemas.microsoft.com/office/drawing/2014/main" id="{B3D4BCA6-1005-8E86-FC4D-19A67BE809AA}"/>
              </a:ext>
            </a:extLst>
          </p:cNvPr>
          <p:cNvSpPr txBox="1"/>
          <p:nvPr/>
        </p:nvSpPr>
        <p:spPr>
          <a:xfrm>
            <a:off x="561561" y="4379084"/>
            <a:ext cx="1305372"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4.</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pic>
        <p:nvPicPr>
          <p:cNvPr id="27" name="Picture 8" descr="Digit 120">
            <a:extLst>
              <a:ext uri="{FF2B5EF4-FFF2-40B4-BE49-F238E27FC236}">
                <a16:creationId xmlns:a16="http://schemas.microsoft.com/office/drawing/2014/main" id="{10998BED-273A-61DA-0FDB-5B9B652BBFB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84039" y="645267"/>
            <a:ext cx="1396999" cy="68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318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31" presetClass="exit" presetSubtype="0" fill="hold" nodeType="withEffect">
                                  <p:stCondLst>
                                    <p:cond delay="123000"/>
                                  </p:stCondLst>
                                  <p:iterate type="lt">
                                    <p:tmPct val="5000"/>
                                  </p:iterate>
                                  <p:childTnLst>
                                    <p:anim calcmode="lin" valueType="num">
                                      <p:cBhvr>
                                        <p:cTn id="44" dur="1000"/>
                                        <p:tgtEl>
                                          <p:spTgt spid="27"/>
                                        </p:tgtEl>
                                        <p:attrNameLst>
                                          <p:attrName>ppt_w</p:attrName>
                                        </p:attrNameLst>
                                      </p:cBhvr>
                                      <p:tavLst>
                                        <p:tav tm="0">
                                          <p:val>
                                            <p:strVal val="ppt_w"/>
                                          </p:val>
                                        </p:tav>
                                        <p:tav tm="100000">
                                          <p:val>
                                            <p:fltVal val="0"/>
                                          </p:val>
                                        </p:tav>
                                      </p:tavLst>
                                    </p:anim>
                                    <p:anim calcmode="lin" valueType="num">
                                      <p:cBhvr>
                                        <p:cTn id="45" dur="1000"/>
                                        <p:tgtEl>
                                          <p:spTgt spid="27"/>
                                        </p:tgtEl>
                                        <p:attrNameLst>
                                          <p:attrName>ppt_h</p:attrName>
                                        </p:attrNameLst>
                                      </p:cBhvr>
                                      <p:tavLst>
                                        <p:tav tm="0">
                                          <p:val>
                                            <p:strVal val="ppt_h"/>
                                          </p:val>
                                        </p:tav>
                                        <p:tav tm="100000">
                                          <p:val>
                                            <p:fltVal val="0"/>
                                          </p:val>
                                        </p:tav>
                                      </p:tavLst>
                                    </p:anim>
                                    <p:anim calcmode="lin" valueType="num">
                                      <p:cBhvr>
                                        <p:cTn id="46" dur="1000"/>
                                        <p:tgtEl>
                                          <p:spTgt spid="27"/>
                                        </p:tgtEl>
                                        <p:attrNameLst>
                                          <p:attrName>style.rotation</p:attrName>
                                        </p:attrNameLst>
                                      </p:cBhvr>
                                      <p:tavLst>
                                        <p:tav tm="0">
                                          <p:val>
                                            <p:fltVal val="0"/>
                                          </p:val>
                                        </p:tav>
                                        <p:tav tm="100000">
                                          <p:val>
                                            <p:fltVal val="90"/>
                                          </p:val>
                                        </p:tav>
                                      </p:tavLst>
                                    </p:anim>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P spid="15" grpId="0" animBg="1"/>
      <p:bldP spid="16" grpId="0" animBg="1"/>
      <p:bldP spid="18" grpId="0" animBg="1"/>
      <p:bldP spid="20" grpId="0" animBg="1"/>
      <p:bldP spid="22"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III</a:t>
            </a:r>
            <a:r>
              <a:rPr lang="en-US" sz="2400" b="1"/>
              <a:t>. </a:t>
            </a:r>
            <a:r>
              <a:rPr kumimoji="0" lang="en-US" sz="2400" b="1" i="0" u="none" strike="noStrike" kern="0" cap="none" spc="0" normalizeH="0" baseline="0" noProof="0">
                <a:ln>
                  <a:noFill/>
                </a:ln>
                <a:solidFill>
                  <a:srgbClr val="000000"/>
                </a:solidFill>
                <a:effectLst/>
                <a:uLnTx/>
                <a:uFillTx/>
                <a:latin typeface="Arial"/>
                <a:cs typeface="Arial"/>
                <a:sym typeface="Arial"/>
              </a:rPr>
              <a:t>MỘT SỐ ACID THÔNG DỤNG</a:t>
            </a:r>
            <a:endParaRPr lang="en-US" sz="2400" b="1" dirty="0"/>
          </a:p>
        </p:txBody>
      </p:sp>
      <p:sp>
        <p:nvSpPr>
          <p:cNvPr id="9" name="TextBox 8">
            <a:extLst>
              <a:ext uri="{FF2B5EF4-FFF2-40B4-BE49-F238E27FC236}">
                <a16:creationId xmlns:a16="http://schemas.microsoft.com/office/drawing/2014/main" id="{E97F2D86-6B41-4C44-A3F7-8AD8E9773042}"/>
              </a:ext>
            </a:extLst>
          </p:cNvPr>
          <p:cNvSpPr txBox="1"/>
          <p:nvPr/>
        </p:nvSpPr>
        <p:spPr>
          <a:xfrm>
            <a:off x="76603" y="652230"/>
            <a:ext cx="3235711" cy="611505"/>
          </a:xfrm>
          <a:prstGeom prst="roundRect">
            <a:avLst>
              <a:gd name="adj" fmla="val 34180"/>
            </a:avLst>
          </a:prstGeom>
          <a:solidFill>
            <a:schemeClr val="tx2">
              <a:lumMod val="25000"/>
              <a:lumOff val="75000"/>
            </a:schemeClr>
          </a:solidFill>
        </p:spPr>
        <p:txBody>
          <a:bodyPr wrap="square" rtlCol="0">
            <a:spAutoFit/>
          </a:bodyPr>
          <a:lstStyle/>
          <a:p>
            <a:pPr algn="ctr"/>
            <a:r>
              <a:rPr lang="en-US" sz="2600">
                <a:solidFill>
                  <a:srgbClr val="263E68"/>
                </a:solidFill>
                <a:latin typeface="Arial" panose="020B0604020202020204" pitchFamily="34" charset="0"/>
                <a:cs typeface="Arial" panose="020B0604020202020204" pitchFamily="34" charset="0"/>
              </a:rPr>
              <a:t>1. Sulfuric acid</a:t>
            </a:r>
            <a:endParaRPr lang="en-US" sz="2600" dirty="0">
              <a:solidFill>
                <a:srgbClr val="263E6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D45D28BF-C1E4-8A94-7BB6-300B31C194A5}"/>
              </a:ext>
            </a:extLst>
          </p:cNvPr>
          <p:cNvPicPr>
            <a:picLocks noChangeAspect="1"/>
          </p:cNvPicPr>
          <p:nvPr/>
        </p:nvPicPr>
        <p:blipFill>
          <a:blip r:embed="rId3"/>
          <a:stretch>
            <a:fillRect/>
          </a:stretch>
        </p:blipFill>
        <p:spPr>
          <a:xfrm>
            <a:off x="3320166" y="705511"/>
            <a:ext cx="5597801" cy="4202607"/>
          </a:xfrm>
          <a:prstGeom prst="rect">
            <a:avLst/>
          </a:prstGeom>
        </p:spPr>
      </p:pic>
    </p:spTree>
    <p:extLst>
      <p:ext uri="{BB962C8B-B14F-4D97-AF65-F5344CB8AC3E}">
        <p14:creationId xmlns:p14="http://schemas.microsoft.com/office/powerpoint/2010/main" val="1561000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III</a:t>
            </a:r>
            <a:r>
              <a:rPr kumimoji="0" lang="en-US" sz="2400" b="1" i="0" u="none" strike="noStrike" kern="0" cap="none" spc="0" normalizeH="0" baseline="0" noProof="0">
                <a:ln>
                  <a:noFill/>
                </a:ln>
                <a:solidFill>
                  <a:srgbClr val="000000"/>
                </a:solidFill>
                <a:effectLst/>
                <a:uLnTx/>
                <a:uFillTx/>
                <a:latin typeface="Arial"/>
                <a:cs typeface="Arial"/>
                <a:sym typeface="Arial"/>
              </a:rPr>
              <a:t>. MỘT SỐ ACID THÔNG DỤNG</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E97F2D86-6B41-4C44-A3F7-8AD8E9773042}"/>
              </a:ext>
            </a:extLst>
          </p:cNvPr>
          <p:cNvSpPr txBox="1"/>
          <p:nvPr/>
        </p:nvSpPr>
        <p:spPr>
          <a:xfrm>
            <a:off x="76603" y="652230"/>
            <a:ext cx="3235711" cy="611505"/>
          </a:xfrm>
          <a:prstGeom prst="roundRect">
            <a:avLst>
              <a:gd name="adj" fmla="val 34180"/>
            </a:avLst>
          </a:prstGeom>
          <a:solidFill>
            <a:schemeClr val="tx2">
              <a:lumMod val="25000"/>
              <a:lumOff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263E68"/>
                </a:solidFill>
                <a:effectLst/>
                <a:uLnTx/>
                <a:uFillTx/>
                <a:latin typeface="Arial" panose="020B0604020202020204" pitchFamily="34" charset="0"/>
                <a:cs typeface="Arial" panose="020B0604020202020204" pitchFamily="34" charset="0"/>
                <a:sym typeface="Arial"/>
              </a:rPr>
              <a:t>2. Hydrochloric</a:t>
            </a:r>
            <a:r>
              <a:rPr kumimoji="0" lang="en-US" sz="2600" b="0" i="0" u="none" strike="noStrike" kern="0" cap="none" spc="0" normalizeH="0" noProof="0">
                <a:ln>
                  <a:noFill/>
                </a:ln>
                <a:solidFill>
                  <a:srgbClr val="263E68"/>
                </a:solidFill>
                <a:effectLst/>
                <a:uLnTx/>
                <a:uFillTx/>
                <a:latin typeface="Arial" panose="020B0604020202020204" pitchFamily="34" charset="0"/>
                <a:cs typeface="Arial" panose="020B0604020202020204" pitchFamily="34" charset="0"/>
                <a:sym typeface="Arial"/>
              </a:rPr>
              <a:t> acid</a:t>
            </a:r>
            <a:endParaRPr kumimoji="0" lang="en-US" sz="2600" b="0" i="0" u="none" strike="noStrike" kern="0" cap="none" spc="0" normalizeH="0" baseline="0" noProof="0" dirty="0">
              <a:ln>
                <a:noFill/>
              </a:ln>
              <a:solidFill>
                <a:srgbClr val="263E68"/>
              </a:solidFill>
              <a:effectLst/>
              <a:uLnTx/>
              <a:uFillTx/>
              <a:latin typeface="Arial" panose="020B0604020202020204" pitchFamily="34" charset="0"/>
              <a:cs typeface="Arial" panose="020B0604020202020204" pitchFamily="34" charset="0"/>
              <a:sym typeface="Arial"/>
            </a:endParaRP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6" name="Picture 5">
            <a:extLst>
              <a:ext uri="{FF2B5EF4-FFF2-40B4-BE49-F238E27FC236}">
                <a16:creationId xmlns:a16="http://schemas.microsoft.com/office/drawing/2014/main" id="{DD3ECACC-2279-E90D-32AF-D83D445DFAD8}"/>
              </a:ext>
            </a:extLst>
          </p:cNvPr>
          <p:cNvPicPr>
            <a:picLocks noChangeAspect="1"/>
          </p:cNvPicPr>
          <p:nvPr/>
        </p:nvPicPr>
        <p:blipFill>
          <a:blip r:embed="rId3"/>
          <a:stretch>
            <a:fillRect/>
          </a:stretch>
        </p:blipFill>
        <p:spPr>
          <a:xfrm>
            <a:off x="712706" y="1564624"/>
            <a:ext cx="7270474" cy="2876550"/>
          </a:xfrm>
          <a:prstGeom prst="rect">
            <a:avLst/>
          </a:prstGeom>
        </p:spPr>
      </p:pic>
    </p:spTree>
    <p:extLst>
      <p:ext uri="{BB962C8B-B14F-4D97-AF65-F5344CB8AC3E}">
        <p14:creationId xmlns:p14="http://schemas.microsoft.com/office/powerpoint/2010/main" val="917783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III</a:t>
            </a:r>
            <a:r>
              <a:rPr kumimoji="0" lang="en-US" sz="2400" b="1" i="0" u="none" strike="noStrike" kern="0" cap="none" spc="0" normalizeH="0" baseline="0" noProof="0">
                <a:ln>
                  <a:noFill/>
                </a:ln>
                <a:solidFill>
                  <a:srgbClr val="000000"/>
                </a:solidFill>
                <a:effectLst/>
                <a:uLnTx/>
                <a:uFillTx/>
                <a:latin typeface="Arial"/>
                <a:cs typeface="Arial"/>
                <a:sym typeface="Arial"/>
              </a:rPr>
              <a:t>. MỘT SỐ ACID THÔNG DỤNG</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E97F2D86-6B41-4C44-A3F7-8AD8E9773042}"/>
              </a:ext>
            </a:extLst>
          </p:cNvPr>
          <p:cNvSpPr txBox="1"/>
          <p:nvPr/>
        </p:nvSpPr>
        <p:spPr>
          <a:xfrm>
            <a:off x="76604" y="652230"/>
            <a:ext cx="2795806" cy="611505"/>
          </a:xfrm>
          <a:prstGeom prst="roundRect">
            <a:avLst>
              <a:gd name="adj" fmla="val 34180"/>
            </a:avLst>
          </a:prstGeom>
          <a:solidFill>
            <a:schemeClr val="tx2">
              <a:lumMod val="25000"/>
              <a:lumOff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a:solidFill>
                  <a:srgbClr val="263E68"/>
                </a:solidFill>
                <a:latin typeface="Arial" panose="020B0604020202020204" pitchFamily="34" charset="0"/>
                <a:cs typeface="Arial" panose="020B0604020202020204" pitchFamily="34" charset="0"/>
              </a:rPr>
              <a:t>3. Acetic acid</a:t>
            </a:r>
            <a:endParaRPr kumimoji="0" lang="en-US" sz="2600" b="0" i="0" u="none" strike="noStrike" kern="0" cap="none" spc="0" normalizeH="0" baseline="0" noProof="0" dirty="0">
              <a:ln>
                <a:noFill/>
              </a:ln>
              <a:solidFill>
                <a:srgbClr val="263E68"/>
              </a:solidFill>
              <a:effectLst/>
              <a:uLnTx/>
              <a:uFillTx/>
              <a:latin typeface="Arial" panose="020B0604020202020204" pitchFamily="34" charset="0"/>
              <a:cs typeface="Arial" panose="020B0604020202020204" pitchFamily="34" charset="0"/>
              <a:sym typeface="Arial"/>
            </a:endParaRP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6" name="Picture 5">
            <a:extLst>
              <a:ext uri="{FF2B5EF4-FFF2-40B4-BE49-F238E27FC236}">
                <a16:creationId xmlns:a16="http://schemas.microsoft.com/office/drawing/2014/main" id="{00113EF5-2AF4-6E35-0581-57E36C2C09F5}"/>
              </a:ext>
            </a:extLst>
          </p:cNvPr>
          <p:cNvPicPr>
            <a:picLocks noChangeAspect="1"/>
          </p:cNvPicPr>
          <p:nvPr/>
        </p:nvPicPr>
        <p:blipFill>
          <a:blip r:embed="rId3"/>
          <a:stretch>
            <a:fillRect/>
          </a:stretch>
        </p:blipFill>
        <p:spPr>
          <a:xfrm>
            <a:off x="2933563" y="565193"/>
            <a:ext cx="6194270" cy="4526959"/>
          </a:xfrm>
          <a:prstGeom prst="rect">
            <a:avLst/>
          </a:prstGeom>
        </p:spPr>
      </p:pic>
    </p:spTree>
    <p:extLst>
      <p:ext uri="{BB962C8B-B14F-4D97-AF65-F5344CB8AC3E}">
        <p14:creationId xmlns:p14="http://schemas.microsoft.com/office/powerpoint/2010/main" val="3662044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grpSp>
        <p:nvGrpSpPr>
          <p:cNvPr id="4559" name="Google Shape;4559;p37"/>
          <p:cNvGrpSpPr/>
          <p:nvPr/>
        </p:nvGrpSpPr>
        <p:grpSpPr>
          <a:xfrm>
            <a:off x="7931801" y="1450891"/>
            <a:ext cx="713956" cy="722911"/>
            <a:chOff x="7931801" y="1450891"/>
            <a:chExt cx="713956" cy="722911"/>
          </a:xfrm>
        </p:grpSpPr>
        <p:sp>
          <p:nvSpPr>
            <p:cNvPr id="4560" name="Google Shape;4560;p37"/>
            <p:cNvSpPr/>
            <p:nvPr/>
          </p:nvSpPr>
          <p:spPr>
            <a:xfrm>
              <a:off x="7941355" y="1459721"/>
              <a:ext cx="695096" cy="705333"/>
            </a:xfrm>
            <a:custGeom>
              <a:avLst/>
              <a:gdLst/>
              <a:ahLst/>
              <a:cxnLst/>
              <a:rect l="l" t="t" r="r" b="b"/>
              <a:pathLst>
                <a:path w="33612" h="34107" extrusionOk="0">
                  <a:moveTo>
                    <a:pt x="19547" y="1"/>
                  </a:moveTo>
                  <a:cubicBezTo>
                    <a:pt x="19547" y="1"/>
                    <a:pt x="18449" y="835"/>
                    <a:pt x="16890" y="2305"/>
                  </a:cubicBezTo>
                  <a:cubicBezTo>
                    <a:pt x="15522" y="3589"/>
                    <a:pt x="14232" y="4950"/>
                    <a:pt x="13032" y="6388"/>
                  </a:cubicBezTo>
                  <a:cubicBezTo>
                    <a:pt x="13032" y="6388"/>
                    <a:pt x="14476" y="9097"/>
                    <a:pt x="12107" y="11196"/>
                  </a:cubicBezTo>
                  <a:cubicBezTo>
                    <a:pt x="11239" y="11963"/>
                    <a:pt x="10357" y="12206"/>
                    <a:pt x="9587" y="12206"/>
                  </a:cubicBezTo>
                  <a:cubicBezTo>
                    <a:pt x="8248" y="12206"/>
                    <a:pt x="7248" y="11472"/>
                    <a:pt x="7248" y="11472"/>
                  </a:cubicBezTo>
                  <a:cubicBezTo>
                    <a:pt x="7248" y="11472"/>
                    <a:pt x="2915" y="14675"/>
                    <a:pt x="1" y="18405"/>
                  </a:cubicBezTo>
                  <a:cubicBezTo>
                    <a:pt x="2472" y="23347"/>
                    <a:pt x="5893" y="27764"/>
                    <a:pt x="10053" y="31397"/>
                  </a:cubicBezTo>
                  <a:cubicBezTo>
                    <a:pt x="11170" y="32373"/>
                    <a:pt x="12345" y="33278"/>
                    <a:pt x="13571" y="34106"/>
                  </a:cubicBezTo>
                  <a:cubicBezTo>
                    <a:pt x="15779" y="32379"/>
                    <a:pt x="17897" y="30537"/>
                    <a:pt x="19919" y="28598"/>
                  </a:cubicBezTo>
                  <a:cubicBezTo>
                    <a:pt x="19194" y="26679"/>
                    <a:pt x="19778" y="24509"/>
                    <a:pt x="21377" y="23219"/>
                  </a:cubicBezTo>
                  <a:cubicBezTo>
                    <a:pt x="22369" y="22373"/>
                    <a:pt x="23314" y="22103"/>
                    <a:pt x="24118" y="22103"/>
                  </a:cubicBezTo>
                  <a:cubicBezTo>
                    <a:pt x="25541" y="22103"/>
                    <a:pt x="26518" y="22949"/>
                    <a:pt x="26518" y="22949"/>
                  </a:cubicBezTo>
                  <a:cubicBezTo>
                    <a:pt x="26518" y="22949"/>
                    <a:pt x="31872" y="18225"/>
                    <a:pt x="33612" y="15394"/>
                  </a:cubicBezTo>
                  <a:cubicBezTo>
                    <a:pt x="33612" y="15394"/>
                    <a:pt x="32167" y="13301"/>
                    <a:pt x="29934" y="10528"/>
                  </a:cubicBezTo>
                  <a:cubicBezTo>
                    <a:pt x="28181" y="8339"/>
                    <a:pt x="26326" y="6240"/>
                    <a:pt x="24362" y="4237"/>
                  </a:cubicBezTo>
                  <a:cubicBezTo>
                    <a:pt x="22866" y="2709"/>
                    <a:pt x="21255" y="1291"/>
                    <a:pt x="195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7"/>
            <p:cNvSpPr/>
            <p:nvPr/>
          </p:nvSpPr>
          <p:spPr>
            <a:xfrm>
              <a:off x="7931801" y="1450891"/>
              <a:ext cx="713956" cy="722911"/>
            </a:xfrm>
            <a:custGeom>
              <a:avLst/>
              <a:gdLst/>
              <a:ahLst/>
              <a:cxnLst/>
              <a:rect l="l" t="t" r="r" b="b"/>
              <a:pathLst>
                <a:path w="34524" h="34957" extrusionOk="0">
                  <a:moveTo>
                    <a:pt x="20016" y="973"/>
                  </a:moveTo>
                  <a:cubicBezTo>
                    <a:pt x="21608" y="2193"/>
                    <a:pt x="23116" y="3528"/>
                    <a:pt x="24522" y="4966"/>
                  </a:cubicBezTo>
                  <a:cubicBezTo>
                    <a:pt x="26473" y="6956"/>
                    <a:pt x="28322" y="9042"/>
                    <a:pt x="30062" y="11225"/>
                  </a:cubicBezTo>
                  <a:cubicBezTo>
                    <a:pt x="31833" y="13420"/>
                    <a:pt x="33124" y="15211"/>
                    <a:pt x="33560" y="15827"/>
                  </a:cubicBezTo>
                  <a:cubicBezTo>
                    <a:pt x="31968" y="18241"/>
                    <a:pt x="27995" y="21887"/>
                    <a:pt x="26948" y="22824"/>
                  </a:cubicBezTo>
                  <a:cubicBezTo>
                    <a:pt x="26513" y="22545"/>
                    <a:pt x="25649" y="22102"/>
                    <a:pt x="24562" y="22102"/>
                  </a:cubicBezTo>
                  <a:cubicBezTo>
                    <a:pt x="23676" y="22102"/>
                    <a:pt x="22641" y="22396"/>
                    <a:pt x="21569" y="23312"/>
                  </a:cubicBezTo>
                  <a:cubicBezTo>
                    <a:pt x="19906" y="24654"/>
                    <a:pt x="19239" y="26868"/>
                    <a:pt x="19887" y="28903"/>
                  </a:cubicBezTo>
                  <a:cubicBezTo>
                    <a:pt x="18013" y="30688"/>
                    <a:pt x="16042" y="32402"/>
                    <a:pt x="14014" y="34000"/>
                  </a:cubicBezTo>
                  <a:cubicBezTo>
                    <a:pt x="12897" y="33230"/>
                    <a:pt x="11825" y="32395"/>
                    <a:pt x="10798" y="31503"/>
                  </a:cubicBezTo>
                  <a:cubicBezTo>
                    <a:pt x="6741" y="27966"/>
                    <a:pt x="3403" y="23678"/>
                    <a:pt x="963" y="18883"/>
                  </a:cubicBezTo>
                  <a:cubicBezTo>
                    <a:pt x="3422" y="15814"/>
                    <a:pt x="6824" y="13118"/>
                    <a:pt x="7729" y="12419"/>
                  </a:cubicBezTo>
                  <a:cubicBezTo>
                    <a:pt x="8153" y="12655"/>
                    <a:pt x="9017" y="13055"/>
                    <a:pt x="10062" y="13055"/>
                  </a:cubicBezTo>
                  <a:cubicBezTo>
                    <a:pt x="10916" y="13055"/>
                    <a:pt x="11892" y="12787"/>
                    <a:pt x="12845" y="11944"/>
                  </a:cubicBezTo>
                  <a:cubicBezTo>
                    <a:pt x="14989" y="10050"/>
                    <a:pt x="14309" y="7681"/>
                    <a:pt x="13988" y="6885"/>
                  </a:cubicBezTo>
                  <a:cubicBezTo>
                    <a:pt x="15131" y="5537"/>
                    <a:pt x="16350" y="4253"/>
                    <a:pt x="17640" y="3047"/>
                  </a:cubicBezTo>
                  <a:cubicBezTo>
                    <a:pt x="18732" y="2020"/>
                    <a:pt x="19605" y="1301"/>
                    <a:pt x="20016" y="973"/>
                  </a:cubicBezTo>
                  <a:close/>
                  <a:moveTo>
                    <a:pt x="20012" y="1"/>
                  </a:moveTo>
                  <a:cubicBezTo>
                    <a:pt x="19921" y="1"/>
                    <a:pt x="19829" y="30"/>
                    <a:pt x="19752" y="87"/>
                  </a:cubicBezTo>
                  <a:cubicBezTo>
                    <a:pt x="19701" y="126"/>
                    <a:pt x="18616" y="954"/>
                    <a:pt x="17056" y="2424"/>
                  </a:cubicBezTo>
                  <a:cubicBezTo>
                    <a:pt x="15676" y="3721"/>
                    <a:pt x="14379" y="5094"/>
                    <a:pt x="13166" y="6539"/>
                  </a:cubicBezTo>
                  <a:cubicBezTo>
                    <a:pt x="13051" y="6673"/>
                    <a:pt x="13031" y="6866"/>
                    <a:pt x="13115" y="7020"/>
                  </a:cubicBezTo>
                  <a:cubicBezTo>
                    <a:pt x="13166" y="7116"/>
                    <a:pt x="14360" y="9466"/>
                    <a:pt x="12280" y="11302"/>
                  </a:cubicBezTo>
                  <a:cubicBezTo>
                    <a:pt x="11505" y="11991"/>
                    <a:pt x="10717" y="12210"/>
                    <a:pt x="10030" y="12210"/>
                  </a:cubicBezTo>
                  <a:cubicBezTo>
                    <a:pt x="8882" y="12210"/>
                    <a:pt x="8016" y="11599"/>
                    <a:pt x="7960" y="11559"/>
                  </a:cubicBezTo>
                  <a:cubicBezTo>
                    <a:pt x="7883" y="11504"/>
                    <a:pt x="7793" y="11477"/>
                    <a:pt x="7704" y="11477"/>
                  </a:cubicBezTo>
                  <a:cubicBezTo>
                    <a:pt x="7615" y="11477"/>
                    <a:pt x="7527" y="11504"/>
                    <a:pt x="7453" y="11559"/>
                  </a:cubicBezTo>
                  <a:cubicBezTo>
                    <a:pt x="7273" y="11693"/>
                    <a:pt x="3043" y="14839"/>
                    <a:pt x="122" y="18568"/>
                  </a:cubicBezTo>
                  <a:cubicBezTo>
                    <a:pt x="20" y="18697"/>
                    <a:pt x="0" y="18876"/>
                    <a:pt x="77" y="19024"/>
                  </a:cubicBezTo>
                  <a:cubicBezTo>
                    <a:pt x="2574" y="24018"/>
                    <a:pt x="6022" y="28480"/>
                    <a:pt x="10233" y="32145"/>
                  </a:cubicBezTo>
                  <a:cubicBezTo>
                    <a:pt x="11362" y="33134"/>
                    <a:pt x="12550" y="34045"/>
                    <a:pt x="13789" y="34886"/>
                  </a:cubicBezTo>
                  <a:cubicBezTo>
                    <a:pt x="13860" y="34931"/>
                    <a:pt x="13949" y="34957"/>
                    <a:pt x="14033" y="34957"/>
                  </a:cubicBezTo>
                  <a:cubicBezTo>
                    <a:pt x="14129" y="34957"/>
                    <a:pt x="14219" y="34925"/>
                    <a:pt x="14296" y="34867"/>
                  </a:cubicBezTo>
                  <a:cubicBezTo>
                    <a:pt x="16511" y="33127"/>
                    <a:pt x="18642" y="31278"/>
                    <a:pt x="20677" y="29327"/>
                  </a:cubicBezTo>
                  <a:cubicBezTo>
                    <a:pt x="20799" y="29211"/>
                    <a:pt x="20837" y="29032"/>
                    <a:pt x="20779" y="28871"/>
                  </a:cubicBezTo>
                  <a:cubicBezTo>
                    <a:pt x="20118" y="27119"/>
                    <a:pt x="20658" y="25142"/>
                    <a:pt x="22115" y="23973"/>
                  </a:cubicBezTo>
                  <a:cubicBezTo>
                    <a:pt x="23018" y="23201"/>
                    <a:pt x="23873" y="22956"/>
                    <a:pt x="24594" y="22956"/>
                  </a:cubicBezTo>
                  <a:cubicBezTo>
                    <a:pt x="25810" y="22956"/>
                    <a:pt x="26648" y="23653"/>
                    <a:pt x="26704" y="23697"/>
                  </a:cubicBezTo>
                  <a:cubicBezTo>
                    <a:pt x="26785" y="23768"/>
                    <a:pt x="26884" y="23803"/>
                    <a:pt x="26984" y="23803"/>
                  </a:cubicBezTo>
                  <a:cubicBezTo>
                    <a:pt x="27083" y="23803"/>
                    <a:pt x="27183" y="23768"/>
                    <a:pt x="27263" y="23697"/>
                  </a:cubicBezTo>
                  <a:cubicBezTo>
                    <a:pt x="27481" y="23505"/>
                    <a:pt x="32687" y="18902"/>
                    <a:pt x="34440" y="16046"/>
                  </a:cubicBezTo>
                  <a:cubicBezTo>
                    <a:pt x="34523" y="15898"/>
                    <a:pt x="34523" y="15718"/>
                    <a:pt x="34427" y="15577"/>
                  </a:cubicBezTo>
                  <a:cubicBezTo>
                    <a:pt x="34414" y="15558"/>
                    <a:pt x="32950" y="13439"/>
                    <a:pt x="30736" y="10692"/>
                  </a:cubicBezTo>
                  <a:cubicBezTo>
                    <a:pt x="28977" y="8490"/>
                    <a:pt x="27102" y="6378"/>
                    <a:pt x="25132" y="4369"/>
                  </a:cubicBezTo>
                  <a:cubicBezTo>
                    <a:pt x="23623" y="2822"/>
                    <a:pt x="21993" y="1390"/>
                    <a:pt x="20266" y="87"/>
                  </a:cubicBezTo>
                  <a:cubicBezTo>
                    <a:pt x="20192" y="30"/>
                    <a:pt x="20102" y="1"/>
                    <a:pt x="20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7"/>
            <p:cNvSpPr/>
            <p:nvPr/>
          </p:nvSpPr>
          <p:spPr>
            <a:xfrm>
              <a:off x="8174336" y="1547343"/>
              <a:ext cx="386054" cy="393623"/>
            </a:xfrm>
            <a:custGeom>
              <a:avLst/>
              <a:gdLst/>
              <a:ahLst/>
              <a:cxnLst/>
              <a:rect l="l" t="t" r="r" b="b"/>
              <a:pathLst>
                <a:path w="18668" h="19034" extrusionOk="0">
                  <a:moveTo>
                    <a:pt x="13064" y="0"/>
                  </a:moveTo>
                  <a:cubicBezTo>
                    <a:pt x="10444" y="2414"/>
                    <a:pt x="3916" y="8557"/>
                    <a:pt x="0" y="13365"/>
                  </a:cubicBezTo>
                  <a:cubicBezTo>
                    <a:pt x="1175" y="14951"/>
                    <a:pt x="2433" y="16466"/>
                    <a:pt x="3775" y="17916"/>
                  </a:cubicBezTo>
                  <a:cubicBezTo>
                    <a:pt x="4147" y="18308"/>
                    <a:pt x="4539" y="18680"/>
                    <a:pt x="4956" y="19033"/>
                  </a:cubicBezTo>
                  <a:cubicBezTo>
                    <a:pt x="4956" y="19033"/>
                    <a:pt x="14739" y="10380"/>
                    <a:pt x="18668" y="6291"/>
                  </a:cubicBezTo>
                  <a:cubicBezTo>
                    <a:pt x="18295" y="5829"/>
                    <a:pt x="17897" y="5341"/>
                    <a:pt x="17467" y="4847"/>
                  </a:cubicBezTo>
                  <a:cubicBezTo>
                    <a:pt x="16158" y="3293"/>
                    <a:pt x="14662" y="1599"/>
                    <a:pt x="13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7"/>
            <p:cNvSpPr/>
            <p:nvPr/>
          </p:nvSpPr>
          <p:spPr>
            <a:xfrm>
              <a:off x="8165567" y="1539381"/>
              <a:ext cx="403591" cy="409547"/>
            </a:xfrm>
            <a:custGeom>
              <a:avLst/>
              <a:gdLst/>
              <a:ahLst/>
              <a:cxnLst/>
              <a:rect l="l" t="t" r="r" b="b"/>
              <a:pathLst>
                <a:path w="19516" h="19804" extrusionOk="0">
                  <a:moveTo>
                    <a:pt x="13475" y="931"/>
                  </a:moveTo>
                  <a:cubicBezTo>
                    <a:pt x="14784" y="2253"/>
                    <a:pt x="16132" y="3749"/>
                    <a:pt x="17596" y="5489"/>
                  </a:cubicBezTo>
                  <a:cubicBezTo>
                    <a:pt x="17936" y="5880"/>
                    <a:pt x="18263" y="6272"/>
                    <a:pt x="18572" y="6650"/>
                  </a:cubicBezTo>
                  <a:cubicBezTo>
                    <a:pt x="14932" y="10393"/>
                    <a:pt x="6908" y="17531"/>
                    <a:pt x="5374" y="18898"/>
                  </a:cubicBezTo>
                  <a:cubicBezTo>
                    <a:pt x="5065" y="18622"/>
                    <a:pt x="4764" y="18333"/>
                    <a:pt x="4488" y="18038"/>
                  </a:cubicBezTo>
                  <a:cubicBezTo>
                    <a:pt x="3223" y="16671"/>
                    <a:pt x="2029" y="15246"/>
                    <a:pt x="912" y="13763"/>
                  </a:cubicBezTo>
                  <a:cubicBezTo>
                    <a:pt x="4732" y="9135"/>
                    <a:pt x="10759" y="3441"/>
                    <a:pt x="13475" y="931"/>
                  </a:cubicBezTo>
                  <a:close/>
                  <a:moveTo>
                    <a:pt x="13484" y="1"/>
                  </a:moveTo>
                  <a:cubicBezTo>
                    <a:pt x="13390" y="1"/>
                    <a:pt x="13296" y="35"/>
                    <a:pt x="13224" y="103"/>
                  </a:cubicBezTo>
                  <a:cubicBezTo>
                    <a:pt x="10605" y="2510"/>
                    <a:pt x="4090" y="8634"/>
                    <a:pt x="116" y="13500"/>
                  </a:cubicBezTo>
                  <a:cubicBezTo>
                    <a:pt x="1" y="13641"/>
                    <a:pt x="1" y="13840"/>
                    <a:pt x="103" y="13981"/>
                  </a:cubicBezTo>
                  <a:cubicBezTo>
                    <a:pt x="1291" y="15580"/>
                    <a:pt x="2562" y="17107"/>
                    <a:pt x="3916" y="18571"/>
                  </a:cubicBezTo>
                  <a:cubicBezTo>
                    <a:pt x="4295" y="18975"/>
                    <a:pt x="4700" y="19354"/>
                    <a:pt x="5123" y="19714"/>
                  </a:cubicBezTo>
                  <a:cubicBezTo>
                    <a:pt x="5194" y="19771"/>
                    <a:pt x="5284" y="19803"/>
                    <a:pt x="5380" y="19803"/>
                  </a:cubicBezTo>
                  <a:cubicBezTo>
                    <a:pt x="5470" y="19803"/>
                    <a:pt x="5566" y="19771"/>
                    <a:pt x="5637" y="19707"/>
                  </a:cubicBezTo>
                  <a:cubicBezTo>
                    <a:pt x="5733" y="19624"/>
                    <a:pt x="15477" y="10996"/>
                    <a:pt x="19374" y="6946"/>
                  </a:cubicBezTo>
                  <a:cubicBezTo>
                    <a:pt x="19509" y="6804"/>
                    <a:pt x="19515" y="6586"/>
                    <a:pt x="19393" y="6432"/>
                  </a:cubicBezTo>
                  <a:cubicBezTo>
                    <a:pt x="19021" y="5970"/>
                    <a:pt x="18616" y="5469"/>
                    <a:pt x="18186" y="4981"/>
                  </a:cubicBezTo>
                  <a:cubicBezTo>
                    <a:pt x="16614" y="3113"/>
                    <a:pt x="15169" y="1521"/>
                    <a:pt x="13764" y="116"/>
                  </a:cubicBezTo>
                  <a:cubicBezTo>
                    <a:pt x="13687" y="39"/>
                    <a:pt x="13585" y="1"/>
                    <a:pt x="13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7"/>
            <p:cNvSpPr/>
            <p:nvPr/>
          </p:nvSpPr>
          <p:spPr>
            <a:xfrm>
              <a:off x="8332310" y="1704035"/>
              <a:ext cx="55071" cy="45599"/>
            </a:xfrm>
            <a:custGeom>
              <a:avLst/>
              <a:gdLst/>
              <a:ahLst/>
              <a:cxnLst/>
              <a:rect l="l" t="t" r="r" b="b"/>
              <a:pathLst>
                <a:path w="2663" h="2205" extrusionOk="0">
                  <a:moveTo>
                    <a:pt x="1407" y="1"/>
                  </a:moveTo>
                  <a:cubicBezTo>
                    <a:pt x="1315" y="1"/>
                    <a:pt x="1223" y="12"/>
                    <a:pt x="1130" y="36"/>
                  </a:cubicBezTo>
                  <a:cubicBezTo>
                    <a:pt x="186" y="274"/>
                    <a:pt x="0" y="1545"/>
                    <a:pt x="841" y="2046"/>
                  </a:cubicBezTo>
                  <a:cubicBezTo>
                    <a:pt x="1026" y="2155"/>
                    <a:pt x="1220" y="2204"/>
                    <a:pt x="1407" y="2204"/>
                  </a:cubicBezTo>
                  <a:cubicBezTo>
                    <a:pt x="2076" y="2204"/>
                    <a:pt x="2662" y="1575"/>
                    <a:pt x="2472" y="832"/>
                  </a:cubicBezTo>
                  <a:cubicBezTo>
                    <a:pt x="2347" y="334"/>
                    <a:pt x="1899" y="1"/>
                    <a:pt x="1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7"/>
            <p:cNvSpPr/>
            <p:nvPr/>
          </p:nvSpPr>
          <p:spPr>
            <a:xfrm>
              <a:off x="8252382" y="1647558"/>
              <a:ext cx="308008" cy="293408"/>
            </a:xfrm>
            <a:custGeom>
              <a:avLst/>
              <a:gdLst/>
              <a:ahLst/>
              <a:cxnLst/>
              <a:rect l="l" t="t" r="r" b="b"/>
              <a:pathLst>
                <a:path w="14894" h="14188" extrusionOk="0">
                  <a:moveTo>
                    <a:pt x="13687" y="1"/>
                  </a:moveTo>
                  <a:cubicBezTo>
                    <a:pt x="11909" y="2832"/>
                    <a:pt x="1" y="13070"/>
                    <a:pt x="1" y="13070"/>
                  </a:cubicBezTo>
                  <a:cubicBezTo>
                    <a:pt x="373" y="13462"/>
                    <a:pt x="765" y="13834"/>
                    <a:pt x="1182" y="14187"/>
                  </a:cubicBezTo>
                  <a:cubicBezTo>
                    <a:pt x="1182" y="14187"/>
                    <a:pt x="10965" y="5534"/>
                    <a:pt x="14894" y="1445"/>
                  </a:cubicBezTo>
                  <a:cubicBezTo>
                    <a:pt x="14521" y="983"/>
                    <a:pt x="14123" y="495"/>
                    <a:pt x="13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7"/>
            <p:cNvSpPr/>
            <p:nvPr/>
          </p:nvSpPr>
          <p:spPr>
            <a:xfrm>
              <a:off x="8243366" y="1639472"/>
              <a:ext cx="325793" cy="309456"/>
            </a:xfrm>
            <a:custGeom>
              <a:avLst/>
              <a:gdLst/>
              <a:ahLst/>
              <a:cxnLst/>
              <a:rect l="l" t="t" r="r" b="b"/>
              <a:pathLst>
                <a:path w="15754" h="14964" extrusionOk="0">
                  <a:moveTo>
                    <a:pt x="14155" y="1021"/>
                  </a:moveTo>
                  <a:cubicBezTo>
                    <a:pt x="14379" y="1290"/>
                    <a:pt x="14598" y="1554"/>
                    <a:pt x="14810" y="1810"/>
                  </a:cubicBezTo>
                  <a:cubicBezTo>
                    <a:pt x="11170" y="5553"/>
                    <a:pt x="3146" y="12691"/>
                    <a:pt x="1612" y="14058"/>
                  </a:cubicBezTo>
                  <a:cubicBezTo>
                    <a:pt x="1406" y="13872"/>
                    <a:pt x="1201" y="13680"/>
                    <a:pt x="1002" y="13487"/>
                  </a:cubicBezTo>
                  <a:cubicBezTo>
                    <a:pt x="2844" y="11895"/>
                    <a:pt x="11863" y="4044"/>
                    <a:pt x="14155" y="1021"/>
                  </a:cubicBezTo>
                  <a:close/>
                  <a:moveTo>
                    <a:pt x="14124" y="1"/>
                  </a:moveTo>
                  <a:cubicBezTo>
                    <a:pt x="13996" y="1"/>
                    <a:pt x="13869" y="64"/>
                    <a:pt x="13795" y="186"/>
                  </a:cubicBezTo>
                  <a:cubicBezTo>
                    <a:pt x="12069" y="2934"/>
                    <a:pt x="302" y="13063"/>
                    <a:pt x="180" y="13166"/>
                  </a:cubicBezTo>
                  <a:cubicBezTo>
                    <a:pt x="13" y="13314"/>
                    <a:pt x="0" y="13571"/>
                    <a:pt x="154" y="13731"/>
                  </a:cubicBezTo>
                  <a:cubicBezTo>
                    <a:pt x="533" y="14135"/>
                    <a:pt x="938" y="14514"/>
                    <a:pt x="1361" y="14874"/>
                  </a:cubicBezTo>
                  <a:cubicBezTo>
                    <a:pt x="1432" y="14931"/>
                    <a:pt x="1522" y="14963"/>
                    <a:pt x="1618" y="14963"/>
                  </a:cubicBezTo>
                  <a:cubicBezTo>
                    <a:pt x="1708" y="14963"/>
                    <a:pt x="1804" y="14931"/>
                    <a:pt x="1875" y="14867"/>
                  </a:cubicBezTo>
                  <a:cubicBezTo>
                    <a:pt x="1971" y="14784"/>
                    <a:pt x="11715" y="6156"/>
                    <a:pt x="15612" y="2106"/>
                  </a:cubicBezTo>
                  <a:cubicBezTo>
                    <a:pt x="15747" y="1964"/>
                    <a:pt x="15753" y="1746"/>
                    <a:pt x="15631" y="1592"/>
                  </a:cubicBezTo>
                  <a:cubicBezTo>
                    <a:pt x="15259" y="1130"/>
                    <a:pt x="14854" y="629"/>
                    <a:pt x="14418" y="135"/>
                  </a:cubicBezTo>
                  <a:cubicBezTo>
                    <a:pt x="14339" y="45"/>
                    <a:pt x="14231" y="1"/>
                    <a:pt x="14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7"/>
            <p:cNvSpPr/>
            <p:nvPr/>
          </p:nvSpPr>
          <p:spPr>
            <a:xfrm>
              <a:off x="8149251" y="1459845"/>
              <a:ext cx="487200" cy="705209"/>
            </a:xfrm>
            <a:custGeom>
              <a:avLst/>
              <a:gdLst/>
              <a:ahLst/>
              <a:cxnLst/>
              <a:rect l="l" t="t" r="r" b="b"/>
              <a:pathLst>
                <a:path w="23559" h="34101" extrusionOk="0">
                  <a:moveTo>
                    <a:pt x="9475" y="1"/>
                  </a:moveTo>
                  <a:cubicBezTo>
                    <a:pt x="9475" y="1"/>
                    <a:pt x="8377" y="835"/>
                    <a:pt x="6817" y="2305"/>
                  </a:cubicBezTo>
                  <a:cubicBezTo>
                    <a:pt x="7947" y="3146"/>
                    <a:pt x="9006" y="4084"/>
                    <a:pt x="9982" y="5104"/>
                  </a:cubicBezTo>
                  <a:cubicBezTo>
                    <a:pt x="13050" y="8378"/>
                    <a:pt x="15426" y="12236"/>
                    <a:pt x="16960" y="16454"/>
                  </a:cubicBezTo>
                  <a:cubicBezTo>
                    <a:pt x="17306" y="17397"/>
                    <a:pt x="17512" y="18649"/>
                    <a:pt x="16690" y="19214"/>
                  </a:cubicBezTo>
                  <a:cubicBezTo>
                    <a:pt x="16428" y="19394"/>
                    <a:pt x="16123" y="19455"/>
                    <a:pt x="15805" y="19455"/>
                  </a:cubicBezTo>
                  <a:cubicBezTo>
                    <a:pt x="15455" y="19455"/>
                    <a:pt x="15088" y="19381"/>
                    <a:pt x="14745" y="19310"/>
                  </a:cubicBezTo>
                  <a:cubicBezTo>
                    <a:pt x="13895" y="19134"/>
                    <a:pt x="13017" y="19007"/>
                    <a:pt x="12147" y="19007"/>
                  </a:cubicBezTo>
                  <a:cubicBezTo>
                    <a:pt x="11461" y="19007"/>
                    <a:pt x="10780" y="19086"/>
                    <a:pt x="10123" y="19284"/>
                  </a:cubicBezTo>
                  <a:cubicBezTo>
                    <a:pt x="8628" y="19734"/>
                    <a:pt x="7273" y="20908"/>
                    <a:pt x="6991" y="22436"/>
                  </a:cubicBezTo>
                  <a:cubicBezTo>
                    <a:pt x="6875" y="23149"/>
                    <a:pt x="6965" y="23881"/>
                    <a:pt x="6875" y="24606"/>
                  </a:cubicBezTo>
                  <a:cubicBezTo>
                    <a:pt x="6644" y="26609"/>
                    <a:pt x="5033" y="28169"/>
                    <a:pt x="3357" y="29279"/>
                  </a:cubicBezTo>
                  <a:cubicBezTo>
                    <a:pt x="2260" y="30005"/>
                    <a:pt x="1072" y="30627"/>
                    <a:pt x="0" y="31391"/>
                  </a:cubicBezTo>
                  <a:cubicBezTo>
                    <a:pt x="1117" y="32367"/>
                    <a:pt x="2292" y="33272"/>
                    <a:pt x="3518" y="34100"/>
                  </a:cubicBezTo>
                  <a:cubicBezTo>
                    <a:pt x="5726" y="32373"/>
                    <a:pt x="7844" y="30531"/>
                    <a:pt x="9866" y="28592"/>
                  </a:cubicBezTo>
                  <a:cubicBezTo>
                    <a:pt x="9141" y="26673"/>
                    <a:pt x="9725" y="24503"/>
                    <a:pt x="11324" y="23213"/>
                  </a:cubicBezTo>
                  <a:cubicBezTo>
                    <a:pt x="12316" y="22367"/>
                    <a:pt x="13261" y="22097"/>
                    <a:pt x="14065" y="22097"/>
                  </a:cubicBezTo>
                  <a:cubicBezTo>
                    <a:pt x="15488" y="22097"/>
                    <a:pt x="16465" y="22943"/>
                    <a:pt x="16465" y="22943"/>
                  </a:cubicBezTo>
                  <a:cubicBezTo>
                    <a:pt x="16465" y="22943"/>
                    <a:pt x="21819" y="18219"/>
                    <a:pt x="23559" y="15388"/>
                  </a:cubicBezTo>
                  <a:cubicBezTo>
                    <a:pt x="23559" y="15388"/>
                    <a:pt x="22114" y="13295"/>
                    <a:pt x="19861" y="10529"/>
                  </a:cubicBezTo>
                  <a:cubicBezTo>
                    <a:pt x="18109" y="8333"/>
                    <a:pt x="16254" y="6234"/>
                    <a:pt x="14289" y="4231"/>
                  </a:cubicBezTo>
                  <a:cubicBezTo>
                    <a:pt x="12794" y="2703"/>
                    <a:pt x="11182" y="1291"/>
                    <a:pt x="9475"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7"/>
            <p:cNvSpPr/>
            <p:nvPr/>
          </p:nvSpPr>
          <p:spPr>
            <a:xfrm>
              <a:off x="8005277" y="1879463"/>
              <a:ext cx="199603" cy="202933"/>
            </a:xfrm>
            <a:custGeom>
              <a:avLst/>
              <a:gdLst/>
              <a:ahLst/>
              <a:cxnLst/>
              <a:rect l="l" t="t" r="r" b="b"/>
              <a:pathLst>
                <a:path w="9652" h="9813" extrusionOk="0">
                  <a:moveTo>
                    <a:pt x="75" y="0"/>
                  </a:moveTo>
                  <a:cubicBezTo>
                    <a:pt x="27" y="0"/>
                    <a:pt x="0" y="16"/>
                    <a:pt x="4" y="33"/>
                  </a:cubicBezTo>
                  <a:cubicBezTo>
                    <a:pt x="16" y="72"/>
                    <a:pt x="100" y="65"/>
                    <a:pt x="190" y="123"/>
                  </a:cubicBezTo>
                  <a:cubicBezTo>
                    <a:pt x="389" y="303"/>
                    <a:pt x="543" y="521"/>
                    <a:pt x="652" y="765"/>
                  </a:cubicBezTo>
                  <a:cubicBezTo>
                    <a:pt x="780" y="1009"/>
                    <a:pt x="928" y="1247"/>
                    <a:pt x="1082" y="1478"/>
                  </a:cubicBezTo>
                  <a:cubicBezTo>
                    <a:pt x="1384" y="1946"/>
                    <a:pt x="1718" y="2428"/>
                    <a:pt x="2058" y="2851"/>
                  </a:cubicBezTo>
                  <a:cubicBezTo>
                    <a:pt x="2745" y="3744"/>
                    <a:pt x="3476" y="4604"/>
                    <a:pt x="4253" y="5419"/>
                  </a:cubicBezTo>
                  <a:cubicBezTo>
                    <a:pt x="5036" y="6228"/>
                    <a:pt x="5852" y="6998"/>
                    <a:pt x="6673" y="7756"/>
                  </a:cubicBezTo>
                  <a:lnTo>
                    <a:pt x="7931" y="8866"/>
                  </a:lnTo>
                  <a:cubicBezTo>
                    <a:pt x="8329" y="9290"/>
                    <a:pt x="8824" y="9604"/>
                    <a:pt x="9369" y="9797"/>
                  </a:cubicBezTo>
                  <a:cubicBezTo>
                    <a:pt x="9416" y="9808"/>
                    <a:pt x="9461" y="9813"/>
                    <a:pt x="9501" y="9813"/>
                  </a:cubicBezTo>
                  <a:cubicBezTo>
                    <a:pt x="9580" y="9813"/>
                    <a:pt x="9637" y="9793"/>
                    <a:pt x="9645" y="9758"/>
                  </a:cubicBezTo>
                  <a:cubicBezTo>
                    <a:pt x="9652" y="9707"/>
                    <a:pt x="9549" y="9662"/>
                    <a:pt x="9414" y="9624"/>
                  </a:cubicBezTo>
                  <a:cubicBezTo>
                    <a:pt x="8920" y="9399"/>
                    <a:pt x="8483" y="9065"/>
                    <a:pt x="8130" y="8654"/>
                  </a:cubicBezTo>
                  <a:lnTo>
                    <a:pt x="6930" y="7480"/>
                  </a:lnTo>
                  <a:cubicBezTo>
                    <a:pt x="6121" y="6709"/>
                    <a:pt x="5338" y="5913"/>
                    <a:pt x="4555" y="5124"/>
                  </a:cubicBezTo>
                  <a:cubicBezTo>
                    <a:pt x="3778" y="4328"/>
                    <a:pt x="3021" y="3513"/>
                    <a:pt x="2308" y="2659"/>
                  </a:cubicBezTo>
                  <a:cubicBezTo>
                    <a:pt x="1962" y="2229"/>
                    <a:pt x="1608" y="1799"/>
                    <a:pt x="1281" y="1375"/>
                  </a:cubicBezTo>
                  <a:cubicBezTo>
                    <a:pt x="1114" y="1150"/>
                    <a:pt x="947" y="926"/>
                    <a:pt x="793" y="701"/>
                  </a:cubicBezTo>
                  <a:lnTo>
                    <a:pt x="549" y="354"/>
                  </a:lnTo>
                  <a:cubicBezTo>
                    <a:pt x="466" y="226"/>
                    <a:pt x="357" y="117"/>
                    <a:pt x="228" y="40"/>
                  </a:cubicBezTo>
                  <a:cubicBezTo>
                    <a:pt x="167" y="11"/>
                    <a:pt x="114"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7"/>
            <p:cNvSpPr/>
            <p:nvPr/>
          </p:nvSpPr>
          <p:spPr>
            <a:xfrm>
              <a:off x="7993799" y="1754763"/>
              <a:ext cx="115643" cy="84974"/>
            </a:xfrm>
            <a:custGeom>
              <a:avLst/>
              <a:gdLst/>
              <a:ahLst/>
              <a:cxnLst/>
              <a:rect l="l" t="t" r="r" b="b"/>
              <a:pathLst>
                <a:path w="5592" h="4109" extrusionOk="0">
                  <a:moveTo>
                    <a:pt x="5510" y="0"/>
                  </a:moveTo>
                  <a:cubicBezTo>
                    <a:pt x="5482" y="0"/>
                    <a:pt x="5450" y="10"/>
                    <a:pt x="5418" y="29"/>
                  </a:cubicBezTo>
                  <a:lnTo>
                    <a:pt x="4051" y="979"/>
                  </a:lnTo>
                  <a:lnTo>
                    <a:pt x="2709" y="1949"/>
                  </a:lnTo>
                  <a:lnTo>
                    <a:pt x="1387" y="2944"/>
                  </a:lnTo>
                  <a:lnTo>
                    <a:pt x="71" y="3951"/>
                  </a:lnTo>
                  <a:cubicBezTo>
                    <a:pt x="26" y="3977"/>
                    <a:pt x="0" y="4028"/>
                    <a:pt x="13" y="4080"/>
                  </a:cubicBezTo>
                  <a:cubicBezTo>
                    <a:pt x="23" y="4099"/>
                    <a:pt x="40" y="4109"/>
                    <a:pt x="63" y="4109"/>
                  </a:cubicBezTo>
                  <a:cubicBezTo>
                    <a:pt x="85" y="4109"/>
                    <a:pt x="113" y="4099"/>
                    <a:pt x="141" y="4080"/>
                  </a:cubicBezTo>
                  <a:cubicBezTo>
                    <a:pt x="623" y="3797"/>
                    <a:pt x="1104" y="3521"/>
                    <a:pt x="1573" y="3226"/>
                  </a:cubicBezTo>
                  <a:cubicBezTo>
                    <a:pt x="2041" y="2924"/>
                    <a:pt x="2497" y="2629"/>
                    <a:pt x="2959" y="2295"/>
                  </a:cubicBezTo>
                  <a:cubicBezTo>
                    <a:pt x="3422" y="1968"/>
                    <a:pt x="3845" y="1640"/>
                    <a:pt x="4275" y="1281"/>
                  </a:cubicBezTo>
                  <a:cubicBezTo>
                    <a:pt x="4712" y="928"/>
                    <a:pt x="5123" y="562"/>
                    <a:pt x="5527" y="177"/>
                  </a:cubicBezTo>
                  <a:cubicBezTo>
                    <a:pt x="5572" y="145"/>
                    <a:pt x="5591" y="87"/>
                    <a:pt x="5578" y="29"/>
                  </a:cubicBezTo>
                  <a:cubicBezTo>
                    <a:pt x="5562" y="10"/>
                    <a:pt x="5538" y="0"/>
                    <a:pt x="5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7"/>
            <p:cNvSpPr/>
            <p:nvPr/>
          </p:nvSpPr>
          <p:spPr>
            <a:xfrm>
              <a:off x="8489085" y="1791780"/>
              <a:ext cx="86049" cy="100257"/>
            </a:xfrm>
            <a:custGeom>
              <a:avLst/>
              <a:gdLst/>
              <a:ahLst/>
              <a:cxnLst/>
              <a:rect l="l" t="t" r="r" b="b"/>
              <a:pathLst>
                <a:path w="4161" h="4848" extrusionOk="0">
                  <a:moveTo>
                    <a:pt x="4087" y="1"/>
                  </a:moveTo>
                  <a:cubicBezTo>
                    <a:pt x="4051" y="1"/>
                    <a:pt x="4009" y="26"/>
                    <a:pt x="3980" y="69"/>
                  </a:cubicBezTo>
                  <a:cubicBezTo>
                    <a:pt x="3698" y="499"/>
                    <a:pt x="3396" y="910"/>
                    <a:pt x="3101" y="1314"/>
                  </a:cubicBezTo>
                  <a:cubicBezTo>
                    <a:pt x="2806" y="1718"/>
                    <a:pt x="2478" y="2104"/>
                    <a:pt x="2164" y="2502"/>
                  </a:cubicBezTo>
                  <a:cubicBezTo>
                    <a:pt x="1843" y="2893"/>
                    <a:pt x="1509" y="3272"/>
                    <a:pt x="1156" y="3644"/>
                  </a:cubicBezTo>
                  <a:cubicBezTo>
                    <a:pt x="809" y="4010"/>
                    <a:pt x="450" y="4370"/>
                    <a:pt x="71" y="4716"/>
                  </a:cubicBezTo>
                  <a:cubicBezTo>
                    <a:pt x="32" y="4748"/>
                    <a:pt x="0" y="4787"/>
                    <a:pt x="20" y="4825"/>
                  </a:cubicBezTo>
                  <a:cubicBezTo>
                    <a:pt x="26" y="4841"/>
                    <a:pt x="42" y="4847"/>
                    <a:pt x="62" y="4847"/>
                  </a:cubicBezTo>
                  <a:cubicBezTo>
                    <a:pt x="84" y="4847"/>
                    <a:pt x="111" y="4839"/>
                    <a:pt x="135" y="4825"/>
                  </a:cubicBezTo>
                  <a:cubicBezTo>
                    <a:pt x="572" y="4536"/>
                    <a:pt x="983" y="4222"/>
                    <a:pt x="1374" y="3882"/>
                  </a:cubicBezTo>
                  <a:cubicBezTo>
                    <a:pt x="1759" y="3535"/>
                    <a:pt x="2125" y="3169"/>
                    <a:pt x="2472" y="2778"/>
                  </a:cubicBezTo>
                  <a:cubicBezTo>
                    <a:pt x="2799" y="2380"/>
                    <a:pt x="3114" y="1962"/>
                    <a:pt x="3396" y="1526"/>
                  </a:cubicBezTo>
                  <a:cubicBezTo>
                    <a:pt x="3666" y="1089"/>
                    <a:pt x="3910" y="627"/>
                    <a:pt x="4122" y="159"/>
                  </a:cubicBezTo>
                  <a:cubicBezTo>
                    <a:pt x="4160" y="114"/>
                    <a:pt x="4160" y="56"/>
                    <a:pt x="4122" y="11"/>
                  </a:cubicBezTo>
                  <a:cubicBezTo>
                    <a:pt x="4111" y="4"/>
                    <a:pt x="4099" y="1"/>
                    <a:pt x="4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7"/>
            <p:cNvSpPr/>
            <p:nvPr/>
          </p:nvSpPr>
          <p:spPr>
            <a:xfrm>
              <a:off x="8493862" y="1754990"/>
              <a:ext cx="74365" cy="78170"/>
            </a:xfrm>
            <a:custGeom>
              <a:avLst/>
              <a:gdLst/>
              <a:ahLst/>
              <a:cxnLst/>
              <a:rect l="l" t="t" r="r" b="b"/>
              <a:pathLst>
                <a:path w="3596" h="3780" extrusionOk="0">
                  <a:moveTo>
                    <a:pt x="3496" y="1"/>
                  </a:moveTo>
                  <a:cubicBezTo>
                    <a:pt x="3472" y="1"/>
                    <a:pt x="3448" y="9"/>
                    <a:pt x="3428" y="25"/>
                  </a:cubicBezTo>
                  <a:lnTo>
                    <a:pt x="2613" y="943"/>
                  </a:lnTo>
                  <a:cubicBezTo>
                    <a:pt x="2343" y="1257"/>
                    <a:pt x="2087" y="1546"/>
                    <a:pt x="1791" y="1854"/>
                  </a:cubicBezTo>
                  <a:cubicBezTo>
                    <a:pt x="1496" y="2162"/>
                    <a:pt x="1207" y="2464"/>
                    <a:pt x="931" y="2746"/>
                  </a:cubicBezTo>
                  <a:cubicBezTo>
                    <a:pt x="655" y="3022"/>
                    <a:pt x="373" y="3318"/>
                    <a:pt x="77" y="3607"/>
                  </a:cubicBezTo>
                  <a:cubicBezTo>
                    <a:pt x="58" y="3607"/>
                    <a:pt x="45" y="3619"/>
                    <a:pt x="33" y="3632"/>
                  </a:cubicBezTo>
                  <a:cubicBezTo>
                    <a:pt x="0" y="3671"/>
                    <a:pt x="7" y="3729"/>
                    <a:pt x="45" y="3761"/>
                  </a:cubicBezTo>
                  <a:cubicBezTo>
                    <a:pt x="58" y="3773"/>
                    <a:pt x="77" y="3780"/>
                    <a:pt x="97" y="3780"/>
                  </a:cubicBezTo>
                  <a:cubicBezTo>
                    <a:pt x="116" y="3780"/>
                    <a:pt x="135" y="3773"/>
                    <a:pt x="148" y="3761"/>
                  </a:cubicBezTo>
                  <a:cubicBezTo>
                    <a:pt x="501" y="3536"/>
                    <a:pt x="841" y="3292"/>
                    <a:pt x="1169" y="3029"/>
                  </a:cubicBezTo>
                  <a:cubicBezTo>
                    <a:pt x="1490" y="2759"/>
                    <a:pt x="1798" y="2470"/>
                    <a:pt x="2087" y="2169"/>
                  </a:cubicBezTo>
                  <a:cubicBezTo>
                    <a:pt x="2369" y="1861"/>
                    <a:pt x="2639" y="1540"/>
                    <a:pt x="2889" y="1206"/>
                  </a:cubicBezTo>
                  <a:cubicBezTo>
                    <a:pt x="3139" y="872"/>
                    <a:pt x="3364" y="519"/>
                    <a:pt x="3563" y="147"/>
                  </a:cubicBezTo>
                  <a:cubicBezTo>
                    <a:pt x="3595" y="115"/>
                    <a:pt x="3595" y="57"/>
                    <a:pt x="3563" y="25"/>
                  </a:cubicBezTo>
                  <a:cubicBezTo>
                    <a:pt x="3544" y="9"/>
                    <a:pt x="3520" y="1"/>
                    <a:pt x="3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7"/>
            <p:cNvSpPr/>
            <p:nvPr/>
          </p:nvSpPr>
          <p:spPr>
            <a:xfrm>
              <a:off x="8219067" y="1640878"/>
              <a:ext cx="182294" cy="179585"/>
            </a:xfrm>
            <a:custGeom>
              <a:avLst/>
              <a:gdLst/>
              <a:ahLst/>
              <a:cxnLst/>
              <a:rect l="l" t="t" r="r" b="b"/>
              <a:pathLst>
                <a:path w="8815" h="8684" extrusionOk="0">
                  <a:moveTo>
                    <a:pt x="8754" y="1"/>
                  </a:moveTo>
                  <a:cubicBezTo>
                    <a:pt x="8709" y="1"/>
                    <a:pt x="8633" y="39"/>
                    <a:pt x="8557" y="106"/>
                  </a:cubicBezTo>
                  <a:cubicBezTo>
                    <a:pt x="7806" y="754"/>
                    <a:pt x="7055" y="1415"/>
                    <a:pt x="6336" y="2095"/>
                  </a:cubicBezTo>
                  <a:cubicBezTo>
                    <a:pt x="5617" y="2770"/>
                    <a:pt x="4899" y="3444"/>
                    <a:pt x="4199" y="4156"/>
                  </a:cubicBezTo>
                  <a:cubicBezTo>
                    <a:pt x="3493" y="4869"/>
                    <a:pt x="2793" y="5575"/>
                    <a:pt x="2119" y="6300"/>
                  </a:cubicBezTo>
                  <a:cubicBezTo>
                    <a:pt x="1439" y="7019"/>
                    <a:pt x="777" y="7757"/>
                    <a:pt x="110" y="8502"/>
                  </a:cubicBezTo>
                  <a:cubicBezTo>
                    <a:pt x="46" y="8573"/>
                    <a:pt x="1" y="8643"/>
                    <a:pt x="26" y="8675"/>
                  </a:cubicBezTo>
                  <a:cubicBezTo>
                    <a:pt x="30" y="8681"/>
                    <a:pt x="37" y="8683"/>
                    <a:pt x="46" y="8683"/>
                  </a:cubicBezTo>
                  <a:cubicBezTo>
                    <a:pt x="80" y="8683"/>
                    <a:pt x="145" y="8646"/>
                    <a:pt x="206" y="8585"/>
                  </a:cubicBezTo>
                  <a:lnTo>
                    <a:pt x="2350" y="6531"/>
                  </a:lnTo>
                  <a:lnTo>
                    <a:pt x="4494" y="4464"/>
                  </a:lnTo>
                  <a:lnTo>
                    <a:pt x="6593" y="2365"/>
                  </a:lnTo>
                  <a:lnTo>
                    <a:pt x="8686" y="240"/>
                  </a:lnTo>
                  <a:cubicBezTo>
                    <a:pt x="8769" y="150"/>
                    <a:pt x="8814" y="54"/>
                    <a:pt x="8789" y="16"/>
                  </a:cubicBezTo>
                  <a:cubicBezTo>
                    <a:pt x="8782" y="6"/>
                    <a:pt x="8770" y="1"/>
                    <a:pt x="8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7"/>
            <p:cNvSpPr/>
            <p:nvPr/>
          </p:nvSpPr>
          <p:spPr>
            <a:xfrm>
              <a:off x="8413148" y="1636846"/>
              <a:ext cx="58297" cy="62288"/>
            </a:xfrm>
            <a:custGeom>
              <a:avLst/>
              <a:gdLst/>
              <a:ahLst/>
              <a:cxnLst/>
              <a:rect l="l" t="t" r="r" b="b"/>
              <a:pathLst>
                <a:path w="2819" h="3012" extrusionOk="0">
                  <a:moveTo>
                    <a:pt x="2730" y="0"/>
                  </a:moveTo>
                  <a:cubicBezTo>
                    <a:pt x="2708" y="0"/>
                    <a:pt x="2687" y="8"/>
                    <a:pt x="2671" y="24"/>
                  </a:cubicBezTo>
                  <a:cubicBezTo>
                    <a:pt x="2414" y="249"/>
                    <a:pt x="2164" y="448"/>
                    <a:pt x="1933" y="679"/>
                  </a:cubicBezTo>
                  <a:cubicBezTo>
                    <a:pt x="1695" y="898"/>
                    <a:pt x="1464" y="1129"/>
                    <a:pt x="1246" y="1373"/>
                  </a:cubicBezTo>
                  <a:cubicBezTo>
                    <a:pt x="1040" y="1623"/>
                    <a:pt x="816" y="1873"/>
                    <a:pt x="610" y="2124"/>
                  </a:cubicBezTo>
                  <a:cubicBezTo>
                    <a:pt x="411" y="2380"/>
                    <a:pt x="212" y="2644"/>
                    <a:pt x="20" y="2907"/>
                  </a:cubicBezTo>
                  <a:cubicBezTo>
                    <a:pt x="1" y="2932"/>
                    <a:pt x="1" y="2965"/>
                    <a:pt x="13" y="2997"/>
                  </a:cubicBezTo>
                  <a:cubicBezTo>
                    <a:pt x="26" y="3006"/>
                    <a:pt x="42" y="3011"/>
                    <a:pt x="59" y="3011"/>
                  </a:cubicBezTo>
                  <a:cubicBezTo>
                    <a:pt x="76" y="3011"/>
                    <a:pt x="94" y="3006"/>
                    <a:pt x="110" y="2997"/>
                  </a:cubicBezTo>
                  <a:cubicBezTo>
                    <a:pt x="360" y="2772"/>
                    <a:pt x="610" y="2567"/>
                    <a:pt x="848" y="2342"/>
                  </a:cubicBezTo>
                  <a:cubicBezTo>
                    <a:pt x="1085" y="2117"/>
                    <a:pt x="1329" y="1899"/>
                    <a:pt x="1548" y="1655"/>
                  </a:cubicBezTo>
                  <a:cubicBezTo>
                    <a:pt x="1766" y="1417"/>
                    <a:pt x="1984" y="1167"/>
                    <a:pt x="2196" y="923"/>
                  </a:cubicBezTo>
                  <a:cubicBezTo>
                    <a:pt x="2408" y="673"/>
                    <a:pt x="2600" y="410"/>
                    <a:pt x="2793" y="140"/>
                  </a:cubicBezTo>
                  <a:cubicBezTo>
                    <a:pt x="2819" y="108"/>
                    <a:pt x="2819" y="57"/>
                    <a:pt x="2793" y="24"/>
                  </a:cubicBezTo>
                  <a:cubicBezTo>
                    <a:pt x="2774" y="8"/>
                    <a:pt x="2751" y="0"/>
                    <a:pt x="2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7"/>
            <p:cNvSpPr/>
            <p:nvPr/>
          </p:nvSpPr>
          <p:spPr>
            <a:xfrm>
              <a:off x="8265142" y="1518163"/>
              <a:ext cx="110721" cy="89048"/>
            </a:xfrm>
            <a:custGeom>
              <a:avLst/>
              <a:gdLst/>
              <a:ahLst/>
              <a:cxnLst/>
              <a:rect l="l" t="t" r="r" b="b"/>
              <a:pathLst>
                <a:path w="5354" h="4306" extrusionOk="0">
                  <a:moveTo>
                    <a:pt x="5269" y="1"/>
                  </a:moveTo>
                  <a:cubicBezTo>
                    <a:pt x="5240" y="1"/>
                    <a:pt x="5206" y="9"/>
                    <a:pt x="5174" y="25"/>
                  </a:cubicBezTo>
                  <a:cubicBezTo>
                    <a:pt x="4699" y="314"/>
                    <a:pt x="4243" y="609"/>
                    <a:pt x="3787" y="930"/>
                  </a:cubicBezTo>
                  <a:cubicBezTo>
                    <a:pt x="3325" y="1251"/>
                    <a:pt x="2895" y="1572"/>
                    <a:pt x="2472" y="1925"/>
                  </a:cubicBezTo>
                  <a:cubicBezTo>
                    <a:pt x="2048" y="2278"/>
                    <a:pt x="1631" y="2637"/>
                    <a:pt x="1226" y="3016"/>
                  </a:cubicBezTo>
                  <a:cubicBezTo>
                    <a:pt x="822" y="3395"/>
                    <a:pt x="437" y="3780"/>
                    <a:pt x="58" y="4184"/>
                  </a:cubicBezTo>
                  <a:cubicBezTo>
                    <a:pt x="19" y="4223"/>
                    <a:pt x="0" y="4229"/>
                    <a:pt x="19" y="4274"/>
                  </a:cubicBezTo>
                  <a:cubicBezTo>
                    <a:pt x="29" y="4296"/>
                    <a:pt x="47" y="4306"/>
                    <a:pt x="69" y="4306"/>
                  </a:cubicBezTo>
                  <a:cubicBezTo>
                    <a:pt x="93" y="4306"/>
                    <a:pt x="121" y="4294"/>
                    <a:pt x="148" y="4274"/>
                  </a:cubicBezTo>
                  <a:lnTo>
                    <a:pt x="1432" y="3266"/>
                  </a:lnTo>
                  <a:lnTo>
                    <a:pt x="2715" y="2252"/>
                  </a:lnTo>
                  <a:lnTo>
                    <a:pt x="3999" y="1219"/>
                  </a:lnTo>
                  <a:lnTo>
                    <a:pt x="5283" y="166"/>
                  </a:lnTo>
                  <a:cubicBezTo>
                    <a:pt x="5328" y="134"/>
                    <a:pt x="5354" y="76"/>
                    <a:pt x="5334" y="25"/>
                  </a:cubicBezTo>
                  <a:cubicBezTo>
                    <a:pt x="5322" y="9"/>
                    <a:pt x="5298" y="1"/>
                    <a:pt x="5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382004" y="761033"/>
            <a:ext cx="2684967" cy="684355"/>
          </a:xfrm>
          <a:prstGeom prst="rect">
            <a:avLst/>
          </a:prstGeom>
          <a:noFill/>
        </p:spPr>
        <p:txBody>
          <a:bodyPr wrap="square" rtlCol="0">
            <a:spAutoFit/>
          </a:bodyPr>
          <a:lstStyle/>
          <a:p>
            <a:pPr algn="just">
              <a:lnSpc>
                <a:spcPct val="135000"/>
              </a:lnSpc>
              <a:spcBef>
                <a:spcPts val="600"/>
              </a:spcBef>
              <a:spcAft>
                <a:spcPts val="600"/>
              </a:spcAft>
            </a:pPr>
            <a:r>
              <a:rPr lang="en-US" sz="3200" b="1" dirty="0">
                <a:solidFill>
                  <a:srgbClr val="002060"/>
                </a:solidFill>
                <a:latin typeface="+mn-lt"/>
                <a:ea typeface="Calibri" panose="020F0502020204030204" pitchFamily="34" charset="0"/>
              </a:rPr>
              <a:t>LUYỆN TẬP</a:t>
            </a:r>
            <a:endParaRPr lang="en-US" sz="3200" b="1" dirty="0">
              <a:solidFill>
                <a:srgbClr val="002060"/>
              </a:solidFill>
              <a:latin typeface="+mn-lt"/>
            </a:endParaRPr>
          </a:p>
        </p:txBody>
      </p:sp>
      <p:sp>
        <p:nvSpPr>
          <p:cNvPr id="19" name="TextBox 18">
            <a:extLst>
              <a:ext uri="{FF2B5EF4-FFF2-40B4-BE49-F238E27FC236}">
                <a16:creationId xmlns:a16="http://schemas.microsoft.com/office/drawing/2014/main" id="{F2592D8A-11C1-4481-9ECE-28D744FFA21E}"/>
              </a:ext>
            </a:extLst>
          </p:cNvPr>
          <p:cNvSpPr txBox="1"/>
          <p:nvPr/>
        </p:nvSpPr>
        <p:spPr>
          <a:xfrm>
            <a:off x="677696" y="1947293"/>
            <a:ext cx="7574685" cy="1200329"/>
          </a:xfrm>
          <a:prstGeom prst="rect">
            <a:avLst/>
          </a:prstGeom>
          <a:noFill/>
        </p:spPr>
        <p:txBody>
          <a:bodyPr wrap="square" rtlCol="0">
            <a:spAutoFit/>
          </a:bodyPr>
          <a:lstStyle/>
          <a:p>
            <a:pPr algn="ctr"/>
            <a:r>
              <a:rPr lang="en-US" sz="3600" dirty="0" err="1">
                <a:solidFill>
                  <a:schemeClr val="accent6">
                    <a:lumMod val="10000"/>
                  </a:schemeClr>
                </a:solidFill>
                <a:latin typeface="+mn-lt"/>
                <a:cs typeface="Times New Roman" panose="02020603050405020304" pitchFamily="18" charset="0"/>
              </a:rPr>
              <a:t>Thảo</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luận</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theo</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nhóm</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hoàn</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thành</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các</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bài</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tập</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trong</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phiếu</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học</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tập</a:t>
            </a:r>
            <a:endParaRPr lang="en-US" sz="3600" dirty="0">
              <a:solidFill>
                <a:schemeClr val="accent6">
                  <a:lumMod val="10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282502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LUYỆN TẬP</a:t>
            </a: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62" name="Straight Connector 61">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64"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65"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115"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102"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89"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76"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8"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29"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31"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4"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145"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6"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147"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0"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61"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63"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6"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77"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79"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2" name="Google Shape;2222;p74"/>
          <p:cNvSpPr txBox="1">
            <a:spLocks/>
          </p:cNvSpPr>
          <p:nvPr/>
        </p:nvSpPr>
        <p:spPr>
          <a:xfrm>
            <a:off x="457718" y="569628"/>
            <a:ext cx="7704000" cy="4206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7200" b="1" kern="1200">
                <a:solidFill>
                  <a:schemeClr val="accent3"/>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Hoàn</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thành</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thông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tin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trong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bảng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sau</a:t>
            </a:r>
            <a:endPar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endParaRPr>
          </a:p>
        </p:txBody>
      </p:sp>
      <p:grpSp>
        <p:nvGrpSpPr>
          <p:cNvPr id="194" name="Google Shape;2224;p74"/>
          <p:cNvGrpSpPr/>
          <p:nvPr/>
        </p:nvGrpSpPr>
        <p:grpSpPr>
          <a:xfrm>
            <a:off x="127251" y="123869"/>
            <a:ext cx="320453" cy="409255"/>
            <a:chOff x="5905475" y="2032050"/>
            <a:chExt cx="454350" cy="580175"/>
          </a:xfrm>
        </p:grpSpPr>
        <p:sp>
          <p:nvSpPr>
            <p:cNvPr id="19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 name="Google Shape;2231;p74"/>
          <p:cNvGrpSpPr/>
          <p:nvPr/>
        </p:nvGrpSpPr>
        <p:grpSpPr>
          <a:xfrm rot="5973186">
            <a:off x="8448151" y="399909"/>
            <a:ext cx="525721" cy="428640"/>
            <a:chOff x="5426900" y="3064075"/>
            <a:chExt cx="281450" cy="229525"/>
          </a:xfrm>
        </p:grpSpPr>
        <p:sp>
          <p:nvSpPr>
            <p:cNvPr id="20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241;p74"/>
          <p:cNvGrpSpPr/>
          <p:nvPr/>
        </p:nvGrpSpPr>
        <p:grpSpPr>
          <a:xfrm rot="5973186">
            <a:off x="314219" y="4343964"/>
            <a:ext cx="525721" cy="428640"/>
            <a:chOff x="5426900" y="3064075"/>
            <a:chExt cx="281450" cy="229525"/>
          </a:xfrm>
        </p:grpSpPr>
        <p:sp>
          <p:nvSpPr>
            <p:cNvPr id="21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21" name="Table 220">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1558484292"/>
              </p:ext>
            </p:extLst>
          </p:nvPr>
        </p:nvGraphicFramePr>
        <p:xfrm>
          <a:off x="895889" y="1320543"/>
          <a:ext cx="7314874" cy="3322320"/>
        </p:xfrm>
        <a:graphic>
          <a:graphicData uri="http://schemas.openxmlformats.org/drawingml/2006/table">
            <a:tbl>
              <a:tblPr/>
              <a:tblGrid>
                <a:gridCol w="2216100">
                  <a:extLst>
                    <a:ext uri="{9D8B030D-6E8A-4147-A177-3AD203B41FA5}">
                      <a16:colId xmlns:a16="http://schemas.microsoft.com/office/drawing/2014/main" val="3033725985"/>
                    </a:ext>
                  </a:extLst>
                </a:gridCol>
                <a:gridCol w="2435087">
                  <a:extLst>
                    <a:ext uri="{9D8B030D-6E8A-4147-A177-3AD203B41FA5}">
                      <a16:colId xmlns:a16="http://schemas.microsoft.com/office/drawing/2014/main" val="3031951559"/>
                    </a:ext>
                  </a:extLst>
                </a:gridCol>
                <a:gridCol w="2663687">
                  <a:extLst>
                    <a:ext uri="{9D8B030D-6E8A-4147-A177-3AD203B41FA5}">
                      <a16:colId xmlns:a16="http://schemas.microsoft.com/office/drawing/2014/main" val="467995819"/>
                    </a:ext>
                  </a:extLst>
                </a:gridCol>
              </a:tblGrid>
              <a:tr h="0">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Công thức hóa học của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err="1">
                          <a:solidFill>
                            <a:srgbClr val="000000"/>
                          </a:solidFill>
                          <a:effectLst/>
                          <a:latin typeface="Arial" panose="020B0604020202020204" pitchFamily="34" charset="0"/>
                          <a:cs typeface="Arial" panose="020B0604020202020204" pitchFamily="34" charset="0"/>
                        </a:rPr>
                        <a:t>Số</a:t>
                      </a:r>
                      <a:r>
                        <a:rPr lang="en-US" sz="2400" b="1">
                          <a:solidFill>
                            <a:srgbClr val="000000"/>
                          </a:solidFill>
                          <a:effectLst/>
                          <a:latin typeface="Arial" panose="020B0604020202020204" pitchFamily="34" charset="0"/>
                          <a:cs typeface="Arial" panose="020B0604020202020204" pitchFamily="34" charset="0"/>
                        </a:rPr>
                        <a:t> nguyên tử H trong phân tử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Gốc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988064"/>
                  </a:ext>
                </a:extLst>
              </a:tr>
            </a:tbl>
          </a:graphicData>
        </a:graphic>
      </p:graphicFrame>
      <p:grpSp>
        <p:nvGrpSpPr>
          <p:cNvPr id="222" name="Group 221">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22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TextBox 22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63E68"/>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sym typeface="Arial"/>
                </a:rPr>
                <a:t> 1</a:t>
              </a:r>
            </a:p>
          </p:txBody>
        </p:sp>
      </p:grpSp>
      <p:pic>
        <p:nvPicPr>
          <p:cNvPr id="231" name="Graphic 6" descr="Home1 outline">
            <a:hlinkClick r:id="" action="ppaction://noaction"/>
            <a:extLst>
              <a:ext uri="{FF2B5EF4-FFF2-40B4-BE49-F238E27FC236}">
                <a16:creationId xmlns:a16="http://schemas.microsoft.com/office/drawing/2014/main" id="{0512C66B-C5A8-4182-AAA8-08FA6CA18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32" y="788781"/>
            <a:ext cx="914400" cy="914400"/>
          </a:xfrm>
          <a:prstGeom prst="rect">
            <a:avLst/>
          </a:prstGeom>
        </p:spPr>
      </p:pic>
      <p:pic>
        <p:nvPicPr>
          <p:cNvPr id="4" name="Picture 3">
            <a:extLst>
              <a:ext uri="{FF2B5EF4-FFF2-40B4-BE49-F238E27FC236}">
                <a16:creationId xmlns:a16="http://schemas.microsoft.com/office/drawing/2014/main" id="{785C194C-93A3-946E-E5EB-0F6352B2C66C}"/>
              </a:ext>
            </a:extLst>
          </p:cNvPr>
          <p:cNvPicPr>
            <a:picLocks noChangeAspect="1"/>
          </p:cNvPicPr>
          <p:nvPr/>
        </p:nvPicPr>
        <p:blipFill>
          <a:blip r:embed="rId5"/>
          <a:stretch>
            <a:fillRect/>
          </a:stretch>
        </p:blipFill>
        <p:spPr>
          <a:xfrm>
            <a:off x="1338567" y="2713854"/>
            <a:ext cx="874404" cy="312287"/>
          </a:xfrm>
          <a:prstGeom prst="rect">
            <a:avLst/>
          </a:prstGeom>
        </p:spPr>
      </p:pic>
      <p:pic>
        <p:nvPicPr>
          <p:cNvPr id="7" name="Picture 6">
            <a:extLst>
              <a:ext uri="{FF2B5EF4-FFF2-40B4-BE49-F238E27FC236}">
                <a16:creationId xmlns:a16="http://schemas.microsoft.com/office/drawing/2014/main" id="{D3E37B76-44BE-4291-B385-6C5DE6FB821B}"/>
              </a:ext>
            </a:extLst>
          </p:cNvPr>
          <p:cNvPicPr>
            <a:picLocks noChangeAspect="1"/>
          </p:cNvPicPr>
          <p:nvPr/>
        </p:nvPicPr>
        <p:blipFill>
          <a:blip r:embed="rId6"/>
          <a:stretch>
            <a:fillRect/>
          </a:stretch>
        </p:blipFill>
        <p:spPr>
          <a:xfrm>
            <a:off x="1250215" y="3244490"/>
            <a:ext cx="819583" cy="268484"/>
          </a:xfrm>
          <a:prstGeom prst="rect">
            <a:avLst/>
          </a:prstGeom>
        </p:spPr>
      </p:pic>
      <p:pic>
        <p:nvPicPr>
          <p:cNvPr id="9" name="Picture 8">
            <a:extLst>
              <a:ext uri="{FF2B5EF4-FFF2-40B4-BE49-F238E27FC236}">
                <a16:creationId xmlns:a16="http://schemas.microsoft.com/office/drawing/2014/main" id="{8519EF58-FF33-D0B2-92B4-B8E6EE51C500}"/>
              </a:ext>
            </a:extLst>
          </p:cNvPr>
          <p:cNvPicPr>
            <a:picLocks noChangeAspect="1"/>
          </p:cNvPicPr>
          <p:nvPr/>
        </p:nvPicPr>
        <p:blipFill>
          <a:blip r:embed="rId7"/>
          <a:stretch>
            <a:fillRect/>
          </a:stretch>
        </p:blipFill>
        <p:spPr>
          <a:xfrm>
            <a:off x="1338567" y="3756290"/>
            <a:ext cx="561367" cy="240586"/>
          </a:xfrm>
          <a:prstGeom prst="rect">
            <a:avLst/>
          </a:prstGeom>
        </p:spPr>
      </p:pic>
      <p:pic>
        <p:nvPicPr>
          <p:cNvPr id="229" name="Picture 228">
            <a:extLst>
              <a:ext uri="{FF2B5EF4-FFF2-40B4-BE49-F238E27FC236}">
                <a16:creationId xmlns:a16="http://schemas.microsoft.com/office/drawing/2014/main" id="{CD29F653-45F3-4947-AF31-2DD1B05CFF95}"/>
              </a:ext>
            </a:extLst>
          </p:cNvPr>
          <p:cNvPicPr>
            <a:picLocks noChangeAspect="1"/>
          </p:cNvPicPr>
          <p:nvPr/>
        </p:nvPicPr>
        <p:blipFill>
          <a:blip r:embed="rId8"/>
          <a:stretch>
            <a:fillRect/>
          </a:stretch>
        </p:blipFill>
        <p:spPr>
          <a:xfrm>
            <a:off x="1338567" y="4207380"/>
            <a:ext cx="561366" cy="251135"/>
          </a:xfrm>
          <a:prstGeom prst="rect">
            <a:avLst/>
          </a:prstGeom>
        </p:spPr>
      </p:pic>
    </p:spTree>
    <p:extLst>
      <p:ext uri="{BB962C8B-B14F-4D97-AF65-F5344CB8AC3E}">
        <p14:creationId xmlns:p14="http://schemas.microsoft.com/office/powerpoint/2010/main" val="2641549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LUYỆN TẬP</a:t>
            </a: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62" name="Straight Connector 61">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64"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65"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115"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102"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89"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76"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8"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29"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31"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4"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145"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6"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147"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0"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61"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63"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6"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77"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79"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2" name="Google Shape;2222;p74"/>
          <p:cNvSpPr txBox="1">
            <a:spLocks/>
          </p:cNvSpPr>
          <p:nvPr/>
        </p:nvSpPr>
        <p:spPr>
          <a:xfrm>
            <a:off x="457718" y="569628"/>
            <a:ext cx="7704000" cy="4206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7200" b="1" kern="1200">
                <a:solidFill>
                  <a:schemeClr val="accent3"/>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Hoàn</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thành</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thông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tin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trong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bảng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sau</a:t>
            </a:r>
            <a:endPar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endParaRPr>
          </a:p>
        </p:txBody>
      </p:sp>
      <p:grpSp>
        <p:nvGrpSpPr>
          <p:cNvPr id="194" name="Google Shape;2224;p74"/>
          <p:cNvGrpSpPr/>
          <p:nvPr/>
        </p:nvGrpSpPr>
        <p:grpSpPr>
          <a:xfrm>
            <a:off x="127251" y="123869"/>
            <a:ext cx="320453" cy="409255"/>
            <a:chOff x="5905475" y="2032050"/>
            <a:chExt cx="454350" cy="580175"/>
          </a:xfrm>
        </p:grpSpPr>
        <p:sp>
          <p:nvSpPr>
            <p:cNvPr id="19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 name="Google Shape;2231;p74"/>
          <p:cNvGrpSpPr/>
          <p:nvPr/>
        </p:nvGrpSpPr>
        <p:grpSpPr>
          <a:xfrm rot="5973186">
            <a:off x="8448151" y="399909"/>
            <a:ext cx="525721" cy="428640"/>
            <a:chOff x="5426900" y="3064075"/>
            <a:chExt cx="281450" cy="229525"/>
          </a:xfrm>
        </p:grpSpPr>
        <p:sp>
          <p:nvSpPr>
            <p:cNvPr id="20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241;p74"/>
          <p:cNvGrpSpPr/>
          <p:nvPr/>
        </p:nvGrpSpPr>
        <p:grpSpPr>
          <a:xfrm rot="5973186">
            <a:off x="314219" y="4343964"/>
            <a:ext cx="525721" cy="428640"/>
            <a:chOff x="5426900" y="3064075"/>
            <a:chExt cx="281450" cy="229525"/>
          </a:xfrm>
        </p:grpSpPr>
        <p:sp>
          <p:nvSpPr>
            <p:cNvPr id="21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21" name="Table 220">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2921012491"/>
              </p:ext>
            </p:extLst>
          </p:nvPr>
        </p:nvGraphicFramePr>
        <p:xfrm>
          <a:off x="895889" y="1320543"/>
          <a:ext cx="7314874" cy="3322320"/>
        </p:xfrm>
        <a:graphic>
          <a:graphicData uri="http://schemas.openxmlformats.org/drawingml/2006/table">
            <a:tbl>
              <a:tblPr/>
              <a:tblGrid>
                <a:gridCol w="2216100">
                  <a:extLst>
                    <a:ext uri="{9D8B030D-6E8A-4147-A177-3AD203B41FA5}">
                      <a16:colId xmlns:a16="http://schemas.microsoft.com/office/drawing/2014/main" val="3033725985"/>
                    </a:ext>
                  </a:extLst>
                </a:gridCol>
                <a:gridCol w="2435087">
                  <a:extLst>
                    <a:ext uri="{9D8B030D-6E8A-4147-A177-3AD203B41FA5}">
                      <a16:colId xmlns:a16="http://schemas.microsoft.com/office/drawing/2014/main" val="3031951559"/>
                    </a:ext>
                  </a:extLst>
                </a:gridCol>
                <a:gridCol w="2663687">
                  <a:extLst>
                    <a:ext uri="{9D8B030D-6E8A-4147-A177-3AD203B41FA5}">
                      <a16:colId xmlns:a16="http://schemas.microsoft.com/office/drawing/2014/main" val="467995819"/>
                    </a:ext>
                  </a:extLst>
                </a:gridCol>
              </a:tblGrid>
              <a:tr h="0">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Công thức hóa học của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err="1">
                          <a:solidFill>
                            <a:srgbClr val="000000"/>
                          </a:solidFill>
                          <a:effectLst/>
                          <a:latin typeface="Arial" panose="020B0604020202020204" pitchFamily="34" charset="0"/>
                          <a:cs typeface="Arial" panose="020B0604020202020204" pitchFamily="34" charset="0"/>
                        </a:rPr>
                        <a:t>Số</a:t>
                      </a:r>
                      <a:r>
                        <a:rPr lang="en-US" sz="2400" b="1">
                          <a:solidFill>
                            <a:srgbClr val="000000"/>
                          </a:solidFill>
                          <a:effectLst/>
                          <a:latin typeface="Arial" panose="020B0604020202020204" pitchFamily="34" charset="0"/>
                          <a:cs typeface="Arial" panose="020B0604020202020204" pitchFamily="34" charset="0"/>
                        </a:rPr>
                        <a:t> nguyên tử H trong phân tử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Gốc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2</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2</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3</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988064"/>
                  </a:ext>
                </a:extLst>
              </a:tr>
            </a:tbl>
          </a:graphicData>
        </a:graphic>
      </p:graphicFrame>
      <p:grpSp>
        <p:nvGrpSpPr>
          <p:cNvPr id="222" name="Group 221">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22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TextBox 22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63E68"/>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sym typeface="Arial"/>
                </a:rPr>
                <a:t> 1</a:t>
              </a:r>
            </a:p>
          </p:txBody>
        </p:sp>
      </p:grpSp>
      <p:pic>
        <p:nvPicPr>
          <p:cNvPr id="231" name="Graphic 6" descr="Home1 outline">
            <a:hlinkClick r:id="" action="ppaction://noaction"/>
            <a:extLst>
              <a:ext uri="{FF2B5EF4-FFF2-40B4-BE49-F238E27FC236}">
                <a16:creationId xmlns:a16="http://schemas.microsoft.com/office/drawing/2014/main" id="{0512C66B-C5A8-4182-AAA8-08FA6CA18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32" y="788781"/>
            <a:ext cx="914400" cy="914400"/>
          </a:xfrm>
          <a:prstGeom prst="rect">
            <a:avLst/>
          </a:prstGeom>
        </p:spPr>
      </p:pic>
      <p:pic>
        <p:nvPicPr>
          <p:cNvPr id="4" name="Picture 3">
            <a:extLst>
              <a:ext uri="{FF2B5EF4-FFF2-40B4-BE49-F238E27FC236}">
                <a16:creationId xmlns:a16="http://schemas.microsoft.com/office/drawing/2014/main" id="{785C194C-93A3-946E-E5EB-0F6352B2C66C}"/>
              </a:ext>
            </a:extLst>
          </p:cNvPr>
          <p:cNvPicPr>
            <a:picLocks noChangeAspect="1"/>
          </p:cNvPicPr>
          <p:nvPr/>
        </p:nvPicPr>
        <p:blipFill>
          <a:blip r:embed="rId5"/>
          <a:stretch>
            <a:fillRect/>
          </a:stretch>
        </p:blipFill>
        <p:spPr>
          <a:xfrm>
            <a:off x="1338567" y="2713854"/>
            <a:ext cx="874404" cy="312287"/>
          </a:xfrm>
          <a:prstGeom prst="rect">
            <a:avLst/>
          </a:prstGeom>
        </p:spPr>
      </p:pic>
      <p:pic>
        <p:nvPicPr>
          <p:cNvPr id="7" name="Picture 6">
            <a:extLst>
              <a:ext uri="{FF2B5EF4-FFF2-40B4-BE49-F238E27FC236}">
                <a16:creationId xmlns:a16="http://schemas.microsoft.com/office/drawing/2014/main" id="{D3E37B76-44BE-4291-B385-6C5DE6FB821B}"/>
              </a:ext>
            </a:extLst>
          </p:cNvPr>
          <p:cNvPicPr>
            <a:picLocks noChangeAspect="1"/>
          </p:cNvPicPr>
          <p:nvPr/>
        </p:nvPicPr>
        <p:blipFill>
          <a:blip r:embed="rId6"/>
          <a:stretch>
            <a:fillRect/>
          </a:stretch>
        </p:blipFill>
        <p:spPr>
          <a:xfrm>
            <a:off x="1250215" y="3244490"/>
            <a:ext cx="819583" cy="268484"/>
          </a:xfrm>
          <a:prstGeom prst="rect">
            <a:avLst/>
          </a:prstGeom>
        </p:spPr>
      </p:pic>
      <p:pic>
        <p:nvPicPr>
          <p:cNvPr id="9" name="Picture 8">
            <a:extLst>
              <a:ext uri="{FF2B5EF4-FFF2-40B4-BE49-F238E27FC236}">
                <a16:creationId xmlns:a16="http://schemas.microsoft.com/office/drawing/2014/main" id="{8519EF58-FF33-D0B2-92B4-B8E6EE51C500}"/>
              </a:ext>
            </a:extLst>
          </p:cNvPr>
          <p:cNvPicPr>
            <a:picLocks noChangeAspect="1"/>
          </p:cNvPicPr>
          <p:nvPr/>
        </p:nvPicPr>
        <p:blipFill>
          <a:blip r:embed="rId7"/>
          <a:stretch>
            <a:fillRect/>
          </a:stretch>
        </p:blipFill>
        <p:spPr>
          <a:xfrm>
            <a:off x="1338567" y="3756290"/>
            <a:ext cx="561367" cy="240586"/>
          </a:xfrm>
          <a:prstGeom prst="rect">
            <a:avLst/>
          </a:prstGeom>
        </p:spPr>
      </p:pic>
      <p:pic>
        <p:nvPicPr>
          <p:cNvPr id="6" name="Picture 5">
            <a:extLst>
              <a:ext uri="{FF2B5EF4-FFF2-40B4-BE49-F238E27FC236}">
                <a16:creationId xmlns:a16="http://schemas.microsoft.com/office/drawing/2014/main" id="{51615FCD-3D9B-784D-E751-65AB610B297A}"/>
              </a:ext>
            </a:extLst>
          </p:cNvPr>
          <p:cNvPicPr>
            <a:picLocks noChangeAspect="1"/>
          </p:cNvPicPr>
          <p:nvPr/>
        </p:nvPicPr>
        <p:blipFill>
          <a:blip r:embed="rId8"/>
          <a:stretch>
            <a:fillRect/>
          </a:stretch>
        </p:blipFill>
        <p:spPr>
          <a:xfrm>
            <a:off x="6475758" y="3756290"/>
            <a:ext cx="332546" cy="294562"/>
          </a:xfrm>
          <a:prstGeom prst="rect">
            <a:avLst/>
          </a:prstGeom>
        </p:spPr>
      </p:pic>
      <p:pic>
        <p:nvPicPr>
          <p:cNvPr id="225" name="Picture 224">
            <a:extLst>
              <a:ext uri="{FF2B5EF4-FFF2-40B4-BE49-F238E27FC236}">
                <a16:creationId xmlns:a16="http://schemas.microsoft.com/office/drawing/2014/main" id="{0B430847-94E4-6BA8-3C41-87C8D30EE720}"/>
              </a:ext>
            </a:extLst>
          </p:cNvPr>
          <p:cNvPicPr>
            <a:picLocks noChangeAspect="1"/>
          </p:cNvPicPr>
          <p:nvPr/>
        </p:nvPicPr>
        <p:blipFill>
          <a:blip r:embed="rId9"/>
          <a:stretch>
            <a:fillRect/>
          </a:stretch>
        </p:blipFill>
        <p:spPr>
          <a:xfrm>
            <a:off x="6360629" y="3190717"/>
            <a:ext cx="447675" cy="322257"/>
          </a:xfrm>
          <a:prstGeom prst="rect">
            <a:avLst/>
          </a:prstGeom>
        </p:spPr>
      </p:pic>
      <p:pic>
        <p:nvPicPr>
          <p:cNvPr id="227" name="Picture 226">
            <a:extLst>
              <a:ext uri="{FF2B5EF4-FFF2-40B4-BE49-F238E27FC236}">
                <a16:creationId xmlns:a16="http://schemas.microsoft.com/office/drawing/2014/main" id="{A2FF26C4-7E36-0CD6-1591-53953D12247D}"/>
              </a:ext>
            </a:extLst>
          </p:cNvPr>
          <p:cNvPicPr>
            <a:picLocks noChangeAspect="1"/>
          </p:cNvPicPr>
          <p:nvPr/>
        </p:nvPicPr>
        <p:blipFill>
          <a:blip r:embed="rId10"/>
          <a:stretch>
            <a:fillRect/>
          </a:stretch>
        </p:blipFill>
        <p:spPr>
          <a:xfrm>
            <a:off x="6360629" y="2722623"/>
            <a:ext cx="495300" cy="257589"/>
          </a:xfrm>
          <a:prstGeom prst="rect">
            <a:avLst/>
          </a:prstGeom>
        </p:spPr>
      </p:pic>
      <p:pic>
        <p:nvPicPr>
          <p:cNvPr id="229" name="Picture 228">
            <a:extLst>
              <a:ext uri="{FF2B5EF4-FFF2-40B4-BE49-F238E27FC236}">
                <a16:creationId xmlns:a16="http://schemas.microsoft.com/office/drawing/2014/main" id="{CD29F653-45F3-4947-AF31-2DD1B05CFF95}"/>
              </a:ext>
            </a:extLst>
          </p:cNvPr>
          <p:cNvPicPr>
            <a:picLocks noChangeAspect="1"/>
          </p:cNvPicPr>
          <p:nvPr/>
        </p:nvPicPr>
        <p:blipFill>
          <a:blip r:embed="rId11"/>
          <a:stretch>
            <a:fillRect/>
          </a:stretch>
        </p:blipFill>
        <p:spPr>
          <a:xfrm>
            <a:off x="1338567" y="4207380"/>
            <a:ext cx="561366" cy="251135"/>
          </a:xfrm>
          <a:prstGeom prst="rect">
            <a:avLst/>
          </a:prstGeom>
        </p:spPr>
      </p:pic>
      <p:pic>
        <p:nvPicPr>
          <p:cNvPr id="232" name="Picture 231">
            <a:extLst>
              <a:ext uri="{FF2B5EF4-FFF2-40B4-BE49-F238E27FC236}">
                <a16:creationId xmlns:a16="http://schemas.microsoft.com/office/drawing/2014/main" id="{348D5E8A-92A0-AE1D-B7CB-A65DBCED4DAA}"/>
              </a:ext>
            </a:extLst>
          </p:cNvPr>
          <p:cNvPicPr>
            <a:picLocks noChangeAspect="1"/>
          </p:cNvPicPr>
          <p:nvPr/>
        </p:nvPicPr>
        <p:blipFill>
          <a:blip r:embed="rId12"/>
          <a:stretch>
            <a:fillRect/>
          </a:stretch>
        </p:blipFill>
        <p:spPr>
          <a:xfrm>
            <a:off x="6475758" y="4225023"/>
            <a:ext cx="466725" cy="312287"/>
          </a:xfrm>
          <a:prstGeom prst="rect">
            <a:avLst/>
          </a:prstGeom>
        </p:spPr>
      </p:pic>
    </p:spTree>
    <p:extLst>
      <p:ext uri="{BB962C8B-B14F-4D97-AF65-F5344CB8AC3E}">
        <p14:creationId xmlns:p14="http://schemas.microsoft.com/office/powerpoint/2010/main" val="1925675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3527E752-2003-4BA9-857B-E5F316D92321}"/>
              </a:ext>
            </a:extLst>
          </p:cNvPr>
          <p:cNvSpPr txBox="1"/>
          <p:nvPr/>
        </p:nvSpPr>
        <p:spPr>
          <a:xfrm>
            <a:off x="363564" y="590558"/>
            <a:ext cx="8390171" cy="847070"/>
          </a:xfrm>
          <a:prstGeom prst="roundRect">
            <a:avLst>
              <a:gd name="adj" fmla="val 4409"/>
            </a:avLst>
          </a:prstGeom>
          <a:solidFill>
            <a:schemeClr val="accent4">
              <a:lumMod val="20000"/>
              <a:lumOff val="80000"/>
            </a:schemeClr>
          </a:solidFill>
        </p:spPr>
        <p:txBody>
          <a:bodyPr wrap="square" rtlCol="0">
            <a:spAutoFit/>
          </a:bodyPr>
          <a:lstStyle/>
          <a:p>
            <a:pPr algn="just"/>
            <a:r>
              <a:rPr lang="vi-VN" sz="2400" b="0" i="0">
                <a:solidFill>
                  <a:srgbClr val="000000"/>
                </a:solidFill>
                <a:effectLst/>
                <a:latin typeface="arial" panose="020B0604020202020204" pitchFamily="34" charset="0"/>
              </a:rPr>
              <a:t>Theo em, cần phải làm gì nếu bản thân hoặc người xung quanh mình không may bị bỏng axit?</a:t>
            </a:r>
            <a:endParaRPr lang="en-US" sz="2400" dirty="0" err="1">
              <a:solidFill>
                <a:schemeClr val="tx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LUYỆN TẬP</a:t>
            </a: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62" name="Straight Connector 61">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8"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29"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31"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145"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147"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61"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63"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77"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79"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 name="Google Shape;2224;p74"/>
          <p:cNvGrpSpPr/>
          <p:nvPr/>
        </p:nvGrpSpPr>
        <p:grpSpPr>
          <a:xfrm>
            <a:off x="127251" y="123869"/>
            <a:ext cx="320453" cy="409255"/>
            <a:chOff x="5905475" y="2032050"/>
            <a:chExt cx="454350" cy="580175"/>
          </a:xfrm>
        </p:grpSpPr>
        <p:sp>
          <p:nvSpPr>
            <p:cNvPr id="19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231;p74"/>
          <p:cNvGrpSpPr/>
          <p:nvPr/>
        </p:nvGrpSpPr>
        <p:grpSpPr>
          <a:xfrm rot="5973186">
            <a:off x="8448151" y="399909"/>
            <a:ext cx="525721" cy="428640"/>
            <a:chOff x="5426900" y="3064075"/>
            <a:chExt cx="281450" cy="229525"/>
          </a:xfrm>
        </p:grpSpPr>
        <p:sp>
          <p:nvSpPr>
            <p:cNvPr id="20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241;p74"/>
          <p:cNvGrpSpPr/>
          <p:nvPr/>
        </p:nvGrpSpPr>
        <p:grpSpPr>
          <a:xfrm rot="5973186">
            <a:off x="314219" y="4343964"/>
            <a:ext cx="525721" cy="428640"/>
            <a:chOff x="5426900" y="3064075"/>
            <a:chExt cx="281450" cy="229525"/>
          </a:xfrm>
        </p:grpSpPr>
        <p:sp>
          <p:nvSpPr>
            <p:cNvPr id="21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roup 222">
            <a:extLst>
              <a:ext uri="{FF2B5EF4-FFF2-40B4-BE49-F238E27FC236}">
                <a16:creationId xmlns:a16="http://schemas.microsoft.com/office/drawing/2014/main" id="{BDEEAEB9-B589-4A45-A5B3-9EF632695FC8}"/>
              </a:ext>
            </a:extLst>
          </p:cNvPr>
          <p:cNvGrpSpPr/>
          <p:nvPr/>
        </p:nvGrpSpPr>
        <p:grpSpPr>
          <a:xfrm>
            <a:off x="-216642" y="35316"/>
            <a:ext cx="1378857" cy="665406"/>
            <a:chOff x="37088" y="398036"/>
            <a:chExt cx="1428960" cy="702698"/>
          </a:xfrm>
        </p:grpSpPr>
        <p:sp>
          <p:nvSpPr>
            <p:cNvPr id="224"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TextBox 224">
              <a:extLst>
                <a:ext uri="{FF2B5EF4-FFF2-40B4-BE49-F238E27FC236}">
                  <a16:creationId xmlns:a16="http://schemas.microsoft.com/office/drawing/2014/main" id="{E5BF19D8-F7E7-4612-8618-9C302BB64EC5}"/>
                </a:ext>
              </a:extLst>
            </p:cNvPr>
            <p:cNvSpPr txBox="1"/>
            <p:nvPr/>
          </p:nvSpPr>
          <p:spPr>
            <a:xfrm rot="20118666">
              <a:off x="95460" y="398036"/>
              <a:ext cx="1370588" cy="617548"/>
            </a:xfrm>
            <a:prstGeom prst="rect">
              <a:avLst/>
            </a:prstGeom>
            <a:noFill/>
          </p:spPr>
          <p:txBody>
            <a:bodyPr wrap="square" rtlCol="0">
              <a:spAutoFit/>
            </a:bodyPr>
            <a:lstStyle/>
            <a:p>
              <a:pPr algn="l"/>
              <a:r>
                <a:rPr lang="en-US" sz="3200" b="1" err="1">
                  <a:solidFill>
                    <a:srgbClr val="263E68"/>
                  </a:solidFill>
                  <a:latin typeface="Times New Roman" panose="02020603050405020304" pitchFamily="18" charset="0"/>
                  <a:cs typeface="Times New Roman" panose="02020603050405020304" pitchFamily="18" charset="0"/>
                </a:rPr>
                <a:t>Bài</a:t>
              </a:r>
              <a:r>
                <a:rPr lang="en-US" sz="3200" b="1">
                  <a:solidFill>
                    <a:srgbClr val="263E68"/>
                  </a:solidFill>
                  <a:latin typeface="Times New Roman" panose="02020603050405020304" pitchFamily="18" charset="0"/>
                  <a:cs typeface="Times New Roman" panose="02020603050405020304" pitchFamily="18" charset="0"/>
                </a:rPr>
                <a:t> 2</a:t>
              </a:r>
              <a:endParaRPr lang="en-US" sz="3200" b="1" dirty="0">
                <a:solidFill>
                  <a:srgbClr val="263E68"/>
                </a:solidFill>
                <a:latin typeface="Times New Roman" panose="02020603050405020304" pitchFamily="18" charset="0"/>
                <a:cs typeface="Times New Roman" panose="02020603050405020304" pitchFamily="18" charset="0"/>
              </a:endParaRPr>
            </a:p>
          </p:txBody>
        </p:sp>
      </p:grpSp>
      <p:sp>
        <p:nvSpPr>
          <p:cNvPr id="226" name="TextBox 225">
            <a:extLst>
              <a:ext uri="{FF2B5EF4-FFF2-40B4-BE49-F238E27FC236}">
                <a16:creationId xmlns:a16="http://schemas.microsoft.com/office/drawing/2014/main" id="{42ADF694-5CAA-48B6-9488-3F297FF4AC75}"/>
              </a:ext>
            </a:extLst>
          </p:cNvPr>
          <p:cNvSpPr txBox="1"/>
          <p:nvPr/>
        </p:nvSpPr>
        <p:spPr>
          <a:xfrm>
            <a:off x="502360" y="1630780"/>
            <a:ext cx="8131111" cy="3139321"/>
          </a:xfrm>
          <a:prstGeom prst="homePlate">
            <a:avLst>
              <a:gd name="adj" fmla="val 0"/>
            </a:avLst>
          </a:prstGeom>
          <a:solidFill>
            <a:schemeClr val="accent4">
              <a:lumMod val="60000"/>
              <a:lumOff val="40000"/>
            </a:schemeClr>
          </a:solidFill>
        </p:spPr>
        <p:txBody>
          <a:bodyPr wrap="square" rtlCol="0">
            <a:spAutoFit/>
          </a:bodyPr>
          <a:lstStyle/>
          <a:p>
            <a:r>
              <a:rPr lang="vi-VN" sz="1800">
                <a:latin typeface="arial" panose="020B0604020202020204" pitchFamily="34" charset="0"/>
              </a:rPr>
              <a:t>Khi không may bị bỏng axit, ta cần:</a:t>
            </a:r>
          </a:p>
          <a:p>
            <a:pPr>
              <a:buFont typeface="Arial" panose="020B0604020202020204" pitchFamily="34" charset="0"/>
              <a:buChar char="•"/>
            </a:pPr>
            <a:r>
              <a:rPr lang="vi-VN" sz="1800">
                <a:latin typeface="arial" panose="020B0604020202020204" pitchFamily="34" charset="0"/>
              </a:rPr>
              <a:t>Loại bỏ nguyên nhân gây bỏng bằng cách</a:t>
            </a:r>
          </a:p>
          <a:p>
            <a:pPr>
              <a:buFont typeface="+mj-lt"/>
              <a:buAutoNum type="arabicPeriod"/>
            </a:pPr>
            <a:r>
              <a:rPr lang="vi-VN" sz="1800">
                <a:latin typeface="arial" panose="020B0604020202020204" pitchFamily="34" charset="0"/>
              </a:rPr>
              <a:t>Rửa sạch hóa chất ra khỏi bề mặt da dưới vòi nước lạnh trong 15 phút trở lên.</a:t>
            </a:r>
          </a:p>
          <a:p>
            <a:pPr>
              <a:buFont typeface="+mj-lt"/>
              <a:buAutoNum type="arabicPeriod"/>
            </a:pPr>
            <a:r>
              <a:rPr lang="vi-VN" sz="1800">
                <a:latin typeface="arial" panose="020B0604020202020204" pitchFamily="34" charset="0"/>
              </a:rPr>
              <a:t>Nếu hóa chất gây bỏng là chất dạng bột như vôi, hãy chải sạch nó khỏi da trước khi rửa.</a:t>
            </a:r>
          </a:p>
          <a:p>
            <a:pPr>
              <a:buFont typeface="Arial" panose="020B0604020202020204" pitchFamily="34" charset="0"/>
              <a:buChar char="•"/>
            </a:pPr>
            <a:r>
              <a:rPr lang="vi-VN" sz="1800">
                <a:latin typeface="arial" panose="020B0604020202020204" pitchFamily="34" charset="0"/>
              </a:rPr>
              <a:t>Chú ý không cởi quần áo người bị bỏng vì như thế rất dễ gây lột da. Các vùng hoá chất hoặc axit chỉ mới bám vào quần áo thì cần nhẹ nhàng cắt bỏ.</a:t>
            </a:r>
          </a:p>
          <a:p>
            <a:pPr>
              <a:buFont typeface="Arial" panose="020B0604020202020204" pitchFamily="34" charset="0"/>
              <a:buChar char="•"/>
            </a:pPr>
            <a:r>
              <a:rPr lang="vi-VN" sz="1800">
                <a:latin typeface="arial" panose="020B0604020202020204" pitchFamily="34" charset="0"/>
              </a:rPr>
              <a:t>Khi tiếp xúc nhớ không tiếp xúc bằng tay không.</a:t>
            </a:r>
          </a:p>
          <a:p>
            <a:pPr>
              <a:buFont typeface="Arial" panose="020B0604020202020204" pitchFamily="34" charset="0"/>
              <a:buChar char="•"/>
            </a:pPr>
            <a:r>
              <a:rPr lang="vi-VN" sz="1800">
                <a:latin typeface="arial" panose="020B0604020202020204" pitchFamily="34" charset="0"/>
              </a:rPr>
              <a:t>Che phủ vùng bị bỏng bằng băng gạc khô, vô trùng hoặc quần áo sạch.</a:t>
            </a:r>
          </a:p>
          <a:p>
            <a:pPr>
              <a:buFont typeface="Arial" panose="020B0604020202020204" pitchFamily="34" charset="0"/>
              <a:buChar char="•"/>
            </a:pPr>
            <a:r>
              <a:rPr lang="vi-VN" sz="1800">
                <a:latin typeface="arial" panose="020B0604020202020204" pitchFamily="34" charset="0"/>
              </a:rPr>
              <a:t>Đến bệnh viện hoặc gọi cấp cứu ngay.</a:t>
            </a:r>
          </a:p>
        </p:txBody>
      </p:sp>
      <p:pic>
        <p:nvPicPr>
          <p:cNvPr id="227" name="Graphic 9" descr="Home1 outline">
            <a:hlinkClick r:id="" action="ppaction://noaction"/>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2022" y="4193666"/>
            <a:ext cx="914400" cy="914400"/>
          </a:xfrm>
          <a:prstGeom prst="rect">
            <a:avLst/>
          </a:prstGeom>
        </p:spPr>
      </p:pic>
    </p:spTree>
    <p:extLst>
      <p:ext uri="{BB962C8B-B14F-4D97-AF65-F5344CB8AC3E}">
        <p14:creationId xmlns:p14="http://schemas.microsoft.com/office/powerpoint/2010/main" val="694518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6"/>
                                        </p:tgtEl>
                                        <p:attrNameLst>
                                          <p:attrName>style.visibility</p:attrName>
                                        </p:attrNameLst>
                                      </p:cBhvr>
                                      <p:to>
                                        <p:strVal val="visible"/>
                                      </p:to>
                                    </p:set>
                                    <p:animEffect transition="in" filter="fade">
                                      <p:cBhvr>
                                        <p:cTn id="14" dur="1000"/>
                                        <p:tgtEl>
                                          <p:spTgt spid="226"/>
                                        </p:tgtEl>
                                      </p:cBhvr>
                                    </p:animEffect>
                                    <p:anim calcmode="lin" valueType="num">
                                      <p:cBhvr>
                                        <p:cTn id="15" dur="1000" fill="hold"/>
                                        <p:tgtEl>
                                          <p:spTgt spid="226"/>
                                        </p:tgtEl>
                                        <p:attrNameLst>
                                          <p:attrName>ppt_x</p:attrName>
                                        </p:attrNameLst>
                                      </p:cBhvr>
                                      <p:tavLst>
                                        <p:tav tm="0">
                                          <p:val>
                                            <p:strVal val="#ppt_x"/>
                                          </p:val>
                                        </p:tav>
                                        <p:tav tm="100000">
                                          <p:val>
                                            <p:strVal val="#ppt_x"/>
                                          </p:val>
                                        </p:tav>
                                      </p:tavLst>
                                    </p:anim>
                                    <p:anim calcmode="lin" valueType="num">
                                      <p:cBhvr>
                                        <p:cTn id="16"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EBE0-30E7-49E4-A816-DCA7EB6618A7}"/>
              </a:ext>
            </a:extLst>
          </p:cNvPr>
          <p:cNvSpPr>
            <a:spLocks noGrp="1"/>
          </p:cNvSpPr>
          <p:nvPr>
            <p:ph type="ctrTitle"/>
          </p:nvPr>
        </p:nvSpPr>
        <p:spPr>
          <a:xfrm>
            <a:off x="775705" y="2100932"/>
            <a:ext cx="5896845" cy="2476833"/>
          </a:xfrm>
        </p:spPr>
        <p:txBody>
          <a:bodyPr anchor="t">
            <a:noAutofit/>
          </a:bodyPr>
          <a:lstStyle/>
          <a:p>
            <a:r>
              <a:rPr lang="en-US" sz="4800">
                <a:solidFill>
                  <a:srgbClr val="B11670"/>
                </a:solidFill>
                <a:latin typeface="Arial" panose="020B0604020202020204" pitchFamily="34" charset="0"/>
                <a:cs typeface="Arial" panose="020B0604020202020204" pitchFamily="34" charset="0"/>
              </a:rPr>
              <a:t>BÀI 8:</a:t>
            </a:r>
            <a:r>
              <a:rPr lang="en-US">
                <a:solidFill>
                  <a:srgbClr val="B11670"/>
                </a:solidFill>
                <a:latin typeface="Arial" panose="020B0604020202020204" pitchFamily="34" charset="0"/>
                <a:cs typeface="Arial" panose="020B0604020202020204" pitchFamily="34" charset="0"/>
              </a:rPr>
              <a:t>   ACID</a:t>
            </a:r>
            <a:endParaRPr lang="en-US" sz="7200" b="1" dirty="0">
              <a:solidFill>
                <a:srgbClr val="B11670"/>
              </a:solidFill>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B26BE943-D7BA-4474-B878-E5CBDB44B5D0}"/>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7277398" y="2628421"/>
            <a:ext cx="1843465" cy="1330336"/>
          </a:xfrm>
          <a:prstGeom prst="rect">
            <a:avLst/>
          </a:prstGeom>
        </p:spPr>
      </p:pic>
      <p:pic>
        <p:nvPicPr>
          <p:cNvPr id="29"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2">
            <a:alphaModFix amt="75000"/>
            <a:extLst>
              <a:ext uri="{28A0092B-C50C-407E-A947-70E740481C1C}">
                <a14:useLocalDpi xmlns:a14="http://schemas.microsoft.com/office/drawing/2010/main" val="0"/>
              </a:ext>
            </a:extLst>
          </a:blip>
          <a:stretch>
            <a:fillRect/>
          </a:stretch>
        </p:blipFill>
        <p:spPr>
          <a:xfrm>
            <a:off x="7969509" y="3230510"/>
            <a:ext cx="369156" cy="1384335"/>
          </a:xfrm>
          <a:prstGeom prst="rect">
            <a:avLst/>
          </a:prstGeom>
        </p:spPr>
      </p:pic>
      <p:pic>
        <p:nvPicPr>
          <p:cNvPr id="25"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92" y="3636246"/>
            <a:ext cx="1075608" cy="1521856"/>
          </a:xfrm>
          <a:prstGeom prst="rect">
            <a:avLst/>
          </a:prstGeom>
        </p:spPr>
      </p:pic>
      <p:pic>
        <p:nvPicPr>
          <p:cNvPr id="21"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511" y="3310116"/>
            <a:ext cx="121978" cy="132317"/>
          </a:xfrm>
          <a:prstGeom prst="rect">
            <a:avLst/>
          </a:prstGeom>
        </p:spPr>
      </p:pic>
      <p:pic>
        <p:nvPicPr>
          <p:cNvPr id="23"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265" y="3219550"/>
            <a:ext cx="98766" cy="107137"/>
          </a:xfrm>
          <a:prstGeom prst="rect">
            <a:avLst/>
          </a:prstGeom>
        </p:spPr>
      </p:pic>
      <p:pic>
        <p:nvPicPr>
          <p:cNvPr id="28"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583" y="2820289"/>
            <a:ext cx="89906" cy="97525"/>
          </a:xfrm>
          <a:prstGeom prst="rect">
            <a:avLst/>
          </a:prstGeom>
        </p:spPr>
      </p:pic>
      <p:pic>
        <p:nvPicPr>
          <p:cNvPr id="30"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270" y="3062858"/>
            <a:ext cx="76806" cy="83316"/>
          </a:xfrm>
          <a:prstGeom prst="rect">
            <a:avLst/>
          </a:prstGeom>
        </p:spPr>
      </p:pic>
      <p:pic>
        <p:nvPicPr>
          <p:cNvPr id="26"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304" y="3478167"/>
            <a:ext cx="908307" cy="1696336"/>
          </a:xfrm>
          <a:prstGeom prst="rect">
            <a:avLst/>
          </a:prstGeom>
        </p:spPr>
      </p:pic>
      <p:pic>
        <p:nvPicPr>
          <p:cNvPr id="32"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936" y="2869434"/>
            <a:ext cx="121978" cy="132317"/>
          </a:xfrm>
          <a:prstGeom prst="rect">
            <a:avLst/>
          </a:prstGeom>
        </p:spPr>
      </p:pic>
      <p:pic>
        <p:nvPicPr>
          <p:cNvPr id="34"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265" y="2778868"/>
            <a:ext cx="98766" cy="107137"/>
          </a:xfrm>
          <a:prstGeom prst="rect">
            <a:avLst/>
          </a:prstGeom>
        </p:spPr>
      </p:pic>
      <p:pic>
        <p:nvPicPr>
          <p:cNvPr id="36"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838" y="2616844"/>
            <a:ext cx="89906" cy="97525"/>
          </a:xfrm>
          <a:prstGeom prst="rect">
            <a:avLst/>
          </a:prstGeom>
        </p:spPr>
      </p:pic>
      <p:pic>
        <p:nvPicPr>
          <p:cNvPr id="37"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270" y="3038862"/>
            <a:ext cx="76806" cy="83316"/>
          </a:xfrm>
          <a:prstGeom prst="rect">
            <a:avLst/>
          </a:prstGeom>
        </p:spPr>
      </p:pic>
      <p:pic>
        <p:nvPicPr>
          <p:cNvPr id="38"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749" y="3362460"/>
            <a:ext cx="121978" cy="132317"/>
          </a:xfrm>
          <a:prstGeom prst="rect">
            <a:avLst/>
          </a:prstGeom>
        </p:spPr>
      </p:pic>
      <p:pic>
        <p:nvPicPr>
          <p:cNvPr id="39"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893" y="3116465"/>
            <a:ext cx="98766" cy="107137"/>
          </a:xfrm>
          <a:prstGeom prst="rect">
            <a:avLst/>
          </a:prstGeom>
        </p:spPr>
      </p:pic>
      <p:pic>
        <p:nvPicPr>
          <p:cNvPr id="40"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16" y="3241824"/>
            <a:ext cx="89906" cy="97525"/>
          </a:xfrm>
          <a:prstGeom prst="rect">
            <a:avLst/>
          </a:prstGeom>
        </p:spPr>
      </p:pic>
      <p:pic>
        <p:nvPicPr>
          <p:cNvPr id="41"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898" y="2959773"/>
            <a:ext cx="76806" cy="83316"/>
          </a:xfrm>
          <a:prstGeom prst="rect">
            <a:avLst/>
          </a:prstGeom>
        </p:spPr>
      </p:pic>
      <p:sp>
        <p:nvSpPr>
          <p:cNvPr id="5" name="Rectangle 4"/>
          <p:cNvSpPr/>
          <p:nvPr/>
        </p:nvSpPr>
        <p:spPr>
          <a:xfrm>
            <a:off x="89452" y="87923"/>
            <a:ext cx="9319646" cy="100232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1">
                    <a:lumMod val="50000"/>
                  </a:schemeClr>
                </a:solidFill>
              </a:rPr>
              <a:t>CHƯƠNG II. MỘT SỐ HỢP CHẤT THÔNG DỤNG</a:t>
            </a:r>
            <a:endParaRPr lang="en-US" sz="2800" b="1" dirty="0">
              <a:solidFill>
                <a:schemeClr val="accent1">
                  <a:lumMod val="50000"/>
                </a:schemeClr>
              </a:solidFill>
            </a:endParaRP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30" y="263770"/>
            <a:ext cx="973694" cy="826477"/>
          </a:xfrm>
          <a:prstGeom prst="rect">
            <a:avLst/>
          </a:prstGeom>
        </p:spPr>
      </p:pic>
    </p:spTree>
    <p:extLst>
      <p:ext uri="{BB962C8B-B14F-4D97-AF65-F5344CB8AC3E}">
        <p14:creationId xmlns:p14="http://schemas.microsoft.com/office/powerpoint/2010/main" val="421778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500"/>
                                        <p:tgtEl>
                                          <p:spTgt spid="38"/>
                                        </p:tgtEl>
                                      </p:cBhvr>
                                    </p:animEffect>
                                    <p:anim calcmode="lin" valueType="num">
                                      <p:cBhvr>
                                        <p:cTn id="8" dur="1500" fill="hold"/>
                                        <p:tgtEl>
                                          <p:spTgt spid="38"/>
                                        </p:tgtEl>
                                        <p:attrNameLst>
                                          <p:attrName>ppt_x</p:attrName>
                                        </p:attrNameLst>
                                      </p:cBhvr>
                                      <p:tavLst>
                                        <p:tav tm="0">
                                          <p:val>
                                            <p:strVal val="#ppt_x"/>
                                          </p:val>
                                        </p:tav>
                                        <p:tav tm="100000">
                                          <p:val>
                                            <p:strVal val="#ppt_x"/>
                                          </p:val>
                                        </p:tav>
                                      </p:tavLst>
                                    </p:anim>
                                    <p:anim calcmode="lin" valueType="num">
                                      <p:cBhvr>
                                        <p:cTn id="9" dur="1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250"/>
                                        <p:tgtEl>
                                          <p:spTgt spid="34"/>
                                        </p:tgtEl>
                                      </p:cBhvr>
                                    </p:animEffect>
                                    <p:anim calcmode="lin" valueType="num">
                                      <p:cBhvr>
                                        <p:cTn id="13" dur="2250" fill="hold"/>
                                        <p:tgtEl>
                                          <p:spTgt spid="34"/>
                                        </p:tgtEl>
                                        <p:attrNameLst>
                                          <p:attrName>ppt_x</p:attrName>
                                        </p:attrNameLst>
                                      </p:cBhvr>
                                      <p:tavLst>
                                        <p:tav tm="0">
                                          <p:val>
                                            <p:strVal val="#ppt_x"/>
                                          </p:val>
                                        </p:tav>
                                        <p:tav tm="100000">
                                          <p:val>
                                            <p:strVal val="#ppt_x"/>
                                          </p:val>
                                        </p:tav>
                                      </p:tavLst>
                                    </p:anim>
                                    <p:anim calcmode="lin" valueType="num">
                                      <p:cBhvr>
                                        <p:cTn id="14" dur="225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500"/>
                                        <p:tgtEl>
                                          <p:spTgt spid="32"/>
                                        </p:tgtEl>
                                      </p:cBhvr>
                                    </p:animEffect>
                                    <p:anim calcmode="lin" valueType="num">
                                      <p:cBhvr>
                                        <p:cTn id="23" dur="1500" fill="hold"/>
                                        <p:tgtEl>
                                          <p:spTgt spid="32"/>
                                        </p:tgtEl>
                                        <p:attrNameLst>
                                          <p:attrName>ppt_x</p:attrName>
                                        </p:attrNameLst>
                                      </p:cBhvr>
                                      <p:tavLst>
                                        <p:tav tm="0">
                                          <p:val>
                                            <p:strVal val="#ppt_x"/>
                                          </p:val>
                                        </p:tav>
                                        <p:tav tm="100000">
                                          <p:val>
                                            <p:strVal val="#ppt_x"/>
                                          </p:val>
                                        </p:tav>
                                      </p:tavLst>
                                    </p:anim>
                                    <p:anim calcmode="lin" valueType="num">
                                      <p:cBhvr>
                                        <p:cTn id="24" dur="1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250"/>
                                        <p:tgtEl>
                                          <p:spTgt spid="30"/>
                                        </p:tgtEl>
                                      </p:cBhvr>
                                    </p:animEffect>
                                    <p:anim calcmode="lin" valueType="num">
                                      <p:cBhvr>
                                        <p:cTn id="28" dur="2250" fill="hold"/>
                                        <p:tgtEl>
                                          <p:spTgt spid="30"/>
                                        </p:tgtEl>
                                        <p:attrNameLst>
                                          <p:attrName>ppt_x</p:attrName>
                                        </p:attrNameLst>
                                      </p:cBhvr>
                                      <p:tavLst>
                                        <p:tav tm="0">
                                          <p:val>
                                            <p:strVal val="#ppt_x"/>
                                          </p:val>
                                        </p:tav>
                                        <p:tav tm="100000">
                                          <p:val>
                                            <p:strVal val="#ppt_x"/>
                                          </p:val>
                                        </p:tav>
                                      </p:tavLst>
                                    </p:anim>
                                    <p:anim calcmode="lin" valueType="num">
                                      <p:cBhvr>
                                        <p:cTn id="29" dur="225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750"/>
                                        <p:tgtEl>
                                          <p:spTgt spid="40"/>
                                        </p:tgtEl>
                                      </p:cBhvr>
                                    </p:animEffect>
                                    <p:anim calcmode="lin" valueType="num">
                                      <p:cBhvr>
                                        <p:cTn id="33" dur="1750" fill="hold"/>
                                        <p:tgtEl>
                                          <p:spTgt spid="40"/>
                                        </p:tgtEl>
                                        <p:attrNameLst>
                                          <p:attrName>ppt_x</p:attrName>
                                        </p:attrNameLst>
                                      </p:cBhvr>
                                      <p:tavLst>
                                        <p:tav tm="0">
                                          <p:val>
                                            <p:strVal val="#ppt_x"/>
                                          </p:val>
                                        </p:tav>
                                        <p:tav tm="100000">
                                          <p:val>
                                            <p:strVal val="#ppt_x"/>
                                          </p:val>
                                        </p:tav>
                                      </p:tavLst>
                                    </p:anim>
                                    <p:anim calcmode="lin" valueType="num">
                                      <p:cBhvr>
                                        <p:cTn id="34" dur="175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750"/>
                                        <p:tgtEl>
                                          <p:spTgt spid="39"/>
                                        </p:tgtEl>
                                      </p:cBhvr>
                                    </p:animEffect>
                                    <p:anim calcmode="lin" valueType="num">
                                      <p:cBhvr>
                                        <p:cTn id="38" dur="1750" fill="hold"/>
                                        <p:tgtEl>
                                          <p:spTgt spid="39"/>
                                        </p:tgtEl>
                                        <p:attrNameLst>
                                          <p:attrName>ppt_x</p:attrName>
                                        </p:attrNameLst>
                                      </p:cBhvr>
                                      <p:tavLst>
                                        <p:tav tm="0">
                                          <p:val>
                                            <p:strVal val="#ppt_x"/>
                                          </p:val>
                                        </p:tav>
                                        <p:tav tm="100000">
                                          <p:val>
                                            <p:strVal val="#ppt_x"/>
                                          </p:val>
                                        </p:tav>
                                      </p:tavLst>
                                    </p:anim>
                                    <p:anim calcmode="lin" valueType="num">
                                      <p:cBhvr>
                                        <p:cTn id="39" dur="175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anim calcmode="lin" valueType="num">
                                      <p:cBhvr>
                                        <p:cTn id="53" dur="2000" fill="hold"/>
                                        <p:tgtEl>
                                          <p:spTgt spid="36"/>
                                        </p:tgtEl>
                                        <p:attrNameLst>
                                          <p:attrName>ppt_x</p:attrName>
                                        </p:attrNameLst>
                                      </p:cBhvr>
                                      <p:tavLst>
                                        <p:tav tm="0">
                                          <p:val>
                                            <p:strVal val="#ppt_x"/>
                                          </p:val>
                                        </p:tav>
                                        <p:tav tm="100000">
                                          <p:val>
                                            <p:strVal val="#ppt_x"/>
                                          </p:val>
                                        </p:tav>
                                      </p:tavLst>
                                    </p:anim>
                                    <p:anim calcmode="lin" valueType="num">
                                      <p:cBhvr>
                                        <p:cTn id="54" dur="2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2200"/>
                                        <p:tgtEl>
                                          <p:spTgt spid="28"/>
                                        </p:tgtEl>
                                      </p:cBhvr>
                                    </p:animEffect>
                                    <p:anim calcmode="lin" valueType="num">
                                      <p:cBhvr>
                                        <p:cTn id="58" dur="2200" fill="hold"/>
                                        <p:tgtEl>
                                          <p:spTgt spid="28"/>
                                        </p:tgtEl>
                                        <p:attrNameLst>
                                          <p:attrName>ppt_x</p:attrName>
                                        </p:attrNameLst>
                                      </p:cBhvr>
                                      <p:tavLst>
                                        <p:tav tm="0">
                                          <p:val>
                                            <p:strVal val="#ppt_x"/>
                                          </p:val>
                                        </p:tav>
                                        <p:tav tm="100000">
                                          <p:val>
                                            <p:strVal val="#ppt_x"/>
                                          </p:val>
                                        </p:tav>
                                      </p:tavLst>
                                    </p:anim>
                                    <p:anim calcmode="lin" valueType="num">
                                      <p:cBhvr>
                                        <p:cTn id="59" dur="2200" fill="hold"/>
                                        <p:tgtEl>
                                          <p:spTgt spid="2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8" presetClass="emph" presetSubtype="0" fill="hold" nodeType="withEffect">
                                  <p:stCondLst>
                                    <p:cond delay="0"/>
                                  </p:stCondLst>
                                  <p:childTnLst>
                                    <p:animRot by="43200000">
                                      <p:cBhvr>
                                        <p:cTn id="66" dur="2500" fill="hold"/>
                                        <p:tgtEl>
                                          <p:spTgt spid="2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1000"/>
                                        <p:tgtEl>
                                          <p:spTgt spid="2"/>
                                        </p:tgtEl>
                                      </p:cBhvr>
                                    </p:animEffect>
                                    <p:anim calcmode="lin" valueType="num">
                                      <p:cBhvr>
                                        <p:cTn id="77" dur="1000" fill="hold"/>
                                        <p:tgtEl>
                                          <p:spTgt spid="2"/>
                                        </p:tgtEl>
                                        <p:attrNameLst>
                                          <p:attrName>ppt_x</p:attrName>
                                        </p:attrNameLst>
                                      </p:cBhvr>
                                      <p:tavLst>
                                        <p:tav tm="0">
                                          <p:val>
                                            <p:strVal val="#ppt_x"/>
                                          </p:val>
                                        </p:tav>
                                        <p:tav tm="100000">
                                          <p:val>
                                            <p:strVal val="#ppt_x"/>
                                          </p:val>
                                        </p:tav>
                                      </p:tavLst>
                                    </p:anim>
                                    <p:anim calcmode="lin" valueType="num">
                                      <p:cBhvr>
                                        <p:cTn id="7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0"/>
        <p:cNvGrpSpPr/>
        <p:nvPr/>
      </p:nvGrpSpPr>
      <p:grpSpPr>
        <a:xfrm>
          <a:off x="0" y="0"/>
          <a:ext cx="0" cy="0"/>
          <a:chOff x="0" y="0"/>
          <a:chExt cx="0" cy="0"/>
        </a:xfrm>
      </p:grpSpPr>
      <p:sp>
        <p:nvSpPr>
          <p:cNvPr id="2" name="Google Shape;2062;p71"/>
          <p:cNvSpPr txBox="1">
            <a:spLocks noGrp="1"/>
          </p:cNvSpPr>
          <p:nvPr>
            <p:ph type="title"/>
          </p:nvPr>
        </p:nvSpPr>
        <p:spPr>
          <a:xfrm>
            <a:off x="1010615" y="-62807"/>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atin typeface="Arial" panose="020B0604020202020204" pitchFamily="34" charset="0"/>
                <a:cs typeface="Arial" panose="020B0604020202020204" pitchFamily="34" charset="0"/>
              </a:rPr>
              <a:t>VẬN DỤNG</a:t>
            </a:r>
            <a:endParaRPr sz="4800" b="1" dirty="0">
              <a:solidFill>
                <a:schemeClr val="accent3"/>
              </a:solidFill>
              <a:latin typeface="Arial" panose="020B0604020202020204" pitchFamily="34" charset="0"/>
              <a:cs typeface="Arial" panose="020B0604020202020204" pitchFamily="34" charset="0"/>
            </a:endParaRPr>
          </a:p>
        </p:txBody>
      </p:sp>
      <p:grpSp>
        <p:nvGrpSpPr>
          <p:cNvPr id="3" name="Google Shape;2100;p71"/>
          <p:cNvGrpSpPr/>
          <p:nvPr/>
        </p:nvGrpSpPr>
        <p:grpSpPr>
          <a:xfrm>
            <a:off x="988210" y="272878"/>
            <a:ext cx="334538" cy="427183"/>
            <a:chOff x="5905475" y="2032050"/>
            <a:chExt cx="454350" cy="580175"/>
          </a:xfrm>
        </p:grpSpPr>
        <p:sp>
          <p:nvSpPr>
            <p:cNvPr id="4"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a:extLst>
              <a:ext uri="{FF2B5EF4-FFF2-40B4-BE49-F238E27FC236}">
                <a16:creationId xmlns:a16="http://schemas.microsoft.com/office/drawing/2014/main" id="{8BADB311-D58E-7C79-BADD-EA82B264DFBB}"/>
              </a:ext>
            </a:extLst>
          </p:cNvPr>
          <p:cNvPicPr>
            <a:picLocks noChangeAspect="1"/>
          </p:cNvPicPr>
          <p:nvPr/>
        </p:nvPicPr>
        <p:blipFill>
          <a:blip r:embed="rId3"/>
          <a:stretch>
            <a:fillRect/>
          </a:stretch>
        </p:blipFill>
        <p:spPr>
          <a:xfrm>
            <a:off x="988210" y="877478"/>
            <a:ext cx="7330842" cy="3356592"/>
          </a:xfrm>
          <a:prstGeom prst="rect">
            <a:avLst/>
          </a:prstGeom>
        </p:spPr>
      </p:pic>
    </p:spTree>
    <p:extLst>
      <p:ext uri="{BB962C8B-B14F-4D97-AF65-F5344CB8AC3E}">
        <p14:creationId xmlns:p14="http://schemas.microsoft.com/office/powerpoint/2010/main" val="131826695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BDF8327-D160-4EE5-B82E-8DB0CBE86B6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A04227-24EF-4AED-81E0-F36E9E3907D9}"/>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43521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C0B839-F29F-40C3-B66F-EF35559CF94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52E6316-0F5A-4A5D-B651-00F3031D30F5}"/>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1988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758B456-B1B3-44CE-A39E-88EA3BC93B8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7F24DF-8B73-4461-868C-D2EFB0C4BBFF}"/>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66711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5"/>
        <p:cNvGrpSpPr/>
        <p:nvPr/>
      </p:nvGrpSpPr>
      <p:grpSpPr>
        <a:xfrm>
          <a:off x="0" y="0"/>
          <a:ext cx="0" cy="0"/>
          <a:chOff x="0" y="0"/>
          <a:chExt cx="0" cy="0"/>
        </a:xfrm>
      </p:grpSpPr>
      <p:sp>
        <p:nvSpPr>
          <p:cNvPr id="5436" name="Google Shape;5436;p69"/>
          <p:cNvSpPr txBox="1">
            <a:spLocks noGrp="1"/>
          </p:cNvSpPr>
          <p:nvPr>
            <p:ph type="title"/>
          </p:nvPr>
        </p:nvSpPr>
        <p:spPr>
          <a:xfrm>
            <a:off x="701763" y="24192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n-lt"/>
                <a:ea typeface="Microsoft JhengHei Light" panose="020B0304030504040204" pitchFamily="34" charset="-128"/>
                <a:cs typeface="Microsoft JhengHei Light" panose="020B0304030504040204" pitchFamily="34" charset="-128"/>
              </a:rPr>
              <a:t>BÀI TẬP VỀ NHÀ</a:t>
            </a:r>
            <a:endParaRPr b="1" dirty="0">
              <a:latin typeface="+mn-lt"/>
              <a:ea typeface="Microsoft JhengHei Light" panose="020B0304030504040204" pitchFamily="34" charset="-128"/>
              <a:cs typeface="Microsoft JhengHei Light" panose="020B0304030504040204" pitchFamily="34" charset="-128"/>
            </a:endParaRPr>
          </a:p>
        </p:txBody>
      </p:sp>
      <p:grpSp>
        <p:nvGrpSpPr>
          <p:cNvPr id="5467" name="Google Shape;5467;p69"/>
          <p:cNvGrpSpPr/>
          <p:nvPr/>
        </p:nvGrpSpPr>
        <p:grpSpPr>
          <a:xfrm>
            <a:off x="8291318" y="-3868"/>
            <a:ext cx="596305" cy="669011"/>
            <a:chOff x="2401335" y="1544442"/>
            <a:chExt cx="455891" cy="511437"/>
          </a:xfrm>
        </p:grpSpPr>
        <p:sp>
          <p:nvSpPr>
            <p:cNvPr id="5468" name="Google Shape;5468;p69"/>
            <p:cNvSpPr/>
            <p:nvPr/>
          </p:nvSpPr>
          <p:spPr>
            <a:xfrm>
              <a:off x="2401604" y="1680703"/>
              <a:ext cx="455622" cy="375177"/>
            </a:xfrm>
            <a:custGeom>
              <a:avLst/>
              <a:gdLst/>
              <a:ahLst/>
              <a:cxnLst/>
              <a:rect l="l" t="t" r="r" b="b"/>
              <a:pathLst>
                <a:path w="22032" h="18142" extrusionOk="0">
                  <a:moveTo>
                    <a:pt x="21441" y="1041"/>
                  </a:moveTo>
                  <a:cubicBezTo>
                    <a:pt x="21480" y="1272"/>
                    <a:pt x="21505" y="1510"/>
                    <a:pt x="21512" y="1747"/>
                  </a:cubicBezTo>
                  <a:cubicBezTo>
                    <a:pt x="21518" y="2004"/>
                    <a:pt x="21505" y="2267"/>
                    <a:pt x="21467" y="2518"/>
                  </a:cubicBezTo>
                  <a:cubicBezTo>
                    <a:pt x="21428" y="2800"/>
                    <a:pt x="21326" y="3070"/>
                    <a:pt x="21171" y="3307"/>
                  </a:cubicBezTo>
                  <a:cubicBezTo>
                    <a:pt x="20022" y="4694"/>
                    <a:pt x="18751" y="5984"/>
                    <a:pt x="17384" y="7165"/>
                  </a:cubicBezTo>
                  <a:cubicBezTo>
                    <a:pt x="17147" y="7351"/>
                    <a:pt x="16492" y="7929"/>
                    <a:pt x="15593" y="8719"/>
                  </a:cubicBezTo>
                  <a:cubicBezTo>
                    <a:pt x="12803" y="11164"/>
                    <a:pt x="5419" y="17630"/>
                    <a:pt x="4276" y="17630"/>
                  </a:cubicBezTo>
                  <a:cubicBezTo>
                    <a:pt x="4267" y="17630"/>
                    <a:pt x="4259" y="17629"/>
                    <a:pt x="4250" y="17628"/>
                  </a:cubicBezTo>
                  <a:lnTo>
                    <a:pt x="4225" y="17628"/>
                  </a:lnTo>
                  <a:lnTo>
                    <a:pt x="4212" y="17622"/>
                  </a:lnTo>
                  <a:cubicBezTo>
                    <a:pt x="3127" y="17166"/>
                    <a:pt x="694" y="12910"/>
                    <a:pt x="572" y="11999"/>
                  </a:cubicBezTo>
                  <a:cubicBezTo>
                    <a:pt x="527" y="11601"/>
                    <a:pt x="514" y="11209"/>
                    <a:pt x="540" y="10811"/>
                  </a:cubicBezTo>
                  <a:cubicBezTo>
                    <a:pt x="553" y="10426"/>
                    <a:pt x="591" y="10015"/>
                    <a:pt x="643" y="9630"/>
                  </a:cubicBezTo>
                  <a:cubicBezTo>
                    <a:pt x="656" y="9527"/>
                    <a:pt x="675" y="9431"/>
                    <a:pt x="688" y="9335"/>
                  </a:cubicBezTo>
                  <a:cubicBezTo>
                    <a:pt x="1124" y="11004"/>
                    <a:pt x="2337" y="13026"/>
                    <a:pt x="3300" y="14149"/>
                  </a:cubicBezTo>
                  <a:cubicBezTo>
                    <a:pt x="3750" y="14669"/>
                    <a:pt x="4231" y="14945"/>
                    <a:pt x="4757" y="14984"/>
                  </a:cubicBezTo>
                  <a:cubicBezTo>
                    <a:pt x="4800" y="14987"/>
                    <a:pt x="4842" y="14988"/>
                    <a:pt x="4884" y="14988"/>
                  </a:cubicBezTo>
                  <a:cubicBezTo>
                    <a:pt x="5760" y="14988"/>
                    <a:pt x="6652" y="14355"/>
                    <a:pt x="7877" y="13283"/>
                  </a:cubicBezTo>
                  <a:cubicBezTo>
                    <a:pt x="8179" y="13019"/>
                    <a:pt x="8802" y="12499"/>
                    <a:pt x="9591" y="11838"/>
                  </a:cubicBezTo>
                  <a:cubicBezTo>
                    <a:pt x="11183" y="10503"/>
                    <a:pt x="13584" y="8494"/>
                    <a:pt x="15805" y="6542"/>
                  </a:cubicBezTo>
                  <a:cubicBezTo>
                    <a:pt x="19464" y="3333"/>
                    <a:pt x="20895" y="1811"/>
                    <a:pt x="21441" y="1041"/>
                  </a:cubicBezTo>
                  <a:close/>
                  <a:moveTo>
                    <a:pt x="21530" y="0"/>
                  </a:moveTo>
                  <a:cubicBezTo>
                    <a:pt x="21511" y="0"/>
                    <a:pt x="21492" y="3"/>
                    <a:pt x="21473" y="8"/>
                  </a:cubicBezTo>
                  <a:cubicBezTo>
                    <a:pt x="21345" y="33"/>
                    <a:pt x="21255" y="149"/>
                    <a:pt x="21261" y="277"/>
                  </a:cubicBezTo>
                  <a:cubicBezTo>
                    <a:pt x="21268" y="457"/>
                    <a:pt x="20876" y="1413"/>
                    <a:pt x="15465" y="6157"/>
                  </a:cubicBezTo>
                  <a:cubicBezTo>
                    <a:pt x="13250" y="8109"/>
                    <a:pt x="10849" y="10111"/>
                    <a:pt x="9264" y="11447"/>
                  </a:cubicBezTo>
                  <a:cubicBezTo>
                    <a:pt x="8474" y="12108"/>
                    <a:pt x="7845" y="12634"/>
                    <a:pt x="7537" y="12904"/>
                  </a:cubicBezTo>
                  <a:cubicBezTo>
                    <a:pt x="6433" y="13873"/>
                    <a:pt x="5589" y="14480"/>
                    <a:pt x="4875" y="14480"/>
                  </a:cubicBezTo>
                  <a:cubicBezTo>
                    <a:pt x="4847" y="14480"/>
                    <a:pt x="4818" y="14479"/>
                    <a:pt x="4790" y="14477"/>
                  </a:cubicBezTo>
                  <a:cubicBezTo>
                    <a:pt x="4404" y="14451"/>
                    <a:pt x="4045" y="14233"/>
                    <a:pt x="3685" y="13815"/>
                  </a:cubicBezTo>
                  <a:cubicBezTo>
                    <a:pt x="2427" y="12365"/>
                    <a:pt x="822" y="9405"/>
                    <a:pt x="1054" y="7903"/>
                  </a:cubicBezTo>
                  <a:cubicBezTo>
                    <a:pt x="1084" y="7721"/>
                    <a:pt x="941" y="7608"/>
                    <a:pt x="798" y="7608"/>
                  </a:cubicBezTo>
                  <a:cubicBezTo>
                    <a:pt x="699" y="7608"/>
                    <a:pt x="601" y="7661"/>
                    <a:pt x="559" y="7781"/>
                  </a:cubicBezTo>
                  <a:cubicBezTo>
                    <a:pt x="360" y="8359"/>
                    <a:pt x="219" y="8956"/>
                    <a:pt x="136" y="9566"/>
                  </a:cubicBezTo>
                  <a:cubicBezTo>
                    <a:pt x="78" y="9970"/>
                    <a:pt x="39" y="10394"/>
                    <a:pt x="27" y="10792"/>
                  </a:cubicBezTo>
                  <a:cubicBezTo>
                    <a:pt x="1" y="11222"/>
                    <a:pt x="14" y="11646"/>
                    <a:pt x="59" y="12069"/>
                  </a:cubicBezTo>
                  <a:cubicBezTo>
                    <a:pt x="193" y="13039"/>
                    <a:pt x="2735" y="17654"/>
                    <a:pt x="4083" y="18123"/>
                  </a:cubicBezTo>
                  <a:cubicBezTo>
                    <a:pt x="4090" y="18129"/>
                    <a:pt x="4103" y="18136"/>
                    <a:pt x="4116" y="18136"/>
                  </a:cubicBezTo>
                  <a:cubicBezTo>
                    <a:pt x="4141" y="18142"/>
                    <a:pt x="4167" y="18142"/>
                    <a:pt x="4193" y="18142"/>
                  </a:cubicBezTo>
                  <a:lnTo>
                    <a:pt x="4244" y="18142"/>
                  </a:lnTo>
                  <a:cubicBezTo>
                    <a:pt x="5374" y="18142"/>
                    <a:pt x="9739" y="14522"/>
                    <a:pt x="15927" y="9104"/>
                  </a:cubicBezTo>
                  <a:cubicBezTo>
                    <a:pt x="16819" y="8314"/>
                    <a:pt x="17468" y="7749"/>
                    <a:pt x="17712" y="7557"/>
                  </a:cubicBezTo>
                  <a:cubicBezTo>
                    <a:pt x="19104" y="6356"/>
                    <a:pt x="20401" y="5040"/>
                    <a:pt x="21576" y="3622"/>
                  </a:cubicBezTo>
                  <a:cubicBezTo>
                    <a:pt x="21582" y="3615"/>
                    <a:pt x="21589" y="3609"/>
                    <a:pt x="21595" y="3602"/>
                  </a:cubicBezTo>
                  <a:cubicBezTo>
                    <a:pt x="21794" y="3294"/>
                    <a:pt x="21923" y="2954"/>
                    <a:pt x="21967" y="2595"/>
                  </a:cubicBezTo>
                  <a:cubicBezTo>
                    <a:pt x="22012" y="2306"/>
                    <a:pt x="22032" y="2023"/>
                    <a:pt x="22025" y="1734"/>
                  </a:cubicBezTo>
                  <a:cubicBezTo>
                    <a:pt x="22006" y="1202"/>
                    <a:pt x="21916" y="675"/>
                    <a:pt x="21756" y="168"/>
                  </a:cubicBezTo>
                  <a:cubicBezTo>
                    <a:pt x="21723" y="70"/>
                    <a:pt x="21631" y="0"/>
                    <a:pt x="215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69"/>
            <p:cNvSpPr/>
            <p:nvPr/>
          </p:nvSpPr>
          <p:spPr>
            <a:xfrm>
              <a:off x="2401335" y="1838016"/>
              <a:ext cx="96017" cy="217864"/>
            </a:xfrm>
            <a:custGeom>
              <a:avLst/>
              <a:gdLst/>
              <a:ahLst/>
              <a:cxnLst/>
              <a:rect l="l" t="t" r="r" b="b"/>
              <a:pathLst>
                <a:path w="4643" h="10535" extrusionOk="0">
                  <a:moveTo>
                    <a:pt x="694" y="1734"/>
                  </a:moveTo>
                  <a:cubicBezTo>
                    <a:pt x="1131" y="3397"/>
                    <a:pt x="2338" y="5419"/>
                    <a:pt x="3300" y="6536"/>
                  </a:cubicBezTo>
                  <a:cubicBezTo>
                    <a:pt x="3519" y="6812"/>
                    <a:pt x="3795" y="7036"/>
                    <a:pt x="4109" y="7191"/>
                  </a:cubicBezTo>
                  <a:cubicBezTo>
                    <a:pt x="4116" y="7441"/>
                    <a:pt x="4122" y="7974"/>
                    <a:pt x="4103" y="8603"/>
                  </a:cubicBezTo>
                  <a:lnTo>
                    <a:pt x="4103" y="8616"/>
                  </a:lnTo>
                  <a:cubicBezTo>
                    <a:pt x="4103" y="8776"/>
                    <a:pt x="4090" y="8937"/>
                    <a:pt x="4077" y="9110"/>
                  </a:cubicBezTo>
                  <a:cubicBezTo>
                    <a:pt x="4064" y="9379"/>
                    <a:pt x="4039" y="9649"/>
                    <a:pt x="4013" y="9899"/>
                  </a:cubicBezTo>
                  <a:cubicBezTo>
                    <a:pt x="2858" y="9078"/>
                    <a:pt x="694" y="5252"/>
                    <a:pt x="572" y="4398"/>
                  </a:cubicBezTo>
                  <a:cubicBezTo>
                    <a:pt x="534" y="4000"/>
                    <a:pt x="521" y="3602"/>
                    <a:pt x="540" y="3211"/>
                  </a:cubicBezTo>
                  <a:cubicBezTo>
                    <a:pt x="559" y="2819"/>
                    <a:pt x="598" y="2415"/>
                    <a:pt x="649" y="2029"/>
                  </a:cubicBezTo>
                  <a:cubicBezTo>
                    <a:pt x="662" y="1927"/>
                    <a:pt x="681" y="1830"/>
                    <a:pt x="694" y="1734"/>
                  </a:cubicBezTo>
                  <a:close/>
                  <a:moveTo>
                    <a:pt x="800" y="1"/>
                  </a:moveTo>
                  <a:cubicBezTo>
                    <a:pt x="704" y="1"/>
                    <a:pt x="608" y="54"/>
                    <a:pt x="566" y="174"/>
                  </a:cubicBezTo>
                  <a:cubicBezTo>
                    <a:pt x="367" y="752"/>
                    <a:pt x="219" y="1349"/>
                    <a:pt x="142" y="1959"/>
                  </a:cubicBezTo>
                  <a:cubicBezTo>
                    <a:pt x="84" y="2357"/>
                    <a:pt x="46" y="2787"/>
                    <a:pt x="27" y="3185"/>
                  </a:cubicBezTo>
                  <a:cubicBezTo>
                    <a:pt x="1" y="3609"/>
                    <a:pt x="14" y="4039"/>
                    <a:pt x="65" y="4462"/>
                  </a:cubicBezTo>
                  <a:cubicBezTo>
                    <a:pt x="194" y="5432"/>
                    <a:pt x="2736" y="10047"/>
                    <a:pt x="4084" y="10516"/>
                  </a:cubicBezTo>
                  <a:cubicBezTo>
                    <a:pt x="4096" y="10522"/>
                    <a:pt x="4103" y="10522"/>
                    <a:pt x="4116" y="10529"/>
                  </a:cubicBezTo>
                  <a:cubicBezTo>
                    <a:pt x="4141" y="10529"/>
                    <a:pt x="4173" y="10535"/>
                    <a:pt x="4199" y="10535"/>
                  </a:cubicBezTo>
                  <a:cubicBezTo>
                    <a:pt x="4225" y="10535"/>
                    <a:pt x="4257" y="10529"/>
                    <a:pt x="4283" y="10522"/>
                  </a:cubicBezTo>
                  <a:cubicBezTo>
                    <a:pt x="4392" y="10503"/>
                    <a:pt x="4475" y="10413"/>
                    <a:pt x="4488" y="10304"/>
                  </a:cubicBezTo>
                  <a:cubicBezTo>
                    <a:pt x="4533" y="9938"/>
                    <a:pt x="4565" y="9546"/>
                    <a:pt x="4591" y="9148"/>
                  </a:cubicBezTo>
                  <a:cubicBezTo>
                    <a:pt x="4604" y="8969"/>
                    <a:pt x="4610" y="8795"/>
                    <a:pt x="4610" y="8616"/>
                  </a:cubicBezTo>
                  <a:cubicBezTo>
                    <a:pt x="4642" y="7717"/>
                    <a:pt x="4610" y="7043"/>
                    <a:pt x="4610" y="7017"/>
                  </a:cubicBezTo>
                  <a:cubicBezTo>
                    <a:pt x="4610" y="6915"/>
                    <a:pt x="4546" y="6831"/>
                    <a:pt x="4450" y="6793"/>
                  </a:cubicBezTo>
                  <a:cubicBezTo>
                    <a:pt x="4154" y="6664"/>
                    <a:pt x="3891" y="6465"/>
                    <a:pt x="3686" y="6208"/>
                  </a:cubicBezTo>
                  <a:cubicBezTo>
                    <a:pt x="2434" y="4751"/>
                    <a:pt x="823" y="1798"/>
                    <a:pt x="1060" y="296"/>
                  </a:cubicBezTo>
                  <a:cubicBezTo>
                    <a:pt x="1083" y="114"/>
                    <a:pt x="941" y="1"/>
                    <a:pt x="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69"/>
            <p:cNvSpPr/>
            <p:nvPr/>
          </p:nvSpPr>
          <p:spPr>
            <a:xfrm>
              <a:off x="2404541" y="1714018"/>
              <a:ext cx="450038" cy="315722"/>
            </a:xfrm>
            <a:custGeom>
              <a:avLst/>
              <a:gdLst/>
              <a:ahLst/>
              <a:cxnLst/>
              <a:rect l="l" t="t" r="r" b="b"/>
              <a:pathLst>
                <a:path w="21762" h="15267" extrusionOk="0">
                  <a:moveTo>
                    <a:pt x="21498" y="470"/>
                  </a:moveTo>
                  <a:cubicBezTo>
                    <a:pt x="21492" y="611"/>
                    <a:pt x="21479" y="746"/>
                    <a:pt x="21453" y="881"/>
                  </a:cubicBezTo>
                  <a:cubicBezTo>
                    <a:pt x="15438" y="7172"/>
                    <a:pt x="8197" y="12705"/>
                    <a:pt x="5206" y="14753"/>
                  </a:cubicBezTo>
                  <a:cubicBezTo>
                    <a:pt x="4969" y="14920"/>
                    <a:pt x="4680" y="15010"/>
                    <a:pt x="4391" y="15010"/>
                  </a:cubicBezTo>
                  <a:cubicBezTo>
                    <a:pt x="4327" y="15010"/>
                    <a:pt x="4256" y="15003"/>
                    <a:pt x="4192" y="14997"/>
                  </a:cubicBezTo>
                  <a:cubicBezTo>
                    <a:pt x="3845" y="14945"/>
                    <a:pt x="3524" y="14779"/>
                    <a:pt x="3293" y="14515"/>
                  </a:cubicBezTo>
                  <a:cubicBezTo>
                    <a:pt x="2170" y="13225"/>
                    <a:pt x="1123" y="11376"/>
                    <a:pt x="257" y="9168"/>
                  </a:cubicBezTo>
                  <a:cubicBezTo>
                    <a:pt x="270" y="8963"/>
                    <a:pt x="282" y="8744"/>
                    <a:pt x="302" y="8533"/>
                  </a:cubicBezTo>
                  <a:cubicBezTo>
                    <a:pt x="1233" y="11043"/>
                    <a:pt x="2305" y="12994"/>
                    <a:pt x="3486" y="14342"/>
                  </a:cubicBezTo>
                  <a:cubicBezTo>
                    <a:pt x="3665" y="14547"/>
                    <a:pt x="3909" y="14682"/>
                    <a:pt x="4173" y="14734"/>
                  </a:cubicBezTo>
                  <a:cubicBezTo>
                    <a:pt x="4243" y="14747"/>
                    <a:pt x="4314" y="14753"/>
                    <a:pt x="4385" y="14753"/>
                  </a:cubicBezTo>
                  <a:cubicBezTo>
                    <a:pt x="4625" y="14753"/>
                    <a:pt x="4862" y="14680"/>
                    <a:pt x="5065" y="14541"/>
                  </a:cubicBezTo>
                  <a:cubicBezTo>
                    <a:pt x="8088" y="12480"/>
                    <a:pt x="15406" y="6889"/>
                    <a:pt x="21498" y="470"/>
                  </a:cubicBezTo>
                  <a:close/>
                  <a:moveTo>
                    <a:pt x="21629" y="0"/>
                  </a:moveTo>
                  <a:cubicBezTo>
                    <a:pt x="21591" y="0"/>
                    <a:pt x="21554" y="18"/>
                    <a:pt x="21530" y="46"/>
                  </a:cubicBezTo>
                  <a:lnTo>
                    <a:pt x="21350" y="252"/>
                  </a:lnTo>
                  <a:cubicBezTo>
                    <a:pt x="15271" y="6671"/>
                    <a:pt x="7941" y="12269"/>
                    <a:pt x="4917" y="14336"/>
                  </a:cubicBezTo>
                  <a:cubicBezTo>
                    <a:pt x="4760" y="14444"/>
                    <a:pt x="4577" y="14499"/>
                    <a:pt x="4393" y="14499"/>
                  </a:cubicBezTo>
                  <a:cubicBezTo>
                    <a:pt x="4336" y="14499"/>
                    <a:pt x="4280" y="14494"/>
                    <a:pt x="4224" y="14483"/>
                  </a:cubicBezTo>
                  <a:cubicBezTo>
                    <a:pt x="4012" y="14445"/>
                    <a:pt x="3819" y="14336"/>
                    <a:pt x="3678" y="14175"/>
                  </a:cubicBezTo>
                  <a:cubicBezTo>
                    <a:pt x="2439" y="12763"/>
                    <a:pt x="1322" y="10664"/>
                    <a:pt x="360" y="7936"/>
                  </a:cubicBezTo>
                  <a:cubicBezTo>
                    <a:pt x="339" y="7880"/>
                    <a:pt x="289" y="7854"/>
                    <a:pt x="240" y="7854"/>
                  </a:cubicBezTo>
                  <a:cubicBezTo>
                    <a:pt x="181" y="7854"/>
                    <a:pt x="123" y="7891"/>
                    <a:pt x="116" y="7961"/>
                  </a:cubicBezTo>
                  <a:cubicBezTo>
                    <a:pt x="58" y="8359"/>
                    <a:pt x="19" y="8783"/>
                    <a:pt x="0" y="9181"/>
                  </a:cubicBezTo>
                  <a:cubicBezTo>
                    <a:pt x="0" y="9200"/>
                    <a:pt x="6" y="9219"/>
                    <a:pt x="13" y="9232"/>
                  </a:cubicBezTo>
                  <a:cubicBezTo>
                    <a:pt x="886" y="11479"/>
                    <a:pt x="1951" y="13366"/>
                    <a:pt x="3101" y="14682"/>
                  </a:cubicBezTo>
                  <a:cubicBezTo>
                    <a:pt x="3377" y="14990"/>
                    <a:pt x="3749" y="15189"/>
                    <a:pt x="4160" y="15247"/>
                  </a:cubicBezTo>
                  <a:cubicBezTo>
                    <a:pt x="4237" y="15260"/>
                    <a:pt x="4314" y="15266"/>
                    <a:pt x="4391" y="15266"/>
                  </a:cubicBezTo>
                  <a:cubicBezTo>
                    <a:pt x="4737" y="15266"/>
                    <a:pt x="5071" y="15164"/>
                    <a:pt x="5354" y="14965"/>
                  </a:cubicBezTo>
                  <a:cubicBezTo>
                    <a:pt x="8358" y="12904"/>
                    <a:pt x="15631" y="7345"/>
                    <a:pt x="21671" y="1028"/>
                  </a:cubicBezTo>
                  <a:cubicBezTo>
                    <a:pt x="21684" y="1009"/>
                    <a:pt x="21697" y="990"/>
                    <a:pt x="21704" y="964"/>
                  </a:cubicBezTo>
                  <a:cubicBezTo>
                    <a:pt x="21742" y="688"/>
                    <a:pt x="21761" y="406"/>
                    <a:pt x="21755" y="123"/>
                  </a:cubicBezTo>
                  <a:cubicBezTo>
                    <a:pt x="21755" y="72"/>
                    <a:pt x="21716" y="27"/>
                    <a:pt x="21671" y="8"/>
                  </a:cubicBezTo>
                  <a:cubicBezTo>
                    <a:pt x="21658" y="3"/>
                    <a:pt x="21643" y="0"/>
                    <a:pt x="2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69"/>
            <p:cNvSpPr/>
            <p:nvPr/>
          </p:nvSpPr>
          <p:spPr>
            <a:xfrm>
              <a:off x="2407850" y="1544442"/>
              <a:ext cx="445406" cy="446006"/>
            </a:xfrm>
            <a:custGeom>
              <a:avLst/>
              <a:gdLst/>
              <a:ahLst/>
              <a:cxnLst/>
              <a:rect l="l" t="t" r="r" b="b"/>
              <a:pathLst>
                <a:path w="21538" h="21567" extrusionOk="0">
                  <a:moveTo>
                    <a:pt x="16941" y="511"/>
                  </a:moveTo>
                  <a:lnTo>
                    <a:pt x="16979" y="518"/>
                  </a:lnTo>
                  <a:cubicBezTo>
                    <a:pt x="17949" y="633"/>
                    <a:pt x="20792" y="5403"/>
                    <a:pt x="20966" y="6853"/>
                  </a:cubicBezTo>
                  <a:cubicBezTo>
                    <a:pt x="20972" y="7084"/>
                    <a:pt x="20427" y="8118"/>
                    <a:pt x="15169" y="12733"/>
                  </a:cubicBezTo>
                  <a:cubicBezTo>
                    <a:pt x="13038" y="14614"/>
                    <a:pt x="10785" y="16501"/>
                    <a:pt x="9142" y="17875"/>
                  </a:cubicBezTo>
                  <a:cubicBezTo>
                    <a:pt x="8262" y="18613"/>
                    <a:pt x="7569" y="19191"/>
                    <a:pt x="7248" y="19480"/>
                  </a:cubicBezTo>
                  <a:cubicBezTo>
                    <a:pt x="6143" y="20449"/>
                    <a:pt x="5306" y="21056"/>
                    <a:pt x="4587" y="21056"/>
                  </a:cubicBezTo>
                  <a:cubicBezTo>
                    <a:pt x="4558" y="21056"/>
                    <a:pt x="4529" y="21055"/>
                    <a:pt x="4500" y="21053"/>
                  </a:cubicBezTo>
                  <a:cubicBezTo>
                    <a:pt x="4115" y="21027"/>
                    <a:pt x="3749" y="20809"/>
                    <a:pt x="3390" y="20398"/>
                  </a:cubicBezTo>
                  <a:cubicBezTo>
                    <a:pt x="2170" y="18986"/>
                    <a:pt x="540" y="15988"/>
                    <a:pt x="764" y="14479"/>
                  </a:cubicBezTo>
                  <a:cubicBezTo>
                    <a:pt x="912" y="13478"/>
                    <a:pt x="4610" y="9967"/>
                    <a:pt x="8191" y="7020"/>
                  </a:cubicBezTo>
                  <a:cubicBezTo>
                    <a:pt x="8429" y="6821"/>
                    <a:pt x="8686" y="6603"/>
                    <a:pt x="8955" y="6378"/>
                  </a:cubicBezTo>
                  <a:cubicBezTo>
                    <a:pt x="9353" y="6045"/>
                    <a:pt x="9777" y="5685"/>
                    <a:pt x="10239" y="5313"/>
                  </a:cubicBezTo>
                  <a:cubicBezTo>
                    <a:pt x="11960" y="3868"/>
                    <a:pt x="15952" y="511"/>
                    <a:pt x="16941" y="511"/>
                  </a:cubicBezTo>
                  <a:close/>
                  <a:moveTo>
                    <a:pt x="16967" y="0"/>
                  </a:moveTo>
                  <a:cubicBezTo>
                    <a:pt x="15959" y="0"/>
                    <a:pt x="13514" y="1888"/>
                    <a:pt x="9912" y="4915"/>
                  </a:cubicBezTo>
                  <a:cubicBezTo>
                    <a:pt x="9456" y="5287"/>
                    <a:pt x="9026" y="5647"/>
                    <a:pt x="8628" y="5980"/>
                  </a:cubicBezTo>
                  <a:cubicBezTo>
                    <a:pt x="8358" y="6211"/>
                    <a:pt x="8108" y="6423"/>
                    <a:pt x="7864" y="6622"/>
                  </a:cubicBezTo>
                  <a:cubicBezTo>
                    <a:pt x="7113" y="7245"/>
                    <a:pt x="508" y="12733"/>
                    <a:pt x="257" y="14409"/>
                  </a:cubicBezTo>
                  <a:cubicBezTo>
                    <a:pt x="1" y="16142"/>
                    <a:pt x="1727" y="19249"/>
                    <a:pt x="3011" y="20732"/>
                  </a:cubicBezTo>
                  <a:cubicBezTo>
                    <a:pt x="3461" y="21258"/>
                    <a:pt x="3936" y="21528"/>
                    <a:pt x="4462" y="21566"/>
                  </a:cubicBezTo>
                  <a:lnTo>
                    <a:pt x="4584" y="21566"/>
                  </a:lnTo>
                  <a:cubicBezTo>
                    <a:pt x="5463" y="21566"/>
                    <a:pt x="6394" y="20905"/>
                    <a:pt x="7588" y="19859"/>
                  </a:cubicBezTo>
                  <a:cubicBezTo>
                    <a:pt x="7909" y="19576"/>
                    <a:pt x="8602" y="18992"/>
                    <a:pt x="9475" y="18260"/>
                  </a:cubicBezTo>
                  <a:cubicBezTo>
                    <a:pt x="11119" y="16887"/>
                    <a:pt x="13372" y="14999"/>
                    <a:pt x="15516" y="13112"/>
                  </a:cubicBezTo>
                  <a:cubicBezTo>
                    <a:pt x="20869" y="8400"/>
                    <a:pt x="21537" y="7271"/>
                    <a:pt x="21479" y="6789"/>
                  </a:cubicBezTo>
                  <a:cubicBezTo>
                    <a:pt x="21306" y="5351"/>
                    <a:pt x="18443" y="171"/>
                    <a:pt x="17044" y="4"/>
                  </a:cubicBezTo>
                  <a:cubicBezTo>
                    <a:pt x="17019" y="1"/>
                    <a:pt x="16993" y="0"/>
                    <a:pt x="16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69"/>
            <p:cNvSpPr/>
            <p:nvPr/>
          </p:nvSpPr>
          <p:spPr>
            <a:xfrm>
              <a:off x="2610038" y="1544442"/>
              <a:ext cx="243217" cy="272624"/>
            </a:xfrm>
            <a:custGeom>
              <a:avLst/>
              <a:gdLst/>
              <a:ahLst/>
              <a:cxnLst/>
              <a:rect l="l" t="t" r="r" b="b"/>
              <a:pathLst>
                <a:path w="11761" h="13183" extrusionOk="0">
                  <a:moveTo>
                    <a:pt x="7157" y="509"/>
                  </a:moveTo>
                  <a:cubicBezTo>
                    <a:pt x="7171" y="509"/>
                    <a:pt x="7184" y="510"/>
                    <a:pt x="7196" y="511"/>
                  </a:cubicBezTo>
                  <a:cubicBezTo>
                    <a:pt x="8165" y="633"/>
                    <a:pt x="11015" y="5396"/>
                    <a:pt x="11195" y="6853"/>
                  </a:cubicBezTo>
                  <a:cubicBezTo>
                    <a:pt x="11202" y="7078"/>
                    <a:pt x="10669" y="8086"/>
                    <a:pt x="5636" y="12522"/>
                  </a:cubicBezTo>
                  <a:cubicBezTo>
                    <a:pt x="4063" y="9633"/>
                    <a:pt x="1560" y="6340"/>
                    <a:pt x="636" y="5159"/>
                  </a:cubicBezTo>
                  <a:cubicBezTo>
                    <a:pt x="2452" y="3639"/>
                    <a:pt x="6192" y="509"/>
                    <a:pt x="7157" y="509"/>
                  </a:cubicBezTo>
                  <a:close/>
                  <a:moveTo>
                    <a:pt x="7176" y="1"/>
                  </a:moveTo>
                  <a:cubicBezTo>
                    <a:pt x="6177" y="1"/>
                    <a:pt x="3730" y="1889"/>
                    <a:pt x="122" y="4921"/>
                  </a:cubicBezTo>
                  <a:cubicBezTo>
                    <a:pt x="13" y="5011"/>
                    <a:pt x="0" y="5165"/>
                    <a:pt x="83" y="5274"/>
                  </a:cubicBezTo>
                  <a:lnTo>
                    <a:pt x="109" y="5313"/>
                  </a:lnTo>
                  <a:cubicBezTo>
                    <a:pt x="924" y="6353"/>
                    <a:pt x="3723" y="9992"/>
                    <a:pt x="5341" y="13042"/>
                  </a:cubicBezTo>
                  <a:cubicBezTo>
                    <a:pt x="5379" y="13112"/>
                    <a:pt x="5444" y="13163"/>
                    <a:pt x="5521" y="13176"/>
                  </a:cubicBezTo>
                  <a:cubicBezTo>
                    <a:pt x="5533" y="13176"/>
                    <a:pt x="5553" y="13176"/>
                    <a:pt x="5566" y="13183"/>
                  </a:cubicBezTo>
                  <a:cubicBezTo>
                    <a:pt x="5630" y="13176"/>
                    <a:pt x="5687" y="13157"/>
                    <a:pt x="5732" y="13119"/>
                  </a:cubicBezTo>
                  <a:cubicBezTo>
                    <a:pt x="11092" y="8407"/>
                    <a:pt x="11760" y="7277"/>
                    <a:pt x="11702" y="6796"/>
                  </a:cubicBezTo>
                  <a:cubicBezTo>
                    <a:pt x="11529" y="5351"/>
                    <a:pt x="8653" y="171"/>
                    <a:pt x="7247" y="4"/>
                  </a:cubicBezTo>
                  <a:cubicBezTo>
                    <a:pt x="7224" y="2"/>
                    <a:pt x="7201" y="1"/>
                    <a:pt x="7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69"/>
            <p:cNvSpPr/>
            <p:nvPr/>
          </p:nvSpPr>
          <p:spPr>
            <a:xfrm>
              <a:off x="2419865" y="1664117"/>
              <a:ext cx="290016" cy="309166"/>
            </a:xfrm>
            <a:custGeom>
              <a:avLst/>
              <a:gdLst/>
              <a:ahLst/>
              <a:cxnLst/>
              <a:rect l="l" t="t" r="r" b="b"/>
              <a:pathLst>
                <a:path w="14024" h="14950" extrusionOk="0">
                  <a:moveTo>
                    <a:pt x="9472" y="1"/>
                  </a:moveTo>
                  <a:cubicBezTo>
                    <a:pt x="4183" y="3358"/>
                    <a:pt x="61" y="8262"/>
                    <a:pt x="29" y="10008"/>
                  </a:cubicBezTo>
                  <a:cubicBezTo>
                    <a:pt x="1" y="11559"/>
                    <a:pt x="2388" y="14949"/>
                    <a:pt x="4457" y="14949"/>
                  </a:cubicBezTo>
                  <a:cubicBezTo>
                    <a:pt x="4717" y="14949"/>
                    <a:pt x="4972" y="14895"/>
                    <a:pt x="5216" y="14778"/>
                  </a:cubicBezTo>
                  <a:cubicBezTo>
                    <a:pt x="7405" y="13725"/>
                    <a:pt x="14023" y="6799"/>
                    <a:pt x="14023" y="6799"/>
                  </a:cubicBezTo>
                  <a:cubicBezTo>
                    <a:pt x="12842" y="3820"/>
                    <a:pt x="9472" y="1"/>
                    <a:pt x="9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69"/>
            <p:cNvSpPr/>
            <p:nvPr/>
          </p:nvSpPr>
          <p:spPr>
            <a:xfrm>
              <a:off x="2632207" y="1577861"/>
              <a:ext cx="208951" cy="212135"/>
            </a:xfrm>
            <a:custGeom>
              <a:avLst/>
              <a:gdLst/>
              <a:ahLst/>
              <a:cxnLst/>
              <a:rect l="l" t="t" r="r" b="b"/>
              <a:pathLst>
                <a:path w="10104" h="10258" extrusionOk="0">
                  <a:moveTo>
                    <a:pt x="5685" y="1"/>
                  </a:moveTo>
                  <a:cubicBezTo>
                    <a:pt x="4321" y="1"/>
                    <a:pt x="2484" y="937"/>
                    <a:pt x="0" y="3543"/>
                  </a:cubicBezTo>
                  <a:lnTo>
                    <a:pt x="4789" y="10257"/>
                  </a:lnTo>
                  <a:cubicBezTo>
                    <a:pt x="4789" y="10257"/>
                    <a:pt x="10104" y="7093"/>
                    <a:pt x="9314" y="4172"/>
                  </a:cubicBezTo>
                  <a:cubicBezTo>
                    <a:pt x="8833" y="2381"/>
                    <a:pt x="7860" y="1"/>
                    <a:pt x="56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5" name="Google Shape;5475;p69"/>
          <p:cNvGrpSpPr/>
          <p:nvPr/>
        </p:nvGrpSpPr>
        <p:grpSpPr>
          <a:xfrm>
            <a:off x="909511" y="4066744"/>
            <a:ext cx="703772" cy="859670"/>
            <a:chOff x="3231908" y="1503766"/>
            <a:chExt cx="538052" cy="657190"/>
          </a:xfrm>
        </p:grpSpPr>
        <p:sp>
          <p:nvSpPr>
            <p:cNvPr id="5476" name="Google Shape;5476;p69"/>
            <p:cNvSpPr/>
            <p:nvPr/>
          </p:nvSpPr>
          <p:spPr>
            <a:xfrm>
              <a:off x="3249693" y="1589071"/>
              <a:ext cx="287824" cy="277712"/>
            </a:xfrm>
            <a:custGeom>
              <a:avLst/>
              <a:gdLst/>
              <a:ahLst/>
              <a:cxnLst/>
              <a:rect l="l" t="t" r="r" b="b"/>
              <a:pathLst>
                <a:path w="13918" h="13429" extrusionOk="0">
                  <a:moveTo>
                    <a:pt x="4771" y="0"/>
                  </a:moveTo>
                  <a:cubicBezTo>
                    <a:pt x="4328" y="0"/>
                    <a:pt x="3911" y="133"/>
                    <a:pt x="3531" y="429"/>
                  </a:cubicBezTo>
                  <a:cubicBezTo>
                    <a:pt x="1" y="3196"/>
                    <a:pt x="10272" y="13428"/>
                    <a:pt x="10272" y="13428"/>
                  </a:cubicBezTo>
                  <a:cubicBezTo>
                    <a:pt x="11170" y="12818"/>
                    <a:pt x="13918" y="9140"/>
                    <a:pt x="13918" y="9140"/>
                  </a:cubicBezTo>
                  <a:cubicBezTo>
                    <a:pt x="13918" y="9140"/>
                    <a:pt x="8455" y="0"/>
                    <a:pt x="4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9"/>
            <p:cNvSpPr/>
            <p:nvPr/>
          </p:nvSpPr>
          <p:spPr>
            <a:xfrm>
              <a:off x="3231908" y="1618871"/>
              <a:ext cx="176318" cy="278973"/>
            </a:xfrm>
            <a:custGeom>
              <a:avLst/>
              <a:gdLst/>
              <a:ahLst/>
              <a:cxnLst/>
              <a:rect l="l" t="t" r="r" b="b"/>
              <a:pathLst>
                <a:path w="8526" h="13490" extrusionOk="0">
                  <a:moveTo>
                    <a:pt x="2299" y="1087"/>
                  </a:moveTo>
                  <a:cubicBezTo>
                    <a:pt x="2363" y="1338"/>
                    <a:pt x="2453" y="1575"/>
                    <a:pt x="2575" y="1806"/>
                  </a:cubicBezTo>
                  <a:cubicBezTo>
                    <a:pt x="2690" y="2037"/>
                    <a:pt x="2806" y="2255"/>
                    <a:pt x="2921" y="2461"/>
                  </a:cubicBezTo>
                  <a:cubicBezTo>
                    <a:pt x="2536" y="2910"/>
                    <a:pt x="2369" y="3263"/>
                    <a:pt x="2402" y="3552"/>
                  </a:cubicBezTo>
                  <a:cubicBezTo>
                    <a:pt x="2440" y="4233"/>
                    <a:pt x="7402" y="11685"/>
                    <a:pt x="7447" y="11756"/>
                  </a:cubicBezTo>
                  <a:cubicBezTo>
                    <a:pt x="7608" y="11968"/>
                    <a:pt x="7672" y="12456"/>
                    <a:pt x="7569" y="12667"/>
                  </a:cubicBezTo>
                  <a:cubicBezTo>
                    <a:pt x="7563" y="12680"/>
                    <a:pt x="7550" y="12693"/>
                    <a:pt x="7537" y="12706"/>
                  </a:cubicBezTo>
                  <a:cubicBezTo>
                    <a:pt x="6933" y="12398"/>
                    <a:pt x="4892" y="8996"/>
                    <a:pt x="3788" y="7147"/>
                  </a:cubicBezTo>
                  <a:lnTo>
                    <a:pt x="3685" y="6980"/>
                  </a:lnTo>
                  <a:cubicBezTo>
                    <a:pt x="3429" y="6550"/>
                    <a:pt x="3172" y="6133"/>
                    <a:pt x="2928" y="5741"/>
                  </a:cubicBezTo>
                  <a:cubicBezTo>
                    <a:pt x="2036" y="4284"/>
                    <a:pt x="931" y="2474"/>
                    <a:pt x="1175" y="2108"/>
                  </a:cubicBezTo>
                  <a:cubicBezTo>
                    <a:pt x="1329" y="1877"/>
                    <a:pt x="1747" y="1504"/>
                    <a:pt x="2299" y="1087"/>
                  </a:cubicBezTo>
                  <a:close/>
                  <a:moveTo>
                    <a:pt x="2595" y="0"/>
                  </a:moveTo>
                  <a:cubicBezTo>
                    <a:pt x="2519" y="0"/>
                    <a:pt x="2441" y="23"/>
                    <a:pt x="2369" y="73"/>
                  </a:cubicBezTo>
                  <a:cubicBezTo>
                    <a:pt x="1837" y="445"/>
                    <a:pt x="887" y="1145"/>
                    <a:pt x="527" y="1678"/>
                  </a:cubicBezTo>
                  <a:cubicBezTo>
                    <a:pt x="1" y="2461"/>
                    <a:pt x="848" y="3847"/>
                    <a:pt x="2260" y="6152"/>
                  </a:cubicBezTo>
                  <a:cubicBezTo>
                    <a:pt x="2504" y="6544"/>
                    <a:pt x="2755" y="6954"/>
                    <a:pt x="3011" y="7384"/>
                  </a:cubicBezTo>
                  <a:lnTo>
                    <a:pt x="3114" y="7551"/>
                  </a:lnTo>
                  <a:cubicBezTo>
                    <a:pt x="5740" y="11936"/>
                    <a:pt x="6799" y="13489"/>
                    <a:pt x="7511" y="13489"/>
                  </a:cubicBezTo>
                  <a:cubicBezTo>
                    <a:pt x="7517" y="13489"/>
                    <a:pt x="7522" y="13489"/>
                    <a:pt x="7527" y="13489"/>
                  </a:cubicBezTo>
                  <a:cubicBezTo>
                    <a:pt x="7842" y="13489"/>
                    <a:pt x="8130" y="13304"/>
                    <a:pt x="8262" y="13014"/>
                  </a:cubicBezTo>
                  <a:cubicBezTo>
                    <a:pt x="8525" y="12494"/>
                    <a:pt x="8371" y="11685"/>
                    <a:pt x="8070" y="11287"/>
                  </a:cubicBezTo>
                  <a:cubicBezTo>
                    <a:pt x="7614" y="10678"/>
                    <a:pt x="3461" y="4233"/>
                    <a:pt x="3178" y="3482"/>
                  </a:cubicBezTo>
                  <a:cubicBezTo>
                    <a:pt x="3191" y="3430"/>
                    <a:pt x="3262" y="3225"/>
                    <a:pt x="3685" y="2788"/>
                  </a:cubicBezTo>
                  <a:cubicBezTo>
                    <a:pt x="3801" y="2666"/>
                    <a:pt x="3827" y="2474"/>
                    <a:pt x="3743" y="2320"/>
                  </a:cubicBezTo>
                  <a:cubicBezTo>
                    <a:pt x="3563" y="2012"/>
                    <a:pt x="3416" y="1755"/>
                    <a:pt x="3268" y="1447"/>
                  </a:cubicBezTo>
                  <a:cubicBezTo>
                    <a:pt x="3095" y="1119"/>
                    <a:pt x="2992" y="753"/>
                    <a:pt x="2986" y="381"/>
                  </a:cubicBezTo>
                  <a:cubicBezTo>
                    <a:pt x="2976" y="154"/>
                    <a:pt x="2793" y="0"/>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9"/>
            <p:cNvSpPr/>
            <p:nvPr/>
          </p:nvSpPr>
          <p:spPr>
            <a:xfrm>
              <a:off x="3703970" y="2088845"/>
              <a:ext cx="65990" cy="72111"/>
            </a:xfrm>
            <a:custGeom>
              <a:avLst/>
              <a:gdLst/>
              <a:ahLst/>
              <a:cxnLst/>
              <a:rect l="l" t="t" r="r" b="b"/>
              <a:pathLst>
                <a:path w="3191" h="3487" extrusionOk="0">
                  <a:moveTo>
                    <a:pt x="1085" y="1021"/>
                  </a:moveTo>
                  <a:cubicBezTo>
                    <a:pt x="1361" y="1400"/>
                    <a:pt x="1714" y="1901"/>
                    <a:pt x="1984" y="2286"/>
                  </a:cubicBezTo>
                  <a:cubicBezTo>
                    <a:pt x="1702" y="1978"/>
                    <a:pt x="1329" y="1560"/>
                    <a:pt x="963" y="1130"/>
                  </a:cubicBezTo>
                  <a:cubicBezTo>
                    <a:pt x="1008" y="1098"/>
                    <a:pt x="1047" y="1060"/>
                    <a:pt x="1085" y="1021"/>
                  </a:cubicBezTo>
                  <a:close/>
                  <a:moveTo>
                    <a:pt x="1100" y="0"/>
                  </a:moveTo>
                  <a:cubicBezTo>
                    <a:pt x="979" y="0"/>
                    <a:pt x="870" y="63"/>
                    <a:pt x="797" y="161"/>
                  </a:cubicBezTo>
                  <a:cubicBezTo>
                    <a:pt x="630" y="392"/>
                    <a:pt x="424" y="591"/>
                    <a:pt x="187" y="752"/>
                  </a:cubicBezTo>
                  <a:cubicBezTo>
                    <a:pt x="97" y="816"/>
                    <a:pt x="33" y="912"/>
                    <a:pt x="20" y="1021"/>
                  </a:cubicBezTo>
                  <a:cubicBezTo>
                    <a:pt x="1" y="1130"/>
                    <a:pt x="33" y="1246"/>
                    <a:pt x="103" y="1329"/>
                  </a:cubicBezTo>
                  <a:cubicBezTo>
                    <a:pt x="732" y="2074"/>
                    <a:pt x="1817" y="3338"/>
                    <a:pt x="2112" y="3448"/>
                  </a:cubicBezTo>
                  <a:cubicBezTo>
                    <a:pt x="2190" y="3473"/>
                    <a:pt x="2273" y="3486"/>
                    <a:pt x="2350" y="3486"/>
                  </a:cubicBezTo>
                  <a:cubicBezTo>
                    <a:pt x="2587" y="3486"/>
                    <a:pt x="2812" y="3383"/>
                    <a:pt x="2973" y="3210"/>
                  </a:cubicBezTo>
                  <a:cubicBezTo>
                    <a:pt x="3152" y="3018"/>
                    <a:pt x="3191" y="2722"/>
                    <a:pt x="3069" y="2485"/>
                  </a:cubicBezTo>
                  <a:cubicBezTo>
                    <a:pt x="2973" y="2318"/>
                    <a:pt x="2421" y="1547"/>
                    <a:pt x="1657" y="469"/>
                  </a:cubicBezTo>
                  <a:lnTo>
                    <a:pt x="1432" y="161"/>
                  </a:lnTo>
                  <a:cubicBezTo>
                    <a:pt x="1361" y="58"/>
                    <a:pt x="1246" y="0"/>
                    <a:pt x="1117" y="0"/>
                  </a:cubicBezTo>
                  <a:cubicBezTo>
                    <a:pt x="1112" y="0"/>
                    <a:pt x="1106" y="0"/>
                    <a:pt x="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9"/>
            <p:cNvSpPr/>
            <p:nvPr/>
          </p:nvSpPr>
          <p:spPr>
            <a:xfrm>
              <a:off x="3643564" y="2024034"/>
              <a:ext cx="99595" cy="101332"/>
            </a:xfrm>
            <a:custGeom>
              <a:avLst/>
              <a:gdLst/>
              <a:ahLst/>
              <a:cxnLst/>
              <a:rect l="l" t="t" r="r" b="b"/>
              <a:pathLst>
                <a:path w="4816" h="4900" extrusionOk="0">
                  <a:moveTo>
                    <a:pt x="2973" y="1112"/>
                  </a:moveTo>
                  <a:cubicBezTo>
                    <a:pt x="3743" y="2217"/>
                    <a:pt x="3917" y="2756"/>
                    <a:pt x="3891" y="2897"/>
                  </a:cubicBezTo>
                  <a:cubicBezTo>
                    <a:pt x="3827" y="3250"/>
                    <a:pt x="3332" y="3789"/>
                    <a:pt x="2864" y="4020"/>
                  </a:cubicBezTo>
                  <a:cubicBezTo>
                    <a:pt x="2700" y="4105"/>
                    <a:pt x="2594" y="4121"/>
                    <a:pt x="2541" y="4121"/>
                  </a:cubicBezTo>
                  <a:cubicBezTo>
                    <a:pt x="2522" y="4121"/>
                    <a:pt x="2510" y="4118"/>
                    <a:pt x="2504" y="4117"/>
                  </a:cubicBezTo>
                  <a:cubicBezTo>
                    <a:pt x="2337" y="4020"/>
                    <a:pt x="1856" y="3513"/>
                    <a:pt x="1137" y="2570"/>
                  </a:cubicBezTo>
                  <a:cubicBezTo>
                    <a:pt x="1573" y="2403"/>
                    <a:pt x="1984" y="2152"/>
                    <a:pt x="2331" y="1831"/>
                  </a:cubicBezTo>
                  <a:lnTo>
                    <a:pt x="2447" y="1729"/>
                  </a:lnTo>
                  <a:cubicBezTo>
                    <a:pt x="2639" y="1542"/>
                    <a:pt x="2819" y="1331"/>
                    <a:pt x="2973" y="1112"/>
                  </a:cubicBezTo>
                  <a:close/>
                  <a:moveTo>
                    <a:pt x="2935" y="0"/>
                  </a:moveTo>
                  <a:cubicBezTo>
                    <a:pt x="2922" y="0"/>
                    <a:pt x="2909" y="1"/>
                    <a:pt x="2896" y="2"/>
                  </a:cubicBezTo>
                  <a:cubicBezTo>
                    <a:pt x="2761" y="15"/>
                    <a:pt x="2646" y="98"/>
                    <a:pt x="2588" y="227"/>
                  </a:cubicBezTo>
                  <a:cubicBezTo>
                    <a:pt x="2421" y="573"/>
                    <a:pt x="2196" y="888"/>
                    <a:pt x="1914" y="1157"/>
                  </a:cubicBezTo>
                  <a:lnTo>
                    <a:pt x="1805" y="1254"/>
                  </a:lnTo>
                  <a:cubicBezTo>
                    <a:pt x="1413" y="1620"/>
                    <a:pt x="932" y="1863"/>
                    <a:pt x="405" y="1973"/>
                  </a:cubicBezTo>
                  <a:cubicBezTo>
                    <a:pt x="129" y="2030"/>
                    <a:pt x="1" y="2358"/>
                    <a:pt x="174" y="2589"/>
                  </a:cubicBezTo>
                  <a:cubicBezTo>
                    <a:pt x="1118" y="3866"/>
                    <a:pt x="1779" y="4611"/>
                    <a:pt x="2145" y="4803"/>
                  </a:cubicBezTo>
                  <a:cubicBezTo>
                    <a:pt x="2267" y="4868"/>
                    <a:pt x="2408" y="4900"/>
                    <a:pt x="2543" y="4900"/>
                  </a:cubicBezTo>
                  <a:cubicBezTo>
                    <a:pt x="2774" y="4893"/>
                    <a:pt x="2999" y="4836"/>
                    <a:pt x="3204" y="4726"/>
                  </a:cubicBezTo>
                  <a:cubicBezTo>
                    <a:pt x="3820" y="4431"/>
                    <a:pt x="4539" y="3712"/>
                    <a:pt x="4668" y="3038"/>
                  </a:cubicBezTo>
                  <a:cubicBezTo>
                    <a:pt x="4706" y="2820"/>
                    <a:pt x="4815" y="2249"/>
                    <a:pt x="3249" y="156"/>
                  </a:cubicBezTo>
                  <a:cubicBezTo>
                    <a:pt x="3173" y="57"/>
                    <a:pt x="3060" y="0"/>
                    <a:pt x="2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9"/>
            <p:cNvSpPr/>
            <p:nvPr/>
          </p:nvSpPr>
          <p:spPr>
            <a:xfrm>
              <a:off x="3245577" y="1503766"/>
              <a:ext cx="92957" cy="102428"/>
            </a:xfrm>
            <a:custGeom>
              <a:avLst/>
              <a:gdLst/>
              <a:ahLst/>
              <a:cxnLst/>
              <a:rect l="l" t="t" r="r" b="b"/>
              <a:pathLst>
                <a:path w="4495" h="4953" extrusionOk="0">
                  <a:moveTo>
                    <a:pt x="2145" y="837"/>
                  </a:moveTo>
                  <a:cubicBezTo>
                    <a:pt x="2312" y="1049"/>
                    <a:pt x="2671" y="1569"/>
                    <a:pt x="3448" y="2802"/>
                  </a:cubicBezTo>
                  <a:cubicBezTo>
                    <a:pt x="3294" y="2885"/>
                    <a:pt x="3140" y="2975"/>
                    <a:pt x="2999" y="3084"/>
                  </a:cubicBezTo>
                  <a:lnTo>
                    <a:pt x="2825" y="3212"/>
                  </a:lnTo>
                  <a:cubicBezTo>
                    <a:pt x="2594" y="3392"/>
                    <a:pt x="2389" y="3604"/>
                    <a:pt x="2209" y="3842"/>
                  </a:cubicBezTo>
                  <a:cubicBezTo>
                    <a:pt x="1381" y="2603"/>
                    <a:pt x="1054" y="2070"/>
                    <a:pt x="925" y="1845"/>
                  </a:cubicBezTo>
                  <a:cubicBezTo>
                    <a:pt x="1208" y="1569"/>
                    <a:pt x="1837" y="1030"/>
                    <a:pt x="2145" y="837"/>
                  </a:cubicBezTo>
                  <a:close/>
                  <a:moveTo>
                    <a:pt x="2218" y="0"/>
                  </a:moveTo>
                  <a:cubicBezTo>
                    <a:pt x="2105" y="0"/>
                    <a:pt x="1996" y="30"/>
                    <a:pt x="1901" y="86"/>
                  </a:cubicBezTo>
                  <a:cubicBezTo>
                    <a:pt x="1484" y="292"/>
                    <a:pt x="200" y="1344"/>
                    <a:pt x="104" y="1653"/>
                  </a:cubicBezTo>
                  <a:cubicBezTo>
                    <a:pt x="27" y="1877"/>
                    <a:pt x="1" y="1974"/>
                    <a:pt x="1907" y="4779"/>
                  </a:cubicBezTo>
                  <a:cubicBezTo>
                    <a:pt x="1978" y="4888"/>
                    <a:pt x="2100" y="4952"/>
                    <a:pt x="2228" y="4952"/>
                  </a:cubicBezTo>
                  <a:lnTo>
                    <a:pt x="2260" y="4952"/>
                  </a:lnTo>
                  <a:cubicBezTo>
                    <a:pt x="2395" y="4939"/>
                    <a:pt x="2517" y="4856"/>
                    <a:pt x="2581" y="4734"/>
                  </a:cubicBezTo>
                  <a:cubicBezTo>
                    <a:pt x="2748" y="4381"/>
                    <a:pt x="2999" y="4073"/>
                    <a:pt x="3300" y="3835"/>
                  </a:cubicBezTo>
                  <a:lnTo>
                    <a:pt x="3467" y="3713"/>
                  </a:lnTo>
                  <a:cubicBezTo>
                    <a:pt x="3673" y="3559"/>
                    <a:pt x="3904" y="3437"/>
                    <a:pt x="4148" y="3360"/>
                  </a:cubicBezTo>
                  <a:cubicBezTo>
                    <a:pt x="4392" y="3283"/>
                    <a:pt x="4494" y="2994"/>
                    <a:pt x="4360" y="2782"/>
                  </a:cubicBezTo>
                  <a:cubicBezTo>
                    <a:pt x="2710" y="131"/>
                    <a:pt x="2562" y="80"/>
                    <a:pt x="2382" y="22"/>
                  </a:cubicBezTo>
                  <a:cubicBezTo>
                    <a:pt x="2328" y="7"/>
                    <a:pt x="2272" y="0"/>
                    <a:pt x="2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9"/>
            <p:cNvSpPr/>
            <p:nvPr/>
          </p:nvSpPr>
          <p:spPr>
            <a:xfrm>
              <a:off x="3269876" y="1554515"/>
              <a:ext cx="457607" cy="527981"/>
            </a:xfrm>
            <a:custGeom>
              <a:avLst/>
              <a:gdLst/>
              <a:ahLst/>
              <a:cxnLst/>
              <a:rect l="l" t="t" r="r" b="b"/>
              <a:pathLst>
                <a:path w="22128" h="25531" extrusionOk="0">
                  <a:moveTo>
                    <a:pt x="3762" y="784"/>
                  </a:moveTo>
                  <a:cubicBezTo>
                    <a:pt x="4462" y="784"/>
                    <a:pt x="5130" y="1073"/>
                    <a:pt x="5611" y="1580"/>
                  </a:cubicBezTo>
                  <a:cubicBezTo>
                    <a:pt x="7274" y="3320"/>
                    <a:pt x="10573" y="6850"/>
                    <a:pt x="13918" y="10920"/>
                  </a:cubicBezTo>
                  <a:cubicBezTo>
                    <a:pt x="16299" y="13770"/>
                    <a:pt x="18488" y="16768"/>
                    <a:pt x="20478" y="19901"/>
                  </a:cubicBezTo>
                  <a:cubicBezTo>
                    <a:pt x="21261" y="21178"/>
                    <a:pt x="21049" y="22821"/>
                    <a:pt x="19971" y="23861"/>
                  </a:cubicBezTo>
                  <a:lnTo>
                    <a:pt x="19868" y="23951"/>
                  </a:lnTo>
                  <a:cubicBezTo>
                    <a:pt x="19268" y="24484"/>
                    <a:pt x="18521" y="24745"/>
                    <a:pt x="17778" y="24745"/>
                  </a:cubicBezTo>
                  <a:cubicBezTo>
                    <a:pt x="16908" y="24745"/>
                    <a:pt x="16043" y="24387"/>
                    <a:pt x="15420" y="23688"/>
                  </a:cubicBezTo>
                  <a:lnTo>
                    <a:pt x="15381" y="23643"/>
                  </a:lnTo>
                  <a:cubicBezTo>
                    <a:pt x="13763" y="21775"/>
                    <a:pt x="11292" y="18848"/>
                    <a:pt x="8712" y="15484"/>
                  </a:cubicBezTo>
                  <a:cubicBezTo>
                    <a:pt x="5470" y="11254"/>
                    <a:pt x="3018" y="7576"/>
                    <a:pt x="1432" y="4571"/>
                  </a:cubicBezTo>
                  <a:cubicBezTo>
                    <a:pt x="867" y="3474"/>
                    <a:pt x="1162" y="2139"/>
                    <a:pt x="2125" y="1381"/>
                  </a:cubicBezTo>
                  <a:lnTo>
                    <a:pt x="2286" y="1259"/>
                  </a:lnTo>
                  <a:cubicBezTo>
                    <a:pt x="2716" y="951"/>
                    <a:pt x="3229" y="784"/>
                    <a:pt x="3762" y="784"/>
                  </a:cubicBezTo>
                  <a:close/>
                  <a:moveTo>
                    <a:pt x="3763" y="1"/>
                  </a:moveTo>
                  <a:cubicBezTo>
                    <a:pt x="3088" y="1"/>
                    <a:pt x="2408" y="205"/>
                    <a:pt x="1824" y="624"/>
                  </a:cubicBezTo>
                  <a:lnTo>
                    <a:pt x="1657" y="758"/>
                  </a:lnTo>
                  <a:cubicBezTo>
                    <a:pt x="386" y="1747"/>
                    <a:pt x="1" y="3499"/>
                    <a:pt x="739" y="4931"/>
                  </a:cubicBezTo>
                  <a:cubicBezTo>
                    <a:pt x="2350" y="7980"/>
                    <a:pt x="4828" y="11690"/>
                    <a:pt x="8095" y="15959"/>
                  </a:cubicBezTo>
                  <a:cubicBezTo>
                    <a:pt x="10689" y="19336"/>
                    <a:pt x="13166" y="22282"/>
                    <a:pt x="14791" y="24150"/>
                  </a:cubicBezTo>
                  <a:lnTo>
                    <a:pt x="14842" y="24208"/>
                  </a:lnTo>
                  <a:cubicBezTo>
                    <a:pt x="15587" y="25049"/>
                    <a:pt x="16659" y="25530"/>
                    <a:pt x="17782" y="25530"/>
                  </a:cubicBezTo>
                  <a:cubicBezTo>
                    <a:pt x="18745" y="25530"/>
                    <a:pt x="19676" y="25177"/>
                    <a:pt x="20401" y="24535"/>
                  </a:cubicBezTo>
                  <a:lnTo>
                    <a:pt x="20504" y="24439"/>
                  </a:lnTo>
                  <a:lnTo>
                    <a:pt x="20510" y="24433"/>
                  </a:lnTo>
                  <a:cubicBezTo>
                    <a:pt x="21858" y="23142"/>
                    <a:pt x="22128" y="21082"/>
                    <a:pt x="21152" y="19490"/>
                  </a:cubicBezTo>
                  <a:cubicBezTo>
                    <a:pt x="19143" y="16325"/>
                    <a:pt x="16928" y="13295"/>
                    <a:pt x="14527" y="10419"/>
                  </a:cubicBezTo>
                  <a:cubicBezTo>
                    <a:pt x="11164" y="6330"/>
                    <a:pt x="7851" y="2787"/>
                    <a:pt x="6182" y="1041"/>
                  </a:cubicBezTo>
                  <a:cubicBezTo>
                    <a:pt x="5533" y="355"/>
                    <a:pt x="4651" y="1"/>
                    <a:pt x="3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9"/>
            <p:cNvSpPr/>
            <p:nvPr/>
          </p:nvSpPr>
          <p:spPr>
            <a:xfrm>
              <a:off x="3269752" y="1554515"/>
              <a:ext cx="302941" cy="333238"/>
            </a:xfrm>
            <a:custGeom>
              <a:avLst/>
              <a:gdLst/>
              <a:ahLst/>
              <a:cxnLst/>
              <a:rect l="l" t="t" r="r" b="b"/>
              <a:pathLst>
                <a:path w="14649" h="16114" extrusionOk="0">
                  <a:moveTo>
                    <a:pt x="3755" y="784"/>
                  </a:moveTo>
                  <a:cubicBezTo>
                    <a:pt x="4462" y="784"/>
                    <a:pt x="5129" y="1073"/>
                    <a:pt x="5611" y="1580"/>
                  </a:cubicBezTo>
                  <a:cubicBezTo>
                    <a:pt x="6914" y="2935"/>
                    <a:pt x="10271" y="6484"/>
                    <a:pt x="13731" y="10683"/>
                  </a:cubicBezTo>
                  <a:cubicBezTo>
                    <a:pt x="12319" y="12506"/>
                    <a:pt x="9430" y="14547"/>
                    <a:pt x="8493" y="15189"/>
                  </a:cubicBezTo>
                  <a:cubicBezTo>
                    <a:pt x="5354" y="11081"/>
                    <a:pt x="2985" y="7505"/>
                    <a:pt x="1432" y="4565"/>
                  </a:cubicBezTo>
                  <a:cubicBezTo>
                    <a:pt x="867" y="3474"/>
                    <a:pt x="1162" y="2132"/>
                    <a:pt x="2125" y="1375"/>
                  </a:cubicBezTo>
                  <a:lnTo>
                    <a:pt x="2285" y="1253"/>
                  </a:lnTo>
                  <a:cubicBezTo>
                    <a:pt x="2716" y="945"/>
                    <a:pt x="3229" y="784"/>
                    <a:pt x="3755" y="784"/>
                  </a:cubicBezTo>
                  <a:close/>
                  <a:moveTo>
                    <a:pt x="3757" y="1"/>
                  </a:moveTo>
                  <a:cubicBezTo>
                    <a:pt x="3083" y="1"/>
                    <a:pt x="2405" y="205"/>
                    <a:pt x="1823" y="624"/>
                  </a:cubicBezTo>
                  <a:lnTo>
                    <a:pt x="1650" y="758"/>
                  </a:lnTo>
                  <a:cubicBezTo>
                    <a:pt x="385" y="1747"/>
                    <a:pt x="0" y="3499"/>
                    <a:pt x="738" y="4925"/>
                  </a:cubicBezTo>
                  <a:cubicBezTo>
                    <a:pt x="2350" y="7980"/>
                    <a:pt x="4821" y="11690"/>
                    <a:pt x="8095" y="15959"/>
                  </a:cubicBezTo>
                  <a:cubicBezTo>
                    <a:pt x="8165" y="16056"/>
                    <a:pt x="8281" y="16107"/>
                    <a:pt x="8403" y="16113"/>
                  </a:cubicBezTo>
                  <a:cubicBezTo>
                    <a:pt x="8480" y="16107"/>
                    <a:pt x="8551" y="16088"/>
                    <a:pt x="8615" y="16049"/>
                  </a:cubicBezTo>
                  <a:cubicBezTo>
                    <a:pt x="8788" y="15934"/>
                    <a:pt x="12871" y="13257"/>
                    <a:pt x="14546" y="10894"/>
                  </a:cubicBezTo>
                  <a:cubicBezTo>
                    <a:pt x="14649" y="10753"/>
                    <a:pt x="14642" y="10561"/>
                    <a:pt x="14527" y="10419"/>
                  </a:cubicBezTo>
                  <a:cubicBezTo>
                    <a:pt x="10977" y="6099"/>
                    <a:pt x="7504" y="2421"/>
                    <a:pt x="6176" y="1041"/>
                  </a:cubicBezTo>
                  <a:cubicBezTo>
                    <a:pt x="5526" y="355"/>
                    <a:pt x="4645" y="1"/>
                    <a:pt x="3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9"/>
            <p:cNvSpPr/>
            <p:nvPr/>
          </p:nvSpPr>
          <p:spPr>
            <a:xfrm>
              <a:off x="3462097" y="1795726"/>
              <a:ext cx="274692" cy="259803"/>
            </a:xfrm>
            <a:custGeom>
              <a:avLst/>
              <a:gdLst/>
              <a:ahLst/>
              <a:cxnLst/>
              <a:rect l="l" t="t" r="r" b="b"/>
              <a:pathLst>
                <a:path w="13283" h="12563" extrusionOk="0">
                  <a:moveTo>
                    <a:pt x="4648" y="1"/>
                  </a:moveTo>
                  <a:cubicBezTo>
                    <a:pt x="2998" y="1882"/>
                    <a:pt x="1" y="4051"/>
                    <a:pt x="1" y="4051"/>
                  </a:cubicBezTo>
                  <a:cubicBezTo>
                    <a:pt x="2652" y="9005"/>
                    <a:pt x="6528" y="12562"/>
                    <a:pt x="9157" y="12562"/>
                  </a:cubicBezTo>
                  <a:cubicBezTo>
                    <a:pt x="9966" y="12562"/>
                    <a:pt x="10656" y="12226"/>
                    <a:pt x="11157" y="11491"/>
                  </a:cubicBezTo>
                  <a:cubicBezTo>
                    <a:pt x="13282" y="8359"/>
                    <a:pt x="4648" y="1"/>
                    <a:pt x="4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7" name="Google Shape;5627;p69"/>
          <p:cNvGrpSpPr/>
          <p:nvPr/>
        </p:nvGrpSpPr>
        <p:grpSpPr>
          <a:xfrm>
            <a:off x="-190596" y="2127123"/>
            <a:ext cx="1347730" cy="1349100"/>
            <a:chOff x="1079823" y="1252387"/>
            <a:chExt cx="1347730" cy="1349100"/>
          </a:xfrm>
        </p:grpSpPr>
        <p:sp>
          <p:nvSpPr>
            <p:cNvPr id="5628" name="Google Shape;5628;p69"/>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9"/>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9"/>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9"/>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9"/>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9"/>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9"/>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chemeClr val="accent3"/>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9"/>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chemeClr val="accent3"/>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9"/>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9"/>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9"/>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9"/>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9"/>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9"/>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9"/>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9"/>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9"/>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9"/>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9"/>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9"/>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9"/>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9"/>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9"/>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9"/>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9"/>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69"/>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9"/>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9"/>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9"/>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9"/>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9"/>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9"/>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9"/>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9"/>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9"/>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9"/>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9"/>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9"/>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9"/>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69"/>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69"/>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69"/>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69"/>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69"/>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69"/>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69"/>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69"/>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69"/>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69"/>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69"/>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69"/>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69"/>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69"/>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69"/>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69"/>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69"/>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69"/>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69"/>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69"/>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69"/>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69"/>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69"/>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69"/>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69"/>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69"/>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69"/>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TextBox 342">
            <a:extLst>
              <a:ext uri="{FF2B5EF4-FFF2-40B4-BE49-F238E27FC236}">
                <a16:creationId xmlns:a16="http://schemas.microsoft.com/office/drawing/2014/main" id="{BB8D5683-7E1C-4C5C-9D6D-31D54FBDB5B4}"/>
              </a:ext>
            </a:extLst>
          </p:cNvPr>
          <p:cNvSpPr txBox="1"/>
          <p:nvPr/>
        </p:nvSpPr>
        <p:spPr>
          <a:xfrm>
            <a:off x="1370493" y="1574499"/>
            <a:ext cx="1932121" cy="1736646"/>
          </a:xfrm>
          <a:prstGeom prst="roundRect">
            <a:avLst/>
          </a:prstGeom>
          <a:solidFill>
            <a:schemeClr val="accent2">
              <a:lumMod val="20000"/>
              <a:lumOff val="80000"/>
            </a:schemeClr>
          </a:solidFill>
        </p:spPr>
        <p:txBody>
          <a:bodyPr wrap="square" rtlCol="0">
            <a:spAutoFit/>
          </a:bodyPr>
          <a:lstStyle/>
          <a:p>
            <a:pPr algn="ctr"/>
            <a:r>
              <a:rPr lang="en-US" sz="2400" dirty="0" err="1">
                <a:solidFill>
                  <a:schemeClr val="tx1">
                    <a:lumMod val="10000"/>
                  </a:schemeClr>
                </a:solidFill>
                <a:latin typeface="+mn-lt"/>
                <a:cs typeface="Times New Roman" panose="02020603050405020304" pitchFamily="18" charset="0"/>
              </a:rPr>
              <a:t>Học</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bài</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làm</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bài</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tập</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trong</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sách</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bài</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tập</a:t>
            </a:r>
            <a:endParaRPr lang="en-US" sz="2400" dirty="0">
              <a:solidFill>
                <a:schemeClr val="tx1">
                  <a:lumMod val="10000"/>
                </a:schemeClr>
              </a:solidFill>
              <a:latin typeface="+mn-lt"/>
              <a:cs typeface="Times New Roman" panose="02020603050405020304" pitchFamily="18" charset="0"/>
            </a:endParaRPr>
          </a:p>
        </p:txBody>
      </p:sp>
      <p:sp>
        <p:nvSpPr>
          <p:cNvPr id="344" name="TextBox 343">
            <a:extLst>
              <a:ext uri="{FF2B5EF4-FFF2-40B4-BE49-F238E27FC236}">
                <a16:creationId xmlns:a16="http://schemas.microsoft.com/office/drawing/2014/main" id="{F2683F1A-1EA9-442B-A421-E436C1456347}"/>
              </a:ext>
            </a:extLst>
          </p:cNvPr>
          <p:cNvSpPr txBox="1"/>
          <p:nvPr/>
        </p:nvSpPr>
        <p:spPr>
          <a:xfrm>
            <a:off x="3586689" y="1639885"/>
            <a:ext cx="2243268" cy="1736646"/>
          </a:xfrm>
          <a:prstGeom prst="roundRect">
            <a:avLst/>
          </a:prstGeom>
          <a:solidFill>
            <a:schemeClr val="accent2">
              <a:lumMod val="60000"/>
              <a:lumOff val="40000"/>
            </a:schemeClr>
          </a:solidFill>
        </p:spPr>
        <p:txBody>
          <a:bodyPr wrap="square" rtlCol="0">
            <a:spAutoFit/>
          </a:bodyPr>
          <a:lstStyle/>
          <a:p>
            <a:pPr algn="ctr"/>
            <a:r>
              <a:rPr lang="en-US" sz="2400" dirty="0" err="1">
                <a:solidFill>
                  <a:schemeClr val="tx1">
                    <a:lumMod val="10000"/>
                  </a:schemeClr>
                </a:solidFill>
                <a:latin typeface="+mn-lt"/>
                <a:cs typeface="Times New Roman" panose="02020603050405020304" pitchFamily="18" charset="0"/>
              </a:rPr>
              <a:t>Thử</a:t>
            </a:r>
            <a:r>
              <a:rPr lang="en-US" sz="2400" dirty="0">
                <a:solidFill>
                  <a:schemeClr val="tx1">
                    <a:lumMod val="10000"/>
                  </a:schemeClr>
                </a:solidFill>
                <a:latin typeface="+mn-lt"/>
                <a:cs typeface="Times New Roman" panose="02020603050405020304" pitchFamily="18" charset="0"/>
              </a:rPr>
              <a:t> </a:t>
            </a:r>
            <a:r>
              <a:rPr lang="en-US" sz="2400" err="1">
                <a:solidFill>
                  <a:schemeClr val="tx1">
                    <a:lumMod val="10000"/>
                  </a:schemeClr>
                </a:solidFill>
                <a:latin typeface="+mn-lt"/>
                <a:cs typeface="Times New Roman" panose="02020603050405020304" pitchFamily="18" charset="0"/>
              </a:rPr>
              <a:t>làm</a:t>
            </a:r>
            <a:r>
              <a:rPr lang="en-US" sz="2400">
                <a:solidFill>
                  <a:schemeClr val="tx1">
                    <a:lumMod val="10000"/>
                  </a:schemeClr>
                </a:solidFill>
                <a:latin typeface="+mn-lt"/>
                <a:cs typeface="Times New Roman" panose="02020603050405020304" pitchFamily="18" charset="0"/>
              </a:rPr>
              <a:t> giấm ăn </a:t>
            </a:r>
          </a:p>
          <a:p>
            <a:pPr algn="ctr"/>
            <a:endParaRPr lang="en-US" sz="2400">
              <a:solidFill>
                <a:schemeClr val="tx1">
                  <a:lumMod val="10000"/>
                </a:schemeClr>
              </a:solidFill>
              <a:latin typeface="+mn-lt"/>
              <a:cs typeface="Times New Roman" panose="02020603050405020304" pitchFamily="18" charset="0"/>
            </a:endParaRPr>
          </a:p>
          <a:p>
            <a:pPr algn="ctr"/>
            <a:endParaRPr lang="en-US" sz="2400">
              <a:solidFill>
                <a:schemeClr val="tx1">
                  <a:lumMod val="10000"/>
                </a:schemeClr>
              </a:solidFill>
              <a:latin typeface="+mn-lt"/>
              <a:cs typeface="Times New Roman" panose="02020603050405020304" pitchFamily="18" charset="0"/>
            </a:endParaRPr>
          </a:p>
        </p:txBody>
      </p:sp>
      <p:sp>
        <p:nvSpPr>
          <p:cNvPr id="345" name="TextBox 344">
            <a:extLst>
              <a:ext uri="{FF2B5EF4-FFF2-40B4-BE49-F238E27FC236}">
                <a16:creationId xmlns:a16="http://schemas.microsoft.com/office/drawing/2014/main" id="{F5201932-7439-4DE2-BD04-C3AC15F080E3}"/>
              </a:ext>
            </a:extLst>
          </p:cNvPr>
          <p:cNvSpPr txBox="1"/>
          <p:nvPr/>
        </p:nvSpPr>
        <p:spPr>
          <a:xfrm>
            <a:off x="6045372" y="1631376"/>
            <a:ext cx="2308741" cy="1736646"/>
          </a:xfrm>
          <a:prstGeom prst="roundRect">
            <a:avLst/>
          </a:prstGeom>
          <a:solidFill>
            <a:schemeClr val="accent3">
              <a:lumMod val="50000"/>
              <a:lumOff val="50000"/>
            </a:schemeClr>
          </a:solidFill>
        </p:spPr>
        <p:txBody>
          <a:bodyPr wrap="square" rtlCol="0">
            <a:spAutoFit/>
          </a:bodyPr>
          <a:lstStyle/>
          <a:p>
            <a:pPr algn="ctr"/>
            <a:r>
              <a:rPr lang="en-US" sz="2400" dirty="0" err="1">
                <a:solidFill>
                  <a:schemeClr val="tx1">
                    <a:lumMod val="10000"/>
                  </a:schemeClr>
                </a:solidFill>
                <a:latin typeface="+mn-lt"/>
                <a:cs typeface="Times New Roman" panose="02020603050405020304" pitchFamily="18" charset="0"/>
              </a:rPr>
              <a:t>Xem</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trước</a:t>
            </a:r>
            <a:r>
              <a:rPr lang="en-US" sz="2400" dirty="0">
                <a:solidFill>
                  <a:schemeClr val="tx1">
                    <a:lumMod val="10000"/>
                  </a:schemeClr>
                </a:solidFill>
                <a:latin typeface="+mn-lt"/>
                <a:cs typeface="Times New Roman" panose="02020603050405020304" pitchFamily="18" charset="0"/>
              </a:rPr>
              <a:t> </a:t>
            </a:r>
            <a:r>
              <a:rPr lang="en-US" sz="2400" err="1">
                <a:solidFill>
                  <a:schemeClr val="tx1">
                    <a:lumMod val="10000"/>
                  </a:schemeClr>
                </a:solidFill>
                <a:latin typeface="+mn-lt"/>
                <a:cs typeface="Times New Roman" panose="02020603050405020304" pitchFamily="18" charset="0"/>
              </a:rPr>
              <a:t>bài</a:t>
            </a:r>
            <a:r>
              <a:rPr lang="en-US" sz="2400">
                <a:solidFill>
                  <a:schemeClr val="tx1">
                    <a:lumMod val="10000"/>
                  </a:schemeClr>
                </a:solidFill>
                <a:latin typeface="+mn-lt"/>
                <a:cs typeface="Times New Roman" panose="02020603050405020304" pitchFamily="18" charset="0"/>
              </a:rPr>
              <a:t> 9 – BASE. THANG pH</a:t>
            </a:r>
          </a:p>
          <a:p>
            <a:pPr algn="ctr"/>
            <a:endParaRPr lang="en-US" sz="2400" dirty="0">
              <a:solidFill>
                <a:schemeClr val="tx1">
                  <a:lumMod val="10000"/>
                </a:schemeClr>
              </a:solidFill>
              <a:latin typeface="+mn-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500" fill="hold"/>
                                        <p:tgtEl>
                                          <p:spTgt spid="343"/>
                                        </p:tgtEl>
                                        <p:attrNameLst>
                                          <p:attrName>ppt_x</p:attrName>
                                        </p:attrNameLst>
                                      </p:cBhvr>
                                      <p:tavLst>
                                        <p:tav tm="0">
                                          <p:val>
                                            <p:strVal val="#ppt_x"/>
                                          </p:val>
                                        </p:tav>
                                        <p:tav tm="100000">
                                          <p:val>
                                            <p:strVal val="#ppt_x"/>
                                          </p:val>
                                        </p:tav>
                                      </p:tavLst>
                                    </p:anim>
                                    <p:anim calcmode="lin" valueType="num">
                                      <p:cBhvr additive="base">
                                        <p:cTn id="8" dur="500" fill="hold"/>
                                        <p:tgtEl>
                                          <p:spTgt spid="3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4"/>
                                        </p:tgtEl>
                                        <p:attrNameLst>
                                          <p:attrName>style.visibility</p:attrName>
                                        </p:attrNameLst>
                                      </p:cBhvr>
                                      <p:to>
                                        <p:strVal val="visible"/>
                                      </p:to>
                                    </p:set>
                                    <p:anim calcmode="lin" valueType="num">
                                      <p:cBhvr additive="base">
                                        <p:cTn id="11" dur="500" fill="hold"/>
                                        <p:tgtEl>
                                          <p:spTgt spid="344"/>
                                        </p:tgtEl>
                                        <p:attrNameLst>
                                          <p:attrName>ppt_x</p:attrName>
                                        </p:attrNameLst>
                                      </p:cBhvr>
                                      <p:tavLst>
                                        <p:tav tm="0">
                                          <p:val>
                                            <p:strVal val="#ppt_x"/>
                                          </p:val>
                                        </p:tav>
                                        <p:tav tm="100000">
                                          <p:val>
                                            <p:strVal val="#ppt_x"/>
                                          </p:val>
                                        </p:tav>
                                      </p:tavLst>
                                    </p:anim>
                                    <p:anim calcmode="lin" valueType="num">
                                      <p:cBhvr additive="base">
                                        <p:cTn id="12" dur="500" fill="hold"/>
                                        <p:tgtEl>
                                          <p:spTgt spid="3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5"/>
                                        </p:tgtEl>
                                        <p:attrNameLst>
                                          <p:attrName>style.visibility</p:attrName>
                                        </p:attrNameLst>
                                      </p:cBhvr>
                                      <p:to>
                                        <p:strVal val="visible"/>
                                      </p:to>
                                    </p:set>
                                    <p:anim calcmode="lin" valueType="num">
                                      <p:cBhvr additive="base">
                                        <p:cTn id="15" dur="500" fill="hold"/>
                                        <p:tgtEl>
                                          <p:spTgt spid="345"/>
                                        </p:tgtEl>
                                        <p:attrNameLst>
                                          <p:attrName>ppt_x</p:attrName>
                                        </p:attrNameLst>
                                      </p:cBhvr>
                                      <p:tavLst>
                                        <p:tav tm="0">
                                          <p:val>
                                            <p:strVal val="#ppt_x"/>
                                          </p:val>
                                        </p:tav>
                                        <p:tav tm="100000">
                                          <p:val>
                                            <p:strVal val="#ppt_x"/>
                                          </p:val>
                                        </p:tav>
                                      </p:tavLst>
                                    </p:anim>
                                    <p:anim calcmode="lin" valueType="num">
                                      <p:cBhvr additive="base">
                                        <p:cTn id="16" dur="500" fill="hold"/>
                                        <p:tgtEl>
                                          <p:spTgt spid="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P spid="344" grpId="0" animBg="1"/>
      <p:bldP spid="3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9810577-D879-4B26-97FE-EC89D4486B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2D0074-8AF3-414E-9C6E-73ACE2928065}"/>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605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51"/>
        <p:cNvGrpSpPr/>
        <p:nvPr/>
      </p:nvGrpSpPr>
      <p:grpSpPr>
        <a:xfrm>
          <a:off x="0" y="0"/>
          <a:ext cx="0" cy="0"/>
          <a:chOff x="0" y="0"/>
          <a:chExt cx="0" cy="0"/>
        </a:xfrm>
      </p:grpSpPr>
      <p:sp>
        <p:nvSpPr>
          <p:cNvPr id="4452" name="Google Shape;4452;p35"/>
          <p:cNvSpPr/>
          <p:nvPr/>
        </p:nvSpPr>
        <p:spPr>
          <a:xfrm>
            <a:off x="1022485" y="3049811"/>
            <a:ext cx="1491337" cy="6919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54" name="Google Shape;4454;p35"/>
          <p:cNvSpPr/>
          <p:nvPr/>
        </p:nvSpPr>
        <p:spPr>
          <a:xfrm>
            <a:off x="1007418" y="1315213"/>
            <a:ext cx="1491337" cy="6919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55" name="Google Shape;4455;p35"/>
          <p:cNvSpPr/>
          <p:nvPr/>
        </p:nvSpPr>
        <p:spPr>
          <a:xfrm>
            <a:off x="1022485" y="2181401"/>
            <a:ext cx="1491337" cy="6919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57" name="Google Shape;4457;p35"/>
          <p:cNvSpPr txBox="1">
            <a:spLocks noGrp="1"/>
          </p:cNvSpPr>
          <p:nvPr>
            <p:ph type="title" idx="2"/>
          </p:nvPr>
        </p:nvSpPr>
        <p:spPr>
          <a:xfrm>
            <a:off x="1115436" y="1544719"/>
            <a:ext cx="1275300" cy="2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3"/>
                </a:solidFill>
                <a:latin typeface="+mn-lt"/>
              </a:rPr>
              <a:t>01</a:t>
            </a:r>
            <a:endParaRPr sz="4000" dirty="0">
              <a:solidFill>
                <a:schemeClr val="accent3"/>
              </a:solidFill>
              <a:latin typeface="+mn-lt"/>
            </a:endParaRPr>
          </a:p>
        </p:txBody>
      </p:sp>
      <p:sp>
        <p:nvSpPr>
          <p:cNvPr id="4458" name="Google Shape;4458;p35"/>
          <p:cNvSpPr txBox="1">
            <a:spLocks noGrp="1"/>
          </p:cNvSpPr>
          <p:nvPr>
            <p:ph type="subTitle" idx="1"/>
          </p:nvPr>
        </p:nvSpPr>
        <p:spPr>
          <a:xfrm>
            <a:off x="2498754" y="1384668"/>
            <a:ext cx="2927284" cy="5727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mn-lt"/>
              </a:rPr>
              <a:t>KHÁI NIỆM ACID</a:t>
            </a:r>
            <a:endParaRPr sz="2000" dirty="0">
              <a:latin typeface="+mn-lt"/>
            </a:endParaRPr>
          </a:p>
        </p:txBody>
      </p:sp>
      <p:sp>
        <p:nvSpPr>
          <p:cNvPr id="4460" name="Google Shape;4460;p35"/>
          <p:cNvSpPr txBox="1">
            <a:spLocks noGrp="1"/>
          </p:cNvSpPr>
          <p:nvPr>
            <p:ph type="title" idx="4"/>
          </p:nvPr>
        </p:nvSpPr>
        <p:spPr>
          <a:xfrm>
            <a:off x="1112344" y="2309089"/>
            <a:ext cx="1275300" cy="2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mn-lt"/>
              </a:rPr>
              <a:t>02</a:t>
            </a:r>
            <a:endParaRPr sz="4000">
              <a:latin typeface="+mn-lt"/>
            </a:endParaRPr>
          </a:p>
        </p:txBody>
      </p:sp>
      <p:sp>
        <p:nvSpPr>
          <p:cNvPr id="4461" name="Google Shape;4461;p35"/>
          <p:cNvSpPr txBox="1">
            <a:spLocks noGrp="1"/>
          </p:cNvSpPr>
          <p:nvPr>
            <p:ph type="subTitle" idx="5"/>
          </p:nvPr>
        </p:nvSpPr>
        <p:spPr>
          <a:xfrm>
            <a:off x="1976530" y="2243951"/>
            <a:ext cx="4466136" cy="6919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mn-lt"/>
              </a:rPr>
              <a:t>TÍNH CHẤT HÓA HỌC</a:t>
            </a:r>
            <a:endParaRPr sz="2000" dirty="0">
              <a:latin typeface="+mn-lt"/>
            </a:endParaRPr>
          </a:p>
        </p:txBody>
      </p:sp>
      <p:sp>
        <p:nvSpPr>
          <p:cNvPr id="4463" name="Google Shape;4463;p35"/>
          <p:cNvSpPr txBox="1">
            <a:spLocks noGrp="1"/>
          </p:cNvSpPr>
          <p:nvPr>
            <p:ph type="title" idx="7"/>
          </p:nvPr>
        </p:nvSpPr>
        <p:spPr>
          <a:xfrm>
            <a:off x="966855" y="3221816"/>
            <a:ext cx="1566277" cy="3761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mn-lt"/>
              </a:rPr>
              <a:t>03</a:t>
            </a:r>
            <a:endParaRPr sz="4000">
              <a:latin typeface="+mn-lt"/>
            </a:endParaRPr>
          </a:p>
        </p:txBody>
      </p:sp>
      <p:sp>
        <p:nvSpPr>
          <p:cNvPr id="4464" name="Google Shape;4464;p35"/>
          <p:cNvSpPr txBox="1">
            <a:spLocks noGrp="1"/>
          </p:cNvSpPr>
          <p:nvPr>
            <p:ph type="subTitle" idx="8"/>
          </p:nvPr>
        </p:nvSpPr>
        <p:spPr>
          <a:xfrm>
            <a:off x="2450732" y="3120782"/>
            <a:ext cx="4242536"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mn-lt"/>
              </a:rPr>
              <a:t>MỘT SỐ ACID THÔNG DỤNG</a:t>
            </a:r>
            <a:endParaRPr sz="2000" dirty="0">
              <a:latin typeface="+mn-lt"/>
            </a:endParaRPr>
          </a:p>
        </p:txBody>
      </p:sp>
      <p:sp>
        <p:nvSpPr>
          <p:cNvPr id="4468" name="Google Shape;4468;p35"/>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n-lt"/>
              </a:rPr>
              <a:t>NỘI DUNG BÀI HỌC</a:t>
            </a:r>
            <a:endParaRPr sz="3000" b="1" dirty="0">
              <a:solidFill>
                <a:schemeClr val="lt1"/>
              </a:solidFill>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8">
                                            <p:txEl>
                                              <p:pRg st="0" end="0"/>
                                            </p:txEl>
                                          </p:spTgt>
                                        </p:tgtEl>
                                        <p:attrNameLst>
                                          <p:attrName>style.visibility</p:attrName>
                                        </p:attrNameLst>
                                      </p:cBhvr>
                                      <p:to>
                                        <p:strVal val="visible"/>
                                      </p:to>
                                    </p:set>
                                    <p:animEffect transition="in" filter="fade">
                                      <p:cBhvr>
                                        <p:cTn id="7" dur="1000"/>
                                        <p:tgtEl>
                                          <p:spTgt spid="4458">
                                            <p:txEl>
                                              <p:pRg st="0" end="0"/>
                                            </p:txEl>
                                          </p:spTgt>
                                        </p:tgtEl>
                                      </p:cBhvr>
                                    </p:animEffect>
                                    <p:anim calcmode="lin" valueType="num">
                                      <p:cBhvr>
                                        <p:cTn id="8" dur="1000" fill="hold"/>
                                        <p:tgtEl>
                                          <p:spTgt spid="44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61">
                                            <p:txEl>
                                              <p:pRg st="0" end="0"/>
                                            </p:txEl>
                                          </p:spTgt>
                                        </p:tgtEl>
                                        <p:attrNameLst>
                                          <p:attrName>style.visibility</p:attrName>
                                        </p:attrNameLst>
                                      </p:cBhvr>
                                      <p:to>
                                        <p:strVal val="visible"/>
                                      </p:to>
                                    </p:set>
                                    <p:animEffect transition="in" filter="fade">
                                      <p:cBhvr>
                                        <p:cTn id="14" dur="1000"/>
                                        <p:tgtEl>
                                          <p:spTgt spid="4461">
                                            <p:txEl>
                                              <p:pRg st="0" end="0"/>
                                            </p:txEl>
                                          </p:spTgt>
                                        </p:tgtEl>
                                      </p:cBhvr>
                                    </p:animEffect>
                                    <p:anim calcmode="lin" valueType="num">
                                      <p:cBhvr>
                                        <p:cTn id="15" dur="1000" fill="hold"/>
                                        <p:tgtEl>
                                          <p:spTgt spid="446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464">
                                            <p:txEl>
                                              <p:pRg st="0" end="0"/>
                                            </p:txEl>
                                          </p:spTgt>
                                        </p:tgtEl>
                                        <p:attrNameLst>
                                          <p:attrName>style.visibility</p:attrName>
                                        </p:attrNameLst>
                                      </p:cBhvr>
                                      <p:to>
                                        <p:strVal val="visible"/>
                                      </p:to>
                                    </p:set>
                                    <p:animEffect transition="in" filter="fade">
                                      <p:cBhvr>
                                        <p:cTn id="21" dur="1000"/>
                                        <p:tgtEl>
                                          <p:spTgt spid="4464">
                                            <p:txEl>
                                              <p:pRg st="0" end="0"/>
                                            </p:txEl>
                                          </p:spTgt>
                                        </p:tgtEl>
                                      </p:cBhvr>
                                    </p:animEffect>
                                    <p:anim calcmode="lin" valueType="num">
                                      <p:cBhvr>
                                        <p:cTn id="22" dur="1000" fill="hold"/>
                                        <p:tgtEl>
                                          <p:spTgt spid="446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46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8" grpId="0" uiExpand="1" build="p"/>
      <p:bldP spid="4461" grpId="0" uiExpand="1" build="p"/>
      <p:bldP spid="446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5517612" cy="400110"/>
          </a:xfrm>
          <a:prstGeom prst="rect">
            <a:avLst/>
          </a:prstGeom>
          <a:noFill/>
        </p:spPr>
        <p:txBody>
          <a:bodyPr wrap="square" rtlCol="0">
            <a:spAutoFit/>
          </a:bodyPr>
          <a:lstStyle/>
          <a:p>
            <a:r>
              <a:rPr lang="en-US" sz="2000" b="1" dirty="0"/>
              <a:t>I</a:t>
            </a:r>
            <a:r>
              <a:rPr lang="en-US" sz="2000" b="1"/>
              <a:t>. KHÁI NIỆM ACID</a:t>
            </a:r>
            <a:endParaRPr lang="en-US" sz="2000" b="1" dirty="0"/>
          </a:p>
        </p:txBody>
      </p:sp>
      <p:sp>
        <p:nvSpPr>
          <p:cNvPr id="43" name="TextBox 42">
            <a:extLst>
              <a:ext uri="{FF2B5EF4-FFF2-40B4-BE49-F238E27FC236}">
                <a16:creationId xmlns:a16="http://schemas.microsoft.com/office/drawing/2014/main" id="{8B1E1ED3-4419-43AE-A5EA-C1B5EC83ADBC}"/>
              </a:ext>
            </a:extLst>
          </p:cNvPr>
          <p:cNvSpPr txBox="1"/>
          <p:nvPr/>
        </p:nvSpPr>
        <p:spPr>
          <a:xfrm>
            <a:off x="76689" y="583079"/>
            <a:ext cx="4381877" cy="584775"/>
          </a:xfrm>
          <a:prstGeom prst="homePlate">
            <a:avLst/>
          </a:prstGeom>
          <a:solidFill>
            <a:schemeClr val="accent4"/>
          </a:solidFill>
        </p:spPr>
        <p:txBody>
          <a:bodyPr wrap="square" rtlCol="0">
            <a:spAutoFit/>
          </a:bodyPr>
          <a:lstStyle/>
          <a:p>
            <a:pPr algn="ctr"/>
            <a:r>
              <a:rPr lang="en-US" sz="3200">
                <a:solidFill>
                  <a:srgbClr val="263E68"/>
                </a:solidFill>
                <a:latin typeface="Times New Roman" panose="02020603050405020304" pitchFamily="18" charset="0"/>
                <a:cs typeface="Times New Roman" panose="02020603050405020304" pitchFamily="18" charset="0"/>
              </a:rPr>
              <a:t>Hoạt động theo cặp đôi</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5BC6A77-E96C-0F0B-1A40-F81D9E8267A8}"/>
              </a:ext>
            </a:extLst>
          </p:cNvPr>
          <p:cNvSpPr/>
          <p:nvPr/>
        </p:nvSpPr>
        <p:spPr>
          <a:xfrm>
            <a:off x="162962" y="1358020"/>
            <a:ext cx="2598346" cy="30419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a:solidFill>
                  <a:schemeClr val="tx1"/>
                </a:solidFill>
              </a:rPr>
              <a:t>Quan sát Bảng 8.1 và thực hiện các yêu cầu:</a:t>
            </a:r>
          </a:p>
          <a:p>
            <a:pPr algn="ctr"/>
            <a:r>
              <a:rPr lang="en-US" sz="1800">
                <a:solidFill>
                  <a:schemeClr val="tx1"/>
                </a:solidFill>
              </a:rPr>
              <a:t>1. Công thức hóa học của các acid có đặc điểm gì giống nhau ?</a:t>
            </a:r>
          </a:p>
          <a:p>
            <a:pPr algn="ctr"/>
            <a:r>
              <a:rPr lang="en-US" sz="1800">
                <a:solidFill>
                  <a:schemeClr val="tx1"/>
                </a:solidFill>
              </a:rPr>
              <a:t>2. Dạng tồn tại của acid trong dung dịch có đặc điểm gì chung?</a:t>
            </a:r>
          </a:p>
          <a:p>
            <a:pPr algn="ctr"/>
            <a:r>
              <a:rPr lang="en-US" sz="1800">
                <a:solidFill>
                  <a:schemeClr val="tx1"/>
                </a:solidFill>
              </a:rPr>
              <a:t>3. Đề xuất khái niệm về acid.</a:t>
            </a:r>
          </a:p>
        </p:txBody>
      </p:sp>
      <p:graphicFrame>
        <p:nvGraphicFramePr>
          <p:cNvPr id="6" name="Table 7">
            <a:extLst>
              <a:ext uri="{FF2B5EF4-FFF2-40B4-BE49-F238E27FC236}">
                <a16:creationId xmlns:a16="http://schemas.microsoft.com/office/drawing/2014/main" id="{9ACA09C8-C480-92A9-9364-15228FACB8D5}"/>
              </a:ext>
            </a:extLst>
          </p:cNvPr>
          <p:cNvGraphicFramePr>
            <a:graphicFrameLocks noGrp="1"/>
          </p:cNvGraphicFramePr>
          <p:nvPr>
            <p:extLst>
              <p:ext uri="{D42A27DB-BD31-4B8C-83A1-F6EECF244321}">
                <p14:modId xmlns:p14="http://schemas.microsoft.com/office/powerpoint/2010/main" val="3283438940"/>
              </p:ext>
            </p:extLst>
          </p:nvPr>
        </p:nvGraphicFramePr>
        <p:xfrm>
          <a:off x="2933323" y="1358020"/>
          <a:ext cx="6047715" cy="3041965"/>
        </p:xfrm>
        <a:graphic>
          <a:graphicData uri="http://schemas.openxmlformats.org/drawingml/2006/table">
            <a:tbl>
              <a:tblPr firstRow="1" bandRow="1">
                <a:tableStyleId>{3F56C61D-EEDB-49A4-AD28-472389B1A97B}</a:tableStyleId>
              </a:tblPr>
              <a:tblGrid>
                <a:gridCol w="1674891">
                  <a:extLst>
                    <a:ext uri="{9D8B030D-6E8A-4147-A177-3AD203B41FA5}">
                      <a16:colId xmlns:a16="http://schemas.microsoft.com/office/drawing/2014/main" val="4144754474"/>
                    </a:ext>
                  </a:extLst>
                </a:gridCol>
                <a:gridCol w="1548142">
                  <a:extLst>
                    <a:ext uri="{9D8B030D-6E8A-4147-A177-3AD203B41FA5}">
                      <a16:colId xmlns:a16="http://schemas.microsoft.com/office/drawing/2014/main" val="3872474836"/>
                    </a:ext>
                  </a:extLst>
                </a:gridCol>
                <a:gridCol w="1412341">
                  <a:extLst>
                    <a:ext uri="{9D8B030D-6E8A-4147-A177-3AD203B41FA5}">
                      <a16:colId xmlns:a16="http://schemas.microsoft.com/office/drawing/2014/main" val="2293452990"/>
                    </a:ext>
                  </a:extLst>
                </a:gridCol>
                <a:gridCol w="1412341">
                  <a:extLst>
                    <a:ext uri="{9D8B030D-6E8A-4147-A177-3AD203B41FA5}">
                      <a16:colId xmlns:a16="http://schemas.microsoft.com/office/drawing/2014/main" val="1326813792"/>
                    </a:ext>
                  </a:extLst>
                </a:gridCol>
              </a:tblGrid>
              <a:tr h="608393">
                <a:tc rowSpan="2">
                  <a:txBody>
                    <a:bodyPr/>
                    <a:lstStyle/>
                    <a:p>
                      <a:pPr algn="ctr"/>
                      <a:r>
                        <a:rPr lang="en-US"/>
                        <a:t>Tên acid</a:t>
                      </a:r>
                    </a:p>
                  </a:txBody>
                  <a:tcPr>
                    <a:solidFill>
                      <a:schemeClr val="accent2">
                        <a:lumMod val="40000"/>
                        <a:lumOff val="60000"/>
                      </a:schemeClr>
                    </a:solidFill>
                  </a:tcPr>
                </a:tc>
                <a:tc rowSpan="2">
                  <a:txBody>
                    <a:bodyPr/>
                    <a:lstStyle/>
                    <a:p>
                      <a:pPr algn="ctr"/>
                      <a:r>
                        <a:rPr lang="en-US"/>
                        <a:t>Công thức hóa học</a:t>
                      </a:r>
                    </a:p>
                  </a:txBody>
                  <a:tcPr>
                    <a:solidFill>
                      <a:schemeClr val="accent2">
                        <a:lumMod val="40000"/>
                        <a:lumOff val="60000"/>
                      </a:schemeClr>
                    </a:solidFill>
                  </a:tcPr>
                </a:tc>
                <a:tc gridSpan="2">
                  <a:txBody>
                    <a:bodyPr/>
                    <a:lstStyle/>
                    <a:p>
                      <a:pPr algn="ctr"/>
                      <a:r>
                        <a:rPr lang="en-US"/>
                        <a:t>Dạng tồn tại của acid trong dung dịch</a:t>
                      </a:r>
                    </a:p>
                  </a:txBody>
                  <a:tcPr>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4058548538"/>
                  </a:ext>
                </a:extLst>
              </a:tr>
              <a:tr h="608393">
                <a:tc vMerge="1">
                  <a:txBody>
                    <a:bodyPr/>
                    <a:lstStyle/>
                    <a:p>
                      <a:pPr algn="ctr"/>
                      <a:endParaRPr lang="en-US"/>
                    </a:p>
                  </a:txBody>
                  <a:tcPr/>
                </a:tc>
                <a:tc vMerge="1">
                  <a:txBody>
                    <a:bodyPr/>
                    <a:lstStyle/>
                    <a:p>
                      <a:pPr algn="ctr"/>
                      <a:endParaRPr lang="en-US"/>
                    </a:p>
                  </a:txBody>
                  <a:tcPr/>
                </a:tc>
                <a:tc>
                  <a:txBody>
                    <a:bodyPr/>
                    <a:lstStyle/>
                    <a:p>
                      <a:pPr algn="ctr"/>
                      <a:r>
                        <a:rPr lang="en-US"/>
                        <a:t>Cation ( ion dương)</a:t>
                      </a:r>
                    </a:p>
                  </a:txBody>
                  <a:tcPr>
                    <a:solidFill>
                      <a:schemeClr val="accent2">
                        <a:lumMod val="40000"/>
                        <a:lumOff val="60000"/>
                      </a:schemeClr>
                    </a:solidFill>
                  </a:tcPr>
                </a:tc>
                <a:tc>
                  <a:txBody>
                    <a:bodyPr/>
                    <a:lstStyle/>
                    <a:p>
                      <a:pPr algn="ctr"/>
                      <a:r>
                        <a:rPr lang="en-US"/>
                        <a:t>Anion ( ion âm)</a:t>
                      </a:r>
                    </a:p>
                    <a:p>
                      <a:pPr algn="ctr"/>
                      <a:r>
                        <a:rPr lang="en-US"/>
                        <a:t>Gốc acid</a:t>
                      </a:r>
                    </a:p>
                  </a:txBody>
                  <a:tcPr>
                    <a:solidFill>
                      <a:schemeClr val="accent2">
                        <a:lumMod val="40000"/>
                        <a:lumOff val="60000"/>
                      </a:schemeClr>
                    </a:solidFill>
                  </a:tcPr>
                </a:tc>
                <a:extLst>
                  <a:ext uri="{0D108BD9-81ED-4DB2-BD59-A6C34878D82A}">
                    <a16:rowId xmlns:a16="http://schemas.microsoft.com/office/drawing/2014/main" val="1616988725"/>
                  </a:ext>
                </a:extLst>
              </a:tr>
              <a:tr h="608393">
                <a:tc>
                  <a:txBody>
                    <a:bodyPr/>
                    <a:lstStyle/>
                    <a:p>
                      <a:pPr algn="ctr"/>
                      <a:r>
                        <a:rPr lang="en-US"/>
                        <a:t>Hydrochloric acid</a:t>
                      </a:r>
                    </a:p>
                  </a:txBody>
                  <a:tcPr>
                    <a:solidFill>
                      <a:schemeClr val="accent2">
                        <a:lumMod val="20000"/>
                        <a:lumOff val="80000"/>
                      </a:schemeClr>
                    </a:solidFill>
                  </a:tcPr>
                </a:tc>
                <a:tc>
                  <a:txBody>
                    <a:bodyPr/>
                    <a:lstStyle/>
                    <a:p>
                      <a:pPr algn="ctr"/>
                      <a:r>
                        <a:rPr lang="en-US"/>
                        <a:t>HCl</a:t>
                      </a:r>
                    </a:p>
                  </a:txBody>
                  <a:tcPr/>
                </a:tc>
                <a:tc>
                  <a:txBody>
                    <a:bodyPr/>
                    <a:lstStyle/>
                    <a:p>
                      <a:pPr algn="ctr"/>
                      <a:r>
                        <a:rPr lang="en-US"/>
                        <a:t>H+</a:t>
                      </a:r>
                    </a:p>
                  </a:txBody>
                  <a:tcPr/>
                </a:tc>
                <a:tc>
                  <a:txBody>
                    <a:bodyPr/>
                    <a:lstStyle/>
                    <a:p>
                      <a:pPr algn="ctr"/>
                      <a:r>
                        <a:rPr lang="en-US"/>
                        <a:t>Cl-</a:t>
                      </a:r>
                    </a:p>
                  </a:txBody>
                  <a:tcPr/>
                </a:tc>
                <a:extLst>
                  <a:ext uri="{0D108BD9-81ED-4DB2-BD59-A6C34878D82A}">
                    <a16:rowId xmlns:a16="http://schemas.microsoft.com/office/drawing/2014/main" val="1756048553"/>
                  </a:ext>
                </a:extLst>
              </a:tr>
              <a:tr h="608393">
                <a:tc>
                  <a:txBody>
                    <a:bodyPr/>
                    <a:lstStyle/>
                    <a:p>
                      <a:pPr algn="ctr"/>
                      <a:r>
                        <a:rPr lang="en-US"/>
                        <a:t>Nitric acid</a:t>
                      </a:r>
                    </a:p>
                  </a:txBody>
                  <a:tcPr>
                    <a:solidFill>
                      <a:schemeClr val="accent2">
                        <a:lumMod val="20000"/>
                        <a:lumOff val="80000"/>
                      </a:schemeClr>
                    </a:solidFill>
                  </a:tcPr>
                </a:tc>
                <a:tc>
                  <a:txBody>
                    <a:bodyPr/>
                    <a:lstStyle/>
                    <a:p>
                      <a:pPr algn="ctr"/>
                      <a:r>
                        <a:rPr lang="en-US"/>
                        <a:t>HNO</a:t>
                      </a:r>
                      <a:r>
                        <a:rPr lang="en-US" baseline="-25000"/>
                        <a:t>3</a:t>
                      </a:r>
                    </a:p>
                  </a:txBody>
                  <a:tcPr/>
                </a:tc>
                <a:tc>
                  <a:txBody>
                    <a:bodyPr/>
                    <a:lstStyle/>
                    <a:p>
                      <a:pPr algn="ctr"/>
                      <a:r>
                        <a:rPr lang="en-US"/>
                        <a:t>H+</a:t>
                      </a:r>
                    </a:p>
                  </a:txBody>
                  <a:tcPr/>
                </a:tc>
                <a:tc>
                  <a:txBody>
                    <a:bodyPr/>
                    <a:lstStyle/>
                    <a:p>
                      <a:pPr algn="ctr"/>
                      <a:r>
                        <a:rPr lang="en-US"/>
                        <a:t>NO</a:t>
                      </a:r>
                      <a:r>
                        <a:rPr lang="en-US" baseline="-25000"/>
                        <a:t>3</a:t>
                      </a:r>
                      <a:r>
                        <a:rPr lang="en-US"/>
                        <a:t>-</a:t>
                      </a:r>
                    </a:p>
                  </a:txBody>
                  <a:tcPr/>
                </a:tc>
                <a:extLst>
                  <a:ext uri="{0D108BD9-81ED-4DB2-BD59-A6C34878D82A}">
                    <a16:rowId xmlns:a16="http://schemas.microsoft.com/office/drawing/2014/main" val="765328608"/>
                  </a:ext>
                </a:extLst>
              </a:tr>
              <a:tr h="608393">
                <a:tc>
                  <a:txBody>
                    <a:bodyPr/>
                    <a:lstStyle/>
                    <a:p>
                      <a:pPr algn="ctr"/>
                      <a:r>
                        <a:rPr lang="en-US"/>
                        <a:t>Sulfuric acid</a:t>
                      </a:r>
                    </a:p>
                  </a:txBody>
                  <a:tcPr>
                    <a:solidFill>
                      <a:schemeClr val="accent2">
                        <a:lumMod val="20000"/>
                        <a:lumOff val="80000"/>
                      </a:schemeClr>
                    </a:solidFill>
                  </a:tcPr>
                </a:tc>
                <a:tc>
                  <a:txBody>
                    <a:bodyPr/>
                    <a:lstStyle/>
                    <a:p>
                      <a:pPr algn="ctr"/>
                      <a:r>
                        <a:rPr lang="en-US"/>
                        <a:t>H</a:t>
                      </a:r>
                      <a:r>
                        <a:rPr lang="en-US" baseline="-25000"/>
                        <a:t>2</a:t>
                      </a:r>
                      <a:r>
                        <a:rPr lang="en-US"/>
                        <a:t>SO</a:t>
                      </a:r>
                      <a:r>
                        <a:rPr lang="en-US" baseline="-25000"/>
                        <a:t>4</a:t>
                      </a:r>
                    </a:p>
                  </a:txBody>
                  <a:tcPr/>
                </a:tc>
                <a:tc>
                  <a:txBody>
                    <a:bodyPr/>
                    <a:lstStyle/>
                    <a:p>
                      <a:pPr algn="ctr"/>
                      <a:r>
                        <a:rPr lang="en-US"/>
                        <a:t>H+</a:t>
                      </a:r>
                    </a:p>
                  </a:txBody>
                  <a:tcPr/>
                </a:tc>
                <a:tc>
                  <a:txBody>
                    <a:bodyPr/>
                    <a:lstStyle/>
                    <a:p>
                      <a:pPr algn="ctr"/>
                      <a:r>
                        <a:rPr lang="en-US"/>
                        <a:t>SO</a:t>
                      </a:r>
                      <a:r>
                        <a:rPr lang="en-US" baseline="-25000"/>
                        <a:t>4</a:t>
                      </a:r>
                      <a:r>
                        <a:rPr lang="en-US"/>
                        <a:t>-</a:t>
                      </a:r>
                    </a:p>
                  </a:txBody>
                  <a:tcPr/>
                </a:tc>
                <a:extLst>
                  <a:ext uri="{0D108BD9-81ED-4DB2-BD59-A6C34878D82A}">
                    <a16:rowId xmlns:a16="http://schemas.microsoft.com/office/drawing/2014/main" val="884217023"/>
                  </a:ext>
                </a:extLst>
              </a:tr>
            </a:tbl>
          </a:graphicData>
        </a:graphic>
      </p:graphicFrame>
      <p:sp>
        <p:nvSpPr>
          <p:cNvPr id="8" name="TextBox 7">
            <a:extLst>
              <a:ext uri="{FF2B5EF4-FFF2-40B4-BE49-F238E27FC236}">
                <a16:creationId xmlns:a16="http://schemas.microsoft.com/office/drawing/2014/main" id="{382CC369-B003-2E2F-49D4-550BB91C913B}"/>
              </a:ext>
            </a:extLst>
          </p:cNvPr>
          <p:cNvSpPr txBox="1"/>
          <p:nvPr/>
        </p:nvSpPr>
        <p:spPr>
          <a:xfrm>
            <a:off x="4693858" y="728612"/>
            <a:ext cx="2442438" cy="461665"/>
          </a:xfrm>
          <a:prstGeom prst="rect">
            <a:avLst/>
          </a:prstGeom>
          <a:solidFill>
            <a:schemeClr val="accent4">
              <a:lumMod val="60000"/>
              <a:lumOff val="40000"/>
            </a:schemeClr>
          </a:solidFill>
        </p:spPr>
        <p:txBody>
          <a:bodyPr wrap="square" rtlCol="0">
            <a:spAutoFit/>
          </a:bodyPr>
          <a:lstStyle/>
          <a:p>
            <a:pPr algn="ctr"/>
            <a:r>
              <a:rPr lang="en-US" sz="2400" i="0">
                <a:solidFill>
                  <a:schemeClr val="accent1">
                    <a:lumMod val="50000"/>
                  </a:schemeClr>
                </a:solidFill>
                <a:effectLst/>
                <a:latin typeface="Times New Roman" panose="02020603050405020304" pitchFamily="18" charset="0"/>
                <a:cs typeface="Times New Roman" panose="02020603050405020304" pitchFamily="18" charset="0"/>
              </a:rPr>
              <a:t>Thời gian: 2 phút </a:t>
            </a:r>
            <a:endParaRPr lang="en-US" sz="2400" i="0" dirty="0">
              <a:solidFill>
                <a:schemeClr val="accent1">
                  <a:lumMod val="50000"/>
                </a:schemeClr>
              </a:solidFill>
              <a:effectLst/>
              <a:latin typeface="Times New Roman" panose="02020603050405020304" pitchFamily="18" charset="0"/>
              <a:cs typeface="Times New Roman" panose="02020603050405020304" pitchFamily="18" charset="0"/>
            </a:endParaRPr>
          </a:p>
        </p:txBody>
      </p:sp>
      <p:pic>
        <p:nvPicPr>
          <p:cNvPr id="4" name="Picture 8" descr="Digit 120">
            <a:extLst>
              <a:ext uri="{FF2B5EF4-FFF2-40B4-BE49-F238E27FC236}">
                <a16:creationId xmlns:a16="http://schemas.microsoft.com/office/drawing/2014/main" id="{1CC9AFFB-F0C2-AC4C-C473-594828DEB85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2257" y="645267"/>
            <a:ext cx="1678781" cy="68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64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0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4"/>
                                        </p:tgtEl>
                                        <p:attrNameLst>
                                          <p:attrName>ppt_w</p:attrName>
                                        </p:attrNameLst>
                                      </p:cBhvr>
                                      <p:tavLst>
                                        <p:tav tm="0">
                                          <p:val>
                                            <p:strVal val="ppt_w"/>
                                          </p:val>
                                        </p:tav>
                                        <p:tav tm="100000">
                                          <p:val>
                                            <p:fltVal val="0"/>
                                          </p:val>
                                        </p:tav>
                                      </p:tavLst>
                                    </p:anim>
                                    <p:anim calcmode="lin" valueType="num">
                                      <p:cBhvr>
                                        <p:cTn id="37" dur="1000"/>
                                        <p:tgtEl>
                                          <p:spTgt spid="4"/>
                                        </p:tgtEl>
                                        <p:attrNameLst>
                                          <p:attrName>ppt_h</p:attrName>
                                        </p:attrNameLst>
                                      </p:cBhvr>
                                      <p:tavLst>
                                        <p:tav tm="0">
                                          <p:val>
                                            <p:strVal val="ppt_h"/>
                                          </p:val>
                                        </p:tav>
                                        <p:tav tm="100000">
                                          <p:val>
                                            <p:fltVal val="0"/>
                                          </p:val>
                                        </p:tav>
                                      </p:tavLst>
                                    </p:anim>
                                    <p:anim calcmode="lin" valueType="num">
                                      <p:cBhvr>
                                        <p:cTn id="38" dur="1000"/>
                                        <p:tgtEl>
                                          <p:spTgt spid="4"/>
                                        </p:tgtEl>
                                        <p:attrNameLst>
                                          <p:attrName>style.rotation</p:attrName>
                                        </p:attrNameLst>
                                      </p:cBhvr>
                                      <p:tavLst>
                                        <p:tav tm="0">
                                          <p:val>
                                            <p:fltVal val="0"/>
                                          </p:val>
                                        </p:tav>
                                        <p:tav tm="100000">
                                          <p:val>
                                            <p:fltVal val="90"/>
                                          </p:val>
                                        </p:tav>
                                      </p:tavLst>
                                    </p:anim>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3" grpId="0" animBg="1"/>
      <p:bldP spid="2"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55176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I</a:t>
            </a:r>
            <a:r>
              <a:rPr kumimoji="0" lang="en-US" sz="2000" b="1" i="0" u="none" strike="noStrike" kern="0" cap="none" spc="0" normalizeH="0" baseline="0" noProof="0">
                <a:ln>
                  <a:noFill/>
                </a:ln>
                <a:solidFill>
                  <a:srgbClr val="000000"/>
                </a:solidFill>
                <a:effectLst/>
                <a:uLnTx/>
                <a:uFillTx/>
                <a:latin typeface="Arial"/>
                <a:cs typeface="Arial"/>
                <a:sym typeface="Arial"/>
              </a:rPr>
              <a:t>. KHÁI NIỆM ACID</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8B1E1ED3-4419-43AE-A5EA-C1B5EC83ADBC}"/>
              </a:ext>
            </a:extLst>
          </p:cNvPr>
          <p:cNvSpPr txBox="1"/>
          <p:nvPr/>
        </p:nvSpPr>
        <p:spPr>
          <a:xfrm>
            <a:off x="76689" y="583079"/>
            <a:ext cx="4381877" cy="584775"/>
          </a:xfrm>
          <a:prstGeom prst="homePlate">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263E68"/>
                </a:solidFill>
                <a:effectLst/>
                <a:uLnTx/>
                <a:uFillTx/>
                <a:latin typeface="Times New Roman" panose="02020603050405020304" pitchFamily="18" charset="0"/>
                <a:cs typeface="Times New Roman" panose="02020603050405020304" pitchFamily="18" charset="0"/>
                <a:sym typeface="Arial"/>
              </a:rPr>
              <a:t>Hoạt động theo cặp đôi</a:t>
            </a:r>
            <a:endParaRPr kumimoji="0" lang="en-US" sz="3200" b="0" i="0" u="none" strike="noStrike" kern="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61C4D8C8-64AA-CF59-3F19-3A9C94D8B2C0}"/>
              </a:ext>
            </a:extLst>
          </p:cNvPr>
          <p:cNvSpPr txBox="1"/>
          <p:nvPr/>
        </p:nvSpPr>
        <p:spPr>
          <a:xfrm>
            <a:off x="309997" y="1273056"/>
            <a:ext cx="2631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sng" strike="noStrike" kern="0" cap="none" spc="0" normalizeH="0" baseline="0" noProof="0">
                <a:ln>
                  <a:noFill/>
                </a:ln>
                <a:solidFill>
                  <a:srgbClr val="C00000"/>
                </a:solidFill>
                <a:effectLst/>
                <a:uLnTx/>
                <a:uFillTx/>
                <a:latin typeface="Pontano Sans"/>
                <a:ea typeface="+mn-ea"/>
                <a:cs typeface="+mn-cs"/>
                <a:sym typeface="Arial"/>
              </a:rPr>
              <a:t>Trả lời</a:t>
            </a:r>
            <a:r>
              <a:rPr kumimoji="0" lang="en-US" sz="2400" b="0" i="1" u="sng" strike="noStrike" kern="0" cap="none" spc="0" normalizeH="0" noProof="0">
                <a:ln>
                  <a:noFill/>
                </a:ln>
                <a:solidFill>
                  <a:srgbClr val="C00000"/>
                </a:solidFill>
                <a:effectLst/>
                <a:uLnTx/>
                <a:uFillTx/>
                <a:latin typeface="Pontano Sans"/>
                <a:ea typeface="+mn-ea"/>
                <a:cs typeface="+mn-cs"/>
                <a:sym typeface="Arial"/>
              </a:rPr>
              <a:t>: </a:t>
            </a:r>
            <a:endParaRPr kumimoji="0" lang="en-US" sz="2400" b="0" i="1" u="sng" strike="noStrike" kern="0" cap="none" spc="0" normalizeH="0" baseline="0" noProof="0">
              <a:ln>
                <a:noFill/>
              </a:ln>
              <a:solidFill>
                <a:srgbClr val="C00000"/>
              </a:solidFill>
              <a:effectLst/>
              <a:uLnTx/>
              <a:uFillTx/>
              <a:latin typeface="Pontano Sans"/>
              <a:ea typeface="+mn-ea"/>
              <a:cs typeface="+mn-cs"/>
              <a:sym typeface="Arial"/>
            </a:endParaRPr>
          </a:p>
        </p:txBody>
      </p:sp>
      <p:sp>
        <p:nvSpPr>
          <p:cNvPr id="10" name="TextBox 9">
            <a:extLst>
              <a:ext uri="{FF2B5EF4-FFF2-40B4-BE49-F238E27FC236}">
                <a16:creationId xmlns:a16="http://schemas.microsoft.com/office/drawing/2014/main" id="{7E4ADCC1-75C1-3B2E-1387-17E444AF337E}"/>
              </a:ext>
            </a:extLst>
          </p:cNvPr>
          <p:cNvSpPr txBox="1"/>
          <p:nvPr/>
        </p:nvSpPr>
        <p:spPr>
          <a:xfrm>
            <a:off x="347609" y="1799286"/>
            <a:ext cx="7583817" cy="830997"/>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1. Công thức hóa học của các acid có đặc điểm giống nhau </a:t>
            </a:r>
            <a:r>
              <a:rPr lang="en-US" sz="2400">
                <a:solidFill>
                  <a:srgbClr val="44546A"/>
                </a:solidFill>
                <a:latin typeface="Pontano Sans"/>
                <a:ea typeface="+mn-ea"/>
                <a:cs typeface="+mn-cs"/>
              </a:rPr>
              <a:t>là:</a:t>
            </a: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a:t>
            </a:r>
            <a:r>
              <a:rPr kumimoji="0" lang="en-US" sz="2400" b="0" i="0" u="none" strike="noStrike" kern="0" cap="none" spc="0" normalizeH="0" baseline="0" noProof="0">
                <a:ln>
                  <a:noFill/>
                </a:ln>
                <a:solidFill>
                  <a:srgbClr val="C00000"/>
                </a:solidFill>
                <a:effectLst/>
                <a:uLnTx/>
                <a:uFillTx/>
                <a:latin typeface="Pontano Sans"/>
                <a:ea typeface="+mn-ea"/>
                <a:cs typeface="+mn-cs"/>
                <a:sym typeface="Arial"/>
              </a:rPr>
              <a:t>đều có nguyên tử hydrogen .</a:t>
            </a:r>
          </a:p>
        </p:txBody>
      </p:sp>
      <p:sp>
        <p:nvSpPr>
          <p:cNvPr id="12" name="TextBox 11">
            <a:extLst>
              <a:ext uri="{FF2B5EF4-FFF2-40B4-BE49-F238E27FC236}">
                <a16:creationId xmlns:a16="http://schemas.microsoft.com/office/drawing/2014/main" id="{E7EF6B6A-0925-E16F-A2A3-6FD70C35C58E}"/>
              </a:ext>
            </a:extLst>
          </p:cNvPr>
          <p:cNvSpPr txBox="1"/>
          <p:nvPr/>
        </p:nvSpPr>
        <p:spPr>
          <a:xfrm>
            <a:off x="309997" y="2774283"/>
            <a:ext cx="7583816" cy="830997"/>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2. Dạng tồn tại của acid trong dung dịch có đặc điểm : </a:t>
            </a:r>
            <a:r>
              <a:rPr kumimoji="0" lang="en-US" sz="2400" b="0" i="0" u="none" strike="noStrike" kern="0" cap="none" spc="0" normalizeH="0" baseline="0" noProof="0">
                <a:ln>
                  <a:noFill/>
                </a:ln>
                <a:solidFill>
                  <a:srgbClr val="C00000"/>
                </a:solidFill>
                <a:effectLst/>
                <a:uLnTx/>
                <a:uFillTx/>
                <a:latin typeface="Pontano Sans"/>
                <a:ea typeface="+mn-ea"/>
                <a:cs typeface="+mn-cs"/>
                <a:sym typeface="Arial"/>
              </a:rPr>
              <a:t>đều có </a:t>
            </a:r>
            <a:r>
              <a:rPr kumimoji="0" lang="en-US" sz="2400" b="0" i="0" u="none" strike="noStrike" kern="0" cap="none" spc="0" normalizeH="0" baseline="0" noProof="0">
                <a:ln>
                  <a:noFill/>
                </a:ln>
                <a:solidFill>
                  <a:srgbClr val="C00000"/>
                </a:solidFill>
                <a:effectLst/>
                <a:uLnTx/>
                <a:uFillTx/>
                <a:latin typeface="Pontano Sans"/>
                <a:ea typeface="+mn-ea"/>
                <a:cs typeface="Arial"/>
                <a:sym typeface="Arial"/>
              </a:rPr>
              <a:t>ion dương H+ và gốc acid ( ion âm)</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
        <p:nvSpPr>
          <p:cNvPr id="14" name="TextBox 13">
            <a:extLst>
              <a:ext uri="{FF2B5EF4-FFF2-40B4-BE49-F238E27FC236}">
                <a16:creationId xmlns:a16="http://schemas.microsoft.com/office/drawing/2014/main" id="{F7298F49-D36C-5369-1F09-DADE268D82E3}"/>
              </a:ext>
            </a:extLst>
          </p:cNvPr>
          <p:cNvSpPr txBox="1"/>
          <p:nvPr/>
        </p:nvSpPr>
        <p:spPr>
          <a:xfrm>
            <a:off x="347609" y="3915045"/>
            <a:ext cx="7546204" cy="1200329"/>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3. </a:t>
            </a:r>
            <a:r>
              <a:rPr lang="en-US" sz="2400">
                <a:solidFill>
                  <a:srgbClr val="44546A"/>
                </a:solidFill>
                <a:latin typeface="Pontano Sans"/>
                <a:ea typeface="+mn-ea"/>
                <a:cs typeface="+mn-cs"/>
              </a:rPr>
              <a:t>K</a:t>
            </a: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hái niệm về acid: </a:t>
            </a:r>
            <a:r>
              <a:rPr kumimoji="0" lang="en-US" sz="2400" b="0" i="0" u="none" strike="noStrike" kern="0" cap="none" spc="0" normalizeH="0" baseline="0" noProof="0">
                <a:ln>
                  <a:noFill/>
                </a:ln>
                <a:solidFill>
                  <a:srgbClr val="C00000"/>
                </a:solidFill>
                <a:effectLst/>
                <a:uLnTx/>
                <a:uFillTx/>
                <a:latin typeface="Pontano Sans"/>
                <a:ea typeface="+mn-ea"/>
                <a:cs typeface="+mn-cs"/>
                <a:sym typeface="Arial"/>
              </a:rPr>
              <a:t>Acid là những hợp chất trong phân tử có nguyên tử hydrogen liên kết với gốc acid. Khi tan trong nước, acid tạo ra ion H+</a:t>
            </a:r>
          </a:p>
        </p:txBody>
      </p:sp>
    </p:spTree>
    <p:extLst>
      <p:ext uri="{BB962C8B-B14F-4D97-AF65-F5344CB8AC3E}">
        <p14:creationId xmlns:p14="http://schemas.microsoft.com/office/powerpoint/2010/main" val="1740777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0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3" grpId="0" animBg="1"/>
      <p:bldP spid="7" grpId="0"/>
      <p:bldP spid="10"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55176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I</a:t>
            </a:r>
            <a:r>
              <a:rPr kumimoji="0" lang="en-US" sz="2000" b="1" i="0" u="none" strike="noStrike" kern="0" cap="none" spc="0" normalizeH="0" baseline="0" noProof="0">
                <a:ln>
                  <a:noFill/>
                </a:ln>
                <a:solidFill>
                  <a:srgbClr val="000000"/>
                </a:solidFill>
                <a:effectLst/>
                <a:uLnTx/>
                <a:uFillTx/>
                <a:latin typeface="Arial"/>
                <a:cs typeface="Arial"/>
                <a:sym typeface="Arial"/>
              </a:rPr>
              <a:t>. KHÁI NIỆM ACID</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Cloud Callout 5">
            <a:extLst>
              <a:ext uri="{FF2B5EF4-FFF2-40B4-BE49-F238E27FC236}">
                <a16:creationId xmlns:a16="http://schemas.microsoft.com/office/drawing/2014/main" id="{CCEB0978-F9BC-F97A-D882-274CDB982BEA}"/>
              </a:ext>
            </a:extLst>
          </p:cNvPr>
          <p:cNvSpPr/>
          <p:nvPr/>
        </p:nvSpPr>
        <p:spPr>
          <a:xfrm>
            <a:off x="1113576" y="706170"/>
            <a:ext cx="4315674" cy="2541428"/>
          </a:xfrm>
          <a:prstGeom prst="cloudCallout">
            <a:avLst>
              <a:gd name="adj1" fmla="val 63484"/>
              <a:gd name="adj2" fmla="val 4893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srgbClr val="FF0000"/>
                </a:solidFill>
                <a:latin typeface="Pontano Sans"/>
              </a:rPr>
              <a:t>Hãy cho biết gốc acid trong các acid sau: H</a:t>
            </a:r>
            <a:r>
              <a:rPr lang="en-US" sz="2400" kern="1200" baseline="-25000">
                <a:solidFill>
                  <a:srgbClr val="FF0000"/>
                </a:solidFill>
                <a:latin typeface="Pontano Sans"/>
              </a:rPr>
              <a:t>2</a:t>
            </a:r>
            <a:r>
              <a:rPr lang="en-US" sz="2400" kern="1200">
                <a:solidFill>
                  <a:srgbClr val="FF0000"/>
                </a:solidFill>
                <a:latin typeface="Pontano Sans"/>
              </a:rPr>
              <a:t>SO</a:t>
            </a:r>
            <a:r>
              <a:rPr lang="en-US" sz="2400" kern="1200" baseline="-25000">
                <a:solidFill>
                  <a:srgbClr val="FF0000"/>
                </a:solidFill>
                <a:latin typeface="Pontano Sans"/>
              </a:rPr>
              <a:t>4</a:t>
            </a:r>
            <a:r>
              <a:rPr lang="en-US" sz="2400" kern="1200">
                <a:solidFill>
                  <a:srgbClr val="FF0000"/>
                </a:solidFill>
                <a:latin typeface="Pontano Sans"/>
              </a:rPr>
              <a:t>, HCl, HNO</a:t>
            </a:r>
            <a:r>
              <a:rPr lang="en-US" sz="2400" kern="1200" baseline="-25000">
                <a:solidFill>
                  <a:srgbClr val="FF0000"/>
                </a:solidFill>
                <a:latin typeface="Pontano Sans"/>
              </a:rPr>
              <a:t>3</a:t>
            </a:r>
          </a:p>
        </p:txBody>
      </p:sp>
      <p:pic>
        <p:nvPicPr>
          <p:cNvPr id="4" name="Picture 2">
            <a:extLst>
              <a:ext uri="{FF2B5EF4-FFF2-40B4-BE49-F238E27FC236}">
                <a16:creationId xmlns:a16="http://schemas.microsoft.com/office/drawing/2014/main" id="{B23864A9-F9F9-1A1B-F170-557D0EE4A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774556"/>
            <a:ext cx="2315990" cy="31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7D5096D-AA36-9D5B-F519-57FF39FB3DA9}"/>
              </a:ext>
            </a:extLst>
          </p:cNvPr>
          <p:cNvSpPr txBox="1"/>
          <p:nvPr/>
        </p:nvSpPr>
        <p:spPr>
          <a:xfrm>
            <a:off x="765313" y="3951271"/>
            <a:ext cx="4079571" cy="461665"/>
          </a:xfrm>
          <a:prstGeom prst="rect">
            <a:avLst/>
          </a:prstGeom>
          <a:solidFill>
            <a:schemeClr val="accent4">
              <a:lumMod val="20000"/>
              <a:lumOff val="80000"/>
            </a:schemeClr>
          </a:solidFill>
        </p:spPr>
        <p:txBody>
          <a:bodyPr wrap="square">
            <a:spAutoFit/>
          </a:bodyPr>
          <a:lstStyle/>
          <a:p>
            <a:pPr defTabSz="685800">
              <a:defRPr/>
            </a:pPr>
            <a:r>
              <a:rPr lang="en-US" sz="2400">
                <a:solidFill>
                  <a:srgbClr val="44546A"/>
                </a:solidFill>
                <a:latin typeface="Pontano Sans"/>
                <a:ea typeface="+mn-ea"/>
              </a:rPr>
              <a:t>Gốc acid: SO</a:t>
            </a:r>
            <a:r>
              <a:rPr lang="en-US" sz="2400" baseline="-25000">
                <a:solidFill>
                  <a:srgbClr val="44546A"/>
                </a:solidFill>
                <a:latin typeface="Pontano Sans"/>
                <a:ea typeface="+mn-ea"/>
              </a:rPr>
              <a:t>4</a:t>
            </a:r>
            <a:r>
              <a:rPr lang="en-US" sz="2400">
                <a:solidFill>
                  <a:srgbClr val="44546A"/>
                </a:solidFill>
                <a:latin typeface="Pontano Sans"/>
                <a:ea typeface="+mn-ea"/>
              </a:rPr>
              <a:t>-, Cl-, NO</a:t>
            </a:r>
            <a:r>
              <a:rPr lang="en-US" sz="2400" baseline="-25000">
                <a:solidFill>
                  <a:srgbClr val="44546A"/>
                </a:solidFill>
                <a:latin typeface="Pontano Sans"/>
                <a:ea typeface="+mn-ea"/>
              </a:rPr>
              <a:t>3</a:t>
            </a:r>
            <a:r>
              <a:rPr lang="en-US" sz="2400">
                <a:solidFill>
                  <a:srgbClr val="44546A"/>
                </a:solidFill>
                <a:latin typeface="Pontano Sans"/>
                <a:ea typeface="+mn-ea"/>
              </a:rPr>
              <a:t>-</a:t>
            </a:r>
            <a:endParaRPr lang="en-US" sz="2400">
              <a:solidFill>
                <a:srgbClr val="C00000"/>
              </a:solidFill>
              <a:latin typeface="Pontano Sans"/>
              <a:ea typeface="+mn-ea"/>
            </a:endParaRPr>
          </a:p>
        </p:txBody>
      </p:sp>
    </p:spTree>
    <p:extLst>
      <p:ext uri="{BB962C8B-B14F-4D97-AF65-F5344CB8AC3E}">
        <p14:creationId xmlns:p14="http://schemas.microsoft.com/office/powerpoint/2010/main" val="3297872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0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II</a:t>
            </a:r>
            <a:r>
              <a:rPr lang="en-US" sz="2400" b="1"/>
              <a:t>. TÍNH CHẤT HÓA HỌC</a:t>
            </a:r>
            <a:endParaRPr lang="en-US" sz="2400" b="1" dirty="0"/>
          </a:p>
        </p:txBody>
      </p:sp>
      <p:sp>
        <p:nvSpPr>
          <p:cNvPr id="2" name="Rectangle 1">
            <a:extLst>
              <a:ext uri="{FF2B5EF4-FFF2-40B4-BE49-F238E27FC236}">
                <a16:creationId xmlns:a16="http://schemas.microsoft.com/office/drawing/2014/main" id="{6017A8DA-2435-BAEE-9A25-E19EA8102DD2}"/>
              </a:ext>
            </a:extLst>
          </p:cNvPr>
          <p:cNvSpPr/>
          <p:nvPr/>
        </p:nvSpPr>
        <p:spPr>
          <a:xfrm>
            <a:off x="887196" y="970395"/>
            <a:ext cx="7369607" cy="35220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rPr>
              <a:t>Tính chất của dung dịch hydrochloric acid</a:t>
            </a:r>
            <a:endParaRPr lang="en-US" sz="2400" b="1">
              <a:solidFill>
                <a:schemeClr val="tx1"/>
              </a:solidFill>
            </a:endParaRPr>
          </a:p>
          <a:p>
            <a:r>
              <a:rPr lang="vi-VN" sz="2400" i="1">
                <a:solidFill>
                  <a:srgbClr val="C00000"/>
                </a:solidFill>
              </a:rPr>
              <a:t>Chuẩn bị: </a:t>
            </a:r>
            <a:r>
              <a:rPr lang="vi-VN" sz="2400">
                <a:solidFill>
                  <a:schemeClr val="tx1"/>
                </a:solidFill>
              </a:rPr>
              <a:t>dung dịch HCl 1 M, giấy quỳ tím; ống nghiệm đựng kim loại Zn, ống hút nhỏ giọt.</a:t>
            </a:r>
            <a:endParaRPr lang="en-US" sz="2400">
              <a:solidFill>
                <a:schemeClr val="tx1"/>
              </a:solidFill>
            </a:endParaRPr>
          </a:p>
          <a:p>
            <a:r>
              <a:rPr lang="vi-VN" sz="2400" i="1">
                <a:solidFill>
                  <a:srgbClr val="C00000"/>
                </a:solidFill>
              </a:rPr>
              <a:t>Tiến hành:</a:t>
            </a:r>
            <a:endParaRPr lang="en-US" sz="2400" i="1">
              <a:solidFill>
                <a:srgbClr val="C00000"/>
              </a:solidFill>
            </a:endParaRPr>
          </a:p>
          <a:p>
            <a:pPr marL="285750" indent="-285750">
              <a:buFontTx/>
              <a:buChar char="-"/>
            </a:pPr>
            <a:r>
              <a:rPr lang="vi-VN" sz="2400">
                <a:solidFill>
                  <a:schemeClr val="tx1"/>
                </a:solidFill>
              </a:rPr>
              <a:t>Nhỏ 1 – 2 giọt dung dịch HCl vào mẩu giấy quỳ tím.</a:t>
            </a:r>
            <a:endParaRPr lang="en-US" sz="2400">
              <a:solidFill>
                <a:schemeClr val="tx1"/>
              </a:solidFill>
            </a:endParaRPr>
          </a:p>
          <a:p>
            <a:pPr marL="285750" indent="-285750">
              <a:buFontTx/>
              <a:buChar char="-"/>
            </a:pPr>
            <a:r>
              <a:rPr lang="vi-VN" sz="2400">
                <a:solidFill>
                  <a:schemeClr val="tx1"/>
                </a:solidFill>
              </a:rPr>
              <a:t>Cho khoảng 3 m</a:t>
            </a:r>
            <a:r>
              <a:rPr lang="en-US" sz="2400">
                <a:solidFill>
                  <a:schemeClr val="tx1"/>
                </a:solidFill>
              </a:rPr>
              <a:t>l</a:t>
            </a:r>
            <a:r>
              <a:rPr lang="vi-VN" sz="2400">
                <a:solidFill>
                  <a:schemeClr val="tx1"/>
                </a:solidFill>
              </a:rPr>
              <a:t> dung dịch HCl vào mỗi ống nghiệm đã chuẩn bị ở trên.</a:t>
            </a:r>
            <a:endParaRPr lang="en-US" sz="2400">
              <a:solidFill>
                <a:schemeClr val="tx1"/>
              </a:solidFill>
            </a:endParaRPr>
          </a:p>
          <a:p>
            <a:r>
              <a:rPr lang="en-US" sz="2400">
                <a:solidFill>
                  <a:schemeClr val="tx1"/>
                </a:solidFill>
              </a:rPr>
              <a:t> </a:t>
            </a:r>
            <a:r>
              <a:rPr lang="vi-VN" sz="2400" i="1">
                <a:solidFill>
                  <a:srgbClr val="C00000"/>
                </a:solidFill>
              </a:rPr>
              <a:t>Mô tả hiện tượng xảy ra và viết phương trình hoá học. </a:t>
            </a:r>
            <a:endParaRPr lang="en-US" sz="2400" i="1">
              <a:solidFill>
                <a:srgbClr val="C00000"/>
              </a:solidFill>
            </a:endParaRPr>
          </a:p>
        </p:txBody>
      </p:sp>
    </p:spTree>
    <p:extLst>
      <p:ext uri="{BB962C8B-B14F-4D97-AF65-F5344CB8AC3E}">
        <p14:creationId xmlns:p14="http://schemas.microsoft.com/office/powerpoint/2010/main" val="174580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Thí nghiệm axit HCl làm đổi màu quỳ tím - Tính chất hoá học của axit">
            <a:hlinkClick r:id="" action="ppaction://media"/>
            <a:extLst>
              <a:ext uri="{FF2B5EF4-FFF2-40B4-BE49-F238E27FC236}">
                <a16:creationId xmlns:a16="http://schemas.microsoft.com/office/drawing/2014/main" id="{18F3300F-DBFC-F6C6-031D-4CCC7BFF17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636104"/>
            <a:ext cx="8134350" cy="4221646"/>
          </a:xfrm>
          <a:prstGeom prst="rect">
            <a:avLst/>
          </a:prstGeom>
        </p:spPr>
      </p:pic>
    </p:spTree>
    <p:extLst>
      <p:ext uri="{BB962C8B-B14F-4D97-AF65-F5344CB8AC3E}">
        <p14:creationId xmlns:p14="http://schemas.microsoft.com/office/powerpoint/2010/main" val="249514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049">
        <p159:morph option="byObject"/>
      </p:transition>
    </mc:Choice>
    <mc:Fallback xmlns="">
      <p:transition spd="slow" advTm="29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29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Zn + HCl loãng. Zinc reacts with dilute hydrochloric acid">
            <a:hlinkClick r:id="" action="ppaction://media"/>
            <a:extLst>
              <a:ext uri="{FF2B5EF4-FFF2-40B4-BE49-F238E27FC236}">
                <a16:creationId xmlns:a16="http://schemas.microsoft.com/office/drawing/2014/main" id="{5FA7BDF3-4FF6-3AE9-C108-7DF16A28F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636104"/>
            <a:ext cx="8134350" cy="4221646"/>
          </a:xfrm>
          <a:prstGeom prst="rect">
            <a:avLst/>
          </a:prstGeom>
        </p:spPr>
      </p:pic>
    </p:spTree>
    <p:extLst>
      <p:ext uri="{BB962C8B-B14F-4D97-AF65-F5344CB8AC3E}">
        <p14:creationId xmlns:p14="http://schemas.microsoft.com/office/powerpoint/2010/main" val="4988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944">
        <p159:morph option="byObject"/>
      </p:transition>
    </mc:Choice>
    <mc:Fallback xmlns="">
      <p:transition spd="slow" advTm="81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17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theme/theme1.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nimated Chemistry Lesson by Slidesgo">
      <a:dk1>
        <a:srgbClr val="44546A"/>
      </a:dk1>
      <a:lt1>
        <a:srgbClr val="FFFFFF"/>
      </a:lt1>
      <a:dk2>
        <a:srgbClr val="222A35"/>
      </a:dk2>
      <a:lt2>
        <a:srgbClr val="FFFFFF"/>
      </a:lt2>
      <a:accent1>
        <a:srgbClr val="4472C4"/>
      </a:accent1>
      <a:accent2>
        <a:srgbClr val="ED7D31"/>
      </a:accent2>
      <a:accent3>
        <a:srgbClr val="B11670"/>
      </a:accent3>
      <a:accent4>
        <a:srgbClr val="FFC000"/>
      </a:accent4>
      <a:accent5>
        <a:srgbClr val="32B1C2"/>
      </a:accent5>
      <a:accent6>
        <a:srgbClr val="A7F856"/>
      </a:accent6>
      <a:hlink>
        <a:srgbClr val="44546A"/>
      </a:hlink>
      <a:folHlink>
        <a:srgbClr val="44546A"/>
      </a:folHlink>
    </a:clrScheme>
    <a:fontScheme name="Animated Chemistry Lesson by Slidesgo">
      <a:majorFont>
        <a:latin typeface="Amatic SC"/>
        <a:ea typeface=""/>
        <a:cs typeface=""/>
      </a:majorFont>
      <a:minorFont>
        <a:latin typeface="Pontan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873</Words>
  <Application>Microsoft Office PowerPoint</Application>
  <PresentationFormat>On-screen Show (16:9)</PresentationFormat>
  <Paragraphs>126</Paragraphs>
  <Slides>25</Slides>
  <Notes>4</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Amatic SC</vt:lpstr>
      <vt:lpstr>MercuriusScript</vt:lpstr>
      <vt:lpstr>Calibri</vt:lpstr>
      <vt:lpstr>Modak</vt:lpstr>
      <vt:lpstr>Pontano Sans</vt:lpstr>
      <vt:lpstr>Nunito</vt:lpstr>
      <vt:lpstr>Times New Roman</vt:lpstr>
      <vt:lpstr>Arial</vt:lpstr>
      <vt:lpstr>Calibri Light</vt:lpstr>
      <vt:lpstr>Literacy Subject for Pre-K: Holding a Pencil, Marker or Crayon Correctly by Slidesgo</vt:lpstr>
      <vt:lpstr>Office Theme</vt:lpstr>
      <vt:lpstr>1_Office Theme</vt:lpstr>
      <vt:lpstr>Vì sao chanh có vị chua?</vt:lpstr>
      <vt:lpstr>BÀI 8:   ACID</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BÀI TẬP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LITERACY SUBJECT  FOR PRE-K:  HOLDING A PENCIL, MARKER OR CRAYON CORRECTLY</dc:title>
  <dc:creator>Admin</dc:creator>
  <cp:lastModifiedBy>sfsf</cp:lastModifiedBy>
  <cp:revision>101</cp:revision>
  <dcterms:modified xsi:type="dcterms:W3CDTF">2023-10-25T13:04:24Z</dcterms:modified>
</cp:coreProperties>
</file>