
<file path=[Content_Types].xml><?xml version="1.0" encoding="utf-8"?>
<Types xmlns="http://schemas.openxmlformats.org/package/2006/content-types">
  <Default Extension="gif" ContentType="image/gif"/>
  <Default Extension="jpeg" ContentType="image/jpeg"/>
  <Default Extension="jpg" ContentType="image/jp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4.xml" ContentType="application/vnd.openxmlformats-officedocument.theme+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7.xml" ContentType="application/vnd.openxmlformats-officedocument.presentationml.tags+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69" r:id="rId3"/>
    <p:sldMasterId id="2147483681" r:id="rId4"/>
    <p:sldMasterId id="2147483701" r:id="rId5"/>
  </p:sldMasterIdLst>
  <p:notesMasterIdLst>
    <p:notesMasterId r:id="rId32"/>
  </p:notesMasterIdLst>
  <p:sldIdLst>
    <p:sldId id="256" r:id="rId6"/>
    <p:sldId id="323" r:id="rId7"/>
    <p:sldId id="324" r:id="rId8"/>
    <p:sldId id="325" r:id="rId9"/>
    <p:sldId id="326" r:id="rId10"/>
    <p:sldId id="318" r:id="rId11"/>
    <p:sldId id="327" r:id="rId12"/>
    <p:sldId id="329" r:id="rId13"/>
    <p:sldId id="330" r:id="rId14"/>
    <p:sldId id="331" r:id="rId15"/>
    <p:sldId id="337" r:id="rId16"/>
    <p:sldId id="332" r:id="rId17"/>
    <p:sldId id="333" r:id="rId18"/>
    <p:sldId id="339" r:id="rId19"/>
    <p:sldId id="340" r:id="rId20"/>
    <p:sldId id="341" r:id="rId21"/>
    <p:sldId id="342" r:id="rId22"/>
    <p:sldId id="343" r:id="rId23"/>
    <p:sldId id="344" r:id="rId24"/>
    <p:sldId id="345" r:id="rId25"/>
    <p:sldId id="346" r:id="rId26"/>
    <p:sldId id="347" r:id="rId27"/>
    <p:sldId id="348" r:id="rId28"/>
    <p:sldId id="349" r:id="rId29"/>
    <p:sldId id="317" r:id="rId30"/>
    <p:sldId id="310" r:id="rId31"/>
  </p:sldIdLst>
  <p:sldSz cx="12192000" cy="6858000"/>
  <p:notesSz cx="6858000" cy="9144000"/>
  <p:custDataLst>
    <p:tags r:id="rId3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00"/>
    <a:srgbClr val="345200"/>
    <a:srgbClr val="538C2E"/>
    <a:srgbClr val="67A400"/>
    <a:srgbClr val="B94C21"/>
    <a:srgbClr val="88AB24"/>
    <a:srgbClr val="77B878"/>
    <a:srgbClr val="92D4D8"/>
    <a:srgbClr val="70A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84985" autoAdjust="0"/>
  </p:normalViewPr>
  <p:slideViewPr>
    <p:cSldViewPr snapToGrid="0">
      <p:cViewPr varScale="1">
        <p:scale>
          <a:sx n="66" d="100"/>
          <a:sy n="66" d="100"/>
        </p:scale>
        <p:origin x="1022" y="38"/>
      </p:cViewPr>
      <p:guideLst>
        <p:guide orient="horz" pos="2160"/>
        <p:guide pos="3840"/>
      </p:guideLst>
    </p:cSldViewPr>
  </p:slideViewPr>
  <p:notesTextViewPr>
    <p:cViewPr>
      <p:scale>
        <a:sx n="1" d="1"/>
        <a:sy n="1" d="1"/>
      </p:scale>
      <p:origin x="0" y="0"/>
    </p:cViewPr>
  </p:notesTextViewPr>
  <p:sorterViewPr>
    <p:cViewPr>
      <p:scale>
        <a:sx n="50" d="100"/>
        <a:sy n="5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1A9ADE-05B3-4CB8-BD92-1240D6A71F76}" type="datetimeFigureOut">
              <a:rPr lang="zh-CN" altLang="en-US" smtClean="0"/>
              <a:pPr/>
              <a:t>2023/5/31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A354A5B-24AA-476F-907E-DD292D787E7A}" type="slidenum">
              <a:rPr lang="zh-CN" altLang="en-US" smtClean="0"/>
              <a:pPr/>
              <a:t>‹#›</a:t>
            </a:fld>
            <a:endParaRPr lang="zh-CN" altLang="en-US"/>
          </a:p>
        </p:txBody>
      </p:sp>
    </p:spTree>
    <p:extLst>
      <p:ext uri="{BB962C8B-B14F-4D97-AF65-F5344CB8AC3E}">
        <p14:creationId xmlns:p14="http://schemas.microsoft.com/office/powerpoint/2010/main" val="25259224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pPr/>
              <a:t>1</a:t>
            </a:fld>
            <a:endParaRPr lang="zh-CN" altLang="en-US"/>
          </a:p>
        </p:txBody>
      </p:sp>
    </p:spTree>
    <p:extLst>
      <p:ext uri="{BB962C8B-B14F-4D97-AF65-F5344CB8AC3E}">
        <p14:creationId xmlns:p14="http://schemas.microsoft.com/office/powerpoint/2010/main" val="38211493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pPr/>
              <a:t>26</a:t>
            </a:fld>
            <a:endParaRPr lang="zh-CN" altLang="en-US"/>
          </a:p>
        </p:txBody>
      </p:sp>
    </p:spTree>
    <p:extLst>
      <p:ext uri="{BB962C8B-B14F-4D97-AF65-F5344CB8AC3E}">
        <p14:creationId xmlns:p14="http://schemas.microsoft.com/office/powerpoint/2010/main" val="20347674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pPr/>
              <a:t>3</a:t>
            </a:fld>
            <a:endParaRPr lang="zh-CN" altLang="en-US"/>
          </a:p>
        </p:txBody>
      </p:sp>
    </p:spTree>
    <p:extLst>
      <p:ext uri="{BB962C8B-B14F-4D97-AF65-F5344CB8AC3E}">
        <p14:creationId xmlns:p14="http://schemas.microsoft.com/office/powerpoint/2010/main" val="4225167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0735C7C7-FCC0-473E-8738-608D4B0E5BD2}" type="slidenum">
              <a:rPr lang="zh-CN" altLang="en-US" smtClean="0">
                <a:solidFill>
                  <a:prstClr val="black"/>
                </a:solidFill>
              </a:rPr>
              <a:pPr/>
              <a:t>4</a:t>
            </a:fld>
            <a:endParaRPr lang="zh-CN" altLang="en-US">
              <a:solidFill>
                <a:prstClr val="black"/>
              </a:solidFill>
            </a:endParaRPr>
          </a:p>
        </p:txBody>
      </p:sp>
    </p:spTree>
    <p:extLst>
      <p:ext uri="{BB962C8B-B14F-4D97-AF65-F5344CB8AC3E}">
        <p14:creationId xmlns:p14="http://schemas.microsoft.com/office/powerpoint/2010/main" val="17158457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solidFill>
                  <a:prstClr val="black"/>
                </a:solidFill>
              </a:rPr>
              <a:pPr/>
              <a:t>5</a:t>
            </a:fld>
            <a:endParaRPr lang="zh-CN" altLang="en-US">
              <a:solidFill>
                <a:prstClr val="black"/>
              </a:solidFill>
            </a:endParaRPr>
          </a:p>
        </p:txBody>
      </p:sp>
    </p:spTree>
    <p:extLst>
      <p:ext uri="{BB962C8B-B14F-4D97-AF65-F5344CB8AC3E}">
        <p14:creationId xmlns:p14="http://schemas.microsoft.com/office/powerpoint/2010/main" val="154221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pPr/>
              <a:t>6</a:t>
            </a:fld>
            <a:endParaRPr lang="zh-CN" altLang="en-US"/>
          </a:p>
        </p:txBody>
      </p:sp>
    </p:spTree>
    <p:extLst>
      <p:ext uri="{BB962C8B-B14F-4D97-AF65-F5344CB8AC3E}">
        <p14:creationId xmlns:p14="http://schemas.microsoft.com/office/powerpoint/2010/main" val="21826254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solidFill>
                  <a:prstClr val="black"/>
                </a:solidFill>
              </a:rPr>
              <a:pPr/>
              <a:t>7</a:t>
            </a:fld>
            <a:endParaRPr lang="zh-CN" altLang="en-US">
              <a:solidFill>
                <a:prstClr val="black"/>
              </a:solidFill>
            </a:endParaRPr>
          </a:p>
        </p:txBody>
      </p:sp>
    </p:spTree>
    <p:extLst>
      <p:ext uri="{BB962C8B-B14F-4D97-AF65-F5344CB8AC3E}">
        <p14:creationId xmlns:p14="http://schemas.microsoft.com/office/powerpoint/2010/main" val="21826254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80F3376-0FDE-4C79-8FE7-F08E591A4ACD}" type="slidenum">
              <a:rPr lang="en-US" smtClean="0"/>
              <a:t>23</a:t>
            </a:fld>
            <a:endParaRPr lang="en-US"/>
          </a:p>
        </p:txBody>
      </p:sp>
    </p:spTree>
    <p:extLst>
      <p:ext uri="{BB962C8B-B14F-4D97-AF65-F5344CB8AC3E}">
        <p14:creationId xmlns:p14="http://schemas.microsoft.com/office/powerpoint/2010/main" val="9691821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Miền</a:t>
            </a:r>
            <a:r>
              <a:rPr lang="en-US" baseline="0"/>
              <a:t> Trung lúc lũ lụt đau thương được đồng bào cả nước hướng về!</a:t>
            </a:r>
          </a:p>
          <a:p>
            <a:r>
              <a:rPr lang="en-US" baseline="0"/>
              <a:t>Đáp trả ân tình yêu thương, Miền Trung cùng chung tay giúp Sài Gòn vượt qua đại dịch covit!</a:t>
            </a:r>
            <a:endParaRPr lang="en-US"/>
          </a:p>
        </p:txBody>
      </p:sp>
      <p:sp>
        <p:nvSpPr>
          <p:cNvPr id="4" name="Slide Number Placeholder 3"/>
          <p:cNvSpPr>
            <a:spLocks noGrp="1"/>
          </p:cNvSpPr>
          <p:nvPr>
            <p:ph type="sldNum" sz="quarter" idx="10"/>
          </p:nvPr>
        </p:nvSpPr>
        <p:spPr/>
        <p:txBody>
          <a:bodyPr/>
          <a:lstStyle/>
          <a:p>
            <a:fld id="{3A354A5B-24AA-476F-907E-DD292D787E7A}" type="slidenum">
              <a:rPr lang="zh-CN" altLang="en-US" smtClean="0"/>
              <a:pPr/>
              <a:t>24</a:t>
            </a:fld>
            <a:endParaRPr lang="zh-CN" altLang="en-US"/>
          </a:p>
        </p:txBody>
      </p:sp>
    </p:spTree>
    <p:extLst>
      <p:ext uri="{BB962C8B-B14F-4D97-AF65-F5344CB8AC3E}">
        <p14:creationId xmlns:p14="http://schemas.microsoft.com/office/powerpoint/2010/main" val="33842436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A354A5B-24AA-476F-907E-DD292D787E7A}" type="slidenum">
              <a:rPr lang="zh-CN" altLang="en-US" smtClean="0"/>
              <a:pPr/>
              <a:t>25</a:t>
            </a:fld>
            <a:endParaRPr lang="zh-CN" altLang="en-US"/>
          </a:p>
        </p:txBody>
      </p:sp>
    </p:spTree>
    <p:extLst>
      <p:ext uri="{BB962C8B-B14F-4D97-AF65-F5344CB8AC3E}">
        <p14:creationId xmlns:p14="http://schemas.microsoft.com/office/powerpoint/2010/main" val="791001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2023/5/31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3051827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2023/5/31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3188717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2023/5/31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4025501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Main Title+ SubTitle_Footer">
    <p:spTree>
      <p:nvGrpSpPr>
        <p:cNvPr id="1" name=""/>
        <p:cNvGrpSpPr/>
        <p:nvPr/>
      </p:nvGrpSpPr>
      <p:grpSpPr>
        <a:xfrm>
          <a:off x="0" y="0"/>
          <a:ext cx="0" cy="0"/>
          <a:chOff x="0" y="0"/>
          <a:chExt cx="0" cy="0"/>
        </a:xfrm>
      </p:grpSpPr>
      <p:sp>
        <p:nvSpPr>
          <p:cNvPr id="2" name="Title 1"/>
          <p:cNvSpPr>
            <a:spLocks noGrp="1"/>
          </p:cNvSpPr>
          <p:nvPr>
            <p:ph type="title"/>
          </p:nvPr>
        </p:nvSpPr>
        <p:spPr>
          <a:xfrm>
            <a:off x="1026584" y="356628"/>
            <a:ext cx="7518400" cy="471365"/>
          </a:xfrm>
          <a:prstGeom prst="rect">
            <a:avLst/>
          </a:prstGeom>
        </p:spPr>
        <p:txBody>
          <a:bodyPr wrap="none" lIns="0" tIns="0" rIns="0" bIns="0" anchor="ctr">
            <a:noAutofit/>
          </a:bodyPr>
          <a:lstStyle>
            <a:lvl1pPr algn="l">
              <a:defRPr sz="3200" b="1" baseline="0">
                <a:solidFill>
                  <a:schemeClr val="tx1">
                    <a:lumMod val="85000"/>
                    <a:lumOff val="15000"/>
                  </a:schemeClr>
                </a:solidFill>
              </a:defRPr>
            </a:lvl1pPr>
          </a:lstStyle>
          <a:p>
            <a:endParaRPr lang="en-US" dirty="0"/>
          </a:p>
        </p:txBody>
      </p:sp>
      <p:sp>
        <p:nvSpPr>
          <p:cNvPr id="15" name="Text Placeholder 3"/>
          <p:cNvSpPr>
            <a:spLocks noGrp="1"/>
          </p:cNvSpPr>
          <p:nvPr>
            <p:ph type="body" sz="half" idx="2"/>
          </p:nvPr>
        </p:nvSpPr>
        <p:spPr>
          <a:xfrm>
            <a:off x="1026584" y="825950"/>
            <a:ext cx="5486400" cy="267661"/>
          </a:xfrm>
          <a:prstGeom prst="rect">
            <a:avLst/>
          </a:prstGeom>
        </p:spPr>
        <p:txBody>
          <a:bodyPr wrap="none" lIns="0" tIns="0" rIns="0" bIns="0" anchor="ctr">
            <a:noAutofit/>
          </a:bodyPr>
          <a:lstStyle>
            <a:lvl1pPr marL="0" indent="0" algn="l">
              <a:buNone/>
              <a:defRPr sz="18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grpSp>
        <p:nvGrpSpPr>
          <p:cNvPr id="8" name="Group 7"/>
          <p:cNvGrpSpPr/>
          <p:nvPr userDrawn="1"/>
        </p:nvGrpSpPr>
        <p:grpSpPr>
          <a:xfrm>
            <a:off x="0" y="6731802"/>
            <a:ext cx="12192000" cy="126199"/>
            <a:chOff x="0" y="2573904"/>
            <a:chExt cx="8767278" cy="44695"/>
          </a:xfrm>
        </p:grpSpPr>
        <p:grpSp>
          <p:nvGrpSpPr>
            <p:cNvPr id="9" name="Group 43"/>
            <p:cNvGrpSpPr/>
            <p:nvPr/>
          </p:nvGrpSpPr>
          <p:grpSpPr>
            <a:xfrm>
              <a:off x="0" y="2573904"/>
              <a:ext cx="3752335" cy="44695"/>
              <a:chOff x="0" y="2573904"/>
              <a:chExt cx="3752335" cy="44695"/>
            </a:xfrm>
          </p:grpSpPr>
          <p:sp>
            <p:nvSpPr>
              <p:cNvPr id="18" name="Rectangle 17"/>
              <p:cNvSpPr/>
              <p:nvPr/>
            </p:nvSpPr>
            <p:spPr>
              <a:xfrm>
                <a:off x="0" y="2573904"/>
                <a:ext cx="1262608" cy="446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Rectangle 18"/>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Rectangle 19"/>
              <p:cNvSpPr/>
              <p:nvPr/>
            </p:nvSpPr>
            <p:spPr>
              <a:xfrm>
                <a:off x="2489727" y="2573904"/>
                <a:ext cx="1262608" cy="446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44"/>
            <p:cNvGrpSpPr/>
            <p:nvPr/>
          </p:nvGrpSpPr>
          <p:grpSpPr>
            <a:xfrm>
              <a:off x="3752335" y="2573904"/>
              <a:ext cx="5014943" cy="44695"/>
              <a:chOff x="0" y="2573904"/>
              <a:chExt cx="5014943" cy="44695"/>
            </a:xfrm>
          </p:grpSpPr>
          <p:sp>
            <p:nvSpPr>
              <p:cNvPr id="12" name="Rectangle 11"/>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Rectangle 12"/>
              <p:cNvSpPr/>
              <p:nvPr/>
            </p:nvSpPr>
            <p:spPr>
              <a:xfrm>
                <a:off x="1262608"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a:off x="2489727" y="2573904"/>
                <a:ext cx="1262608" cy="446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3752335"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31" name="Flowchart: Off-page Connector 30"/>
          <p:cNvSpPr/>
          <p:nvPr userDrawn="1"/>
        </p:nvSpPr>
        <p:spPr>
          <a:xfrm>
            <a:off x="11496242" y="317598"/>
            <a:ext cx="384047" cy="314532"/>
          </a:xfrm>
          <a:prstGeom prst="flowChartOffpage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Slide Number Placeholder 4"/>
          <p:cNvSpPr>
            <a:spLocks noGrp="1"/>
          </p:cNvSpPr>
          <p:nvPr>
            <p:ph type="sldNum" sz="quarter" idx="12"/>
          </p:nvPr>
        </p:nvSpPr>
        <p:spPr>
          <a:xfrm>
            <a:off x="11389494" y="263969"/>
            <a:ext cx="610241" cy="366183"/>
          </a:xfrm>
          <a:prstGeom prst="rect">
            <a:avLst/>
          </a:prstGeom>
        </p:spPr>
        <p:txBody>
          <a:bodyPr anchor="ctr"/>
          <a:lstStyle>
            <a:lvl1pPr algn="ctr">
              <a:defRPr sz="1333" b="1">
                <a:solidFill>
                  <a:schemeClr val="bg1"/>
                </a:solidFill>
              </a:defRPr>
            </a:lvl1pPr>
          </a:lstStyle>
          <a:p>
            <a:fld id="{C136B7D2-B98C-44FD-8D04-7EC62A564975}" type="slidenum">
              <a:rPr lang="en-US" smtClean="0"/>
              <a:pPr/>
              <a:t>‹#›</a:t>
            </a:fld>
            <a:endParaRPr lang="en-US" dirty="0"/>
          </a:p>
        </p:txBody>
      </p:sp>
    </p:spTree>
    <p:extLst>
      <p:ext uri="{BB962C8B-B14F-4D97-AF65-F5344CB8AC3E}">
        <p14:creationId xmlns:p14="http://schemas.microsoft.com/office/powerpoint/2010/main" val="2279360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2023/5/31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689480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2023/5/31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774297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2023/5/31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42852787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2023/5/31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79251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2023/5/31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3793114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2023/5/31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49846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pPr/>
              <a:t>2023/5/31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pPr/>
              <a:t>‹#›</a:t>
            </a:fld>
            <a:endParaRPr lang="zh-CN" altLang="en-US"/>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5664396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2023/5/31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59865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590552" y="103188"/>
            <a:ext cx="10991849" cy="5953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7"/>
          <p:cNvSpPr>
            <a:spLocks noGrp="1" noChangeArrowheads="1"/>
          </p:cNvSpPr>
          <p:nvPr>
            <p:ph type="dt" sz="half" idx="10"/>
          </p:nvPr>
        </p:nvSpPr>
        <p:spPr>
          <a:ln/>
        </p:spPr>
        <p:txBody>
          <a:bodyPr/>
          <a:lstStyle>
            <a:lvl1pPr>
              <a:defRPr/>
            </a:lvl1pPr>
          </a:lstStyle>
          <a:p>
            <a:pPr>
              <a:defRPr/>
            </a:pPr>
            <a:endParaRPr lang="en-US"/>
          </a:p>
        </p:txBody>
      </p:sp>
      <p:sp>
        <p:nvSpPr>
          <p:cNvPr id="4" name="Rectangle 48"/>
          <p:cNvSpPr>
            <a:spLocks noGrp="1" noChangeArrowheads="1"/>
          </p:cNvSpPr>
          <p:nvPr>
            <p:ph type="ftr" sz="quarter" idx="11"/>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392521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CFD0DF7-9116-42EC-8B89-1B0A11669EFB}"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091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FD0DF7-9116-42EC-8B89-1B0A11669EFB}"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09366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CFD0DF7-9116-42EC-8B89-1B0A11669EFB}"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759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CFD0DF7-9116-42EC-8B89-1B0A11669EFB}"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43680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CFD0DF7-9116-42EC-8B89-1B0A11669EFB}" type="datetimeFigureOut">
              <a:rPr lang="en-US" smtClean="0">
                <a:solidFill>
                  <a:prstClr val="black">
                    <a:tint val="75000"/>
                  </a:prstClr>
                </a:solidFill>
              </a:rPr>
              <a:pPr/>
              <a:t>5/31/2023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7884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CFD0DF7-9116-42EC-8B89-1B0A11669EFB}" type="datetimeFigureOut">
              <a:rPr lang="en-US" smtClean="0">
                <a:solidFill>
                  <a:prstClr val="black">
                    <a:tint val="75000"/>
                  </a:prstClr>
                </a:solidFill>
              </a:rPr>
              <a:pPr/>
              <a:t>5/31/2023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4340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FD0DF7-9116-42EC-8B89-1B0A11669EFB}" type="datetimeFigureOut">
              <a:rPr lang="en-US" smtClean="0">
                <a:solidFill>
                  <a:prstClr val="black">
                    <a:tint val="75000"/>
                  </a:prstClr>
                </a:solidFill>
              </a:rPr>
              <a:pPr/>
              <a:t>5/31/2023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8954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FD0DF7-9116-42EC-8B89-1B0A11669EFB}"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7433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CFD0DF7-9116-42EC-8B89-1B0A11669EFB}" type="datetimeFigureOut">
              <a:rPr lang="en-US" smtClean="0">
                <a:solidFill>
                  <a:prstClr val="black">
                    <a:tint val="75000"/>
                  </a:prstClr>
                </a:solidFill>
              </a:rPr>
              <a:pPr/>
              <a:t>5/31/2023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6080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2023/5/31</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1612184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FD0DF7-9116-42EC-8B89-1B0A11669EFB}"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3200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CFD0DF7-9116-42EC-8B89-1B0A11669EFB}"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86928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2023/5/31</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1445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2023/5/31</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04562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2023/5/31</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79258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2023/5/31</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0405828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2023/5/31</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4830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23058" y="265374"/>
            <a:ext cx="10515600" cy="466148"/>
          </a:xfrm>
        </p:spPr>
        <p:txBody>
          <a:bodyPr>
            <a:normAutofit/>
          </a:bodyPr>
          <a:lstStyle>
            <a:lvl1pPr marL="457200" indent="-457200">
              <a:buFont typeface="Wingdings" panose="05000000000000000000" pitchFamily="2" charset="2"/>
              <a:buChar char="ü"/>
              <a:defRPr sz="3200" b="1">
                <a:solidFill>
                  <a:srgbClr val="77B878"/>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2023/5/31</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537947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2023/5/31</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699838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2023/5/31</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849995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2023/5/31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905825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2023/5/31</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40727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2023/5/31</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64822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2023/5/31</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330089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Main Title+ SubTitle_Footer">
    <p:spTree>
      <p:nvGrpSpPr>
        <p:cNvPr id="1" name=""/>
        <p:cNvGrpSpPr/>
        <p:nvPr/>
      </p:nvGrpSpPr>
      <p:grpSpPr>
        <a:xfrm>
          <a:off x="0" y="0"/>
          <a:ext cx="0" cy="0"/>
          <a:chOff x="0" y="0"/>
          <a:chExt cx="0" cy="0"/>
        </a:xfrm>
      </p:grpSpPr>
      <p:sp>
        <p:nvSpPr>
          <p:cNvPr id="2" name="Title 1"/>
          <p:cNvSpPr>
            <a:spLocks noGrp="1"/>
          </p:cNvSpPr>
          <p:nvPr>
            <p:ph type="title"/>
          </p:nvPr>
        </p:nvSpPr>
        <p:spPr>
          <a:xfrm>
            <a:off x="1026584" y="356628"/>
            <a:ext cx="7518400" cy="471365"/>
          </a:xfrm>
          <a:prstGeom prst="rect">
            <a:avLst/>
          </a:prstGeom>
        </p:spPr>
        <p:txBody>
          <a:bodyPr wrap="none" lIns="0" tIns="0" rIns="0" bIns="0" anchor="ctr">
            <a:noAutofit/>
          </a:bodyPr>
          <a:lstStyle>
            <a:lvl1pPr algn="l">
              <a:defRPr sz="3200" b="1" baseline="0">
                <a:solidFill>
                  <a:schemeClr val="tx1">
                    <a:lumMod val="85000"/>
                    <a:lumOff val="15000"/>
                  </a:schemeClr>
                </a:solidFill>
              </a:defRPr>
            </a:lvl1pPr>
          </a:lstStyle>
          <a:p>
            <a:endParaRPr lang="en-US" dirty="0"/>
          </a:p>
        </p:txBody>
      </p:sp>
      <p:sp>
        <p:nvSpPr>
          <p:cNvPr id="15" name="Text Placeholder 3"/>
          <p:cNvSpPr>
            <a:spLocks noGrp="1"/>
          </p:cNvSpPr>
          <p:nvPr>
            <p:ph type="body" sz="half" idx="2"/>
          </p:nvPr>
        </p:nvSpPr>
        <p:spPr>
          <a:xfrm>
            <a:off x="1026584" y="825950"/>
            <a:ext cx="5486400" cy="267661"/>
          </a:xfrm>
          <a:prstGeom prst="rect">
            <a:avLst/>
          </a:prstGeom>
        </p:spPr>
        <p:txBody>
          <a:bodyPr wrap="none" lIns="0" tIns="0" rIns="0" bIns="0" anchor="ctr">
            <a:noAutofit/>
          </a:bodyPr>
          <a:lstStyle>
            <a:lvl1pPr marL="0" indent="0" algn="l">
              <a:buNone/>
              <a:defRPr sz="18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grpSp>
        <p:nvGrpSpPr>
          <p:cNvPr id="8" name="Group 7"/>
          <p:cNvGrpSpPr/>
          <p:nvPr userDrawn="1"/>
        </p:nvGrpSpPr>
        <p:grpSpPr>
          <a:xfrm>
            <a:off x="0" y="6731802"/>
            <a:ext cx="12192000" cy="126199"/>
            <a:chOff x="0" y="2573904"/>
            <a:chExt cx="8767278" cy="44695"/>
          </a:xfrm>
        </p:grpSpPr>
        <p:grpSp>
          <p:nvGrpSpPr>
            <p:cNvPr id="9" name="Group 43"/>
            <p:cNvGrpSpPr/>
            <p:nvPr/>
          </p:nvGrpSpPr>
          <p:grpSpPr>
            <a:xfrm>
              <a:off x="0" y="2573904"/>
              <a:ext cx="3752335" cy="44695"/>
              <a:chOff x="0" y="2573904"/>
              <a:chExt cx="3752335" cy="44695"/>
            </a:xfrm>
          </p:grpSpPr>
          <p:sp>
            <p:nvSpPr>
              <p:cNvPr id="18" name="Rectangle 17"/>
              <p:cNvSpPr/>
              <p:nvPr/>
            </p:nvSpPr>
            <p:spPr>
              <a:xfrm>
                <a:off x="0" y="2573904"/>
                <a:ext cx="1262608" cy="446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9" name="Rectangle 18"/>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0" name="Rectangle 19"/>
              <p:cNvSpPr/>
              <p:nvPr/>
            </p:nvSpPr>
            <p:spPr>
              <a:xfrm>
                <a:off x="2489727" y="2573904"/>
                <a:ext cx="1262608" cy="446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nvGrpSpPr>
            <p:cNvPr id="10" name="Group 44"/>
            <p:cNvGrpSpPr/>
            <p:nvPr/>
          </p:nvGrpSpPr>
          <p:grpSpPr>
            <a:xfrm>
              <a:off x="3752335" y="2573904"/>
              <a:ext cx="5014943" cy="44695"/>
              <a:chOff x="0" y="2573904"/>
              <a:chExt cx="5014943" cy="44695"/>
            </a:xfrm>
          </p:grpSpPr>
          <p:sp>
            <p:nvSpPr>
              <p:cNvPr id="12" name="Rectangle 11"/>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3" name="Rectangle 12"/>
              <p:cNvSpPr/>
              <p:nvPr/>
            </p:nvSpPr>
            <p:spPr>
              <a:xfrm>
                <a:off x="1262608"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4" name="Rectangle 13"/>
              <p:cNvSpPr/>
              <p:nvPr/>
            </p:nvSpPr>
            <p:spPr>
              <a:xfrm>
                <a:off x="2489727" y="2573904"/>
                <a:ext cx="1262608" cy="446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6" name="Rectangle 15"/>
              <p:cNvSpPr/>
              <p:nvPr/>
            </p:nvSpPr>
            <p:spPr>
              <a:xfrm>
                <a:off x="3752335"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sp>
        <p:nvSpPr>
          <p:cNvPr id="31" name="Flowchart: Off-page Connector 30"/>
          <p:cNvSpPr/>
          <p:nvPr userDrawn="1"/>
        </p:nvSpPr>
        <p:spPr>
          <a:xfrm>
            <a:off x="11496242" y="317598"/>
            <a:ext cx="384047" cy="314532"/>
          </a:xfrm>
          <a:prstGeom prst="flowChartOffpage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32" name="Slide Number Placeholder 4"/>
          <p:cNvSpPr>
            <a:spLocks noGrp="1"/>
          </p:cNvSpPr>
          <p:nvPr>
            <p:ph type="sldNum" sz="quarter" idx="12"/>
          </p:nvPr>
        </p:nvSpPr>
        <p:spPr>
          <a:xfrm>
            <a:off x="11389494" y="263969"/>
            <a:ext cx="610241" cy="366183"/>
          </a:xfrm>
          <a:prstGeom prst="rect">
            <a:avLst/>
          </a:prstGeom>
        </p:spPr>
        <p:txBody>
          <a:bodyPr anchor="ctr"/>
          <a:lstStyle>
            <a:lvl1pPr algn="ctr">
              <a:defRPr sz="1333" b="1">
                <a:solidFill>
                  <a:schemeClr val="bg1"/>
                </a:solidFill>
              </a:defRPr>
            </a:lvl1pPr>
          </a:lstStyle>
          <a:p>
            <a:fld id="{C136B7D2-B98C-44FD-8D04-7EC62A56497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968764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2023/5/31</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3222766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2023/5/31</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75565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2023/5/31</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822763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2023/5/31</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112349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2023/5/31</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64269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2023/5/31</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311966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pPr/>
              <a:t>2023/5/31</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16811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2023/5/31</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51956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2023/5/31</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648295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2023/5/31</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809427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2023/5/31</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9692403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2023/5/31</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455062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2023/5/31</a:t>
            </a:fld>
            <a:endParaRPr lang="zh-CN" altLang="en-US">
              <a:solidFill>
                <a:srgbClr val="000000">
                  <a:tint val="75000"/>
                </a:srgbClr>
              </a:solidFill>
            </a:endParaRPr>
          </a:p>
        </p:txBody>
      </p:sp>
      <p:sp>
        <p:nvSpPr>
          <p:cNvPr id="8" name="页脚占位符 7"/>
          <p:cNvSpPr>
            <a:spLocks noGrp="1"/>
          </p:cNvSpPr>
          <p:nvPr>
            <p:ph type="ftr" sz="quarter" idx="11"/>
          </p:nvPr>
        </p:nvSpPr>
        <p:spPr/>
        <p:txBody>
          <a:bodyPr/>
          <a:lstStyle/>
          <a:p>
            <a:endParaRPr lang="zh-CN" altLang="en-US">
              <a:solidFill>
                <a:srgbClr val="000000">
                  <a:tint val="75000"/>
                </a:srgbClr>
              </a:solidFill>
            </a:endParaRPr>
          </a:p>
        </p:txBody>
      </p:sp>
      <p:sp>
        <p:nvSpPr>
          <p:cNvPr id="9" name="灯片编号占位符 8"/>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80368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23058" y="265374"/>
            <a:ext cx="10515600" cy="466148"/>
          </a:xfrm>
        </p:spPr>
        <p:txBody>
          <a:bodyPr>
            <a:normAutofit/>
          </a:bodyPr>
          <a:lstStyle>
            <a:lvl1pPr marL="457200" indent="-457200">
              <a:buFont typeface="Wingdings" panose="05000000000000000000" pitchFamily="2" charset="2"/>
              <a:buChar char="ü"/>
              <a:defRPr sz="3200" b="1">
                <a:solidFill>
                  <a:srgbClr val="77B878"/>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2023/5/31</a:t>
            </a:fld>
            <a:endParaRPr lang="zh-CN" altLang="en-US">
              <a:solidFill>
                <a:srgbClr val="000000">
                  <a:tint val="75000"/>
                </a:srgbClr>
              </a:solidFill>
            </a:endParaRPr>
          </a:p>
        </p:txBody>
      </p:sp>
      <p:sp>
        <p:nvSpPr>
          <p:cNvPr id="4" name="页脚占位符 3"/>
          <p:cNvSpPr>
            <a:spLocks noGrp="1"/>
          </p:cNvSpPr>
          <p:nvPr>
            <p:ph type="ftr" sz="quarter" idx="11"/>
          </p:nvPr>
        </p:nvSpPr>
        <p:spPr/>
        <p:txBody>
          <a:bodyPr/>
          <a:lstStyle/>
          <a:p>
            <a:endParaRPr lang="zh-CN" altLang="en-US">
              <a:solidFill>
                <a:srgbClr val="000000">
                  <a:tint val="75000"/>
                </a:srgbClr>
              </a:solidFill>
            </a:endParaRPr>
          </a:p>
        </p:txBody>
      </p:sp>
      <p:sp>
        <p:nvSpPr>
          <p:cNvPr id="5" name="灯片编号占位符 4"/>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25496182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2023/5/31</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1167703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2023/5/31</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634688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2023/5/31</a:t>
            </a:fld>
            <a:endParaRPr lang="zh-CN" altLang="en-US">
              <a:solidFill>
                <a:srgbClr val="000000">
                  <a:tint val="75000"/>
                </a:srgbClr>
              </a:solidFill>
            </a:endParaRPr>
          </a:p>
        </p:txBody>
      </p:sp>
      <p:sp>
        <p:nvSpPr>
          <p:cNvPr id="6" name="页脚占位符 5"/>
          <p:cNvSpPr>
            <a:spLocks noGrp="1"/>
          </p:cNvSpPr>
          <p:nvPr>
            <p:ph type="ftr" sz="quarter" idx="11"/>
          </p:nvPr>
        </p:nvSpPr>
        <p:spPr/>
        <p:txBody>
          <a:bodyPr/>
          <a:lstStyle/>
          <a:p>
            <a:endParaRPr lang="zh-CN" altLang="en-US">
              <a:solidFill>
                <a:srgbClr val="000000">
                  <a:tint val="75000"/>
                </a:srgbClr>
              </a:solidFill>
            </a:endParaRPr>
          </a:p>
        </p:txBody>
      </p:sp>
      <p:sp>
        <p:nvSpPr>
          <p:cNvPr id="7" name="灯片编号占位符 6"/>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3238472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223058" y="265374"/>
            <a:ext cx="10515600" cy="466148"/>
          </a:xfrm>
        </p:spPr>
        <p:txBody>
          <a:bodyPr>
            <a:normAutofit/>
          </a:bodyPr>
          <a:lstStyle>
            <a:lvl1pPr marL="457200" indent="-457200">
              <a:buFont typeface="Wingdings" panose="05000000000000000000" pitchFamily="2" charset="2"/>
              <a:buChar char="ü"/>
              <a:defRPr sz="3200" b="1">
                <a:solidFill>
                  <a:srgbClr val="77B878"/>
                </a:solidFill>
              </a:defRPr>
            </a:lvl1p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2023/5/31</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764406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2023/5/31</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9849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solidFill>
                  <a:srgbClr val="000000">
                    <a:tint val="75000"/>
                  </a:srgbClr>
                </a:solidFill>
              </a:rPr>
              <a:pPr/>
              <a:t>2023/5/31</a:t>
            </a:fld>
            <a:endParaRPr lang="zh-CN" altLang="en-US">
              <a:solidFill>
                <a:srgbClr val="000000">
                  <a:tint val="75000"/>
                </a:srgbClr>
              </a:solidFill>
            </a:endParaRPr>
          </a:p>
        </p:txBody>
      </p:sp>
      <p:sp>
        <p:nvSpPr>
          <p:cNvPr id="5" name="页脚占位符 4"/>
          <p:cNvSpPr>
            <a:spLocks noGrp="1"/>
          </p:cNvSpPr>
          <p:nvPr>
            <p:ph type="ftr" sz="quarter" idx="11"/>
          </p:nvPr>
        </p:nvSpPr>
        <p:spPr/>
        <p:txBody>
          <a:bodyPr/>
          <a:lstStyle/>
          <a:p>
            <a:endParaRPr lang="zh-CN" altLang="en-US">
              <a:solidFill>
                <a:srgbClr val="000000">
                  <a:tint val="75000"/>
                </a:srgbClr>
              </a:solidFill>
            </a:endParaRPr>
          </a:p>
        </p:txBody>
      </p:sp>
      <p:sp>
        <p:nvSpPr>
          <p:cNvPr id="6" name="灯片编号占位符 5"/>
          <p:cNvSpPr>
            <a:spLocks noGrp="1"/>
          </p:cNvSpPr>
          <p:nvPr>
            <p:ph type="sldNum" sz="quarter" idx="12"/>
          </p:nvPr>
        </p:nvSpPr>
        <p:spPr/>
        <p:txBody>
          <a:body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89688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Main Title+ SubTitle_Footer">
    <p:spTree>
      <p:nvGrpSpPr>
        <p:cNvPr id="1" name=""/>
        <p:cNvGrpSpPr/>
        <p:nvPr/>
      </p:nvGrpSpPr>
      <p:grpSpPr>
        <a:xfrm>
          <a:off x="0" y="0"/>
          <a:ext cx="0" cy="0"/>
          <a:chOff x="0" y="0"/>
          <a:chExt cx="0" cy="0"/>
        </a:xfrm>
      </p:grpSpPr>
      <p:sp>
        <p:nvSpPr>
          <p:cNvPr id="2" name="Title 1"/>
          <p:cNvSpPr>
            <a:spLocks noGrp="1"/>
          </p:cNvSpPr>
          <p:nvPr>
            <p:ph type="title"/>
          </p:nvPr>
        </p:nvSpPr>
        <p:spPr>
          <a:xfrm>
            <a:off x="1026584" y="356628"/>
            <a:ext cx="7518400" cy="471365"/>
          </a:xfrm>
          <a:prstGeom prst="rect">
            <a:avLst/>
          </a:prstGeom>
        </p:spPr>
        <p:txBody>
          <a:bodyPr wrap="none" lIns="0" tIns="0" rIns="0" bIns="0" anchor="ctr">
            <a:noAutofit/>
          </a:bodyPr>
          <a:lstStyle>
            <a:lvl1pPr algn="l">
              <a:defRPr sz="3200" b="1" baseline="0">
                <a:solidFill>
                  <a:schemeClr val="tx1">
                    <a:lumMod val="85000"/>
                    <a:lumOff val="15000"/>
                  </a:schemeClr>
                </a:solidFill>
              </a:defRPr>
            </a:lvl1pPr>
          </a:lstStyle>
          <a:p>
            <a:endParaRPr lang="en-US" dirty="0"/>
          </a:p>
        </p:txBody>
      </p:sp>
      <p:sp>
        <p:nvSpPr>
          <p:cNvPr id="15" name="Text Placeholder 3"/>
          <p:cNvSpPr>
            <a:spLocks noGrp="1"/>
          </p:cNvSpPr>
          <p:nvPr>
            <p:ph type="body" sz="half" idx="2"/>
          </p:nvPr>
        </p:nvSpPr>
        <p:spPr>
          <a:xfrm>
            <a:off x="1026584" y="825950"/>
            <a:ext cx="5486400" cy="267661"/>
          </a:xfrm>
          <a:prstGeom prst="rect">
            <a:avLst/>
          </a:prstGeom>
        </p:spPr>
        <p:txBody>
          <a:bodyPr wrap="none" lIns="0" tIns="0" rIns="0" bIns="0" anchor="ctr">
            <a:noAutofit/>
          </a:bodyPr>
          <a:lstStyle>
            <a:lvl1pPr marL="0" indent="0" algn="l">
              <a:buNone/>
              <a:defRPr sz="1867" b="1" baseline="0">
                <a:solidFill>
                  <a:schemeClr val="bg1">
                    <a:lumMod val="7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grpSp>
        <p:nvGrpSpPr>
          <p:cNvPr id="8" name="Group 7"/>
          <p:cNvGrpSpPr/>
          <p:nvPr userDrawn="1"/>
        </p:nvGrpSpPr>
        <p:grpSpPr>
          <a:xfrm>
            <a:off x="0" y="6731802"/>
            <a:ext cx="12192000" cy="126199"/>
            <a:chOff x="0" y="2573904"/>
            <a:chExt cx="8767278" cy="44695"/>
          </a:xfrm>
        </p:grpSpPr>
        <p:grpSp>
          <p:nvGrpSpPr>
            <p:cNvPr id="9" name="Group 43"/>
            <p:cNvGrpSpPr/>
            <p:nvPr/>
          </p:nvGrpSpPr>
          <p:grpSpPr>
            <a:xfrm>
              <a:off x="0" y="2573904"/>
              <a:ext cx="3752335" cy="44695"/>
              <a:chOff x="0" y="2573904"/>
              <a:chExt cx="3752335" cy="44695"/>
            </a:xfrm>
          </p:grpSpPr>
          <p:sp>
            <p:nvSpPr>
              <p:cNvPr id="18" name="Rectangle 17"/>
              <p:cNvSpPr/>
              <p:nvPr/>
            </p:nvSpPr>
            <p:spPr>
              <a:xfrm>
                <a:off x="0" y="2573904"/>
                <a:ext cx="1262608" cy="4469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9" name="Rectangle 18"/>
              <p:cNvSpPr/>
              <p:nvPr/>
            </p:nvSpPr>
            <p:spPr>
              <a:xfrm>
                <a:off x="1262608" y="2573904"/>
                <a:ext cx="1262608" cy="4469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20" name="Rectangle 19"/>
              <p:cNvSpPr/>
              <p:nvPr/>
            </p:nvSpPr>
            <p:spPr>
              <a:xfrm>
                <a:off x="2489727" y="2573904"/>
                <a:ext cx="1262608" cy="4469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nvGrpSpPr>
            <p:cNvPr id="10" name="Group 44"/>
            <p:cNvGrpSpPr/>
            <p:nvPr/>
          </p:nvGrpSpPr>
          <p:grpSpPr>
            <a:xfrm>
              <a:off x="3752335" y="2573904"/>
              <a:ext cx="5014943" cy="44695"/>
              <a:chOff x="0" y="2573904"/>
              <a:chExt cx="5014943" cy="44695"/>
            </a:xfrm>
          </p:grpSpPr>
          <p:sp>
            <p:nvSpPr>
              <p:cNvPr id="12" name="Rectangle 11"/>
              <p:cNvSpPr/>
              <p:nvPr/>
            </p:nvSpPr>
            <p:spPr>
              <a:xfrm>
                <a:off x="0" y="2573904"/>
                <a:ext cx="1262608" cy="4469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FFFFFF"/>
                  </a:solidFill>
                </a:endParaRPr>
              </a:p>
            </p:txBody>
          </p:sp>
          <p:sp>
            <p:nvSpPr>
              <p:cNvPr id="13" name="Rectangle 12"/>
              <p:cNvSpPr/>
              <p:nvPr/>
            </p:nvSpPr>
            <p:spPr>
              <a:xfrm>
                <a:off x="1262608" y="2573904"/>
                <a:ext cx="1262608" cy="4469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4" name="Rectangle 13"/>
              <p:cNvSpPr/>
              <p:nvPr/>
            </p:nvSpPr>
            <p:spPr>
              <a:xfrm>
                <a:off x="2489727" y="2573904"/>
                <a:ext cx="1262608" cy="44695"/>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16" name="Rectangle 15"/>
              <p:cNvSpPr/>
              <p:nvPr/>
            </p:nvSpPr>
            <p:spPr>
              <a:xfrm>
                <a:off x="3752335" y="2573904"/>
                <a:ext cx="1262608" cy="4469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grpSp>
      </p:grpSp>
      <p:sp>
        <p:nvSpPr>
          <p:cNvPr id="31" name="Flowchart: Off-page Connector 30"/>
          <p:cNvSpPr/>
          <p:nvPr userDrawn="1"/>
        </p:nvSpPr>
        <p:spPr>
          <a:xfrm>
            <a:off x="11496242" y="317598"/>
            <a:ext cx="384047" cy="314532"/>
          </a:xfrm>
          <a:prstGeom prst="flowChartOffpageConnector">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FFFF"/>
              </a:solidFill>
            </a:endParaRPr>
          </a:p>
        </p:txBody>
      </p:sp>
      <p:sp>
        <p:nvSpPr>
          <p:cNvPr id="32" name="Slide Number Placeholder 4"/>
          <p:cNvSpPr>
            <a:spLocks noGrp="1"/>
          </p:cNvSpPr>
          <p:nvPr>
            <p:ph type="sldNum" sz="quarter" idx="12"/>
          </p:nvPr>
        </p:nvSpPr>
        <p:spPr>
          <a:xfrm>
            <a:off x="11389494" y="263969"/>
            <a:ext cx="610241" cy="366183"/>
          </a:xfrm>
          <a:prstGeom prst="rect">
            <a:avLst/>
          </a:prstGeom>
        </p:spPr>
        <p:txBody>
          <a:bodyPr anchor="ctr"/>
          <a:lstStyle>
            <a:lvl1pPr algn="ctr">
              <a:defRPr sz="1333" b="1">
                <a:solidFill>
                  <a:schemeClr val="bg1"/>
                </a:solidFill>
              </a:defRPr>
            </a:lvl1pPr>
          </a:lstStyle>
          <a:p>
            <a:fld id="{C136B7D2-B98C-44FD-8D04-7EC62A564975}" type="slidenum">
              <a:rPr lang="en-US" smtClean="0">
                <a:solidFill>
                  <a:srgbClr val="FFFFFF"/>
                </a:solidFill>
              </a:rPr>
              <a:pPr/>
              <a:t>‹#›</a:t>
            </a:fld>
            <a:endParaRPr lang="en-US" dirty="0">
              <a:solidFill>
                <a:srgbClr val="FFFFFF"/>
              </a:solidFill>
            </a:endParaRPr>
          </a:p>
        </p:txBody>
      </p:sp>
    </p:spTree>
    <p:extLst>
      <p:ext uri="{BB962C8B-B14F-4D97-AF65-F5344CB8AC3E}">
        <p14:creationId xmlns:p14="http://schemas.microsoft.com/office/powerpoint/2010/main" val="1047101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0"/>
                                  </p:stCondLst>
                                  <p:endCondLst>
                                    <p:cond evt="begin" delay="0">
                                      <p:tn val="5"/>
                                    </p:cond>
                                  </p:end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15">
                                            <p:txEl>
                                              <p:pRg st="0" end="0"/>
                                            </p:txEl>
                                          </p:spTgt>
                                        </p:tgtEl>
                                        <p:attrNameLst>
                                          <p:attrName>style.visibility</p:attrName>
                                        </p:attrNameLst>
                                      </p:cBhvr>
                                      <p:to>
                                        <p:strVal val="visible"/>
                                      </p:to>
                                    </p:set>
                                    <p:animEffect transition="in" filter="fade">
                                      <p:cBhvr>
                                        <p:cTn id="11"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2023/5/31</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675619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2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2023/5/31</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1636314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2023/5/31</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7294473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4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2023/5/31</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321787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5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2023/5/31</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87881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6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2023/5/31</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3211919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7_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solidFill>
                  <a:srgbClr val="000000">
                    <a:tint val="75000"/>
                  </a:srgbClr>
                </a:solidFill>
              </a:rPr>
              <a:pPr/>
              <a:t>2023/5/31</a:t>
            </a:fld>
            <a:endParaRPr lang="zh-CN" altLang="en-US">
              <a:solidFill>
                <a:srgbClr val="000000">
                  <a:tint val="75000"/>
                </a:srgbClr>
              </a:solidFill>
            </a:endParaRPr>
          </a:p>
        </p:txBody>
      </p:sp>
      <p:sp>
        <p:nvSpPr>
          <p:cNvPr id="3" name="页脚占位符 2"/>
          <p:cNvSpPr>
            <a:spLocks noGrp="1"/>
          </p:cNvSpPr>
          <p:nvPr>
            <p:ph type="ftr" sz="quarter" idx="11"/>
          </p:nvPr>
        </p:nvSpPr>
        <p:spPr/>
        <p:txBody>
          <a:bodyPr/>
          <a:lstStyle/>
          <a:p>
            <a:endParaRPr lang="zh-CN" altLang="en-US">
              <a:solidFill>
                <a:srgbClr val="000000">
                  <a:tint val="75000"/>
                </a:srgbClr>
              </a:solidFill>
            </a:endParaRPr>
          </a:p>
        </p:txBody>
      </p:sp>
      <p:sp>
        <p:nvSpPr>
          <p:cNvPr id="4" name="灯片编号占位符 3"/>
          <p:cNvSpPr>
            <a:spLocks noGrp="1"/>
          </p:cNvSpPr>
          <p:nvPr>
            <p:ph type="sldNum" sz="quarter" idx="12"/>
          </p:nvPr>
        </p:nvSpPr>
        <p:spPr/>
        <p:txBody>
          <a:bodyPr/>
          <a:lstStyle/>
          <a:p>
            <a:fld id="{0C913308-F349-4B6D-A68A-DD1791B4A57B}" type="slidenum">
              <a:rPr lang="zh-CN" altLang="en-US" smtClean="0">
                <a:solidFill>
                  <a:srgbClr val="000000">
                    <a:tint val="75000"/>
                  </a:srgbClr>
                </a:solidFill>
              </a:rPr>
              <a:pPr/>
              <a:t>‹#›</a:t>
            </a:fld>
            <a:endParaRPr lang="zh-CN" altLang="en-US">
              <a:solidFill>
                <a:srgbClr val="000000">
                  <a:tint val="75000"/>
                </a:srgbClr>
              </a:solidFill>
            </a:endParaRPr>
          </a:p>
        </p:txBody>
      </p:sp>
      <p:sp>
        <p:nvSpPr>
          <p:cNvPr id="5" name="标题占位符 1"/>
          <p:cNvSpPr>
            <a:spLocks noGrp="1"/>
          </p:cNvSpPr>
          <p:nvPr>
            <p:ph type="title"/>
          </p:nvPr>
        </p:nvSpPr>
        <p:spPr>
          <a:xfrm>
            <a:off x="190575" y="260648"/>
            <a:ext cx="10972800" cy="418058"/>
          </a:xfrm>
          <a:prstGeom prst="rect">
            <a:avLst/>
          </a:prstGeom>
        </p:spPr>
        <p:txBody>
          <a:bodyPr vert="horz" lIns="91440" tIns="45720" rIns="91440" bIns="45720" rtlCol="0" anchor="ctr">
            <a:normAutofit/>
          </a:bodyPr>
          <a:lstStyle>
            <a:lvl1pPr algn="l">
              <a:defRPr sz="3200"/>
            </a:lvl1pPr>
          </a:lstStyle>
          <a:p>
            <a:r>
              <a:rPr lang="zh-CN" altLang="en-US"/>
              <a:t>单击此处编辑母版标题样式</a:t>
            </a:r>
          </a:p>
        </p:txBody>
      </p:sp>
    </p:spTree>
    <p:extLst>
      <p:ext uri="{BB962C8B-B14F-4D97-AF65-F5344CB8AC3E}">
        <p14:creationId xmlns:p14="http://schemas.microsoft.com/office/powerpoint/2010/main" val="2541675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2023/5/31</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76523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2023/5/31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694758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2023/5/31</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4778056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theme" Target="../theme/theme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9.xml"/><Relationship Id="rId13" Type="http://schemas.openxmlformats.org/officeDocument/2006/relationships/slideLayout" Target="../slideLayouts/slideLayout44.xml"/><Relationship Id="rId18" Type="http://schemas.openxmlformats.org/officeDocument/2006/relationships/slideLayout" Target="../slideLayouts/slideLayout49.xml"/><Relationship Id="rId3" Type="http://schemas.openxmlformats.org/officeDocument/2006/relationships/slideLayout" Target="../slideLayouts/slideLayout34.xml"/><Relationship Id="rId21" Type="http://schemas.openxmlformats.org/officeDocument/2006/relationships/image" Target="../media/image1.jpeg"/><Relationship Id="rId7" Type="http://schemas.openxmlformats.org/officeDocument/2006/relationships/slideLayout" Target="../slideLayouts/slideLayout38.xml"/><Relationship Id="rId12" Type="http://schemas.openxmlformats.org/officeDocument/2006/relationships/slideLayout" Target="../slideLayouts/slideLayout43.xml"/><Relationship Id="rId17" Type="http://schemas.openxmlformats.org/officeDocument/2006/relationships/slideLayout" Target="../slideLayouts/slideLayout48.xml"/><Relationship Id="rId2" Type="http://schemas.openxmlformats.org/officeDocument/2006/relationships/slideLayout" Target="../slideLayouts/slideLayout33.xml"/><Relationship Id="rId16" Type="http://schemas.openxmlformats.org/officeDocument/2006/relationships/slideLayout" Target="../slideLayouts/slideLayout47.xml"/><Relationship Id="rId20" Type="http://schemas.openxmlformats.org/officeDocument/2006/relationships/theme" Target="../theme/theme4.xml"/><Relationship Id="rId1" Type="http://schemas.openxmlformats.org/officeDocument/2006/relationships/slideLayout" Target="../slideLayouts/slideLayout32.xml"/><Relationship Id="rId6" Type="http://schemas.openxmlformats.org/officeDocument/2006/relationships/slideLayout" Target="../slideLayouts/slideLayout37.xml"/><Relationship Id="rId11" Type="http://schemas.openxmlformats.org/officeDocument/2006/relationships/slideLayout" Target="../slideLayouts/slideLayout42.xml"/><Relationship Id="rId5" Type="http://schemas.openxmlformats.org/officeDocument/2006/relationships/slideLayout" Target="../slideLayouts/slideLayout36.xml"/><Relationship Id="rId15" Type="http://schemas.openxmlformats.org/officeDocument/2006/relationships/slideLayout" Target="../slideLayouts/slideLayout46.xml"/><Relationship Id="rId10" Type="http://schemas.openxmlformats.org/officeDocument/2006/relationships/slideLayout" Target="../slideLayouts/slideLayout41.xml"/><Relationship Id="rId19" Type="http://schemas.openxmlformats.org/officeDocument/2006/relationships/slideLayout" Target="../slideLayouts/slideLayout50.xml"/><Relationship Id="rId4" Type="http://schemas.openxmlformats.org/officeDocument/2006/relationships/slideLayout" Target="../slideLayouts/slideLayout35.xml"/><Relationship Id="rId9" Type="http://schemas.openxmlformats.org/officeDocument/2006/relationships/slideLayout" Target="../slideLayouts/slideLayout40.xml"/><Relationship Id="rId1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8.xml"/><Relationship Id="rId13" Type="http://schemas.openxmlformats.org/officeDocument/2006/relationships/slideLayout" Target="../slideLayouts/slideLayout63.xml"/><Relationship Id="rId18" Type="http://schemas.openxmlformats.org/officeDocument/2006/relationships/slideLayout" Target="../slideLayouts/slideLayout68.xml"/><Relationship Id="rId3" Type="http://schemas.openxmlformats.org/officeDocument/2006/relationships/slideLayout" Target="../slideLayouts/slideLayout53.xml"/><Relationship Id="rId21" Type="http://schemas.openxmlformats.org/officeDocument/2006/relationships/image" Target="../media/image1.jpeg"/><Relationship Id="rId7" Type="http://schemas.openxmlformats.org/officeDocument/2006/relationships/slideLayout" Target="../slideLayouts/slideLayout57.xml"/><Relationship Id="rId12" Type="http://schemas.openxmlformats.org/officeDocument/2006/relationships/slideLayout" Target="../slideLayouts/slideLayout62.xml"/><Relationship Id="rId17" Type="http://schemas.openxmlformats.org/officeDocument/2006/relationships/slideLayout" Target="../slideLayouts/slideLayout67.xml"/><Relationship Id="rId2" Type="http://schemas.openxmlformats.org/officeDocument/2006/relationships/slideLayout" Target="../slideLayouts/slideLayout52.xml"/><Relationship Id="rId16" Type="http://schemas.openxmlformats.org/officeDocument/2006/relationships/slideLayout" Target="../slideLayouts/slideLayout66.xml"/><Relationship Id="rId20" Type="http://schemas.openxmlformats.org/officeDocument/2006/relationships/theme" Target="../theme/theme5.xml"/><Relationship Id="rId1" Type="http://schemas.openxmlformats.org/officeDocument/2006/relationships/slideLayout" Target="../slideLayouts/slideLayout51.xml"/><Relationship Id="rId6" Type="http://schemas.openxmlformats.org/officeDocument/2006/relationships/slideLayout" Target="../slideLayouts/slideLayout56.xml"/><Relationship Id="rId11" Type="http://schemas.openxmlformats.org/officeDocument/2006/relationships/slideLayout" Target="../slideLayouts/slideLayout61.xml"/><Relationship Id="rId5" Type="http://schemas.openxmlformats.org/officeDocument/2006/relationships/slideLayout" Target="../slideLayouts/slideLayout55.xml"/><Relationship Id="rId15" Type="http://schemas.openxmlformats.org/officeDocument/2006/relationships/slideLayout" Target="../slideLayouts/slideLayout65.xml"/><Relationship Id="rId10" Type="http://schemas.openxmlformats.org/officeDocument/2006/relationships/slideLayout" Target="../slideLayouts/slideLayout60.xml"/><Relationship Id="rId19" Type="http://schemas.openxmlformats.org/officeDocument/2006/relationships/slideLayout" Target="../slideLayouts/slideLayout69.xml"/><Relationship Id="rId4" Type="http://schemas.openxmlformats.org/officeDocument/2006/relationships/slideLayout" Target="../slideLayouts/slideLayout54.xml"/><Relationship Id="rId9" Type="http://schemas.openxmlformats.org/officeDocument/2006/relationships/slideLayout" Target="../slideLayouts/slideLayout59.xml"/><Relationship Id="rId14"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a:lum/>
          </a:blip>
          <a:srcRect/>
          <a:stretch>
            <a:fillRect l="-28000" r="-28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pPr/>
              <a:t>2023/5/31</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pPr/>
              <a:t>‹#›</a:t>
            </a:fld>
            <a:endParaRPr lang="zh-CN" altLang="en-US"/>
          </a:p>
        </p:txBody>
      </p:sp>
    </p:spTree>
    <p:extLst>
      <p:ext uri="{BB962C8B-B14F-4D97-AF65-F5344CB8AC3E}">
        <p14:creationId xmlns:p14="http://schemas.microsoft.com/office/powerpoint/2010/main" val="20030940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 id="2147483667" r:id="rId18"/>
    <p:sldLayoutId id="2147483668" r:id="rId19"/>
    <p:sldLayoutId id="2147483721"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
            <a:lum/>
          </a:blip>
          <a:srcRect/>
          <a:stretch>
            <a:fillRect l="-28000" r="-28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0439236"/>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1219170" rtl="0" eaLnBrk="1" latinLnBrk="0" hangingPunct="1">
        <a:spcBef>
          <a:spcPct val="0"/>
        </a:spcBef>
        <a:buNone/>
        <a:defRPr sz="5867" kern="1200">
          <a:solidFill>
            <a:schemeClr val="tx1"/>
          </a:solidFill>
          <a:latin typeface="+mj-lt"/>
          <a:ea typeface="+mj-ea"/>
          <a:cs typeface="+mj-cs"/>
        </a:defRPr>
      </a:lvl1pPr>
    </p:titleStyle>
    <p:bodyStyle>
      <a:lvl1pPr marL="457189" indent="-457189" algn="l" defTabSz="1219170" rtl="0" eaLnBrk="1" latinLnBrk="0" hangingPunct="1">
        <a:spcBef>
          <a:spcPct val="20000"/>
        </a:spcBef>
        <a:buFont typeface="Arial" pitchFamily="34" charset="0"/>
        <a:buChar char="•"/>
        <a:defRPr sz="4267" kern="1200">
          <a:solidFill>
            <a:schemeClr val="tx1"/>
          </a:solidFill>
          <a:latin typeface="+mn-lt"/>
          <a:ea typeface="+mn-ea"/>
          <a:cs typeface="+mn-cs"/>
        </a:defRPr>
      </a:lvl1pPr>
      <a:lvl2pPr marL="990575" indent="-380990" algn="l" defTabSz="1219170" rtl="0" eaLnBrk="1" latinLnBrk="0" hangingPunct="1">
        <a:spcBef>
          <a:spcPct val="20000"/>
        </a:spcBef>
        <a:buFont typeface="Arial" pitchFamily="34" charset="0"/>
        <a:buChar char="–"/>
        <a:defRPr sz="3733" kern="1200">
          <a:solidFill>
            <a:schemeClr val="tx1"/>
          </a:solidFill>
          <a:latin typeface="+mn-lt"/>
          <a:ea typeface="+mn-ea"/>
          <a:cs typeface="+mn-cs"/>
        </a:defRPr>
      </a:lvl2pPr>
      <a:lvl3pPr marL="1523962" indent="-304792" algn="l" defTabSz="1219170" rtl="0" eaLnBrk="1" latinLnBrk="0" hangingPunct="1">
        <a:spcBef>
          <a:spcPct val="20000"/>
        </a:spcBef>
        <a:buFont typeface="Arial" pitchFamily="34" charset="0"/>
        <a:buChar char="•"/>
        <a:defRPr sz="3200" kern="1200">
          <a:solidFill>
            <a:schemeClr val="tx1"/>
          </a:solidFill>
          <a:latin typeface="+mn-lt"/>
          <a:ea typeface="+mn-ea"/>
          <a:cs typeface="+mn-cs"/>
        </a:defRPr>
      </a:lvl3pPr>
      <a:lvl4pPr marL="2133547"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4pPr>
      <a:lvl5pPr marL="274313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FD0DF7-9116-42EC-8B89-1B0A11669EFB}" type="datetimeFigureOut">
              <a:rPr lang="en-US" smtClean="0">
                <a:solidFill>
                  <a:prstClr val="black">
                    <a:tint val="75000"/>
                  </a:prstClr>
                </a:solidFill>
              </a:rPr>
              <a:pPr/>
              <a:t>5/31/2023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B75F25-A96F-413E-AD40-72B1DA1A861C}"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8854512"/>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l="-28000" r="-28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solidFill>
                  <a:srgbClr val="000000">
                    <a:tint val="75000"/>
                  </a:srgbClr>
                </a:solidFill>
              </a:rPr>
              <a:pPr/>
              <a:t>2023/5/31</a:t>
            </a:fld>
            <a:endParaRPr lang="zh-CN" altLang="en-US">
              <a:solidFill>
                <a:srgbClr val="000000">
                  <a:tint val="75000"/>
                </a:srgb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000918029"/>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21">
            <a:lum/>
          </a:blip>
          <a:srcRect/>
          <a:stretch>
            <a:fillRect l="-28000" r="-28000"/>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solidFill>
                  <a:srgbClr val="000000">
                    <a:tint val="75000"/>
                  </a:srgbClr>
                </a:solidFill>
              </a:rPr>
              <a:pPr/>
              <a:t>2023/5/31</a:t>
            </a:fld>
            <a:endParaRPr lang="zh-CN" altLang="en-US">
              <a:solidFill>
                <a:srgbClr val="000000">
                  <a:tint val="75000"/>
                </a:srgbClr>
              </a:solidFill>
            </a:endParaRPr>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solidFill>
                <a:srgbClr val="000000">
                  <a:tint val="75000"/>
                </a:srgbClr>
              </a:solidFill>
            </a:endParaRPr>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solidFill>
                  <a:srgbClr val="000000">
                    <a:tint val="75000"/>
                  </a:srgbClr>
                </a:solidFill>
              </a:rPr>
              <a:pPr/>
              <a:t>‹#›</a:t>
            </a:fld>
            <a:endParaRPr lang="zh-CN" altLang="en-US">
              <a:solidFill>
                <a:srgbClr val="000000">
                  <a:tint val="75000"/>
                </a:srgbClr>
              </a:solidFill>
            </a:endParaRPr>
          </a:p>
        </p:txBody>
      </p:sp>
    </p:spTree>
    <p:extLst>
      <p:ext uri="{BB962C8B-B14F-4D97-AF65-F5344CB8AC3E}">
        <p14:creationId xmlns:p14="http://schemas.microsoft.com/office/powerpoint/2010/main" val="433834815"/>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 id="2147483719" r:id="rId18"/>
    <p:sldLayoutId id="2147483720" r:id="rId19"/>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4.xml"/><Relationship Id="rId7" Type="http://schemas.openxmlformats.org/officeDocument/2006/relationships/notesSlide" Target="../notesSlides/notesSlide1.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slideLayout" Target="../slideLayouts/slideLayout7.xml"/><Relationship Id="rId5" Type="http://schemas.openxmlformats.org/officeDocument/2006/relationships/tags" Target="../tags/tag6.xml"/><Relationship Id="rId10" Type="http://schemas.openxmlformats.org/officeDocument/2006/relationships/image" Target="../media/image4.png"/><Relationship Id="rId4" Type="http://schemas.openxmlformats.org/officeDocument/2006/relationships/tags" Target="../tags/tag5.xml"/><Relationship Id="rId9"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02.%20Nhac%20dong%20ho%20dem%20nguoc%20120s.mp3" TargetMode="External"/><Relationship Id="rId2" Type="http://schemas.openxmlformats.org/officeDocument/2006/relationships/image" Target="../media/image12.gif"/><Relationship Id="rId1" Type="http://schemas.openxmlformats.org/officeDocument/2006/relationships/slideLayout" Target="../slideLayouts/slideLayout20.xml"/><Relationship Id="rId4" Type="http://schemas.openxmlformats.org/officeDocument/2006/relationships/image" Target="../media/image13.gi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file:///C:\Users\Dell%20latitude\Downloads\Ph&#432;&#417;ng%20M&#7929;%20Chi%20&#8211;%20Qu&#234;%20Em%20M&#249;a%20N&#432;&#7899;c%20L&#361;%20(mp3cut.net)%20(1).mp3" TargetMode="External"/><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hyperlink" Target="file:///C:\Users\Dell%20latitude\Downloads\Th&#7911;y%20&#273;i&#7879;n%20&#272;a%20Nhim%20x&#7843;%20l&#361;%20800%20m3-gi&#226;y,%20h&#224;ng%20ng&#224;n%20hecta%20rau%20m&#224;u%20b&#7883;%20nh&#7845;n%20ch&#236;m%20(online-video-cutter.com).mp4"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tags" Target="../tags/tag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2.xml"/><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A_图片 2"/>
          <p:cNvPicPr>
            <a:picLocks noChangeAspect="1"/>
          </p:cNvPicPr>
          <p:nvPr>
            <p:custDataLst>
              <p:tags r:id="rId1"/>
            </p:custDataLst>
          </p:nvPr>
        </p:nvPicPr>
        <p:blipFill>
          <a:blip r:embed="rId8" cstate="print">
            <a:extLst>
              <a:ext uri="{28A0092B-C50C-407E-A947-70E740481C1C}">
                <a14:useLocalDpi xmlns:a14="http://schemas.microsoft.com/office/drawing/2010/main" val="0"/>
              </a:ext>
            </a:extLst>
          </a:blip>
          <a:stretch>
            <a:fillRect/>
          </a:stretch>
        </p:blipFill>
        <p:spPr>
          <a:xfrm>
            <a:off x="-919190" y="216136"/>
            <a:ext cx="7531331" cy="7531331"/>
          </a:xfrm>
          <a:prstGeom prst="rect">
            <a:avLst/>
          </a:prstGeom>
        </p:spPr>
      </p:pic>
      <p:sp>
        <p:nvSpPr>
          <p:cNvPr id="7" name="PA_01"/>
          <p:cNvSpPr/>
          <p:nvPr>
            <p:custDataLst>
              <p:tags r:id="rId2"/>
            </p:custDataLst>
          </p:nvPr>
        </p:nvSpPr>
        <p:spPr>
          <a:xfrm>
            <a:off x="5679289" y="2279988"/>
            <a:ext cx="5780621" cy="646331"/>
          </a:xfrm>
          <a:prstGeom prst="rect">
            <a:avLst/>
          </a:prstGeom>
          <a:noFill/>
        </p:spPr>
        <p:txBody>
          <a:bodyPr wrap="none" lIns="91440" tIns="45720" rIns="91440" bIns="45720">
            <a:spAutoFit/>
          </a:bodyPr>
          <a:lstStyle/>
          <a:p>
            <a:pPr algn="ctr"/>
            <a:r>
              <a:rPr lang="en-US" altLang="zh-CN" sz="3600" b="1" cap="none" spc="0" dirty="0">
                <a:ln w="0"/>
                <a:solidFill>
                  <a:srgbClr val="FF9900"/>
                </a:solidFill>
                <a:latin typeface="Times New Roman" pitchFamily="18" charset="0"/>
                <a:ea typeface="微软雅黑" panose="020B0503020204020204" pitchFamily="82" charset="2"/>
                <a:cs typeface="Times New Roman" pitchFamily="18" charset="0"/>
              </a:rPr>
              <a:t>SỐ NGUYÊN TỐ - HỢP SỐ</a:t>
            </a:r>
            <a:endParaRPr lang="zh-CN" altLang="en-US" sz="3600" b="1" cap="none" spc="0" dirty="0">
              <a:ln w="0"/>
              <a:solidFill>
                <a:srgbClr val="FF9900"/>
              </a:solidFill>
              <a:latin typeface="Times New Roman" pitchFamily="18" charset="0"/>
              <a:ea typeface="微软雅黑" panose="020B0503020204020204" pitchFamily="82" charset="2"/>
              <a:cs typeface="Times New Roman" pitchFamily="18" charset="0"/>
            </a:endParaRPr>
          </a:p>
        </p:txBody>
      </p:sp>
      <p:pic>
        <p:nvPicPr>
          <p:cNvPr id="11" name="PA_图片 10"/>
          <p:cNvPicPr>
            <a:picLocks noChangeAspect="1"/>
          </p:cNvPicPr>
          <p:nvPr>
            <p:custDataLst>
              <p:tags r:id="rId3"/>
            </p:custDataLst>
          </p:nvPr>
        </p:nvPicPr>
        <p:blipFill>
          <a:blip r:embed="rId9"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5679289" y="3095382"/>
            <a:ext cx="6062027" cy="73204"/>
          </a:xfrm>
          <a:prstGeom prst="rect">
            <a:avLst/>
          </a:prstGeom>
        </p:spPr>
      </p:pic>
      <p:pic>
        <p:nvPicPr>
          <p:cNvPr id="12" name="PA_图片 11"/>
          <p:cNvPicPr>
            <a:picLocks noChangeAspect="1"/>
          </p:cNvPicPr>
          <p:nvPr>
            <p:custDataLst>
              <p:tags r:id="rId4"/>
            </p:custDataLst>
          </p:nvPr>
        </p:nvPicPr>
        <p:blipFill>
          <a:blip r:embed="rId10"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5653800" y="2147749"/>
            <a:ext cx="6062027" cy="73204"/>
          </a:xfrm>
          <a:prstGeom prst="rect">
            <a:avLst/>
          </a:prstGeom>
        </p:spPr>
      </p:pic>
      <p:sp>
        <p:nvSpPr>
          <p:cNvPr id="9" name="PA_01"/>
          <p:cNvSpPr/>
          <p:nvPr>
            <p:custDataLst>
              <p:tags r:id="rId5"/>
            </p:custDataLst>
          </p:nvPr>
        </p:nvSpPr>
        <p:spPr>
          <a:xfrm>
            <a:off x="7835863" y="1685702"/>
            <a:ext cx="1697902" cy="646331"/>
          </a:xfrm>
          <a:prstGeom prst="rect">
            <a:avLst/>
          </a:prstGeom>
          <a:noFill/>
        </p:spPr>
        <p:txBody>
          <a:bodyPr wrap="none" lIns="91440" tIns="45720" rIns="91440" bIns="45720">
            <a:spAutoFit/>
          </a:bodyPr>
          <a:lstStyle/>
          <a:p>
            <a:pPr algn="ctr"/>
            <a:r>
              <a:rPr lang="en-US" altLang="zh-CN" sz="3600" b="1" cap="none" spc="0">
                <a:ln w="0"/>
                <a:solidFill>
                  <a:srgbClr val="FF9900"/>
                </a:solidFill>
                <a:latin typeface="Times New Roman" pitchFamily="18" charset="0"/>
                <a:ea typeface="微软雅黑" panose="020B0503020204020204" pitchFamily="82" charset="2"/>
                <a:cs typeface="Times New Roman" pitchFamily="18" charset="0"/>
              </a:rPr>
              <a:t>BÀI 10.</a:t>
            </a:r>
            <a:endParaRPr lang="zh-CN" altLang="en-US" sz="3600" b="1" cap="none" spc="0" dirty="0">
              <a:ln w="0"/>
              <a:solidFill>
                <a:srgbClr val="FF9900"/>
              </a:solidFill>
              <a:latin typeface="Times New Roman" pitchFamily="18" charset="0"/>
              <a:ea typeface="微软雅黑" panose="020B0503020204020204" pitchFamily="82" charset="2"/>
              <a:cs typeface="Times New Roman" pitchFamily="18" charset="0"/>
            </a:endParaRPr>
          </a:p>
        </p:txBody>
      </p:sp>
    </p:spTree>
    <p:extLst>
      <p:ext uri="{BB962C8B-B14F-4D97-AF65-F5344CB8AC3E}">
        <p14:creationId xmlns:p14="http://schemas.microsoft.com/office/powerpoint/2010/main" val="832059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childTnLst>
                          </p:cTn>
                        </p:par>
                        <p:par>
                          <p:cTn id="18" fill="hold">
                            <p:stCondLst>
                              <p:cond delay="2000"/>
                            </p:stCondLst>
                            <p:childTnLst>
                              <p:par>
                                <p:cTn id="19" presetID="53" presetClass="entr" presetSubtype="528" fill="hold" grpId="0" nodeType="afterEffect">
                                  <p:stCondLst>
                                    <p:cond delay="0"/>
                                  </p:stCondLst>
                                  <p:iterate type="lt">
                                    <p:tmPct val="10000"/>
                                  </p:iterate>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childTnLst>
                          </p:cTn>
                        </p:par>
                        <p:par>
                          <p:cTn id="26" fill="hold">
                            <p:stCondLst>
                              <p:cond delay="3250"/>
                            </p:stCondLst>
                            <p:childTnLst>
                              <p:par>
                                <p:cTn id="27" presetID="53" presetClass="entr" presetSubtype="528" fill="hold" grpId="0" nodeType="afterEffect">
                                  <p:stCondLst>
                                    <p:cond delay="0"/>
                                  </p:stCondLst>
                                  <p:iterate type="lt">
                                    <p:tmPct val="10000"/>
                                  </p:iterate>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anim calcmode="lin" valueType="num">
                                      <p:cBhvr>
                                        <p:cTn id="32" dur="500" fill="hold"/>
                                        <p:tgtEl>
                                          <p:spTgt spid="9"/>
                                        </p:tgtEl>
                                        <p:attrNameLst>
                                          <p:attrName>ppt_x</p:attrName>
                                        </p:attrNameLst>
                                      </p:cBhvr>
                                      <p:tavLst>
                                        <p:tav tm="0">
                                          <p:val>
                                            <p:fltVal val="0.5"/>
                                          </p:val>
                                        </p:tav>
                                        <p:tav tm="100000">
                                          <p:val>
                                            <p:strVal val="#ppt_x"/>
                                          </p:val>
                                        </p:tav>
                                      </p:tavLst>
                                    </p:anim>
                                    <p:anim calcmode="lin" valueType="num">
                                      <p:cBhvr>
                                        <p:cTn id="33"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02965" y="1005842"/>
            <a:ext cx="654243" cy="483701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a:p>
        </p:txBody>
      </p:sp>
      <p:sp>
        <p:nvSpPr>
          <p:cNvPr id="3" name="object 3"/>
          <p:cNvSpPr txBox="1"/>
          <p:nvPr/>
        </p:nvSpPr>
        <p:spPr>
          <a:xfrm>
            <a:off x="11725921" y="1328063"/>
            <a:ext cx="256480" cy="4236384"/>
          </a:xfrm>
          <a:prstGeom prst="rect">
            <a:avLst/>
          </a:prstGeom>
        </p:spPr>
        <p:txBody>
          <a:bodyPr vert="vert" wrap="square" lIns="0" tIns="0" rIns="0" bIns="0" rtlCol="0">
            <a:spAutoFit/>
          </a:bodyPr>
          <a:lstStyle/>
          <a:p>
            <a:pPr marL="11397">
              <a:lnSpc>
                <a:spcPts val="2024"/>
              </a:lnSpc>
            </a:pPr>
            <a:r>
              <a:rPr sz="1700" b="1" spc="13" dirty="0">
                <a:solidFill>
                  <a:srgbClr val="FFFF00"/>
                </a:solidFill>
                <a:latin typeface="Times New Roman"/>
                <a:cs typeface="Times New Roman"/>
              </a:rPr>
              <a:t>HOẠT</a:t>
            </a:r>
            <a:r>
              <a:rPr sz="1700" b="1" spc="-22" dirty="0">
                <a:solidFill>
                  <a:srgbClr val="FFFF00"/>
                </a:solidFill>
                <a:latin typeface="Times New Roman"/>
                <a:cs typeface="Times New Roman"/>
              </a:rPr>
              <a:t> </a:t>
            </a:r>
            <a:r>
              <a:rPr sz="1700" b="1" spc="13" dirty="0">
                <a:solidFill>
                  <a:srgbClr val="FFFF00"/>
                </a:solidFill>
                <a:latin typeface="Times New Roman"/>
                <a:cs typeface="Times New Roman"/>
              </a:rPr>
              <a:t>ĐỘNG</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HÌNH</a:t>
            </a:r>
            <a:r>
              <a:rPr sz="1700" b="1" spc="-36" dirty="0">
                <a:solidFill>
                  <a:srgbClr val="FFFF00"/>
                </a:solidFill>
                <a:latin typeface="Times New Roman"/>
                <a:cs typeface="Times New Roman"/>
              </a:rPr>
              <a:t> </a:t>
            </a:r>
            <a:r>
              <a:rPr sz="1700" b="1" spc="18" dirty="0">
                <a:solidFill>
                  <a:srgbClr val="FFFF00"/>
                </a:solidFill>
                <a:latin typeface="Times New Roman"/>
                <a:cs typeface="Times New Roman"/>
              </a:rPr>
              <a:t>THÀNH</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KIẾN</a:t>
            </a:r>
            <a:r>
              <a:rPr sz="1700" b="1" spc="-27" dirty="0">
                <a:solidFill>
                  <a:srgbClr val="FFFF00"/>
                </a:solidFill>
                <a:latin typeface="Times New Roman"/>
                <a:cs typeface="Times New Roman"/>
              </a:rPr>
              <a:t> </a:t>
            </a:r>
            <a:r>
              <a:rPr sz="1700" b="1" spc="13" dirty="0">
                <a:solidFill>
                  <a:srgbClr val="FFFF00"/>
                </a:solidFill>
                <a:latin typeface="Times New Roman"/>
                <a:cs typeface="Times New Roman"/>
              </a:rPr>
              <a:t>THỨC</a:t>
            </a:r>
            <a:endParaRPr sz="1700">
              <a:latin typeface="Times New Roman"/>
              <a:cs typeface="Times New Roman"/>
            </a:endParaRPr>
          </a:p>
        </p:txBody>
      </p:sp>
      <p:pic>
        <p:nvPicPr>
          <p:cNvPr id="4" name="object 4"/>
          <p:cNvPicPr/>
          <p:nvPr/>
        </p:nvPicPr>
        <p:blipFill>
          <a:blip r:embed="rId2" cstate="print"/>
          <a:stretch>
            <a:fillRect/>
          </a:stretch>
        </p:blipFill>
        <p:spPr>
          <a:xfrm>
            <a:off x="291165" y="504775"/>
            <a:ext cx="1376520" cy="823289"/>
          </a:xfrm>
          <a:prstGeom prst="rect">
            <a:avLst/>
          </a:prstGeom>
        </p:spPr>
      </p:pic>
      <p:sp>
        <p:nvSpPr>
          <p:cNvPr id="14" name="object 5"/>
          <p:cNvSpPr txBox="1">
            <a:spLocks noGrp="1"/>
          </p:cNvSpPr>
          <p:nvPr>
            <p:ph type="title"/>
          </p:nvPr>
        </p:nvSpPr>
        <p:spPr>
          <a:xfrm>
            <a:off x="4094543" y="153226"/>
            <a:ext cx="4614038" cy="334620"/>
          </a:xfrm>
          <a:prstGeom prst="rect">
            <a:avLst/>
          </a:prstGeom>
          <a:solidFill>
            <a:srgbClr val="91CF50"/>
          </a:solidFill>
          <a:ln w="4572">
            <a:solidFill>
              <a:srgbClr val="5B9AD4"/>
            </a:solidFill>
          </a:ln>
        </p:spPr>
        <p:txBody>
          <a:bodyPr vert="horz" wrap="square" lIns="0" tIns="29632" rIns="0" bIns="0" rtlCol="0">
            <a:spAutoFit/>
          </a:bodyPr>
          <a:lstStyle/>
          <a:p>
            <a:pPr marL="347038">
              <a:spcBef>
                <a:spcPts val="233"/>
              </a:spcBef>
            </a:pPr>
            <a:r>
              <a:rPr sz="2200" b="1" spc="9">
                <a:solidFill>
                  <a:srgbClr val="000000"/>
                </a:solidFill>
                <a:latin typeface="Arial"/>
                <a:cs typeface="Arial"/>
              </a:rPr>
              <a:t>§</a:t>
            </a:r>
            <a:r>
              <a:rPr sz="2200" b="1" spc="-13">
                <a:solidFill>
                  <a:srgbClr val="000000"/>
                </a:solidFill>
                <a:latin typeface="Arial"/>
                <a:cs typeface="Arial"/>
              </a:rPr>
              <a:t> </a:t>
            </a:r>
            <a:r>
              <a:rPr sz="2200" b="1" spc="9">
                <a:solidFill>
                  <a:srgbClr val="000000"/>
                </a:solidFill>
                <a:latin typeface="Arial"/>
                <a:cs typeface="Arial"/>
              </a:rPr>
              <a:t>1</a:t>
            </a:r>
            <a:r>
              <a:rPr lang="en-US" sz="2200" b="1" spc="9">
                <a:solidFill>
                  <a:srgbClr val="000000"/>
                </a:solidFill>
                <a:latin typeface="Arial"/>
                <a:cs typeface="Arial"/>
              </a:rPr>
              <a:t>0</a:t>
            </a:r>
            <a:r>
              <a:rPr sz="2200" b="1" spc="9">
                <a:solidFill>
                  <a:srgbClr val="000000"/>
                </a:solidFill>
                <a:latin typeface="Arial"/>
                <a:cs typeface="Arial"/>
              </a:rPr>
              <a:t>:</a:t>
            </a:r>
            <a:r>
              <a:rPr sz="2200" b="1" spc="-13">
                <a:solidFill>
                  <a:srgbClr val="000000"/>
                </a:solidFill>
                <a:latin typeface="Arial"/>
                <a:cs typeface="Arial"/>
              </a:rPr>
              <a:t> </a:t>
            </a:r>
            <a:r>
              <a:rPr lang="en-US" sz="2200" b="1" spc="4">
                <a:solidFill>
                  <a:srgbClr val="000000"/>
                </a:solidFill>
                <a:latin typeface="Arial"/>
                <a:cs typeface="Arial"/>
              </a:rPr>
              <a:t>SỐ NGUYÊN TỐ. HỢP SỐ</a:t>
            </a:r>
            <a:endParaRPr sz="2200">
              <a:latin typeface="Arial"/>
              <a:cs typeface="Arial"/>
            </a:endParaRPr>
          </a:p>
        </p:txBody>
      </p:sp>
      <p:pic>
        <p:nvPicPr>
          <p:cNvPr id="13" name="object 14"/>
          <p:cNvPicPr/>
          <p:nvPr/>
        </p:nvPicPr>
        <p:blipFill>
          <a:blip r:embed="rId3" cstate="print"/>
          <a:stretch>
            <a:fillRect/>
          </a:stretch>
        </p:blipFill>
        <p:spPr>
          <a:xfrm>
            <a:off x="3135996" y="2055544"/>
            <a:ext cx="375457" cy="644113"/>
          </a:xfrm>
          <a:prstGeom prst="rect">
            <a:avLst/>
          </a:prstGeom>
        </p:spPr>
      </p:pic>
      <p:grpSp>
        <p:nvGrpSpPr>
          <p:cNvPr id="21" name="Group 20"/>
          <p:cNvGrpSpPr/>
          <p:nvPr/>
        </p:nvGrpSpPr>
        <p:grpSpPr>
          <a:xfrm>
            <a:off x="4556518" y="1654629"/>
            <a:ext cx="4173105" cy="2090057"/>
            <a:chOff x="2405743" y="3421306"/>
            <a:chExt cx="4173105" cy="2090057"/>
          </a:xfrm>
        </p:grpSpPr>
        <p:sp>
          <p:nvSpPr>
            <p:cNvPr id="22" name="object 7"/>
            <p:cNvSpPr/>
            <p:nvPr/>
          </p:nvSpPr>
          <p:spPr>
            <a:xfrm>
              <a:off x="2405743" y="3421306"/>
              <a:ext cx="4173105" cy="2090057"/>
            </a:xfrm>
            <a:custGeom>
              <a:avLst/>
              <a:gdLst/>
              <a:ahLst/>
              <a:cxnLst/>
              <a:rect l="l" t="t" r="r" b="b"/>
              <a:pathLst>
                <a:path w="4590415" h="1018539">
                  <a:moveTo>
                    <a:pt x="0" y="170687"/>
                  </a:moveTo>
                  <a:lnTo>
                    <a:pt x="5969" y="125236"/>
                  </a:lnTo>
                  <a:lnTo>
                    <a:pt x="22859" y="84440"/>
                  </a:lnTo>
                  <a:lnTo>
                    <a:pt x="49149" y="49910"/>
                  </a:lnTo>
                  <a:lnTo>
                    <a:pt x="83312" y="23255"/>
                  </a:lnTo>
                  <a:lnTo>
                    <a:pt x="123825" y="6081"/>
                  </a:lnTo>
                  <a:lnTo>
                    <a:pt x="169164" y="0"/>
                  </a:lnTo>
                  <a:lnTo>
                    <a:pt x="4421124" y="0"/>
                  </a:lnTo>
                  <a:lnTo>
                    <a:pt x="4465933" y="6081"/>
                  </a:lnTo>
                  <a:lnTo>
                    <a:pt x="4506298" y="23255"/>
                  </a:lnTo>
                  <a:lnTo>
                    <a:pt x="4540567" y="49910"/>
                  </a:lnTo>
                  <a:lnTo>
                    <a:pt x="4567089" y="84440"/>
                  </a:lnTo>
                  <a:lnTo>
                    <a:pt x="4584213" y="125236"/>
                  </a:lnTo>
                  <a:lnTo>
                    <a:pt x="4590288" y="170687"/>
                  </a:lnTo>
                  <a:lnTo>
                    <a:pt x="4590288" y="848867"/>
                  </a:lnTo>
                  <a:lnTo>
                    <a:pt x="4584213" y="893677"/>
                  </a:lnTo>
                  <a:lnTo>
                    <a:pt x="4567089" y="934042"/>
                  </a:lnTo>
                  <a:lnTo>
                    <a:pt x="4540567" y="968311"/>
                  </a:lnTo>
                  <a:lnTo>
                    <a:pt x="4506298" y="994833"/>
                  </a:lnTo>
                  <a:lnTo>
                    <a:pt x="4465933" y="1011957"/>
                  </a:lnTo>
                  <a:lnTo>
                    <a:pt x="4421124" y="1018031"/>
                  </a:lnTo>
                  <a:lnTo>
                    <a:pt x="169164" y="1018031"/>
                  </a:lnTo>
                  <a:lnTo>
                    <a:pt x="123825" y="1011957"/>
                  </a:lnTo>
                  <a:lnTo>
                    <a:pt x="83312" y="994833"/>
                  </a:lnTo>
                  <a:lnTo>
                    <a:pt x="49148" y="968311"/>
                  </a:lnTo>
                  <a:lnTo>
                    <a:pt x="22859" y="934042"/>
                  </a:lnTo>
                  <a:lnTo>
                    <a:pt x="5968" y="893677"/>
                  </a:lnTo>
                  <a:lnTo>
                    <a:pt x="0" y="848867"/>
                  </a:lnTo>
                  <a:lnTo>
                    <a:pt x="0" y="170687"/>
                  </a:lnTo>
                  <a:close/>
                </a:path>
              </a:pathLst>
            </a:custGeom>
            <a:ln w="32003">
              <a:solidFill>
                <a:srgbClr val="FF0000"/>
              </a:solidFill>
            </a:ln>
          </p:spPr>
          <p:txBody>
            <a:bodyPr wrap="square" lIns="0" tIns="0" rIns="0" bIns="0" rtlCol="0"/>
            <a:lstStyle/>
            <a:p>
              <a:endParaRPr/>
            </a:p>
          </p:txBody>
        </p:sp>
        <p:sp>
          <p:nvSpPr>
            <p:cNvPr id="23" name="TextBox 22"/>
            <p:cNvSpPr txBox="1"/>
            <p:nvPr/>
          </p:nvSpPr>
          <p:spPr>
            <a:xfrm>
              <a:off x="2678421" y="3551646"/>
              <a:ext cx="3900427" cy="1815882"/>
            </a:xfrm>
            <a:prstGeom prst="rect">
              <a:avLst/>
            </a:prstGeom>
            <a:noFill/>
          </p:spPr>
          <p:txBody>
            <a:bodyPr wrap="none" rtlCol="0">
              <a:spAutoFit/>
            </a:bodyPr>
            <a:lstStyle/>
            <a:p>
              <a:r>
                <a:rPr lang="en-US" sz="2800">
                  <a:solidFill>
                    <a:srgbClr val="FF0000"/>
                  </a:solidFill>
                  <a:latin typeface="Times New Roman" pitchFamily="18" charset="0"/>
                  <a:cs typeface="Times New Roman" pitchFamily="18" charset="0"/>
                </a:rPr>
                <a:t>Để chứng tỏ số tự nhiên </a:t>
              </a:r>
              <a:r>
                <a:rPr lang="en-US" sz="2800" i="1">
                  <a:solidFill>
                    <a:srgbClr val="FF0000"/>
                  </a:solidFill>
                  <a:latin typeface="Times New Roman" pitchFamily="18" charset="0"/>
                  <a:cs typeface="Times New Roman" pitchFamily="18" charset="0"/>
                </a:rPr>
                <a:t>a</a:t>
              </a:r>
            </a:p>
            <a:p>
              <a:r>
                <a:rPr lang="en-US" sz="2800">
                  <a:solidFill>
                    <a:srgbClr val="FF0000"/>
                  </a:solidFill>
                  <a:latin typeface="Times New Roman" pitchFamily="18" charset="0"/>
                  <a:cs typeface="Times New Roman" pitchFamily="18" charset="0"/>
                </a:rPr>
                <a:t> lớn hơn 1 là hợp số, </a:t>
              </a:r>
            </a:p>
            <a:p>
              <a:r>
                <a:rPr lang="en-US" sz="2800">
                  <a:solidFill>
                    <a:srgbClr val="FF0000"/>
                  </a:solidFill>
                  <a:latin typeface="Times New Roman" pitchFamily="18" charset="0"/>
                  <a:cs typeface="Times New Roman" pitchFamily="18" charset="0"/>
                </a:rPr>
                <a:t>ta chỉ cần tìm 1 ước của </a:t>
              </a:r>
              <a:r>
                <a:rPr lang="en-US" sz="2800" i="1">
                  <a:solidFill>
                    <a:srgbClr val="FF0000"/>
                  </a:solidFill>
                  <a:latin typeface="Times New Roman" pitchFamily="18" charset="0"/>
                  <a:cs typeface="Times New Roman" pitchFamily="18" charset="0"/>
                </a:rPr>
                <a:t>a</a:t>
              </a:r>
            </a:p>
            <a:p>
              <a:r>
                <a:rPr lang="en-US" sz="2800">
                  <a:solidFill>
                    <a:srgbClr val="FF0000"/>
                  </a:solidFill>
                  <a:latin typeface="Times New Roman" pitchFamily="18" charset="0"/>
                  <a:cs typeface="Times New Roman" pitchFamily="18" charset="0"/>
                </a:rPr>
                <a:t> khác 1 và khác </a:t>
              </a:r>
              <a:r>
                <a:rPr lang="en-US" sz="2800" i="1">
                  <a:solidFill>
                    <a:srgbClr val="FF0000"/>
                  </a:solidFill>
                  <a:latin typeface="Times New Roman" pitchFamily="18" charset="0"/>
                  <a:cs typeface="Times New Roman" pitchFamily="18" charset="0"/>
                </a:rPr>
                <a:t>a</a:t>
              </a:r>
            </a:p>
          </p:txBody>
        </p:sp>
      </p:grpSp>
      <p:sp>
        <p:nvSpPr>
          <p:cNvPr id="16" name="object 5"/>
          <p:cNvSpPr txBox="1"/>
          <p:nvPr/>
        </p:nvSpPr>
        <p:spPr>
          <a:xfrm>
            <a:off x="1829290" y="3665863"/>
            <a:ext cx="5150812" cy="365517"/>
          </a:xfrm>
          <a:prstGeom prst="rect">
            <a:avLst/>
          </a:prstGeom>
        </p:spPr>
        <p:txBody>
          <a:bodyPr vert="horz" wrap="square" lIns="0" tIns="10827" rIns="0" bIns="0" rtlCol="0">
            <a:spAutoFit/>
          </a:bodyPr>
          <a:lstStyle/>
          <a:p>
            <a:pPr marL="11397" marR="4559">
              <a:lnSpc>
                <a:spcPct val="120500"/>
              </a:lnSpc>
              <a:spcBef>
                <a:spcPts val="85"/>
              </a:spcBef>
            </a:pPr>
            <a:r>
              <a:rPr lang="en-US" sz="2100" b="1" spc="-4">
                <a:solidFill>
                  <a:srgbClr val="FF0000"/>
                </a:solidFill>
                <a:latin typeface="Arial"/>
                <a:cs typeface="Arial"/>
              </a:rPr>
              <a:t>Luyện tập 1</a:t>
            </a:r>
            <a:endParaRPr sz="2100">
              <a:solidFill>
                <a:srgbClr val="FF0000"/>
              </a:solidFill>
              <a:latin typeface="Arial"/>
              <a:cs typeface="Arial"/>
            </a:endParaRPr>
          </a:p>
        </p:txBody>
      </p:sp>
      <p:sp>
        <p:nvSpPr>
          <p:cNvPr id="24" name="TextBox 23"/>
          <p:cNvSpPr txBox="1"/>
          <p:nvPr/>
        </p:nvSpPr>
        <p:spPr>
          <a:xfrm>
            <a:off x="1828800" y="4298962"/>
            <a:ext cx="6383607" cy="1384995"/>
          </a:xfrm>
          <a:prstGeom prst="rect">
            <a:avLst/>
          </a:prstGeom>
          <a:noFill/>
        </p:spPr>
        <p:txBody>
          <a:bodyPr wrap="none" rtlCol="0">
            <a:spAutoFit/>
          </a:bodyPr>
          <a:lstStyle/>
          <a:p>
            <a:r>
              <a:rPr lang="en-US" sz="2800">
                <a:solidFill>
                  <a:srgbClr val="FF0000"/>
                </a:solidFill>
                <a:latin typeface="Times New Roman" pitchFamily="18" charset="0"/>
                <a:cs typeface="Times New Roman" pitchFamily="18" charset="0"/>
              </a:rPr>
              <a:t>Cho các số 11, 29, 35, 38. Trong các số đó:</a:t>
            </a:r>
          </a:p>
          <a:p>
            <a:pPr marL="342900" indent="-342900">
              <a:buAutoNum type="alphaLcParenR"/>
            </a:pPr>
            <a:r>
              <a:rPr lang="en-US" sz="2800">
                <a:solidFill>
                  <a:srgbClr val="FF0000"/>
                </a:solidFill>
                <a:latin typeface="Times New Roman" pitchFamily="18" charset="0"/>
                <a:cs typeface="Times New Roman" pitchFamily="18" charset="0"/>
              </a:rPr>
              <a:t>Số nào là số nguyên tố? Vì sao?</a:t>
            </a:r>
          </a:p>
          <a:p>
            <a:pPr marL="342900" indent="-342900">
              <a:buAutoNum type="alphaLcParenR"/>
            </a:pPr>
            <a:r>
              <a:rPr lang="en-US" sz="2800">
                <a:solidFill>
                  <a:srgbClr val="FF0000"/>
                </a:solidFill>
                <a:latin typeface="Times New Roman" pitchFamily="18" charset="0"/>
                <a:cs typeface="Times New Roman" pitchFamily="18" charset="0"/>
              </a:rPr>
              <a:t>Số nào là hợp số? Vì sao?</a:t>
            </a:r>
          </a:p>
        </p:txBody>
      </p:sp>
    </p:spTree>
    <p:extLst>
      <p:ext uri="{BB962C8B-B14F-4D97-AF65-F5344CB8AC3E}">
        <p14:creationId xmlns:p14="http://schemas.microsoft.com/office/powerpoint/2010/main" val="2391468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ppt_x"/>
                                          </p:val>
                                        </p:tav>
                                        <p:tav tm="100000">
                                          <p:val>
                                            <p:strVal val="#ppt_x"/>
                                          </p:val>
                                        </p:tav>
                                      </p:tavLst>
                                    </p:anim>
                                    <p:anim calcmode="lin" valueType="num">
                                      <p:cBhvr additive="base">
                                        <p:cTn id="18" dur="500" fill="hold"/>
                                        <p:tgtEl>
                                          <p:spTgt spid="16"/>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additive="base">
                                        <p:cTn id="21" dur="500" fill="hold"/>
                                        <p:tgtEl>
                                          <p:spTgt spid="24"/>
                                        </p:tgtEl>
                                        <p:attrNameLst>
                                          <p:attrName>ppt_x</p:attrName>
                                        </p:attrNameLst>
                                      </p:cBhvr>
                                      <p:tavLst>
                                        <p:tav tm="0">
                                          <p:val>
                                            <p:strVal val="#ppt_x"/>
                                          </p:val>
                                        </p:tav>
                                        <p:tav tm="100000">
                                          <p:val>
                                            <p:strVal val="#ppt_x"/>
                                          </p:val>
                                        </p:tav>
                                      </p:tavLst>
                                    </p:anim>
                                    <p:anim calcmode="lin" valueType="num">
                                      <p:cBhvr additive="base">
                                        <p:cTn id="22"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02965" y="1005842"/>
            <a:ext cx="654243" cy="483701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a:p>
        </p:txBody>
      </p:sp>
      <p:sp>
        <p:nvSpPr>
          <p:cNvPr id="3" name="object 3"/>
          <p:cNvSpPr txBox="1"/>
          <p:nvPr/>
        </p:nvSpPr>
        <p:spPr>
          <a:xfrm>
            <a:off x="11725921" y="1328063"/>
            <a:ext cx="256480" cy="4236384"/>
          </a:xfrm>
          <a:prstGeom prst="rect">
            <a:avLst/>
          </a:prstGeom>
        </p:spPr>
        <p:txBody>
          <a:bodyPr vert="vert" wrap="square" lIns="0" tIns="0" rIns="0" bIns="0" rtlCol="0">
            <a:spAutoFit/>
          </a:bodyPr>
          <a:lstStyle/>
          <a:p>
            <a:pPr marL="11397">
              <a:lnSpc>
                <a:spcPts val="2024"/>
              </a:lnSpc>
            </a:pPr>
            <a:r>
              <a:rPr sz="1700" b="1" spc="13" dirty="0">
                <a:solidFill>
                  <a:srgbClr val="FFFF00"/>
                </a:solidFill>
                <a:latin typeface="Times New Roman"/>
                <a:cs typeface="Times New Roman"/>
              </a:rPr>
              <a:t>HOẠT</a:t>
            </a:r>
            <a:r>
              <a:rPr sz="1700" b="1" spc="-22" dirty="0">
                <a:solidFill>
                  <a:srgbClr val="FFFF00"/>
                </a:solidFill>
                <a:latin typeface="Times New Roman"/>
                <a:cs typeface="Times New Roman"/>
              </a:rPr>
              <a:t> </a:t>
            </a:r>
            <a:r>
              <a:rPr sz="1700" b="1" spc="13" dirty="0">
                <a:solidFill>
                  <a:srgbClr val="FFFF00"/>
                </a:solidFill>
                <a:latin typeface="Times New Roman"/>
                <a:cs typeface="Times New Roman"/>
              </a:rPr>
              <a:t>ĐỘNG</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HÌNH</a:t>
            </a:r>
            <a:r>
              <a:rPr sz="1700" b="1" spc="-36" dirty="0">
                <a:solidFill>
                  <a:srgbClr val="FFFF00"/>
                </a:solidFill>
                <a:latin typeface="Times New Roman"/>
                <a:cs typeface="Times New Roman"/>
              </a:rPr>
              <a:t> </a:t>
            </a:r>
            <a:r>
              <a:rPr sz="1700" b="1" spc="18" dirty="0">
                <a:solidFill>
                  <a:srgbClr val="FFFF00"/>
                </a:solidFill>
                <a:latin typeface="Times New Roman"/>
                <a:cs typeface="Times New Roman"/>
              </a:rPr>
              <a:t>THÀNH</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KIẾN</a:t>
            </a:r>
            <a:r>
              <a:rPr sz="1700" b="1" spc="-27" dirty="0">
                <a:solidFill>
                  <a:srgbClr val="FFFF00"/>
                </a:solidFill>
                <a:latin typeface="Times New Roman"/>
                <a:cs typeface="Times New Roman"/>
              </a:rPr>
              <a:t> </a:t>
            </a:r>
            <a:r>
              <a:rPr sz="1700" b="1" spc="13" dirty="0">
                <a:solidFill>
                  <a:srgbClr val="FFFF00"/>
                </a:solidFill>
                <a:latin typeface="Times New Roman"/>
                <a:cs typeface="Times New Roman"/>
              </a:rPr>
              <a:t>THỨC</a:t>
            </a:r>
            <a:endParaRPr sz="1700">
              <a:latin typeface="Times New Roman"/>
              <a:cs typeface="Times New Roman"/>
            </a:endParaRPr>
          </a:p>
        </p:txBody>
      </p:sp>
      <p:pic>
        <p:nvPicPr>
          <p:cNvPr id="4" name="object 4"/>
          <p:cNvPicPr/>
          <p:nvPr/>
        </p:nvPicPr>
        <p:blipFill>
          <a:blip r:embed="rId2" cstate="print"/>
          <a:stretch>
            <a:fillRect/>
          </a:stretch>
        </p:blipFill>
        <p:spPr>
          <a:xfrm>
            <a:off x="291165" y="504775"/>
            <a:ext cx="1376520" cy="823289"/>
          </a:xfrm>
          <a:prstGeom prst="rect">
            <a:avLst/>
          </a:prstGeom>
        </p:spPr>
      </p:pic>
      <p:sp>
        <p:nvSpPr>
          <p:cNvPr id="14" name="object 5"/>
          <p:cNvSpPr txBox="1">
            <a:spLocks noGrp="1"/>
          </p:cNvSpPr>
          <p:nvPr>
            <p:ph type="title"/>
          </p:nvPr>
        </p:nvSpPr>
        <p:spPr>
          <a:xfrm>
            <a:off x="4094543" y="153226"/>
            <a:ext cx="4614038" cy="334620"/>
          </a:xfrm>
          <a:prstGeom prst="rect">
            <a:avLst/>
          </a:prstGeom>
          <a:solidFill>
            <a:srgbClr val="91CF50"/>
          </a:solidFill>
          <a:ln w="4572">
            <a:solidFill>
              <a:srgbClr val="5B9AD4"/>
            </a:solidFill>
          </a:ln>
        </p:spPr>
        <p:txBody>
          <a:bodyPr vert="horz" wrap="square" lIns="0" tIns="29632" rIns="0" bIns="0" rtlCol="0">
            <a:spAutoFit/>
          </a:bodyPr>
          <a:lstStyle/>
          <a:p>
            <a:pPr marL="347038">
              <a:spcBef>
                <a:spcPts val="233"/>
              </a:spcBef>
            </a:pPr>
            <a:r>
              <a:rPr sz="2200" b="1" spc="9">
                <a:solidFill>
                  <a:srgbClr val="000000"/>
                </a:solidFill>
                <a:latin typeface="Arial"/>
                <a:cs typeface="Arial"/>
              </a:rPr>
              <a:t>§</a:t>
            </a:r>
            <a:r>
              <a:rPr sz="2200" b="1" spc="-13">
                <a:solidFill>
                  <a:srgbClr val="000000"/>
                </a:solidFill>
                <a:latin typeface="Arial"/>
                <a:cs typeface="Arial"/>
              </a:rPr>
              <a:t> </a:t>
            </a:r>
            <a:r>
              <a:rPr sz="2200" b="1" spc="9">
                <a:solidFill>
                  <a:srgbClr val="000000"/>
                </a:solidFill>
                <a:latin typeface="Arial"/>
                <a:cs typeface="Arial"/>
              </a:rPr>
              <a:t>1</a:t>
            </a:r>
            <a:r>
              <a:rPr lang="en-US" sz="2200" b="1" spc="9">
                <a:solidFill>
                  <a:srgbClr val="000000"/>
                </a:solidFill>
                <a:latin typeface="Arial"/>
                <a:cs typeface="Arial"/>
              </a:rPr>
              <a:t>0</a:t>
            </a:r>
            <a:r>
              <a:rPr sz="2200" b="1" spc="9">
                <a:solidFill>
                  <a:srgbClr val="000000"/>
                </a:solidFill>
                <a:latin typeface="Arial"/>
                <a:cs typeface="Arial"/>
              </a:rPr>
              <a:t>:</a:t>
            </a:r>
            <a:r>
              <a:rPr sz="2200" b="1" spc="-13">
                <a:solidFill>
                  <a:srgbClr val="000000"/>
                </a:solidFill>
                <a:latin typeface="Arial"/>
                <a:cs typeface="Arial"/>
              </a:rPr>
              <a:t> </a:t>
            </a:r>
            <a:r>
              <a:rPr lang="en-US" sz="2200" b="1" spc="4">
                <a:solidFill>
                  <a:srgbClr val="000000"/>
                </a:solidFill>
                <a:latin typeface="Arial"/>
                <a:cs typeface="Arial"/>
              </a:rPr>
              <a:t>SỐ NGUYÊN TỐ. HỢP SỐ</a:t>
            </a:r>
            <a:endParaRPr sz="2200">
              <a:latin typeface="Arial"/>
              <a:cs typeface="Arial"/>
            </a:endParaRPr>
          </a:p>
        </p:txBody>
      </p:sp>
      <p:sp>
        <p:nvSpPr>
          <p:cNvPr id="15" name="object 5"/>
          <p:cNvSpPr txBox="1"/>
          <p:nvPr/>
        </p:nvSpPr>
        <p:spPr>
          <a:xfrm>
            <a:off x="1713178" y="690493"/>
            <a:ext cx="5150812" cy="365517"/>
          </a:xfrm>
          <a:prstGeom prst="rect">
            <a:avLst/>
          </a:prstGeom>
        </p:spPr>
        <p:txBody>
          <a:bodyPr vert="horz" wrap="square" lIns="0" tIns="10827" rIns="0" bIns="0" rtlCol="0">
            <a:spAutoFit/>
          </a:bodyPr>
          <a:lstStyle/>
          <a:p>
            <a:pPr marL="11397" marR="4559">
              <a:lnSpc>
                <a:spcPct val="120500"/>
              </a:lnSpc>
              <a:spcBef>
                <a:spcPts val="85"/>
              </a:spcBef>
            </a:pPr>
            <a:r>
              <a:rPr lang="en-US" sz="2100" b="1" spc="-4">
                <a:latin typeface="Arial"/>
                <a:cs typeface="Arial"/>
              </a:rPr>
              <a:t>Ví dụ 2</a:t>
            </a:r>
            <a:endParaRPr sz="2100">
              <a:latin typeface="Arial"/>
              <a:cs typeface="Arial"/>
            </a:endParaRPr>
          </a:p>
        </p:txBody>
      </p:sp>
      <p:sp>
        <p:nvSpPr>
          <p:cNvPr id="11" name="TextBox 10"/>
          <p:cNvSpPr txBox="1"/>
          <p:nvPr/>
        </p:nvSpPr>
        <p:spPr>
          <a:xfrm>
            <a:off x="1814239" y="1152904"/>
            <a:ext cx="6975179" cy="954107"/>
          </a:xfrm>
          <a:prstGeom prst="rect">
            <a:avLst/>
          </a:prstGeom>
          <a:noFill/>
        </p:spPr>
        <p:txBody>
          <a:bodyPr wrap="none" rtlCol="0">
            <a:spAutoFit/>
          </a:bodyPr>
          <a:lstStyle/>
          <a:p>
            <a:pPr marL="514350" indent="-514350">
              <a:buAutoNum type="alphaLcParenR"/>
            </a:pPr>
            <a:r>
              <a:rPr lang="en-US" sz="2800">
                <a:latin typeface="Times New Roman" pitchFamily="18" charset="0"/>
                <a:cs typeface="Times New Roman" pitchFamily="18" charset="0"/>
              </a:rPr>
              <a:t>Tìm các ước của 18</a:t>
            </a:r>
          </a:p>
          <a:p>
            <a:pPr marL="514350" indent="-514350">
              <a:buAutoNum type="alphaLcParenR"/>
            </a:pPr>
            <a:r>
              <a:rPr lang="en-US" sz="2800">
                <a:latin typeface="Times New Roman" pitchFamily="18" charset="0"/>
                <a:cs typeface="Times New Roman" pitchFamily="18" charset="0"/>
              </a:rPr>
              <a:t>Trong các ước đó, ước nào là số nguyên tố?</a:t>
            </a:r>
          </a:p>
        </p:txBody>
      </p:sp>
      <p:sp>
        <p:nvSpPr>
          <p:cNvPr id="16" name="TextBox 15"/>
          <p:cNvSpPr txBox="1"/>
          <p:nvPr/>
        </p:nvSpPr>
        <p:spPr>
          <a:xfrm>
            <a:off x="3781946" y="2155330"/>
            <a:ext cx="801823" cy="523220"/>
          </a:xfrm>
          <a:prstGeom prst="rect">
            <a:avLst/>
          </a:prstGeom>
          <a:noFill/>
        </p:spPr>
        <p:txBody>
          <a:bodyPr wrap="none" rtlCol="0">
            <a:spAutoFit/>
          </a:bodyPr>
          <a:lstStyle/>
          <a:p>
            <a:r>
              <a:rPr lang="en-US" sz="2800">
                <a:solidFill>
                  <a:srgbClr val="FF0000"/>
                </a:solidFill>
                <a:latin typeface="Times New Roman" pitchFamily="18" charset="0"/>
                <a:cs typeface="Times New Roman" pitchFamily="18" charset="0"/>
              </a:rPr>
              <a:t>Giải</a:t>
            </a:r>
          </a:p>
        </p:txBody>
      </p:sp>
      <p:sp>
        <p:nvSpPr>
          <p:cNvPr id="17" name="TextBox 16"/>
          <p:cNvSpPr txBox="1"/>
          <p:nvPr/>
        </p:nvSpPr>
        <p:spPr>
          <a:xfrm>
            <a:off x="1283505" y="2901131"/>
            <a:ext cx="4996881" cy="523220"/>
          </a:xfrm>
          <a:prstGeom prst="rect">
            <a:avLst/>
          </a:prstGeom>
          <a:noFill/>
        </p:spPr>
        <p:txBody>
          <a:bodyPr wrap="none" rtlCol="0">
            <a:spAutoFit/>
          </a:bodyPr>
          <a:lstStyle/>
          <a:p>
            <a:pPr marL="342900" indent="-342900">
              <a:buAutoNum type="alphaLcParenR"/>
            </a:pPr>
            <a:r>
              <a:rPr lang="en-US" sz="2800">
                <a:latin typeface="Times New Roman" pitchFamily="18" charset="0"/>
                <a:cs typeface="Times New Roman" pitchFamily="18" charset="0"/>
              </a:rPr>
              <a:t>Các ước của 18 là: 1,2,3,6,9,18</a:t>
            </a:r>
          </a:p>
        </p:txBody>
      </p:sp>
      <p:sp>
        <p:nvSpPr>
          <p:cNvPr id="19" name="TextBox 18"/>
          <p:cNvSpPr txBox="1"/>
          <p:nvPr/>
        </p:nvSpPr>
        <p:spPr>
          <a:xfrm>
            <a:off x="1282139" y="3474414"/>
            <a:ext cx="7605095" cy="523220"/>
          </a:xfrm>
          <a:prstGeom prst="rect">
            <a:avLst/>
          </a:prstGeom>
          <a:noFill/>
        </p:spPr>
        <p:txBody>
          <a:bodyPr wrap="none" rtlCol="0">
            <a:spAutoFit/>
          </a:bodyPr>
          <a:lstStyle/>
          <a:p>
            <a:r>
              <a:rPr lang="en-US" sz="2800">
                <a:latin typeface="Times New Roman" pitchFamily="18" charset="0"/>
                <a:cs typeface="Times New Roman" pitchFamily="18" charset="0"/>
              </a:rPr>
              <a:t>b) Trong các ước đó, các ước 2 và 3 là số nguyên tố</a:t>
            </a:r>
          </a:p>
        </p:txBody>
      </p:sp>
      <p:pic>
        <p:nvPicPr>
          <p:cNvPr id="13" name="object 14"/>
          <p:cNvPicPr/>
          <p:nvPr/>
        </p:nvPicPr>
        <p:blipFill>
          <a:blip r:embed="rId3" cstate="print"/>
          <a:stretch>
            <a:fillRect/>
          </a:stretch>
        </p:blipFill>
        <p:spPr>
          <a:xfrm>
            <a:off x="1626511" y="4380270"/>
            <a:ext cx="375457" cy="644113"/>
          </a:xfrm>
          <a:prstGeom prst="rect">
            <a:avLst/>
          </a:prstGeom>
        </p:spPr>
      </p:pic>
      <p:grpSp>
        <p:nvGrpSpPr>
          <p:cNvPr id="21" name="Group 20"/>
          <p:cNvGrpSpPr/>
          <p:nvPr/>
        </p:nvGrpSpPr>
        <p:grpSpPr>
          <a:xfrm>
            <a:off x="2333627" y="4107543"/>
            <a:ext cx="4227607" cy="2090057"/>
            <a:chOff x="2405743" y="3421306"/>
            <a:chExt cx="4227607" cy="2090057"/>
          </a:xfrm>
        </p:grpSpPr>
        <p:sp>
          <p:nvSpPr>
            <p:cNvPr id="22" name="object 7"/>
            <p:cNvSpPr/>
            <p:nvPr/>
          </p:nvSpPr>
          <p:spPr>
            <a:xfrm>
              <a:off x="2405743" y="3421306"/>
              <a:ext cx="4173105" cy="2090057"/>
            </a:xfrm>
            <a:custGeom>
              <a:avLst/>
              <a:gdLst/>
              <a:ahLst/>
              <a:cxnLst/>
              <a:rect l="l" t="t" r="r" b="b"/>
              <a:pathLst>
                <a:path w="4590415" h="1018539">
                  <a:moveTo>
                    <a:pt x="0" y="170687"/>
                  </a:moveTo>
                  <a:lnTo>
                    <a:pt x="5969" y="125236"/>
                  </a:lnTo>
                  <a:lnTo>
                    <a:pt x="22859" y="84440"/>
                  </a:lnTo>
                  <a:lnTo>
                    <a:pt x="49149" y="49910"/>
                  </a:lnTo>
                  <a:lnTo>
                    <a:pt x="83312" y="23255"/>
                  </a:lnTo>
                  <a:lnTo>
                    <a:pt x="123825" y="6081"/>
                  </a:lnTo>
                  <a:lnTo>
                    <a:pt x="169164" y="0"/>
                  </a:lnTo>
                  <a:lnTo>
                    <a:pt x="4421124" y="0"/>
                  </a:lnTo>
                  <a:lnTo>
                    <a:pt x="4465933" y="6081"/>
                  </a:lnTo>
                  <a:lnTo>
                    <a:pt x="4506298" y="23255"/>
                  </a:lnTo>
                  <a:lnTo>
                    <a:pt x="4540567" y="49910"/>
                  </a:lnTo>
                  <a:lnTo>
                    <a:pt x="4567089" y="84440"/>
                  </a:lnTo>
                  <a:lnTo>
                    <a:pt x="4584213" y="125236"/>
                  </a:lnTo>
                  <a:lnTo>
                    <a:pt x="4590288" y="170687"/>
                  </a:lnTo>
                  <a:lnTo>
                    <a:pt x="4590288" y="848867"/>
                  </a:lnTo>
                  <a:lnTo>
                    <a:pt x="4584213" y="893677"/>
                  </a:lnTo>
                  <a:lnTo>
                    <a:pt x="4567089" y="934042"/>
                  </a:lnTo>
                  <a:lnTo>
                    <a:pt x="4540567" y="968311"/>
                  </a:lnTo>
                  <a:lnTo>
                    <a:pt x="4506298" y="994833"/>
                  </a:lnTo>
                  <a:lnTo>
                    <a:pt x="4465933" y="1011957"/>
                  </a:lnTo>
                  <a:lnTo>
                    <a:pt x="4421124" y="1018031"/>
                  </a:lnTo>
                  <a:lnTo>
                    <a:pt x="169164" y="1018031"/>
                  </a:lnTo>
                  <a:lnTo>
                    <a:pt x="123825" y="1011957"/>
                  </a:lnTo>
                  <a:lnTo>
                    <a:pt x="83312" y="994833"/>
                  </a:lnTo>
                  <a:lnTo>
                    <a:pt x="49148" y="968311"/>
                  </a:lnTo>
                  <a:lnTo>
                    <a:pt x="22859" y="934042"/>
                  </a:lnTo>
                  <a:lnTo>
                    <a:pt x="5968" y="893677"/>
                  </a:lnTo>
                  <a:lnTo>
                    <a:pt x="0" y="848867"/>
                  </a:lnTo>
                  <a:lnTo>
                    <a:pt x="0" y="170687"/>
                  </a:lnTo>
                  <a:close/>
                </a:path>
              </a:pathLst>
            </a:custGeom>
            <a:ln w="32003">
              <a:solidFill>
                <a:srgbClr val="FF0000"/>
              </a:solidFill>
            </a:ln>
          </p:spPr>
          <p:txBody>
            <a:bodyPr wrap="square" lIns="0" tIns="0" rIns="0" bIns="0" rtlCol="0"/>
            <a:lstStyle/>
            <a:p>
              <a:endParaRPr/>
            </a:p>
          </p:txBody>
        </p:sp>
        <p:sp>
          <p:nvSpPr>
            <p:cNvPr id="23" name="TextBox 22"/>
            <p:cNvSpPr txBox="1"/>
            <p:nvPr/>
          </p:nvSpPr>
          <p:spPr>
            <a:xfrm>
              <a:off x="2678421" y="3551646"/>
              <a:ext cx="3954929" cy="1815882"/>
            </a:xfrm>
            <a:prstGeom prst="rect">
              <a:avLst/>
            </a:prstGeom>
            <a:noFill/>
          </p:spPr>
          <p:txBody>
            <a:bodyPr wrap="none" rtlCol="0">
              <a:spAutoFit/>
            </a:bodyPr>
            <a:lstStyle/>
            <a:p>
              <a:r>
                <a:rPr lang="en-US" sz="2800">
                  <a:solidFill>
                    <a:srgbClr val="FF0000"/>
                  </a:solidFill>
                  <a:latin typeface="Times New Roman" pitchFamily="18" charset="0"/>
                  <a:cs typeface="Times New Roman" pitchFamily="18" charset="0"/>
                </a:rPr>
                <a:t>Nếu số nguyên tố </a:t>
              </a:r>
              <a:r>
                <a:rPr lang="en-US" sz="2800" i="1">
                  <a:solidFill>
                    <a:srgbClr val="FF0000"/>
                  </a:solidFill>
                  <a:latin typeface="Times New Roman" pitchFamily="18" charset="0"/>
                  <a:cs typeface="Times New Roman" pitchFamily="18" charset="0"/>
                </a:rPr>
                <a:t>p </a:t>
              </a:r>
              <a:r>
                <a:rPr lang="en-US" sz="2800">
                  <a:solidFill>
                    <a:srgbClr val="FF0000"/>
                  </a:solidFill>
                  <a:latin typeface="Times New Roman" pitchFamily="18" charset="0"/>
                  <a:cs typeface="Times New Roman" pitchFamily="18" charset="0"/>
                </a:rPr>
                <a:t>là ước</a:t>
              </a:r>
            </a:p>
            <a:p>
              <a:r>
                <a:rPr lang="en-US" sz="2800">
                  <a:solidFill>
                    <a:srgbClr val="FF0000"/>
                  </a:solidFill>
                  <a:latin typeface="Times New Roman" pitchFamily="18" charset="0"/>
                  <a:cs typeface="Times New Roman" pitchFamily="18" charset="0"/>
                </a:rPr>
                <a:t> của số tự nhiên </a:t>
              </a:r>
              <a:r>
                <a:rPr lang="en-US" sz="2800" i="1">
                  <a:solidFill>
                    <a:srgbClr val="FF0000"/>
                  </a:solidFill>
                  <a:latin typeface="Times New Roman" pitchFamily="18" charset="0"/>
                  <a:cs typeface="Times New Roman" pitchFamily="18" charset="0"/>
                </a:rPr>
                <a:t>a </a:t>
              </a:r>
              <a:r>
                <a:rPr lang="en-US" sz="2800">
                  <a:solidFill>
                    <a:srgbClr val="FF0000"/>
                  </a:solidFill>
                  <a:latin typeface="Times New Roman" pitchFamily="18" charset="0"/>
                  <a:cs typeface="Times New Roman" pitchFamily="18" charset="0"/>
                </a:rPr>
                <a:t>thì</a:t>
              </a:r>
            </a:p>
            <a:p>
              <a:r>
                <a:rPr lang="en-US" sz="2800" i="1">
                  <a:solidFill>
                    <a:srgbClr val="FF0000"/>
                  </a:solidFill>
                  <a:latin typeface="Times New Roman" pitchFamily="18" charset="0"/>
                  <a:cs typeface="Times New Roman" pitchFamily="18" charset="0"/>
                </a:rPr>
                <a:t> p </a:t>
              </a:r>
              <a:r>
                <a:rPr lang="en-US" sz="2800">
                  <a:solidFill>
                    <a:srgbClr val="FF0000"/>
                  </a:solidFill>
                  <a:latin typeface="Times New Roman" pitchFamily="18" charset="0"/>
                  <a:cs typeface="Times New Roman" pitchFamily="18" charset="0"/>
                </a:rPr>
                <a:t>được gọi là </a:t>
              </a:r>
            </a:p>
            <a:p>
              <a:r>
                <a:rPr lang="en-US" sz="2800">
                  <a:solidFill>
                    <a:srgbClr val="FF0000"/>
                  </a:solidFill>
                  <a:latin typeface="Times New Roman" pitchFamily="18" charset="0"/>
                  <a:cs typeface="Times New Roman" pitchFamily="18" charset="0"/>
                </a:rPr>
                <a:t>ước nguyên tố của</a:t>
              </a:r>
              <a:r>
                <a:rPr lang="en-US" sz="2800" i="1">
                  <a:solidFill>
                    <a:srgbClr val="FF0000"/>
                  </a:solidFill>
                  <a:latin typeface="Times New Roman" pitchFamily="18" charset="0"/>
                  <a:cs typeface="Times New Roman" pitchFamily="18" charset="0"/>
                </a:rPr>
                <a:t> a.</a:t>
              </a:r>
            </a:p>
          </p:txBody>
        </p:sp>
      </p:grpSp>
    </p:spTree>
    <p:extLst>
      <p:ext uri="{BB962C8B-B14F-4D97-AF65-F5344CB8AC3E}">
        <p14:creationId xmlns:p14="http://schemas.microsoft.com/office/powerpoint/2010/main" val="3436244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fill="hold"/>
                                        <p:tgtEl>
                                          <p:spTgt spid="13"/>
                                        </p:tgtEl>
                                        <p:attrNameLst>
                                          <p:attrName>ppt_x</p:attrName>
                                        </p:attrNameLst>
                                      </p:cBhvr>
                                      <p:tavLst>
                                        <p:tav tm="0">
                                          <p:val>
                                            <p:strVal val="#ppt_x"/>
                                          </p:val>
                                        </p:tav>
                                        <p:tav tm="100000">
                                          <p:val>
                                            <p:strVal val="#ppt_x"/>
                                          </p:val>
                                        </p:tav>
                                      </p:tavLst>
                                    </p:anim>
                                    <p:anim calcmode="lin" valueType="num">
                                      <p:cBhvr additive="base">
                                        <p:cTn id="26" dur="500" fill="hold"/>
                                        <p:tgtEl>
                                          <p:spTgt spid="1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 calcmode="lin" valueType="num">
                                      <p:cBhvr additive="base">
                                        <p:cTn id="29" dur="500" fill="hold"/>
                                        <p:tgtEl>
                                          <p:spTgt spid="21"/>
                                        </p:tgtEl>
                                        <p:attrNameLst>
                                          <p:attrName>ppt_x</p:attrName>
                                        </p:attrNameLst>
                                      </p:cBhvr>
                                      <p:tavLst>
                                        <p:tav tm="0">
                                          <p:val>
                                            <p:strVal val="#ppt_x"/>
                                          </p:val>
                                        </p:tav>
                                        <p:tav tm="100000">
                                          <p:val>
                                            <p:strVal val="#ppt_x"/>
                                          </p:val>
                                        </p:tav>
                                      </p:tavLst>
                                    </p:anim>
                                    <p:anim calcmode="lin" valueType="num">
                                      <p:cBhvr additive="base">
                                        <p:cTn id="30"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02965" y="1005842"/>
            <a:ext cx="654243" cy="483701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a:p>
        </p:txBody>
      </p:sp>
      <p:sp>
        <p:nvSpPr>
          <p:cNvPr id="3" name="object 3"/>
          <p:cNvSpPr txBox="1"/>
          <p:nvPr/>
        </p:nvSpPr>
        <p:spPr>
          <a:xfrm>
            <a:off x="11725921" y="1328063"/>
            <a:ext cx="256480" cy="4236384"/>
          </a:xfrm>
          <a:prstGeom prst="rect">
            <a:avLst/>
          </a:prstGeom>
        </p:spPr>
        <p:txBody>
          <a:bodyPr vert="vert" wrap="square" lIns="0" tIns="0" rIns="0" bIns="0" rtlCol="0">
            <a:spAutoFit/>
          </a:bodyPr>
          <a:lstStyle/>
          <a:p>
            <a:pPr marL="11397">
              <a:lnSpc>
                <a:spcPts val="2024"/>
              </a:lnSpc>
            </a:pPr>
            <a:r>
              <a:rPr sz="1700" b="1" spc="13" dirty="0">
                <a:solidFill>
                  <a:srgbClr val="FFFF00"/>
                </a:solidFill>
                <a:latin typeface="Times New Roman"/>
                <a:cs typeface="Times New Roman"/>
              </a:rPr>
              <a:t>HOẠT</a:t>
            </a:r>
            <a:r>
              <a:rPr sz="1700" b="1" spc="-22" dirty="0">
                <a:solidFill>
                  <a:srgbClr val="FFFF00"/>
                </a:solidFill>
                <a:latin typeface="Times New Roman"/>
                <a:cs typeface="Times New Roman"/>
              </a:rPr>
              <a:t> </a:t>
            </a:r>
            <a:r>
              <a:rPr sz="1700" b="1" spc="13" dirty="0">
                <a:solidFill>
                  <a:srgbClr val="FFFF00"/>
                </a:solidFill>
                <a:latin typeface="Times New Roman"/>
                <a:cs typeface="Times New Roman"/>
              </a:rPr>
              <a:t>ĐỘNG</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HÌNH</a:t>
            </a:r>
            <a:r>
              <a:rPr sz="1700" b="1" spc="-36" dirty="0">
                <a:solidFill>
                  <a:srgbClr val="FFFF00"/>
                </a:solidFill>
                <a:latin typeface="Times New Roman"/>
                <a:cs typeface="Times New Roman"/>
              </a:rPr>
              <a:t> </a:t>
            </a:r>
            <a:r>
              <a:rPr sz="1700" b="1" spc="18" dirty="0">
                <a:solidFill>
                  <a:srgbClr val="FFFF00"/>
                </a:solidFill>
                <a:latin typeface="Times New Roman"/>
                <a:cs typeface="Times New Roman"/>
              </a:rPr>
              <a:t>THÀNH</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KIẾN</a:t>
            </a:r>
            <a:r>
              <a:rPr sz="1700" b="1" spc="-27" dirty="0">
                <a:solidFill>
                  <a:srgbClr val="FFFF00"/>
                </a:solidFill>
                <a:latin typeface="Times New Roman"/>
                <a:cs typeface="Times New Roman"/>
              </a:rPr>
              <a:t> </a:t>
            </a:r>
            <a:r>
              <a:rPr sz="1700" b="1" spc="13" dirty="0">
                <a:solidFill>
                  <a:srgbClr val="FFFF00"/>
                </a:solidFill>
                <a:latin typeface="Times New Roman"/>
                <a:cs typeface="Times New Roman"/>
              </a:rPr>
              <a:t>THỨC</a:t>
            </a:r>
            <a:endParaRPr sz="1700">
              <a:latin typeface="Times New Roman"/>
              <a:cs typeface="Times New Roman"/>
            </a:endParaRPr>
          </a:p>
        </p:txBody>
      </p:sp>
      <p:pic>
        <p:nvPicPr>
          <p:cNvPr id="4" name="object 4"/>
          <p:cNvPicPr/>
          <p:nvPr/>
        </p:nvPicPr>
        <p:blipFill>
          <a:blip r:embed="rId2" cstate="print"/>
          <a:stretch>
            <a:fillRect/>
          </a:stretch>
        </p:blipFill>
        <p:spPr>
          <a:xfrm>
            <a:off x="291165" y="504775"/>
            <a:ext cx="1376520" cy="823289"/>
          </a:xfrm>
          <a:prstGeom prst="rect">
            <a:avLst/>
          </a:prstGeom>
        </p:spPr>
      </p:pic>
      <p:sp>
        <p:nvSpPr>
          <p:cNvPr id="14" name="object 5"/>
          <p:cNvSpPr txBox="1">
            <a:spLocks noGrp="1"/>
          </p:cNvSpPr>
          <p:nvPr>
            <p:ph type="title"/>
          </p:nvPr>
        </p:nvSpPr>
        <p:spPr>
          <a:xfrm>
            <a:off x="4094543" y="153226"/>
            <a:ext cx="4614038" cy="334620"/>
          </a:xfrm>
          <a:prstGeom prst="rect">
            <a:avLst/>
          </a:prstGeom>
          <a:solidFill>
            <a:srgbClr val="91CF50"/>
          </a:solidFill>
          <a:ln w="4572">
            <a:solidFill>
              <a:srgbClr val="5B9AD4"/>
            </a:solidFill>
          </a:ln>
        </p:spPr>
        <p:txBody>
          <a:bodyPr vert="horz" wrap="square" lIns="0" tIns="29632" rIns="0" bIns="0" rtlCol="0">
            <a:spAutoFit/>
          </a:bodyPr>
          <a:lstStyle/>
          <a:p>
            <a:pPr marL="347038">
              <a:spcBef>
                <a:spcPts val="233"/>
              </a:spcBef>
            </a:pPr>
            <a:r>
              <a:rPr sz="2200" b="1" spc="9">
                <a:solidFill>
                  <a:srgbClr val="000000"/>
                </a:solidFill>
                <a:latin typeface="Arial"/>
                <a:cs typeface="Arial"/>
              </a:rPr>
              <a:t>§</a:t>
            </a:r>
            <a:r>
              <a:rPr sz="2200" b="1" spc="-13">
                <a:solidFill>
                  <a:srgbClr val="000000"/>
                </a:solidFill>
                <a:latin typeface="Arial"/>
                <a:cs typeface="Arial"/>
              </a:rPr>
              <a:t> </a:t>
            </a:r>
            <a:r>
              <a:rPr sz="2200" b="1" spc="9">
                <a:solidFill>
                  <a:srgbClr val="000000"/>
                </a:solidFill>
                <a:latin typeface="Arial"/>
                <a:cs typeface="Arial"/>
              </a:rPr>
              <a:t>1</a:t>
            </a:r>
            <a:r>
              <a:rPr lang="en-US" sz="2200" b="1" spc="9">
                <a:solidFill>
                  <a:srgbClr val="000000"/>
                </a:solidFill>
                <a:latin typeface="Arial"/>
                <a:cs typeface="Arial"/>
              </a:rPr>
              <a:t>0</a:t>
            </a:r>
            <a:r>
              <a:rPr sz="2200" b="1" spc="9">
                <a:solidFill>
                  <a:srgbClr val="000000"/>
                </a:solidFill>
                <a:latin typeface="Arial"/>
                <a:cs typeface="Arial"/>
              </a:rPr>
              <a:t>:</a:t>
            </a:r>
            <a:r>
              <a:rPr sz="2200" b="1" spc="-13">
                <a:solidFill>
                  <a:srgbClr val="000000"/>
                </a:solidFill>
                <a:latin typeface="Arial"/>
                <a:cs typeface="Arial"/>
              </a:rPr>
              <a:t> </a:t>
            </a:r>
            <a:r>
              <a:rPr lang="en-US" sz="2200" b="1" spc="4">
                <a:solidFill>
                  <a:srgbClr val="000000"/>
                </a:solidFill>
                <a:latin typeface="Arial"/>
                <a:cs typeface="Arial"/>
              </a:rPr>
              <a:t>SỐ NGUYÊN TỐ. HỢP SỐ</a:t>
            </a:r>
            <a:endParaRPr sz="2200">
              <a:latin typeface="Arial"/>
              <a:cs typeface="Arial"/>
            </a:endParaRPr>
          </a:p>
        </p:txBody>
      </p:sp>
      <p:sp>
        <p:nvSpPr>
          <p:cNvPr id="15" name="object 5"/>
          <p:cNvSpPr txBox="1"/>
          <p:nvPr/>
        </p:nvSpPr>
        <p:spPr>
          <a:xfrm>
            <a:off x="1713178" y="690493"/>
            <a:ext cx="5150812" cy="365517"/>
          </a:xfrm>
          <a:prstGeom prst="rect">
            <a:avLst/>
          </a:prstGeom>
        </p:spPr>
        <p:txBody>
          <a:bodyPr vert="horz" wrap="square" lIns="0" tIns="10827" rIns="0" bIns="0" rtlCol="0">
            <a:spAutoFit/>
          </a:bodyPr>
          <a:lstStyle/>
          <a:p>
            <a:pPr marL="11397" marR="4559">
              <a:lnSpc>
                <a:spcPct val="120500"/>
              </a:lnSpc>
              <a:spcBef>
                <a:spcPts val="85"/>
              </a:spcBef>
            </a:pPr>
            <a:r>
              <a:rPr lang="en-US" sz="2100" b="1" spc="-4">
                <a:latin typeface="Arial"/>
                <a:cs typeface="Arial"/>
              </a:rPr>
              <a:t>Ví dụ 3</a:t>
            </a:r>
            <a:endParaRPr sz="2100">
              <a:latin typeface="Arial"/>
              <a:cs typeface="Arial"/>
            </a:endParaRPr>
          </a:p>
        </p:txBody>
      </p:sp>
      <p:sp>
        <p:nvSpPr>
          <p:cNvPr id="11" name="TextBox 10"/>
          <p:cNvSpPr txBox="1"/>
          <p:nvPr/>
        </p:nvSpPr>
        <p:spPr>
          <a:xfrm>
            <a:off x="1865861" y="1329731"/>
            <a:ext cx="5407249" cy="523220"/>
          </a:xfrm>
          <a:prstGeom prst="rect">
            <a:avLst/>
          </a:prstGeom>
          <a:noFill/>
        </p:spPr>
        <p:txBody>
          <a:bodyPr wrap="none" rtlCol="0">
            <a:spAutoFit/>
          </a:bodyPr>
          <a:lstStyle/>
          <a:p>
            <a:r>
              <a:rPr lang="en-US" sz="2800">
                <a:latin typeface="Times New Roman" pitchFamily="18" charset="0"/>
                <a:cs typeface="Times New Roman" pitchFamily="18" charset="0"/>
              </a:rPr>
              <a:t>Tìm các ước nguyên tố của 39 và 29</a:t>
            </a:r>
          </a:p>
        </p:txBody>
      </p:sp>
      <p:sp>
        <p:nvSpPr>
          <p:cNvPr id="16" name="TextBox 15"/>
          <p:cNvSpPr txBox="1"/>
          <p:nvPr/>
        </p:nvSpPr>
        <p:spPr>
          <a:xfrm>
            <a:off x="5346544" y="2366762"/>
            <a:ext cx="801823" cy="523220"/>
          </a:xfrm>
          <a:prstGeom prst="rect">
            <a:avLst/>
          </a:prstGeom>
          <a:noFill/>
        </p:spPr>
        <p:txBody>
          <a:bodyPr wrap="none" rtlCol="0">
            <a:spAutoFit/>
          </a:bodyPr>
          <a:lstStyle/>
          <a:p>
            <a:r>
              <a:rPr lang="en-US" sz="2800">
                <a:solidFill>
                  <a:srgbClr val="FF0000"/>
                </a:solidFill>
                <a:latin typeface="Times New Roman" pitchFamily="18" charset="0"/>
                <a:cs typeface="Times New Roman" pitchFamily="18" charset="0"/>
              </a:rPr>
              <a:t>Giải</a:t>
            </a:r>
          </a:p>
        </p:txBody>
      </p:sp>
      <p:sp>
        <p:nvSpPr>
          <p:cNvPr id="17" name="TextBox 16"/>
          <p:cNvSpPr txBox="1"/>
          <p:nvPr/>
        </p:nvSpPr>
        <p:spPr>
          <a:xfrm>
            <a:off x="1713178" y="2859258"/>
            <a:ext cx="6024406" cy="1384995"/>
          </a:xfrm>
          <a:prstGeom prst="rect">
            <a:avLst/>
          </a:prstGeom>
          <a:noFill/>
        </p:spPr>
        <p:txBody>
          <a:bodyPr wrap="none" rtlCol="0">
            <a:spAutoFit/>
          </a:bodyPr>
          <a:lstStyle/>
          <a:p>
            <a:r>
              <a:rPr lang="en-US" sz="2800">
                <a:latin typeface="Times New Roman" pitchFamily="18" charset="0"/>
                <a:cs typeface="Times New Roman" pitchFamily="18" charset="0"/>
              </a:rPr>
              <a:t>Số 39 có các ước là: 1, 3, 13, 39,</a:t>
            </a:r>
          </a:p>
          <a:p>
            <a:r>
              <a:rPr lang="en-US" sz="2800">
                <a:latin typeface="Times New Roman" pitchFamily="18" charset="0"/>
                <a:cs typeface="Times New Roman" pitchFamily="18" charset="0"/>
              </a:rPr>
              <a:t>trong đó 3 và 13 là số nguyên tố.</a:t>
            </a:r>
          </a:p>
          <a:p>
            <a:r>
              <a:rPr lang="en-US" sz="2800">
                <a:latin typeface="Times New Roman" pitchFamily="18" charset="0"/>
                <a:cs typeface="Times New Roman" pitchFamily="18" charset="0"/>
              </a:rPr>
              <a:t>Vậy các ước nguyên tố của 39 là 3 và 13</a:t>
            </a:r>
          </a:p>
        </p:txBody>
      </p:sp>
      <p:sp>
        <p:nvSpPr>
          <p:cNvPr id="19" name="TextBox 18"/>
          <p:cNvSpPr txBox="1"/>
          <p:nvPr/>
        </p:nvSpPr>
        <p:spPr>
          <a:xfrm>
            <a:off x="1690846" y="4507907"/>
            <a:ext cx="8124275" cy="523220"/>
          </a:xfrm>
          <a:prstGeom prst="rect">
            <a:avLst/>
          </a:prstGeom>
          <a:noFill/>
        </p:spPr>
        <p:txBody>
          <a:bodyPr wrap="none" rtlCol="0">
            <a:spAutoFit/>
          </a:bodyPr>
          <a:lstStyle/>
          <a:p>
            <a:r>
              <a:rPr lang="en-US" sz="2800">
                <a:latin typeface="Times New Roman" pitchFamily="18" charset="0"/>
                <a:cs typeface="Times New Roman" pitchFamily="18" charset="0"/>
              </a:rPr>
              <a:t>Số 29 là số nguyên tố. Vậy ước nguyên tố của 29 là 29.</a:t>
            </a:r>
          </a:p>
        </p:txBody>
      </p:sp>
    </p:spTree>
    <p:extLst>
      <p:ext uri="{BB962C8B-B14F-4D97-AF65-F5344CB8AC3E}">
        <p14:creationId xmlns:p14="http://schemas.microsoft.com/office/powerpoint/2010/main" val="2803829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500" fill="hold"/>
                                        <p:tgtEl>
                                          <p:spTgt spid="17"/>
                                        </p:tgtEl>
                                        <p:attrNameLst>
                                          <p:attrName>ppt_x</p:attrName>
                                        </p:attrNameLst>
                                      </p:cBhvr>
                                      <p:tavLst>
                                        <p:tav tm="0">
                                          <p:val>
                                            <p:strVal val="#ppt_x"/>
                                          </p:val>
                                        </p:tav>
                                        <p:tav tm="100000">
                                          <p:val>
                                            <p:strVal val="#ppt_x"/>
                                          </p:val>
                                        </p:tav>
                                      </p:tavLst>
                                    </p:anim>
                                    <p:anim calcmode="lin" valueType="num">
                                      <p:cBhvr additive="base">
                                        <p:cTn id="1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02965" y="1005842"/>
            <a:ext cx="654243" cy="483701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a:p>
        </p:txBody>
      </p:sp>
      <p:sp>
        <p:nvSpPr>
          <p:cNvPr id="3" name="object 3"/>
          <p:cNvSpPr txBox="1"/>
          <p:nvPr/>
        </p:nvSpPr>
        <p:spPr>
          <a:xfrm>
            <a:off x="11725920" y="1494965"/>
            <a:ext cx="256480" cy="4667204"/>
          </a:xfrm>
          <a:prstGeom prst="rect">
            <a:avLst/>
          </a:prstGeom>
        </p:spPr>
        <p:txBody>
          <a:bodyPr vert="vert" wrap="square" lIns="0" tIns="0" rIns="0" bIns="0" rtlCol="0">
            <a:spAutoFit/>
          </a:bodyPr>
          <a:lstStyle/>
          <a:p>
            <a:pPr marL="11397">
              <a:lnSpc>
                <a:spcPts val="2024"/>
              </a:lnSpc>
            </a:pPr>
            <a:r>
              <a:rPr sz="2400" b="1" spc="13" dirty="0">
                <a:solidFill>
                  <a:srgbClr val="FFFF00"/>
                </a:solidFill>
                <a:latin typeface="Times New Roman"/>
                <a:cs typeface="Times New Roman"/>
              </a:rPr>
              <a:t>HOẠT</a:t>
            </a:r>
            <a:r>
              <a:rPr sz="2400" b="1" spc="-22" dirty="0">
                <a:solidFill>
                  <a:srgbClr val="FFFF00"/>
                </a:solidFill>
                <a:latin typeface="Times New Roman"/>
                <a:cs typeface="Times New Roman"/>
              </a:rPr>
              <a:t> </a:t>
            </a:r>
            <a:r>
              <a:rPr sz="2400" b="1" spc="13">
                <a:solidFill>
                  <a:srgbClr val="FFFF00"/>
                </a:solidFill>
                <a:latin typeface="Times New Roman"/>
                <a:cs typeface="Times New Roman"/>
              </a:rPr>
              <a:t>ĐỘNG</a:t>
            </a:r>
            <a:r>
              <a:rPr sz="2400" b="1">
                <a:solidFill>
                  <a:srgbClr val="FFFF00"/>
                </a:solidFill>
                <a:latin typeface="Times New Roman"/>
                <a:cs typeface="Times New Roman"/>
              </a:rPr>
              <a:t> </a:t>
            </a:r>
            <a:r>
              <a:rPr lang="en-US" sz="2400" b="1" spc="13">
                <a:solidFill>
                  <a:srgbClr val="FFFF00"/>
                </a:solidFill>
                <a:latin typeface="Times New Roman"/>
                <a:cs typeface="Times New Roman"/>
              </a:rPr>
              <a:t> LUYỆN TẬP</a:t>
            </a:r>
            <a:endParaRPr sz="2400">
              <a:latin typeface="Times New Roman"/>
              <a:cs typeface="Times New Roman"/>
            </a:endParaRPr>
          </a:p>
        </p:txBody>
      </p:sp>
      <p:sp>
        <p:nvSpPr>
          <p:cNvPr id="9" name="Title 8"/>
          <p:cNvSpPr>
            <a:spLocks noGrp="1"/>
          </p:cNvSpPr>
          <p:nvPr>
            <p:ph type="title"/>
          </p:nvPr>
        </p:nvSpPr>
        <p:spPr>
          <a:xfrm>
            <a:off x="1588505" y="65828"/>
            <a:ext cx="8534400" cy="944562"/>
          </a:xfrm>
        </p:spPr>
        <p:txBody>
          <a:bodyPr>
            <a:normAutofit/>
          </a:bodyPr>
          <a:lstStyle/>
          <a:p>
            <a:r>
              <a:rPr lang="en-US" sz="3200" b="1">
                <a:latin typeface="Times New Roman" pitchFamily="18" charset="0"/>
                <a:cs typeface="Times New Roman" pitchFamily="18" charset="0"/>
              </a:rPr>
              <a:t>HOẠT ĐỘNG NHÓM</a:t>
            </a:r>
          </a:p>
        </p:txBody>
      </p:sp>
      <p:sp>
        <p:nvSpPr>
          <p:cNvPr id="194" name="Rounded Rectangle 19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05:00</a:t>
            </a:r>
          </a:p>
        </p:txBody>
      </p:sp>
      <p:sp>
        <p:nvSpPr>
          <p:cNvPr id="195" name="Rounded Rectangle 19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04:59</a:t>
            </a:r>
          </a:p>
        </p:txBody>
      </p:sp>
      <p:sp>
        <p:nvSpPr>
          <p:cNvPr id="196" name="Rounded Rectangle 19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04:58</a:t>
            </a:r>
          </a:p>
        </p:txBody>
      </p:sp>
      <p:sp>
        <p:nvSpPr>
          <p:cNvPr id="197" name="Rounded Rectangle 19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04:57</a:t>
            </a:r>
          </a:p>
        </p:txBody>
      </p:sp>
      <p:sp>
        <p:nvSpPr>
          <p:cNvPr id="198" name="Rounded Rectangle 19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04:56</a:t>
            </a:r>
          </a:p>
        </p:txBody>
      </p:sp>
      <p:sp>
        <p:nvSpPr>
          <p:cNvPr id="199" name="Rounded Rectangle 19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04:55</a:t>
            </a:r>
          </a:p>
        </p:txBody>
      </p:sp>
      <p:sp>
        <p:nvSpPr>
          <p:cNvPr id="200" name="Rounded Rectangle 19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04:54</a:t>
            </a:r>
          </a:p>
        </p:txBody>
      </p:sp>
      <p:sp>
        <p:nvSpPr>
          <p:cNvPr id="201" name="Rounded Rectangle 20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04:53</a:t>
            </a:r>
          </a:p>
        </p:txBody>
      </p:sp>
      <p:sp>
        <p:nvSpPr>
          <p:cNvPr id="202" name="Rounded Rectangle 20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04:52</a:t>
            </a:r>
          </a:p>
        </p:txBody>
      </p:sp>
      <p:sp>
        <p:nvSpPr>
          <p:cNvPr id="203" name="Rounded Rectangle 20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04:51</a:t>
            </a:r>
          </a:p>
        </p:txBody>
      </p:sp>
      <p:sp>
        <p:nvSpPr>
          <p:cNvPr id="204" name="Rounded Rectangle 20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04:50</a:t>
            </a:r>
          </a:p>
        </p:txBody>
      </p:sp>
      <p:sp>
        <p:nvSpPr>
          <p:cNvPr id="205" name="Rounded Rectangle 20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04:49</a:t>
            </a:r>
          </a:p>
        </p:txBody>
      </p:sp>
      <p:sp>
        <p:nvSpPr>
          <p:cNvPr id="206" name="Rounded Rectangle 20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04:48</a:t>
            </a:r>
          </a:p>
        </p:txBody>
      </p:sp>
      <p:sp>
        <p:nvSpPr>
          <p:cNvPr id="207" name="Rounded Rectangle 20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04:47</a:t>
            </a:r>
          </a:p>
        </p:txBody>
      </p:sp>
      <p:sp>
        <p:nvSpPr>
          <p:cNvPr id="208" name="Rounded Rectangle 20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04:46</a:t>
            </a:r>
          </a:p>
        </p:txBody>
      </p:sp>
      <p:sp>
        <p:nvSpPr>
          <p:cNvPr id="209" name="Rounded Rectangle 20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04:45</a:t>
            </a:r>
          </a:p>
        </p:txBody>
      </p:sp>
      <p:sp>
        <p:nvSpPr>
          <p:cNvPr id="210" name="Rounded Rectangle 20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04:44</a:t>
            </a:r>
          </a:p>
        </p:txBody>
      </p:sp>
      <p:sp>
        <p:nvSpPr>
          <p:cNvPr id="211" name="Rounded Rectangle 21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04:43</a:t>
            </a:r>
          </a:p>
        </p:txBody>
      </p:sp>
      <p:sp>
        <p:nvSpPr>
          <p:cNvPr id="212" name="Rounded Rectangle 21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04:42</a:t>
            </a:r>
          </a:p>
        </p:txBody>
      </p:sp>
      <p:sp>
        <p:nvSpPr>
          <p:cNvPr id="213" name="Rounded Rectangle 21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04:41</a:t>
            </a:r>
          </a:p>
        </p:txBody>
      </p:sp>
      <p:sp>
        <p:nvSpPr>
          <p:cNvPr id="214" name="Rounded Rectangle 21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04:40</a:t>
            </a:r>
          </a:p>
        </p:txBody>
      </p:sp>
      <p:sp>
        <p:nvSpPr>
          <p:cNvPr id="215" name="Rounded Rectangle 21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04:39</a:t>
            </a:r>
          </a:p>
        </p:txBody>
      </p:sp>
      <p:sp>
        <p:nvSpPr>
          <p:cNvPr id="216" name="Rounded Rectangle 21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04:38</a:t>
            </a:r>
          </a:p>
        </p:txBody>
      </p:sp>
      <p:sp>
        <p:nvSpPr>
          <p:cNvPr id="217" name="Rounded Rectangle 21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04:37</a:t>
            </a:r>
          </a:p>
        </p:txBody>
      </p:sp>
      <p:sp>
        <p:nvSpPr>
          <p:cNvPr id="218" name="Rounded Rectangle 21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04:36</a:t>
            </a:r>
          </a:p>
        </p:txBody>
      </p:sp>
      <p:sp>
        <p:nvSpPr>
          <p:cNvPr id="219" name="Rounded Rectangle 21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04:35</a:t>
            </a:r>
          </a:p>
        </p:txBody>
      </p:sp>
      <p:sp>
        <p:nvSpPr>
          <p:cNvPr id="220" name="Rounded Rectangle 21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04:34</a:t>
            </a:r>
          </a:p>
        </p:txBody>
      </p:sp>
      <p:sp>
        <p:nvSpPr>
          <p:cNvPr id="221" name="Rounded Rectangle 22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04:33</a:t>
            </a:r>
          </a:p>
        </p:txBody>
      </p:sp>
      <p:sp>
        <p:nvSpPr>
          <p:cNvPr id="222" name="Rounded Rectangle 22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04:32</a:t>
            </a:r>
          </a:p>
        </p:txBody>
      </p:sp>
      <p:sp>
        <p:nvSpPr>
          <p:cNvPr id="223" name="Rounded Rectangle 22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04:31</a:t>
            </a:r>
          </a:p>
        </p:txBody>
      </p:sp>
      <p:sp>
        <p:nvSpPr>
          <p:cNvPr id="224" name="Rounded Rectangle 22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04:30</a:t>
            </a:r>
          </a:p>
        </p:txBody>
      </p:sp>
      <p:sp>
        <p:nvSpPr>
          <p:cNvPr id="225" name="Rounded Rectangle 22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04:29</a:t>
            </a:r>
          </a:p>
        </p:txBody>
      </p:sp>
      <p:sp>
        <p:nvSpPr>
          <p:cNvPr id="226" name="Rounded Rectangle 22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04:28</a:t>
            </a:r>
          </a:p>
        </p:txBody>
      </p:sp>
      <p:sp>
        <p:nvSpPr>
          <p:cNvPr id="227" name="Rounded Rectangle 22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04:27</a:t>
            </a:r>
          </a:p>
        </p:txBody>
      </p:sp>
      <p:sp>
        <p:nvSpPr>
          <p:cNvPr id="228" name="Rounded Rectangle 22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04:26</a:t>
            </a:r>
          </a:p>
        </p:txBody>
      </p:sp>
      <p:sp>
        <p:nvSpPr>
          <p:cNvPr id="229" name="Rounded Rectangle 22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04:25</a:t>
            </a:r>
          </a:p>
        </p:txBody>
      </p:sp>
      <p:sp>
        <p:nvSpPr>
          <p:cNvPr id="230" name="Rounded Rectangle 22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04:24</a:t>
            </a:r>
          </a:p>
        </p:txBody>
      </p:sp>
      <p:sp>
        <p:nvSpPr>
          <p:cNvPr id="231" name="Rounded Rectangle 23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04:23</a:t>
            </a:r>
          </a:p>
        </p:txBody>
      </p:sp>
      <p:sp>
        <p:nvSpPr>
          <p:cNvPr id="232" name="Rounded Rectangle 23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04:22</a:t>
            </a:r>
          </a:p>
        </p:txBody>
      </p:sp>
      <p:sp>
        <p:nvSpPr>
          <p:cNvPr id="233" name="Rounded Rectangle 23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04:21</a:t>
            </a:r>
          </a:p>
        </p:txBody>
      </p:sp>
      <p:sp>
        <p:nvSpPr>
          <p:cNvPr id="234" name="Rounded Rectangle 23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04:20</a:t>
            </a:r>
          </a:p>
        </p:txBody>
      </p:sp>
      <p:sp>
        <p:nvSpPr>
          <p:cNvPr id="235" name="Rounded Rectangle 23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04:19</a:t>
            </a:r>
          </a:p>
        </p:txBody>
      </p:sp>
      <p:sp>
        <p:nvSpPr>
          <p:cNvPr id="236" name="Rounded Rectangle 23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04:18</a:t>
            </a:r>
          </a:p>
        </p:txBody>
      </p:sp>
      <p:sp>
        <p:nvSpPr>
          <p:cNvPr id="237" name="Rounded Rectangle 23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04:17</a:t>
            </a:r>
          </a:p>
        </p:txBody>
      </p:sp>
      <p:sp>
        <p:nvSpPr>
          <p:cNvPr id="238" name="Rounded Rectangle 23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04:16</a:t>
            </a:r>
          </a:p>
        </p:txBody>
      </p:sp>
      <p:sp>
        <p:nvSpPr>
          <p:cNvPr id="239" name="Rounded Rectangle 23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04:15</a:t>
            </a:r>
          </a:p>
        </p:txBody>
      </p:sp>
      <p:sp>
        <p:nvSpPr>
          <p:cNvPr id="240" name="Rounded Rectangle 23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04:14</a:t>
            </a:r>
          </a:p>
        </p:txBody>
      </p:sp>
      <p:sp>
        <p:nvSpPr>
          <p:cNvPr id="241" name="Rounded Rectangle 24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04:13</a:t>
            </a:r>
          </a:p>
        </p:txBody>
      </p:sp>
      <p:sp>
        <p:nvSpPr>
          <p:cNvPr id="242" name="Rounded Rectangle 24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04:12</a:t>
            </a:r>
          </a:p>
        </p:txBody>
      </p:sp>
      <p:sp>
        <p:nvSpPr>
          <p:cNvPr id="243" name="Rounded Rectangle 24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04:11</a:t>
            </a:r>
          </a:p>
        </p:txBody>
      </p:sp>
      <p:sp>
        <p:nvSpPr>
          <p:cNvPr id="244" name="Rounded Rectangle 24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04:10</a:t>
            </a:r>
          </a:p>
        </p:txBody>
      </p:sp>
      <p:sp>
        <p:nvSpPr>
          <p:cNvPr id="245" name="Rounded Rectangle 24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04:09</a:t>
            </a:r>
          </a:p>
        </p:txBody>
      </p:sp>
      <p:sp>
        <p:nvSpPr>
          <p:cNvPr id="246" name="Rounded Rectangle 24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04:08</a:t>
            </a:r>
          </a:p>
        </p:txBody>
      </p:sp>
      <p:sp>
        <p:nvSpPr>
          <p:cNvPr id="247" name="Rounded Rectangle 24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04:07</a:t>
            </a:r>
          </a:p>
        </p:txBody>
      </p:sp>
      <p:sp>
        <p:nvSpPr>
          <p:cNvPr id="248" name="Rounded Rectangle 24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04:06</a:t>
            </a:r>
          </a:p>
        </p:txBody>
      </p:sp>
      <p:sp>
        <p:nvSpPr>
          <p:cNvPr id="249" name="Rounded Rectangle 24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04:05</a:t>
            </a:r>
          </a:p>
        </p:txBody>
      </p:sp>
      <p:sp>
        <p:nvSpPr>
          <p:cNvPr id="250" name="Rounded Rectangle 24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04:04</a:t>
            </a:r>
          </a:p>
        </p:txBody>
      </p:sp>
      <p:sp>
        <p:nvSpPr>
          <p:cNvPr id="251" name="Rounded Rectangle 25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04:03</a:t>
            </a:r>
          </a:p>
        </p:txBody>
      </p:sp>
      <p:sp>
        <p:nvSpPr>
          <p:cNvPr id="252" name="Rounded Rectangle 25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04:02</a:t>
            </a:r>
          </a:p>
        </p:txBody>
      </p:sp>
      <p:sp>
        <p:nvSpPr>
          <p:cNvPr id="253" name="Rounded Rectangle 25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04:01</a:t>
            </a:r>
          </a:p>
        </p:txBody>
      </p:sp>
      <p:sp>
        <p:nvSpPr>
          <p:cNvPr id="254" name="Rounded Rectangle 25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04:00</a:t>
            </a:r>
          </a:p>
        </p:txBody>
      </p:sp>
      <p:sp>
        <p:nvSpPr>
          <p:cNvPr id="255" name="Rounded Rectangle 25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03:59</a:t>
            </a:r>
          </a:p>
        </p:txBody>
      </p:sp>
      <p:sp>
        <p:nvSpPr>
          <p:cNvPr id="256" name="Rounded Rectangle 25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03:58</a:t>
            </a:r>
          </a:p>
        </p:txBody>
      </p:sp>
      <p:sp>
        <p:nvSpPr>
          <p:cNvPr id="257" name="Rounded Rectangle 25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03:57</a:t>
            </a:r>
          </a:p>
        </p:txBody>
      </p:sp>
      <p:sp>
        <p:nvSpPr>
          <p:cNvPr id="258" name="Rounded Rectangle 25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03:56</a:t>
            </a:r>
          </a:p>
        </p:txBody>
      </p:sp>
      <p:sp>
        <p:nvSpPr>
          <p:cNvPr id="259" name="Rounded Rectangle 25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03:55</a:t>
            </a:r>
          </a:p>
        </p:txBody>
      </p:sp>
      <p:sp>
        <p:nvSpPr>
          <p:cNvPr id="260" name="Rounded Rectangle 25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03:54</a:t>
            </a:r>
          </a:p>
        </p:txBody>
      </p:sp>
      <p:sp>
        <p:nvSpPr>
          <p:cNvPr id="261" name="Rounded Rectangle 26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03:53</a:t>
            </a:r>
          </a:p>
        </p:txBody>
      </p:sp>
      <p:sp>
        <p:nvSpPr>
          <p:cNvPr id="262" name="Rounded Rectangle 26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03:52</a:t>
            </a:r>
          </a:p>
        </p:txBody>
      </p:sp>
      <p:sp>
        <p:nvSpPr>
          <p:cNvPr id="263" name="Rounded Rectangle 26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03:51</a:t>
            </a:r>
          </a:p>
        </p:txBody>
      </p:sp>
      <p:sp>
        <p:nvSpPr>
          <p:cNvPr id="264" name="Rounded Rectangle 26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03:50</a:t>
            </a:r>
          </a:p>
        </p:txBody>
      </p:sp>
      <p:sp>
        <p:nvSpPr>
          <p:cNvPr id="265" name="Rounded Rectangle 26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03:49</a:t>
            </a:r>
          </a:p>
        </p:txBody>
      </p:sp>
      <p:sp>
        <p:nvSpPr>
          <p:cNvPr id="266" name="Rounded Rectangle 26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03:48</a:t>
            </a:r>
          </a:p>
        </p:txBody>
      </p:sp>
      <p:sp>
        <p:nvSpPr>
          <p:cNvPr id="267" name="Rounded Rectangle 26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03:47</a:t>
            </a:r>
          </a:p>
        </p:txBody>
      </p:sp>
      <p:sp>
        <p:nvSpPr>
          <p:cNvPr id="268" name="Rounded Rectangle 26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03:46</a:t>
            </a:r>
          </a:p>
        </p:txBody>
      </p:sp>
      <p:sp>
        <p:nvSpPr>
          <p:cNvPr id="269" name="Rounded Rectangle 26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03:45</a:t>
            </a:r>
          </a:p>
        </p:txBody>
      </p:sp>
      <p:sp>
        <p:nvSpPr>
          <p:cNvPr id="270" name="Rounded Rectangle 26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03:44</a:t>
            </a:r>
          </a:p>
        </p:txBody>
      </p:sp>
      <p:sp>
        <p:nvSpPr>
          <p:cNvPr id="271" name="Rounded Rectangle 27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03:43</a:t>
            </a:r>
          </a:p>
        </p:txBody>
      </p:sp>
      <p:sp>
        <p:nvSpPr>
          <p:cNvPr id="272" name="Rounded Rectangle 27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03:42</a:t>
            </a:r>
          </a:p>
        </p:txBody>
      </p:sp>
      <p:sp>
        <p:nvSpPr>
          <p:cNvPr id="273" name="Rounded Rectangle 27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03:41</a:t>
            </a:r>
          </a:p>
        </p:txBody>
      </p:sp>
      <p:sp>
        <p:nvSpPr>
          <p:cNvPr id="274" name="Rounded Rectangle 27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03:40</a:t>
            </a:r>
          </a:p>
        </p:txBody>
      </p:sp>
      <p:sp>
        <p:nvSpPr>
          <p:cNvPr id="275" name="Rounded Rectangle 27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03:39</a:t>
            </a:r>
          </a:p>
        </p:txBody>
      </p:sp>
      <p:sp>
        <p:nvSpPr>
          <p:cNvPr id="276" name="Rounded Rectangle 27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03:38</a:t>
            </a:r>
          </a:p>
        </p:txBody>
      </p:sp>
      <p:sp>
        <p:nvSpPr>
          <p:cNvPr id="277" name="Rounded Rectangle 27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03:37</a:t>
            </a:r>
          </a:p>
        </p:txBody>
      </p:sp>
      <p:sp>
        <p:nvSpPr>
          <p:cNvPr id="278" name="Rounded Rectangle 27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03:36</a:t>
            </a:r>
          </a:p>
        </p:txBody>
      </p:sp>
      <p:sp>
        <p:nvSpPr>
          <p:cNvPr id="279" name="Rounded Rectangle 27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03:35</a:t>
            </a:r>
          </a:p>
        </p:txBody>
      </p:sp>
      <p:sp>
        <p:nvSpPr>
          <p:cNvPr id="280" name="Rounded Rectangle 27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03:34</a:t>
            </a:r>
          </a:p>
        </p:txBody>
      </p:sp>
      <p:sp>
        <p:nvSpPr>
          <p:cNvPr id="281" name="Rounded Rectangle 28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03:33</a:t>
            </a:r>
          </a:p>
        </p:txBody>
      </p:sp>
      <p:sp>
        <p:nvSpPr>
          <p:cNvPr id="282" name="Rounded Rectangle 28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03:32</a:t>
            </a:r>
          </a:p>
        </p:txBody>
      </p:sp>
      <p:sp>
        <p:nvSpPr>
          <p:cNvPr id="283" name="Rounded Rectangle 28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03:31</a:t>
            </a:r>
          </a:p>
        </p:txBody>
      </p:sp>
      <p:sp>
        <p:nvSpPr>
          <p:cNvPr id="284" name="Rounded Rectangle 28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03:30</a:t>
            </a:r>
          </a:p>
        </p:txBody>
      </p:sp>
      <p:sp>
        <p:nvSpPr>
          <p:cNvPr id="285" name="Rounded Rectangle 28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03:29</a:t>
            </a:r>
          </a:p>
        </p:txBody>
      </p:sp>
      <p:sp>
        <p:nvSpPr>
          <p:cNvPr id="286" name="Rounded Rectangle 28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03:28</a:t>
            </a:r>
          </a:p>
        </p:txBody>
      </p:sp>
      <p:sp>
        <p:nvSpPr>
          <p:cNvPr id="287" name="Rounded Rectangle 28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03:27</a:t>
            </a:r>
          </a:p>
        </p:txBody>
      </p:sp>
      <p:sp>
        <p:nvSpPr>
          <p:cNvPr id="288" name="Rounded Rectangle 28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03:26</a:t>
            </a:r>
          </a:p>
        </p:txBody>
      </p:sp>
      <p:sp>
        <p:nvSpPr>
          <p:cNvPr id="289" name="Rounded Rectangle 28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03:25</a:t>
            </a:r>
          </a:p>
        </p:txBody>
      </p:sp>
      <p:sp>
        <p:nvSpPr>
          <p:cNvPr id="290" name="Rounded Rectangle 28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03:24</a:t>
            </a:r>
          </a:p>
        </p:txBody>
      </p:sp>
      <p:sp>
        <p:nvSpPr>
          <p:cNvPr id="291" name="Rounded Rectangle 29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03:23</a:t>
            </a:r>
          </a:p>
        </p:txBody>
      </p:sp>
      <p:sp>
        <p:nvSpPr>
          <p:cNvPr id="292" name="Rounded Rectangle 29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03:22</a:t>
            </a:r>
          </a:p>
        </p:txBody>
      </p:sp>
      <p:sp>
        <p:nvSpPr>
          <p:cNvPr id="293" name="Rounded Rectangle 29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03:21</a:t>
            </a:r>
          </a:p>
        </p:txBody>
      </p:sp>
      <p:sp>
        <p:nvSpPr>
          <p:cNvPr id="294" name="Rounded Rectangle 29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03:20</a:t>
            </a:r>
          </a:p>
        </p:txBody>
      </p:sp>
      <p:sp>
        <p:nvSpPr>
          <p:cNvPr id="295" name="Rounded Rectangle 29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03:19</a:t>
            </a:r>
          </a:p>
        </p:txBody>
      </p:sp>
      <p:sp>
        <p:nvSpPr>
          <p:cNvPr id="296" name="Rounded Rectangle 29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03:18</a:t>
            </a:r>
          </a:p>
        </p:txBody>
      </p:sp>
      <p:sp>
        <p:nvSpPr>
          <p:cNvPr id="297" name="Rounded Rectangle 29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03:17</a:t>
            </a:r>
          </a:p>
        </p:txBody>
      </p:sp>
      <p:sp>
        <p:nvSpPr>
          <p:cNvPr id="298" name="Rounded Rectangle 29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03:16</a:t>
            </a:r>
          </a:p>
        </p:txBody>
      </p:sp>
      <p:sp>
        <p:nvSpPr>
          <p:cNvPr id="299" name="Rounded Rectangle 29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03:15</a:t>
            </a:r>
          </a:p>
        </p:txBody>
      </p:sp>
      <p:sp>
        <p:nvSpPr>
          <p:cNvPr id="300" name="Rounded Rectangle 29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03:14</a:t>
            </a:r>
          </a:p>
        </p:txBody>
      </p:sp>
      <p:sp>
        <p:nvSpPr>
          <p:cNvPr id="301" name="Rounded Rectangle 30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03:13</a:t>
            </a:r>
          </a:p>
        </p:txBody>
      </p:sp>
      <p:sp>
        <p:nvSpPr>
          <p:cNvPr id="302" name="Rounded Rectangle 30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03:12</a:t>
            </a:r>
          </a:p>
        </p:txBody>
      </p:sp>
      <p:sp>
        <p:nvSpPr>
          <p:cNvPr id="303" name="Rounded Rectangle 30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03:11</a:t>
            </a:r>
          </a:p>
        </p:txBody>
      </p:sp>
      <p:sp>
        <p:nvSpPr>
          <p:cNvPr id="304" name="Rounded Rectangle 30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03:10</a:t>
            </a:r>
          </a:p>
        </p:txBody>
      </p:sp>
      <p:sp>
        <p:nvSpPr>
          <p:cNvPr id="305" name="Rounded Rectangle 30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03:09</a:t>
            </a:r>
          </a:p>
        </p:txBody>
      </p:sp>
      <p:sp>
        <p:nvSpPr>
          <p:cNvPr id="306" name="Rounded Rectangle 30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03:08</a:t>
            </a:r>
          </a:p>
        </p:txBody>
      </p:sp>
      <p:sp>
        <p:nvSpPr>
          <p:cNvPr id="307" name="Rounded Rectangle 30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03:07</a:t>
            </a:r>
          </a:p>
        </p:txBody>
      </p:sp>
      <p:sp>
        <p:nvSpPr>
          <p:cNvPr id="308" name="Rounded Rectangle 30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03:06</a:t>
            </a:r>
          </a:p>
        </p:txBody>
      </p:sp>
      <p:sp>
        <p:nvSpPr>
          <p:cNvPr id="309" name="Rounded Rectangle 30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03:05</a:t>
            </a:r>
          </a:p>
        </p:txBody>
      </p:sp>
      <p:sp>
        <p:nvSpPr>
          <p:cNvPr id="310" name="Rounded Rectangle 30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03:04</a:t>
            </a:r>
          </a:p>
        </p:txBody>
      </p:sp>
      <p:sp>
        <p:nvSpPr>
          <p:cNvPr id="311" name="Rounded Rectangle 31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03:03</a:t>
            </a:r>
          </a:p>
        </p:txBody>
      </p:sp>
      <p:sp>
        <p:nvSpPr>
          <p:cNvPr id="312" name="Rounded Rectangle 31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03:02</a:t>
            </a:r>
          </a:p>
        </p:txBody>
      </p:sp>
      <p:sp>
        <p:nvSpPr>
          <p:cNvPr id="313" name="Rounded Rectangle 31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03:01</a:t>
            </a:r>
          </a:p>
        </p:txBody>
      </p:sp>
      <p:sp>
        <p:nvSpPr>
          <p:cNvPr id="314" name="Rounded Rectangle 31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03:00</a:t>
            </a:r>
          </a:p>
        </p:txBody>
      </p:sp>
      <p:sp>
        <p:nvSpPr>
          <p:cNvPr id="315" name="Rounded Rectangle 31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02:59</a:t>
            </a:r>
          </a:p>
        </p:txBody>
      </p:sp>
      <p:sp>
        <p:nvSpPr>
          <p:cNvPr id="316" name="Rounded Rectangle 31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02:58</a:t>
            </a:r>
          </a:p>
        </p:txBody>
      </p:sp>
      <p:sp>
        <p:nvSpPr>
          <p:cNvPr id="317" name="Rounded Rectangle 31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02:57</a:t>
            </a:r>
          </a:p>
        </p:txBody>
      </p:sp>
      <p:sp>
        <p:nvSpPr>
          <p:cNvPr id="318" name="Rounded Rectangle 31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02:56</a:t>
            </a:r>
          </a:p>
        </p:txBody>
      </p:sp>
      <p:sp>
        <p:nvSpPr>
          <p:cNvPr id="319" name="Rounded Rectangle 31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02:55</a:t>
            </a:r>
          </a:p>
        </p:txBody>
      </p:sp>
      <p:sp>
        <p:nvSpPr>
          <p:cNvPr id="320" name="Rounded Rectangle 31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02:54</a:t>
            </a:r>
          </a:p>
        </p:txBody>
      </p:sp>
      <p:sp>
        <p:nvSpPr>
          <p:cNvPr id="321" name="Rounded Rectangle 32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02:53</a:t>
            </a:r>
          </a:p>
        </p:txBody>
      </p:sp>
      <p:sp>
        <p:nvSpPr>
          <p:cNvPr id="322" name="Rounded Rectangle 32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02:52</a:t>
            </a:r>
          </a:p>
        </p:txBody>
      </p:sp>
      <p:sp>
        <p:nvSpPr>
          <p:cNvPr id="323" name="Rounded Rectangle 32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02:51</a:t>
            </a:r>
          </a:p>
        </p:txBody>
      </p:sp>
      <p:sp>
        <p:nvSpPr>
          <p:cNvPr id="324" name="Rounded Rectangle 32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02:50</a:t>
            </a:r>
          </a:p>
        </p:txBody>
      </p:sp>
      <p:sp>
        <p:nvSpPr>
          <p:cNvPr id="325" name="Rounded Rectangle 32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02:49</a:t>
            </a:r>
          </a:p>
        </p:txBody>
      </p:sp>
      <p:sp>
        <p:nvSpPr>
          <p:cNvPr id="326" name="Rounded Rectangle 32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02:48</a:t>
            </a:r>
          </a:p>
        </p:txBody>
      </p:sp>
      <p:sp>
        <p:nvSpPr>
          <p:cNvPr id="327" name="Rounded Rectangle 32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02:47</a:t>
            </a:r>
          </a:p>
        </p:txBody>
      </p:sp>
      <p:sp>
        <p:nvSpPr>
          <p:cNvPr id="328" name="Rounded Rectangle 32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02:46</a:t>
            </a:r>
          </a:p>
        </p:txBody>
      </p:sp>
      <p:sp>
        <p:nvSpPr>
          <p:cNvPr id="329" name="Rounded Rectangle 32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02:45</a:t>
            </a:r>
          </a:p>
        </p:txBody>
      </p:sp>
      <p:sp>
        <p:nvSpPr>
          <p:cNvPr id="330" name="Rounded Rectangle 32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02:44</a:t>
            </a:r>
          </a:p>
        </p:txBody>
      </p:sp>
      <p:sp>
        <p:nvSpPr>
          <p:cNvPr id="331" name="Rounded Rectangle 33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02:43</a:t>
            </a:r>
          </a:p>
        </p:txBody>
      </p:sp>
      <p:sp>
        <p:nvSpPr>
          <p:cNvPr id="332" name="Rounded Rectangle 33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02:42</a:t>
            </a:r>
          </a:p>
        </p:txBody>
      </p:sp>
      <p:sp>
        <p:nvSpPr>
          <p:cNvPr id="333" name="Rounded Rectangle 33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02:41</a:t>
            </a:r>
          </a:p>
        </p:txBody>
      </p:sp>
      <p:sp>
        <p:nvSpPr>
          <p:cNvPr id="334" name="Rounded Rectangle 33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02:40</a:t>
            </a:r>
          </a:p>
        </p:txBody>
      </p:sp>
      <p:sp>
        <p:nvSpPr>
          <p:cNvPr id="335" name="Rounded Rectangle 33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02:39</a:t>
            </a:r>
          </a:p>
        </p:txBody>
      </p:sp>
      <p:sp>
        <p:nvSpPr>
          <p:cNvPr id="336" name="Rounded Rectangle 33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02:38</a:t>
            </a:r>
          </a:p>
        </p:txBody>
      </p:sp>
      <p:sp>
        <p:nvSpPr>
          <p:cNvPr id="337" name="Rounded Rectangle 33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02:37</a:t>
            </a:r>
          </a:p>
        </p:txBody>
      </p:sp>
      <p:sp>
        <p:nvSpPr>
          <p:cNvPr id="338" name="Rounded Rectangle 33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02:36</a:t>
            </a:r>
          </a:p>
        </p:txBody>
      </p:sp>
      <p:sp>
        <p:nvSpPr>
          <p:cNvPr id="339" name="Rounded Rectangle 33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02:35</a:t>
            </a:r>
          </a:p>
        </p:txBody>
      </p:sp>
      <p:sp>
        <p:nvSpPr>
          <p:cNvPr id="340" name="Rounded Rectangle 33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02:34</a:t>
            </a:r>
          </a:p>
        </p:txBody>
      </p:sp>
      <p:sp>
        <p:nvSpPr>
          <p:cNvPr id="341" name="Rounded Rectangle 34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02:33</a:t>
            </a:r>
          </a:p>
        </p:txBody>
      </p:sp>
      <p:sp>
        <p:nvSpPr>
          <p:cNvPr id="342" name="Rounded Rectangle 34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02:32</a:t>
            </a:r>
          </a:p>
        </p:txBody>
      </p:sp>
      <p:sp>
        <p:nvSpPr>
          <p:cNvPr id="343" name="Rounded Rectangle 34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02:31</a:t>
            </a:r>
          </a:p>
        </p:txBody>
      </p:sp>
      <p:sp>
        <p:nvSpPr>
          <p:cNvPr id="344" name="Rounded Rectangle 34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02:30</a:t>
            </a:r>
          </a:p>
        </p:txBody>
      </p:sp>
      <p:sp>
        <p:nvSpPr>
          <p:cNvPr id="345" name="Rounded Rectangle 34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02:29</a:t>
            </a:r>
          </a:p>
        </p:txBody>
      </p:sp>
      <p:sp>
        <p:nvSpPr>
          <p:cNvPr id="346" name="Rounded Rectangle 34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02:28</a:t>
            </a:r>
          </a:p>
        </p:txBody>
      </p:sp>
      <p:sp>
        <p:nvSpPr>
          <p:cNvPr id="347" name="Rounded Rectangle 34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02:27</a:t>
            </a:r>
          </a:p>
        </p:txBody>
      </p:sp>
      <p:sp>
        <p:nvSpPr>
          <p:cNvPr id="348" name="Rounded Rectangle 34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02:26</a:t>
            </a:r>
          </a:p>
        </p:txBody>
      </p:sp>
      <p:sp>
        <p:nvSpPr>
          <p:cNvPr id="349" name="Rounded Rectangle 34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02:25</a:t>
            </a:r>
          </a:p>
        </p:txBody>
      </p:sp>
      <p:sp>
        <p:nvSpPr>
          <p:cNvPr id="350" name="Rounded Rectangle 34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02:24</a:t>
            </a:r>
          </a:p>
        </p:txBody>
      </p:sp>
      <p:sp>
        <p:nvSpPr>
          <p:cNvPr id="351" name="Rounded Rectangle 35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02:23</a:t>
            </a:r>
          </a:p>
        </p:txBody>
      </p:sp>
      <p:sp>
        <p:nvSpPr>
          <p:cNvPr id="352" name="Rounded Rectangle 35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02:22</a:t>
            </a:r>
          </a:p>
        </p:txBody>
      </p:sp>
      <p:sp>
        <p:nvSpPr>
          <p:cNvPr id="353" name="Rounded Rectangle 35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02:21</a:t>
            </a:r>
          </a:p>
        </p:txBody>
      </p:sp>
      <p:sp>
        <p:nvSpPr>
          <p:cNvPr id="354" name="Rounded Rectangle 35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02:20</a:t>
            </a:r>
          </a:p>
        </p:txBody>
      </p:sp>
      <p:sp>
        <p:nvSpPr>
          <p:cNvPr id="355" name="Rounded Rectangle 35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02:19</a:t>
            </a:r>
          </a:p>
        </p:txBody>
      </p:sp>
      <p:sp>
        <p:nvSpPr>
          <p:cNvPr id="356" name="Rounded Rectangle 35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02:18</a:t>
            </a:r>
          </a:p>
        </p:txBody>
      </p:sp>
      <p:sp>
        <p:nvSpPr>
          <p:cNvPr id="357" name="Rounded Rectangle 35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02:17</a:t>
            </a:r>
          </a:p>
        </p:txBody>
      </p:sp>
      <p:sp>
        <p:nvSpPr>
          <p:cNvPr id="358" name="Rounded Rectangle 35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02:16</a:t>
            </a:r>
          </a:p>
        </p:txBody>
      </p:sp>
      <p:sp>
        <p:nvSpPr>
          <p:cNvPr id="359" name="Rounded Rectangle 35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02:15</a:t>
            </a:r>
          </a:p>
        </p:txBody>
      </p:sp>
      <p:sp>
        <p:nvSpPr>
          <p:cNvPr id="360" name="Rounded Rectangle 35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02:14</a:t>
            </a:r>
          </a:p>
        </p:txBody>
      </p:sp>
      <p:sp>
        <p:nvSpPr>
          <p:cNvPr id="361" name="Rounded Rectangle 36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02:13</a:t>
            </a:r>
          </a:p>
        </p:txBody>
      </p:sp>
      <p:sp>
        <p:nvSpPr>
          <p:cNvPr id="362" name="Rounded Rectangle 36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02:12</a:t>
            </a:r>
          </a:p>
        </p:txBody>
      </p:sp>
      <p:sp>
        <p:nvSpPr>
          <p:cNvPr id="363" name="Rounded Rectangle 36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02:11</a:t>
            </a:r>
          </a:p>
        </p:txBody>
      </p:sp>
      <p:sp>
        <p:nvSpPr>
          <p:cNvPr id="364" name="Rounded Rectangle 36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02:10</a:t>
            </a:r>
          </a:p>
        </p:txBody>
      </p:sp>
      <p:sp>
        <p:nvSpPr>
          <p:cNvPr id="365" name="Rounded Rectangle 36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02:09</a:t>
            </a:r>
          </a:p>
        </p:txBody>
      </p:sp>
      <p:sp>
        <p:nvSpPr>
          <p:cNvPr id="366" name="Rounded Rectangle 36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02:08</a:t>
            </a:r>
          </a:p>
        </p:txBody>
      </p:sp>
      <p:sp>
        <p:nvSpPr>
          <p:cNvPr id="367" name="Rounded Rectangle 36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02:07</a:t>
            </a:r>
          </a:p>
        </p:txBody>
      </p:sp>
      <p:sp>
        <p:nvSpPr>
          <p:cNvPr id="368" name="Rounded Rectangle 36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02:06</a:t>
            </a:r>
          </a:p>
        </p:txBody>
      </p:sp>
      <p:sp>
        <p:nvSpPr>
          <p:cNvPr id="369" name="Rounded Rectangle 36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02:05</a:t>
            </a:r>
          </a:p>
        </p:txBody>
      </p:sp>
      <p:sp>
        <p:nvSpPr>
          <p:cNvPr id="370" name="Rounded Rectangle 36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02:04</a:t>
            </a:r>
          </a:p>
        </p:txBody>
      </p:sp>
      <p:sp>
        <p:nvSpPr>
          <p:cNvPr id="371" name="Rounded Rectangle 37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02:03</a:t>
            </a:r>
          </a:p>
        </p:txBody>
      </p:sp>
      <p:sp>
        <p:nvSpPr>
          <p:cNvPr id="372" name="Rounded Rectangle 37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02:02</a:t>
            </a:r>
          </a:p>
        </p:txBody>
      </p:sp>
      <p:sp>
        <p:nvSpPr>
          <p:cNvPr id="373" name="Rounded Rectangle 37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02:01</a:t>
            </a:r>
          </a:p>
        </p:txBody>
      </p:sp>
      <p:sp>
        <p:nvSpPr>
          <p:cNvPr id="374" name="Rounded Rectangle 37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02:00</a:t>
            </a:r>
          </a:p>
        </p:txBody>
      </p:sp>
      <p:sp>
        <p:nvSpPr>
          <p:cNvPr id="375" name="Rounded Rectangle 37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01:59</a:t>
            </a:r>
          </a:p>
        </p:txBody>
      </p:sp>
      <p:sp>
        <p:nvSpPr>
          <p:cNvPr id="376" name="Rounded Rectangle 37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01:58</a:t>
            </a:r>
          </a:p>
        </p:txBody>
      </p:sp>
      <p:sp>
        <p:nvSpPr>
          <p:cNvPr id="377" name="Rounded Rectangle 37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01:57</a:t>
            </a:r>
          </a:p>
        </p:txBody>
      </p:sp>
      <p:sp>
        <p:nvSpPr>
          <p:cNvPr id="378" name="Rounded Rectangle 37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01:56</a:t>
            </a:r>
          </a:p>
        </p:txBody>
      </p:sp>
      <p:sp>
        <p:nvSpPr>
          <p:cNvPr id="379" name="Rounded Rectangle 37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01:55</a:t>
            </a:r>
          </a:p>
        </p:txBody>
      </p:sp>
      <p:sp>
        <p:nvSpPr>
          <p:cNvPr id="380" name="Rounded Rectangle 37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01:54</a:t>
            </a:r>
          </a:p>
        </p:txBody>
      </p:sp>
      <p:sp>
        <p:nvSpPr>
          <p:cNvPr id="381" name="Rounded Rectangle 38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01:53</a:t>
            </a:r>
          </a:p>
        </p:txBody>
      </p:sp>
      <p:sp>
        <p:nvSpPr>
          <p:cNvPr id="382" name="Rounded Rectangle 38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01:52</a:t>
            </a:r>
          </a:p>
        </p:txBody>
      </p:sp>
      <p:sp>
        <p:nvSpPr>
          <p:cNvPr id="383" name="Rounded Rectangle 38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01:51</a:t>
            </a:r>
          </a:p>
        </p:txBody>
      </p:sp>
      <p:sp>
        <p:nvSpPr>
          <p:cNvPr id="384" name="Rounded Rectangle 38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01:50</a:t>
            </a:r>
          </a:p>
        </p:txBody>
      </p:sp>
      <p:sp>
        <p:nvSpPr>
          <p:cNvPr id="385" name="Rounded Rectangle 38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01:49</a:t>
            </a:r>
          </a:p>
        </p:txBody>
      </p:sp>
      <p:sp>
        <p:nvSpPr>
          <p:cNvPr id="386" name="Rounded Rectangle 38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01:48</a:t>
            </a:r>
          </a:p>
        </p:txBody>
      </p:sp>
      <p:sp>
        <p:nvSpPr>
          <p:cNvPr id="387" name="Rounded Rectangle 38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01:47</a:t>
            </a:r>
          </a:p>
        </p:txBody>
      </p:sp>
      <p:sp>
        <p:nvSpPr>
          <p:cNvPr id="388" name="Rounded Rectangle 38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01:46</a:t>
            </a:r>
          </a:p>
        </p:txBody>
      </p:sp>
      <p:sp>
        <p:nvSpPr>
          <p:cNvPr id="389" name="Rounded Rectangle 38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01:45</a:t>
            </a:r>
          </a:p>
        </p:txBody>
      </p:sp>
      <p:sp>
        <p:nvSpPr>
          <p:cNvPr id="390" name="Rounded Rectangle 38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01:44</a:t>
            </a:r>
          </a:p>
        </p:txBody>
      </p:sp>
      <p:sp>
        <p:nvSpPr>
          <p:cNvPr id="391" name="Rounded Rectangle 39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01:43</a:t>
            </a:r>
          </a:p>
        </p:txBody>
      </p:sp>
      <p:sp>
        <p:nvSpPr>
          <p:cNvPr id="392" name="Rounded Rectangle 39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01:42</a:t>
            </a:r>
          </a:p>
        </p:txBody>
      </p:sp>
      <p:sp>
        <p:nvSpPr>
          <p:cNvPr id="393" name="Rounded Rectangle 39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01:41</a:t>
            </a:r>
          </a:p>
        </p:txBody>
      </p:sp>
      <p:sp>
        <p:nvSpPr>
          <p:cNvPr id="394" name="Rounded Rectangle 39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01:40</a:t>
            </a:r>
          </a:p>
        </p:txBody>
      </p:sp>
      <p:sp>
        <p:nvSpPr>
          <p:cNvPr id="395" name="Rounded Rectangle 39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01:39</a:t>
            </a:r>
          </a:p>
        </p:txBody>
      </p:sp>
      <p:sp>
        <p:nvSpPr>
          <p:cNvPr id="396" name="Rounded Rectangle 39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01:38</a:t>
            </a:r>
          </a:p>
        </p:txBody>
      </p:sp>
      <p:sp>
        <p:nvSpPr>
          <p:cNvPr id="397" name="Rounded Rectangle 39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01:37</a:t>
            </a:r>
          </a:p>
        </p:txBody>
      </p:sp>
      <p:sp>
        <p:nvSpPr>
          <p:cNvPr id="398" name="Rounded Rectangle 39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01:36</a:t>
            </a:r>
          </a:p>
        </p:txBody>
      </p:sp>
      <p:sp>
        <p:nvSpPr>
          <p:cNvPr id="399" name="Rounded Rectangle 39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01:35</a:t>
            </a:r>
          </a:p>
        </p:txBody>
      </p:sp>
      <p:sp>
        <p:nvSpPr>
          <p:cNvPr id="400" name="Rounded Rectangle 39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01:34</a:t>
            </a:r>
          </a:p>
        </p:txBody>
      </p:sp>
      <p:sp>
        <p:nvSpPr>
          <p:cNvPr id="401" name="Rounded Rectangle 40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01:33</a:t>
            </a:r>
          </a:p>
        </p:txBody>
      </p:sp>
      <p:sp>
        <p:nvSpPr>
          <p:cNvPr id="402" name="Rounded Rectangle 40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01:32</a:t>
            </a:r>
          </a:p>
        </p:txBody>
      </p:sp>
      <p:sp>
        <p:nvSpPr>
          <p:cNvPr id="403" name="Rounded Rectangle 40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01:31</a:t>
            </a:r>
          </a:p>
        </p:txBody>
      </p:sp>
      <p:sp>
        <p:nvSpPr>
          <p:cNvPr id="404" name="Rounded Rectangle 40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01:30</a:t>
            </a:r>
          </a:p>
        </p:txBody>
      </p:sp>
      <p:sp>
        <p:nvSpPr>
          <p:cNvPr id="405" name="Rounded Rectangle 40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01:29</a:t>
            </a:r>
          </a:p>
        </p:txBody>
      </p:sp>
      <p:sp>
        <p:nvSpPr>
          <p:cNvPr id="406" name="Rounded Rectangle 40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01:28</a:t>
            </a:r>
          </a:p>
        </p:txBody>
      </p:sp>
      <p:sp>
        <p:nvSpPr>
          <p:cNvPr id="407" name="Rounded Rectangle 40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01:27</a:t>
            </a:r>
          </a:p>
        </p:txBody>
      </p:sp>
      <p:sp>
        <p:nvSpPr>
          <p:cNvPr id="408" name="Rounded Rectangle 40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01:26</a:t>
            </a:r>
          </a:p>
        </p:txBody>
      </p:sp>
      <p:sp>
        <p:nvSpPr>
          <p:cNvPr id="409" name="Rounded Rectangle 40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01:25</a:t>
            </a:r>
          </a:p>
        </p:txBody>
      </p:sp>
      <p:sp>
        <p:nvSpPr>
          <p:cNvPr id="410" name="Rounded Rectangle 40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01:24</a:t>
            </a:r>
          </a:p>
        </p:txBody>
      </p:sp>
      <p:sp>
        <p:nvSpPr>
          <p:cNvPr id="411" name="Rounded Rectangle 41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01:23</a:t>
            </a:r>
          </a:p>
        </p:txBody>
      </p:sp>
      <p:sp>
        <p:nvSpPr>
          <p:cNvPr id="412" name="Rounded Rectangle 41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01:22</a:t>
            </a:r>
          </a:p>
        </p:txBody>
      </p:sp>
      <p:sp>
        <p:nvSpPr>
          <p:cNvPr id="413" name="Rounded Rectangle 41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01:21</a:t>
            </a:r>
          </a:p>
        </p:txBody>
      </p:sp>
      <p:sp>
        <p:nvSpPr>
          <p:cNvPr id="414" name="Rounded Rectangle 41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01:20</a:t>
            </a:r>
          </a:p>
        </p:txBody>
      </p:sp>
      <p:sp>
        <p:nvSpPr>
          <p:cNvPr id="415" name="Rounded Rectangle 41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01:19</a:t>
            </a:r>
          </a:p>
        </p:txBody>
      </p:sp>
      <p:sp>
        <p:nvSpPr>
          <p:cNvPr id="416" name="Rounded Rectangle 41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01:18</a:t>
            </a:r>
          </a:p>
        </p:txBody>
      </p:sp>
      <p:sp>
        <p:nvSpPr>
          <p:cNvPr id="417" name="Rounded Rectangle 41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01:17</a:t>
            </a:r>
          </a:p>
        </p:txBody>
      </p:sp>
      <p:sp>
        <p:nvSpPr>
          <p:cNvPr id="418" name="Rounded Rectangle 41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01:16</a:t>
            </a:r>
          </a:p>
        </p:txBody>
      </p:sp>
      <p:sp>
        <p:nvSpPr>
          <p:cNvPr id="419" name="Rounded Rectangle 41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01:15</a:t>
            </a:r>
          </a:p>
        </p:txBody>
      </p:sp>
      <p:sp>
        <p:nvSpPr>
          <p:cNvPr id="420" name="Rounded Rectangle 41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01:14</a:t>
            </a:r>
          </a:p>
        </p:txBody>
      </p:sp>
      <p:sp>
        <p:nvSpPr>
          <p:cNvPr id="421" name="Rounded Rectangle 42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01:13</a:t>
            </a:r>
          </a:p>
        </p:txBody>
      </p:sp>
      <p:sp>
        <p:nvSpPr>
          <p:cNvPr id="422" name="Rounded Rectangle 42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01:12</a:t>
            </a:r>
          </a:p>
        </p:txBody>
      </p:sp>
      <p:sp>
        <p:nvSpPr>
          <p:cNvPr id="423" name="Rounded Rectangle 42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01:11</a:t>
            </a:r>
          </a:p>
        </p:txBody>
      </p:sp>
      <p:sp>
        <p:nvSpPr>
          <p:cNvPr id="424" name="Rounded Rectangle 42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01:10</a:t>
            </a:r>
          </a:p>
        </p:txBody>
      </p:sp>
      <p:sp>
        <p:nvSpPr>
          <p:cNvPr id="425" name="Rounded Rectangle 42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01:09</a:t>
            </a:r>
          </a:p>
        </p:txBody>
      </p:sp>
      <p:sp>
        <p:nvSpPr>
          <p:cNvPr id="426" name="Rounded Rectangle 42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01:08</a:t>
            </a:r>
          </a:p>
        </p:txBody>
      </p:sp>
      <p:sp>
        <p:nvSpPr>
          <p:cNvPr id="427" name="Rounded Rectangle 42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01:07</a:t>
            </a:r>
          </a:p>
        </p:txBody>
      </p:sp>
      <p:sp>
        <p:nvSpPr>
          <p:cNvPr id="428" name="Rounded Rectangle 42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01:06</a:t>
            </a:r>
          </a:p>
        </p:txBody>
      </p:sp>
      <p:sp>
        <p:nvSpPr>
          <p:cNvPr id="429" name="Rounded Rectangle 42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01:05</a:t>
            </a:r>
          </a:p>
        </p:txBody>
      </p:sp>
      <p:sp>
        <p:nvSpPr>
          <p:cNvPr id="430" name="Rounded Rectangle 42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01:04</a:t>
            </a:r>
          </a:p>
        </p:txBody>
      </p:sp>
      <p:sp>
        <p:nvSpPr>
          <p:cNvPr id="431" name="Rounded Rectangle 43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01:03</a:t>
            </a:r>
          </a:p>
        </p:txBody>
      </p:sp>
      <p:sp>
        <p:nvSpPr>
          <p:cNvPr id="432" name="Rounded Rectangle 43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01:02</a:t>
            </a:r>
          </a:p>
        </p:txBody>
      </p:sp>
      <p:sp>
        <p:nvSpPr>
          <p:cNvPr id="433" name="Rounded Rectangle 43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01:01</a:t>
            </a:r>
          </a:p>
        </p:txBody>
      </p:sp>
      <p:sp>
        <p:nvSpPr>
          <p:cNvPr id="434" name="Rounded Rectangle 43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01:00</a:t>
            </a:r>
          </a:p>
        </p:txBody>
      </p:sp>
      <p:sp>
        <p:nvSpPr>
          <p:cNvPr id="435" name="Rounded Rectangle 43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00:59</a:t>
            </a:r>
          </a:p>
        </p:txBody>
      </p:sp>
      <p:sp>
        <p:nvSpPr>
          <p:cNvPr id="436" name="Rounded Rectangle 43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00:58</a:t>
            </a:r>
          </a:p>
        </p:txBody>
      </p:sp>
      <p:sp>
        <p:nvSpPr>
          <p:cNvPr id="437" name="Rounded Rectangle 43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00:57</a:t>
            </a:r>
          </a:p>
        </p:txBody>
      </p:sp>
      <p:sp>
        <p:nvSpPr>
          <p:cNvPr id="438" name="Rounded Rectangle 43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00:56</a:t>
            </a:r>
          </a:p>
        </p:txBody>
      </p:sp>
      <p:sp>
        <p:nvSpPr>
          <p:cNvPr id="439" name="Rounded Rectangle 43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00:55</a:t>
            </a:r>
          </a:p>
        </p:txBody>
      </p:sp>
      <p:sp>
        <p:nvSpPr>
          <p:cNvPr id="440" name="Rounded Rectangle 43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00:54</a:t>
            </a:r>
          </a:p>
        </p:txBody>
      </p:sp>
      <p:sp>
        <p:nvSpPr>
          <p:cNvPr id="441" name="Rounded Rectangle 44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00:53</a:t>
            </a:r>
          </a:p>
        </p:txBody>
      </p:sp>
      <p:sp>
        <p:nvSpPr>
          <p:cNvPr id="442" name="Rounded Rectangle 44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00:52</a:t>
            </a:r>
          </a:p>
        </p:txBody>
      </p:sp>
      <p:sp>
        <p:nvSpPr>
          <p:cNvPr id="443" name="Rounded Rectangle 44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00:51</a:t>
            </a:r>
          </a:p>
        </p:txBody>
      </p:sp>
      <p:sp>
        <p:nvSpPr>
          <p:cNvPr id="444" name="Rounded Rectangle 44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00:50</a:t>
            </a:r>
          </a:p>
        </p:txBody>
      </p:sp>
      <p:sp>
        <p:nvSpPr>
          <p:cNvPr id="445" name="Rounded Rectangle 44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00:49</a:t>
            </a:r>
          </a:p>
        </p:txBody>
      </p:sp>
      <p:sp>
        <p:nvSpPr>
          <p:cNvPr id="446" name="Rounded Rectangle 44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00:48</a:t>
            </a:r>
          </a:p>
        </p:txBody>
      </p:sp>
      <p:sp>
        <p:nvSpPr>
          <p:cNvPr id="447" name="Rounded Rectangle 44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00:47</a:t>
            </a:r>
          </a:p>
        </p:txBody>
      </p:sp>
      <p:sp>
        <p:nvSpPr>
          <p:cNvPr id="448" name="Rounded Rectangle 44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00:46</a:t>
            </a:r>
          </a:p>
        </p:txBody>
      </p:sp>
      <p:sp>
        <p:nvSpPr>
          <p:cNvPr id="449" name="Rounded Rectangle 44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00:45</a:t>
            </a:r>
          </a:p>
        </p:txBody>
      </p:sp>
      <p:sp>
        <p:nvSpPr>
          <p:cNvPr id="450" name="Rounded Rectangle 44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00:44</a:t>
            </a:r>
          </a:p>
        </p:txBody>
      </p:sp>
      <p:sp>
        <p:nvSpPr>
          <p:cNvPr id="451" name="Rounded Rectangle 45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00:43</a:t>
            </a:r>
          </a:p>
        </p:txBody>
      </p:sp>
      <p:sp>
        <p:nvSpPr>
          <p:cNvPr id="452" name="Rounded Rectangle 45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00:42</a:t>
            </a:r>
          </a:p>
        </p:txBody>
      </p:sp>
      <p:sp>
        <p:nvSpPr>
          <p:cNvPr id="453" name="Rounded Rectangle 45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00:41</a:t>
            </a:r>
          </a:p>
        </p:txBody>
      </p:sp>
      <p:sp>
        <p:nvSpPr>
          <p:cNvPr id="454" name="Rounded Rectangle 45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00:40</a:t>
            </a:r>
          </a:p>
        </p:txBody>
      </p:sp>
      <p:sp>
        <p:nvSpPr>
          <p:cNvPr id="455" name="Rounded Rectangle 45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00:39</a:t>
            </a:r>
          </a:p>
        </p:txBody>
      </p:sp>
      <p:sp>
        <p:nvSpPr>
          <p:cNvPr id="456" name="Rounded Rectangle 45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00:38</a:t>
            </a:r>
          </a:p>
        </p:txBody>
      </p:sp>
      <p:sp>
        <p:nvSpPr>
          <p:cNvPr id="457" name="Rounded Rectangle 45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00:37</a:t>
            </a:r>
          </a:p>
        </p:txBody>
      </p:sp>
      <p:sp>
        <p:nvSpPr>
          <p:cNvPr id="458" name="Rounded Rectangle 45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00:36</a:t>
            </a:r>
          </a:p>
        </p:txBody>
      </p:sp>
      <p:sp>
        <p:nvSpPr>
          <p:cNvPr id="459" name="Rounded Rectangle 45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00:35</a:t>
            </a:r>
          </a:p>
        </p:txBody>
      </p:sp>
      <p:sp>
        <p:nvSpPr>
          <p:cNvPr id="460" name="Rounded Rectangle 45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00:34</a:t>
            </a:r>
          </a:p>
        </p:txBody>
      </p:sp>
      <p:sp>
        <p:nvSpPr>
          <p:cNvPr id="461" name="Rounded Rectangle 46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00:33</a:t>
            </a:r>
          </a:p>
        </p:txBody>
      </p:sp>
      <p:sp>
        <p:nvSpPr>
          <p:cNvPr id="462" name="Rounded Rectangle 46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00:32</a:t>
            </a:r>
          </a:p>
        </p:txBody>
      </p:sp>
      <p:sp>
        <p:nvSpPr>
          <p:cNvPr id="463" name="Rounded Rectangle 46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00:31</a:t>
            </a:r>
          </a:p>
        </p:txBody>
      </p:sp>
      <p:sp>
        <p:nvSpPr>
          <p:cNvPr id="464" name="Rounded Rectangle 46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00:30</a:t>
            </a:r>
          </a:p>
        </p:txBody>
      </p:sp>
      <p:sp>
        <p:nvSpPr>
          <p:cNvPr id="465" name="Rounded Rectangle 46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00:29</a:t>
            </a:r>
          </a:p>
        </p:txBody>
      </p:sp>
      <p:sp>
        <p:nvSpPr>
          <p:cNvPr id="466" name="Rounded Rectangle 46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00:28</a:t>
            </a:r>
          </a:p>
        </p:txBody>
      </p:sp>
      <p:sp>
        <p:nvSpPr>
          <p:cNvPr id="467" name="Rounded Rectangle 46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00:27</a:t>
            </a:r>
          </a:p>
        </p:txBody>
      </p:sp>
      <p:sp>
        <p:nvSpPr>
          <p:cNvPr id="468" name="Rounded Rectangle 46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00:26</a:t>
            </a:r>
          </a:p>
        </p:txBody>
      </p:sp>
      <p:sp>
        <p:nvSpPr>
          <p:cNvPr id="469" name="Rounded Rectangle 46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00:25</a:t>
            </a:r>
          </a:p>
        </p:txBody>
      </p:sp>
      <p:sp>
        <p:nvSpPr>
          <p:cNvPr id="470" name="Rounded Rectangle 46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00:24</a:t>
            </a:r>
          </a:p>
        </p:txBody>
      </p:sp>
      <p:sp>
        <p:nvSpPr>
          <p:cNvPr id="471" name="Rounded Rectangle 47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00:23</a:t>
            </a:r>
          </a:p>
        </p:txBody>
      </p:sp>
      <p:sp>
        <p:nvSpPr>
          <p:cNvPr id="472" name="Rounded Rectangle 47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00:22</a:t>
            </a:r>
          </a:p>
        </p:txBody>
      </p:sp>
      <p:sp>
        <p:nvSpPr>
          <p:cNvPr id="473" name="Rounded Rectangle 47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00:21</a:t>
            </a:r>
          </a:p>
        </p:txBody>
      </p:sp>
      <p:sp>
        <p:nvSpPr>
          <p:cNvPr id="474" name="Rounded Rectangle 47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00:20</a:t>
            </a:r>
          </a:p>
        </p:txBody>
      </p:sp>
      <p:sp>
        <p:nvSpPr>
          <p:cNvPr id="475" name="Rounded Rectangle 47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00:19</a:t>
            </a:r>
          </a:p>
        </p:txBody>
      </p:sp>
      <p:sp>
        <p:nvSpPr>
          <p:cNvPr id="476" name="Rounded Rectangle 47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00:18</a:t>
            </a:r>
          </a:p>
        </p:txBody>
      </p:sp>
      <p:sp>
        <p:nvSpPr>
          <p:cNvPr id="477" name="Rounded Rectangle 47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00:17</a:t>
            </a:r>
          </a:p>
        </p:txBody>
      </p:sp>
      <p:sp>
        <p:nvSpPr>
          <p:cNvPr id="478" name="Rounded Rectangle 47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00:16</a:t>
            </a:r>
          </a:p>
        </p:txBody>
      </p:sp>
      <p:sp>
        <p:nvSpPr>
          <p:cNvPr id="479" name="Rounded Rectangle 47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00:15</a:t>
            </a:r>
          </a:p>
        </p:txBody>
      </p:sp>
      <p:sp>
        <p:nvSpPr>
          <p:cNvPr id="480" name="Rounded Rectangle 47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00:14</a:t>
            </a:r>
          </a:p>
        </p:txBody>
      </p:sp>
      <p:sp>
        <p:nvSpPr>
          <p:cNvPr id="481" name="Rounded Rectangle 48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00:13</a:t>
            </a:r>
          </a:p>
        </p:txBody>
      </p:sp>
      <p:sp>
        <p:nvSpPr>
          <p:cNvPr id="482" name="Rounded Rectangle 48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00:12</a:t>
            </a:r>
          </a:p>
        </p:txBody>
      </p:sp>
      <p:sp>
        <p:nvSpPr>
          <p:cNvPr id="483" name="Rounded Rectangle 48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00:11</a:t>
            </a:r>
          </a:p>
        </p:txBody>
      </p:sp>
      <p:sp>
        <p:nvSpPr>
          <p:cNvPr id="484" name="Rounded Rectangle 48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00:10</a:t>
            </a:r>
          </a:p>
        </p:txBody>
      </p:sp>
      <p:sp>
        <p:nvSpPr>
          <p:cNvPr id="485" name="Rounded Rectangle 484"/>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00:09</a:t>
            </a:r>
          </a:p>
        </p:txBody>
      </p:sp>
      <p:sp>
        <p:nvSpPr>
          <p:cNvPr id="486" name="Rounded Rectangle 485"/>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00:08</a:t>
            </a:r>
          </a:p>
        </p:txBody>
      </p:sp>
      <p:sp>
        <p:nvSpPr>
          <p:cNvPr id="487" name="Rounded Rectangle 486"/>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00:07</a:t>
            </a:r>
          </a:p>
        </p:txBody>
      </p:sp>
      <p:sp>
        <p:nvSpPr>
          <p:cNvPr id="488" name="Rounded Rectangle 487"/>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00:06</a:t>
            </a:r>
          </a:p>
        </p:txBody>
      </p:sp>
      <p:sp>
        <p:nvSpPr>
          <p:cNvPr id="489" name="Rounded Rectangle 488"/>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00:05</a:t>
            </a:r>
          </a:p>
        </p:txBody>
      </p:sp>
      <p:sp>
        <p:nvSpPr>
          <p:cNvPr id="490" name="Rounded Rectangle 489"/>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00:04</a:t>
            </a:r>
          </a:p>
        </p:txBody>
      </p:sp>
      <p:sp>
        <p:nvSpPr>
          <p:cNvPr id="491" name="Rounded Rectangle 490"/>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00:03</a:t>
            </a:r>
          </a:p>
        </p:txBody>
      </p:sp>
      <p:sp>
        <p:nvSpPr>
          <p:cNvPr id="492" name="Rounded Rectangle 491"/>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00:02</a:t>
            </a:r>
          </a:p>
        </p:txBody>
      </p:sp>
      <p:sp>
        <p:nvSpPr>
          <p:cNvPr id="493" name="Rounded Rectangle 492"/>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00:01</a:t>
            </a:r>
          </a:p>
        </p:txBody>
      </p:sp>
      <p:sp>
        <p:nvSpPr>
          <p:cNvPr id="494" name="Rounded Rectangle 493"/>
          <p:cNvSpPr/>
          <p:nvPr/>
        </p:nvSpPr>
        <p:spPr>
          <a:xfrm>
            <a:off x="9913228" y="211540"/>
            <a:ext cx="17272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00:00</a:t>
            </a:r>
          </a:p>
        </p:txBody>
      </p:sp>
      <p:sp>
        <p:nvSpPr>
          <p:cNvPr id="495" name="Oval 494"/>
          <p:cNvSpPr/>
          <p:nvPr/>
        </p:nvSpPr>
        <p:spPr>
          <a:xfrm>
            <a:off x="10421228" y="821140"/>
            <a:ext cx="1016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TG</a:t>
            </a:r>
          </a:p>
        </p:txBody>
      </p:sp>
      <p:sp>
        <p:nvSpPr>
          <p:cNvPr id="4" name="TextBox 3"/>
          <p:cNvSpPr txBox="1"/>
          <p:nvPr/>
        </p:nvSpPr>
        <p:spPr>
          <a:xfrm>
            <a:off x="1611087" y="1292854"/>
            <a:ext cx="7730578" cy="584775"/>
          </a:xfrm>
          <a:prstGeom prst="rect">
            <a:avLst/>
          </a:prstGeom>
          <a:noFill/>
        </p:spPr>
        <p:txBody>
          <a:bodyPr wrap="none" rtlCol="0">
            <a:spAutoFit/>
          </a:bodyPr>
          <a:lstStyle/>
          <a:p>
            <a:r>
              <a:rPr lang="en-US" sz="3200">
                <a:latin typeface="Times New Roman" pitchFamily="18" charset="0"/>
                <a:cs typeface="Times New Roman" pitchFamily="18" charset="0"/>
              </a:rPr>
              <a:t>Nhóm 1,3: Tìm các ước nguyên tố của 23, 24 </a:t>
            </a:r>
          </a:p>
        </p:txBody>
      </p:sp>
      <p:sp>
        <p:nvSpPr>
          <p:cNvPr id="496" name="TextBox 495"/>
          <p:cNvSpPr txBox="1"/>
          <p:nvPr/>
        </p:nvSpPr>
        <p:spPr>
          <a:xfrm>
            <a:off x="1611087" y="2170968"/>
            <a:ext cx="7730578" cy="584775"/>
          </a:xfrm>
          <a:prstGeom prst="rect">
            <a:avLst/>
          </a:prstGeom>
          <a:noFill/>
        </p:spPr>
        <p:txBody>
          <a:bodyPr wrap="none" rtlCol="0">
            <a:spAutoFit/>
          </a:bodyPr>
          <a:lstStyle/>
          <a:p>
            <a:r>
              <a:rPr lang="en-US" sz="3200">
                <a:latin typeface="Times New Roman" pitchFamily="18" charset="0"/>
                <a:cs typeface="Times New Roman" pitchFamily="18" charset="0"/>
              </a:rPr>
              <a:t>Nhóm 2,4: Tìm các ước nguyên tố của 26, 27 </a:t>
            </a:r>
          </a:p>
        </p:txBody>
      </p:sp>
    </p:spTree>
    <p:extLst>
      <p:ext uri="{BB962C8B-B14F-4D97-AF65-F5344CB8AC3E}">
        <p14:creationId xmlns:p14="http://schemas.microsoft.com/office/powerpoint/2010/main" val="991728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495"/>
                    </p:tgtEl>
                  </p:cond>
                </p:stCondLst>
                <p:endSync evt="end" delay="0">
                  <p:rtn val="all"/>
                </p:endSync>
                <p:childTnLst>
                  <p:par>
                    <p:cTn id="3" fill="hold">
                      <p:stCondLst>
                        <p:cond delay="0"/>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495"/>
                                        </p:tgtEl>
                                      </p:cBhvr>
                                    </p:animEffect>
                                    <p:set>
                                      <p:cBhvr>
                                        <p:cTn id="7" dur="1" fill="hold">
                                          <p:stCondLst>
                                            <p:cond delay="499"/>
                                          </p:stCondLst>
                                        </p:cTn>
                                        <p:tgtEl>
                                          <p:spTgt spid="495"/>
                                        </p:tgtEl>
                                        <p:attrNameLst>
                                          <p:attrName>style.visibility</p:attrName>
                                        </p:attrNameLst>
                                      </p:cBhvr>
                                      <p:to>
                                        <p:strVal val="hidden"/>
                                      </p:to>
                                    </p:set>
                                  </p:childTnLst>
                                </p:cTn>
                              </p:par>
                            </p:childTnLst>
                          </p:cTn>
                        </p:par>
                        <p:par>
                          <p:cTn id="8" fill="hold">
                            <p:stCondLst>
                              <p:cond delay="500"/>
                            </p:stCondLst>
                            <p:childTnLst>
                              <p:par>
                                <p:cTn id="9" presetID="11" presetClass="entr" presetSubtype="0" fill="hold" grpId="0" nodeType="afterEffect">
                                  <p:stCondLst>
                                    <p:cond delay="0"/>
                                  </p:stCondLst>
                                  <p:childTnLst>
                                    <p:set>
                                      <p:cBhvr>
                                        <p:cTn id="10" dur="1000">
                                          <p:stCondLst>
                                            <p:cond delay="0"/>
                                          </p:stCondLst>
                                        </p:cTn>
                                        <p:tgtEl>
                                          <p:spTgt spid="194"/>
                                        </p:tgtEl>
                                        <p:attrNameLst>
                                          <p:attrName>style.visibility</p:attrName>
                                        </p:attrNameLst>
                                      </p:cBhvr>
                                      <p:to>
                                        <p:strVal val="visible"/>
                                      </p:to>
                                    </p:set>
                                  </p:childTnLst>
                                </p:cTn>
                              </p:par>
                            </p:childTnLst>
                          </p:cTn>
                        </p:par>
                        <p:par>
                          <p:cTn id="11" fill="hold">
                            <p:stCondLst>
                              <p:cond delay="1500"/>
                            </p:stCondLst>
                            <p:childTnLst>
                              <p:par>
                                <p:cTn id="12" presetID="11" presetClass="entr" presetSubtype="0" fill="hold" grpId="0" nodeType="afterEffect">
                                  <p:stCondLst>
                                    <p:cond delay="0"/>
                                  </p:stCondLst>
                                  <p:childTnLst>
                                    <p:set>
                                      <p:cBhvr>
                                        <p:cTn id="13" dur="1000">
                                          <p:stCondLst>
                                            <p:cond delay="0"/>
                                          </p:stCondLst>
                                        </p:cTn>
                                        <p:tgtEl>
                                          <p:spTgt spid="195"/>
                                        </p:tgtEl>
                                        <p:attrNameLst>
                                          <p:attrName>style.visibility</p:attrName>
                                        </p:attrNameLst>
                                      </p:cBhvr>
                                      <p:to>
                                        <p:strVal val="visible"/>
                                      </p:to>
                                    </p:set>
                                  </p:childTnLst>
                                </p:cTn>
                              </p:par>
                            </p:childTnLst>
                          </p:cTn>
                        </p:par>
                        <p:par>
                          <p:cTn id="14" fill="hold">
                            <p:stCondLst>
                              <p:cond delay="2500"/>
                            </p:stCondLst>
                            <p:childTnLst>
                              <p:par>
                                <p:cTn id="15" presetID="11" presetClass="entr" presetSubtype="0" fill="hold" grpId="0" nodeType="afterEffect">
                                  <p:stCondLst>
                                    <p:cond delay="0"/>
                                  </p:stCondLst>
                                  <p:childTnLst>
                                    <p:set>
                                      <p:cBhvr>
                                        <p:cTn id="16" dur="1000">
                                          <p:stCondLst>
                                            <p:cond delay="0"/>
                                          </p:stCondLst>
                                        </p:cTn>
                                        <p:tgtEl>
                                          <p:spTgt spid="196"/>
                                        </p:tgtEl>
                                        <p:attrNameLst>
                                          <p:attrName>style.visibility</p:attrName>
                                        </p:attrNameLst>
                                      </p:cBhvr>
                                      <p:to>
                                        <p:strVal val="visible"/>
                                      </p:to>
                                    </p:set>
                                  </p:childTnLst>
                                </p:cTn>
                              </p:par>
                            </p:childTnLst>
                          </p:cTn>
                        </p:par>
                        <p:par>
                          <p:cTn id="17" fill="hold">
                            <p:stCondLst>
                              <p:cond delay="3500"/>
                            </p:stCondLst>
                            <p:childTnLst>
                              <p:par>
                                <p:cTn id="18" presetID="11" presetClass="entr" presetSubtype="0" fill="hold" grpId="0" nodeType="afterEffect">
                                  <p:stCondLst>
                                    <p:cond delay="0"/>
                                  </p:stCondLst>
                                  <p:childTnLst>
                                    <p:set>
                                      <p:cBhvr>
                                        <p:cTn id="19" dur="1000">
                                          <p:stCondLst>
                                            <p:cond delay="0"/>
                                          </p:stCondLst>
                                        </p:cTn>
                                        <p:tgtEl>
                                          <p:spTgt spid="197"/>
                                        </p:tgtEl>
                                        <p:attrNameLst>
                                          <p:attrName>style.visibility</p:attrName>
                                        </p:attrNameLst>
                                      </p:cBhvr>
                                      <p:to>
                                        <p:strVal val="visible"/>
                                      </p:to>
                                    </p:set>
                                  </p:childTnLst>
                                </p:cTn>
                              </p:par>
                            </p:childTnLst>
                          </p:cTn>
                        </p:par>
                        <p:par>
                          <p:cTn id="20" fill="hold">
                            <p:stCondLst>
                              <p:cond delay="4500"/>
                            </p:stCondLst>
                            <p:childTnLst>
                              <p:par>
                                <p:cTn id="21" presetID="11" presetClass="entr" presetSubtype="0" fill="hold" grpId="0" nodeType="afterEffect">
                                  <p:stCondLst>
                                    <p:cond delay="0"/>
                                  </p:stCondLst>
                                  <p:childTnLst>
                                    <p:set>
                                      <p:cBhvr>
                                        <p:cTn id="22" dur="1000">
                                          <p:stCondLst>
                                            <p:cond delay="0"/>
                                          </p:stCondLst>
                                        </p:cTn>
                                        <p:tgtEl>
                                          <p:spTgt spid="198"/>
                                        </p:tgtEl>
                                        <p:attrNameLst>
                                          <p:attrName>style.visibility</p:attrName>
                                        </p:attrNameLst>
                                      </p:cBhvr>
                                      <p:to>
                                        <p:strVal val="visible"/>
                                      </p:to>
                                    </p:set>
                                  </p:childTnLst>
                                </p:cTn>
                              </p:par>
                            </p:childTnLst>
                          </p:cTn>
                        </p:par>
                        <p:par>
                          <p:cTn id="23" fill="hold">
                            <p:stCondLst>
                              <p:cond delay="5500"/>
                            </p:stCondLst>
                            <p:childTnLst>
                              <p:par>
                                <p:cTn id="24" presetID="11" presetClass="entr" presetSubtype="0" fill="hold" grpId="0" nodeType="afterEffect">
                                  <p:stCondLst>
                                    <p:cond delay="0"/>
                                  </p:stCondLst>
                                  <p:childTnLst>
                                    <p:set>
                                      <p:cBhvr>
                                        <p:cTn id="25" dur="1000">
                                          <p:stCondLst>
                                            <p:cond delay="0"/>
                                          </p:stCondLst>
                                        </p:cTn>
                                        <p:tgtEl>
                                          <p:spTgt spid="199"/>
                                        </p:tgtEl>
                                        <p:attrNameLst>
                                          <p:attrName>style.visibility</p:attrName>
                                        </p:attrNameLst>
                                      </p:cBhvr>
                                      <p:to>
                                        <p:strVal val="visible"/>
                                      </p:to>
                                    </p:set>
                                  </p:childTnLst>
                                </p:cTn>
                              </p:par>
                            </p:childTnLst>
                          </p:cTn>
                        </p:par>
                        <p:par>
                          <p:cTn id="26" fill="hold">
                            <p:stCondLst>
                              <p:cond delay="6500"/>
                            </p:stCondLst>
                            <p:childTnLst>
                              <p:par>
                                <p:cTn id="27" presetID="11" presetClass="entr" presetSubtype="0" fill="hold" grpId="0" nodeType="afterEffect">
                                  <p:stCondLst>
                                    <p:cond delay="0"/>
                                  </p:stCondLst>
                                  <p:childTnLst>
                                    <p:set>
                                      <p:cBhvr>
                                        <p:cTn id="28" dur="1000">
                                          <p:stCondLst>
                                            <p:cond delay="0"/>
                                          </p:stCondLst>
                                        </p:cTn>
                                        <p:tgtEl>
                                          <p:spTgt spid="200"/>
                                        </p:tgtEl>
                                        <p:attrNameLst>
                                          <p:attrName>style.visibility</p:attrName>
                                        </p:attrNameLst>
                                      </p:cBhvr>
                                      <p:to>
                                        <p:strVal val="visible"/>
                                      </p:to>
                                    </p:set>
                                  </p:childTnLst>
                                </p:cTn>
                              </p:par>
                            </p:childTnLst>
                          </p:cTn>
                        </p:par>
                        <p:par>
                          <p:cTn id="29" fill="hold">
                            <p:stCondLst>
                              <p:cond delay="7500"/>
                            </p:stCondLst>
                            <p:childTnLst>
                              <p:par>
                                <p:cTn id="30" presetID="11" presetClass="entr" presetSubtype="0" fill="hold" grpId="0" nodeType="afterEffect">
                                  <p:stCondLst>
                                    <p:cond delay="0"/>
                                  </p:stCondLst>
                                  <p:childTnLst>
                                    <p:set>
                                      <p:cBhvr>
                                        <p:cTn id="31" dur="1000">
                                          <p:stCondLst>
                                            <p:cond delay="0"/>
                                          </p:stCondLst>
                                        </p:cTn>
                                        <p:tgtEl>
                                          <p:spTgt spid="201"/>
                                        </p:tgtEl>
                                        <p:attrNameLst>
                                          <p:attrName>style.visibility</p:attrName>
                                        </p:attrNameLst>
                                      </p:cBhvr>
                                      <p:to>
                                        <p:strVal val="visible"/>
                                      </p:to>
                                    </p:set>
                                  </p:childTnLst>
                                </p:cTn>
                              </p:par>
                            </p:childTnLst>
                          </p:cTn>
                        </p:par>
                        <p:par>
                          <p:cTn id="32" fill="hold">
                            <p:stCondLst>
                              <p:cond delay="8500"/>
                            </p:stCondLst>
                            <p:childTnLst>
                              <p:par>
                                <p:cTn id="33" presetID="11" presetClass="entr" presetSubtype="0" fill="hold" grpId="0" nodeType="afterEffect">
                                  <p:stCondLst>
                                    <p:cond delay="0"/>
                                  </p:stCondLst>
                                  <p:childTnLst>
                                    <p:set>
                                      <p:cBhvr>
                                        <p:cTn id="34" dur="1000">
                                          <p:stCondLst>
                                            <p:cond delay="0"/>
                                          </p:stCondLst>
                                        </p:cTn>
                                        <p:tgtEl>
                                          <p:spTgt spid="202"/>
                                        </p:tgtEl>
                                        <p:attrNameLst>
                                          <p:attrName>style.visibility</p:attrName>
                                        </p:attrNameLst>
                                      </p:cBhvr>
                                      <p:to>
                                        <p:strVal val="visible"/>
                                      </p:to>
                                    </p:set>
                                  </p:childTnLst>
                                </p:cTn>
                              </p:par>
                            </p:childTnLst>
                          </p:cTn>
                        </p:par>
                        <p:par>
                          <p:cTn id="35" fill="hold">
                            <p:stCondLst>
                              <p:cond delay="9500"/>
                            </p:stCondLst>
                            <p:childTnLst>
                              <p:par>
                                <p:cTn id="36" presetID="11" presetClass="entr" presetSubtype="0" fill="hold" grpId="0" nodeType="afterEffect">
                                  <p:stCondLst>
                                    <p:cond delay="0"/>
                                  </p:stCondLst>
                                  <p:childTnLst>
                                    <p:set>
                                      <p:cBhvr>
                                        <p:cTn id="37" dur="1000">
                                          <p:stCondLst>
                                            <p:cond delay="0"/>
                                          </p:stCondLst>
                                        </p:cTn>
                                        <p:tgtEl>
                                          <p:spTgt spid="203"/>
                                        </p:tgtEl>
                                        <p:attrNameLst>
                                          <p:attrName>style.visibility</p:attrName>
                                        </p:attrNameLst>
                                      </p:cBhvr>
                                      <p:to>
                                        <p:strVal val="visible"/>
                                      </p:to>
                                    </p:set>
                                  </p:childTnLst>
                                </p:cTn>
                              </p:par>
                            </p:childTnLst>
                          </p:cTn>
                        </p:par>
                        <p:par>
                          <p:cTn id="38" fill="hold">
                            <p:stCondLst>
                              <p:cond delay="10500"/>
                            </p:stCondLst>
                            <p:childTnLst>
                              <p:par>
                                <p:cTn id="39" presetID="11" presetClass="entr" presetSubtype="0" fill="hold" grpId="0" nodeType="afterEffect">
                                  <p:stCondLst>
                                    <p:cond delay="0"/>
                                  </p:stCondLst>
                                  <p:childTnLst>
                                    <p:set>
                                      <p:cBhvr>
                                        <p:cTn id="40" dur="1000">
                                          <p:stCondLst>
                                            <p:cond delay="0"/>
                                          </p:stCondLst>
                                        </p:cTn>
                                        <p:tgtEl>
                                          <p:spTgt spid="204"/>
                                        </p:tgtEl>
                                        <p:attrNameLst>
                                          <p:attrName>style.visibility</p:attrName>
                                        </p:attrNameLst>
                                      </p:cBhvr>
                                      <p:to>
                                        <p:strVal val="visible"/>
                                      </p:to>
                                    </p:set>
                                  </p:childTnLst>
                                </p:cTn>
                              </p:par>
                            </p:childTnLst>
                          </p:cTn>
                        </p:par>
                        <p:par>
                          <p:cTn id="41" fill="hold">
                            <p:stCondLst>
                              <p:cond delay="11500"/>
                            </p:stCondLst>
                            <p:childTnLst>
                              <p:par>
                                <p:cTn id="42" presetID="11" presetClass="entr" presetSubtype="0" fill="hold" grpId="0" nodeType="afterEffect">
                                  <p:stCondLst>
                                    <p:cond delay="0"/>
                                  </p:stCondLst>
                                  <p:childTnLst>
                                    <p:set>
                                      <p:cBhvr>
                                        <p:cTn id="43" dur="1000">
                                          <p:stCondLst>
                                            <p:cond delay="0"/>
                                          </p:stCondLst>
                                        </p:cTn>
                                        <p:tgtEl>
                                          <p:spTgt spid="205"/>
                                        </p:tgtEl>
                                        <p:attrNameLst>
                                          <p:attrName>style.visibility</p:attrName>
                                        </p:attrNameLst>
                                      </p:cBhvr>
                                      <p:to>
                                        <p:strVal val="visible"/>
                                      </p:to>
                                    </p:set>
                                  </p:childTnLst>
                                </p:cTn>
                              </p:par>
                            </p:childTnLst>
                          </p:cTn>
                        </p:par>
                        <p:par>
                          <p:cTn id="44" fill="hold">
                            <p:stCondLst>
                              <p:cond delay="12500"/>
                            </p:stCondLst>
                            <p:childTnLst>
                              <p:par>
                                <p:cTn id="45" presetID="11" presetClass="entr" presetSubtype="0" fill="hold" grpId="0" nodeType="afterEffect">
                                  <p:stCondLst>
                                    <p:cond delay="0"/>
                                  </p:stCondLst>
                                  <p:childTnLst>
                                    <p:set>
                                      <p:cBhvr>
                                        <p:cTn id="46" dur="1000">
                                          <p:stCondLst>
                                            <p:cond delay="0"/>
                                          </p:stCondLst>
                                        </p:cTn>
                                        <p:tgtEl>
                                          <p:spTgt spid="206"/>
                                        </p:tgtEl>
                                        <p:attrNameLst>
                                          <p:attrName>style.visibility</p:attrName>
                                        </p:attrNameLst>
                                      </p:cBhvr>
                                      <p:to>
                                        <p:strVal val="visible"/>
                                      </p:to>
                                    </p:set>
                                  </p:childTnLst>
                                </p:cTn>
                              </p:par>
                            </p:childTnLst>
                          </p:cTn>
                        </p:par>
                        <p:par>
                          <p:cTn id="47" fill="hold">
                            <p:stCondLst>
                              <p:cond delay="13500"/>
                            </p:stCondLst>
                            <p:childTnLst>
                              <p:par>
                                <p:cTn id="48" presetID="11" presetClass="entr" presetSubtype="0" fill="hold" grpId="0" nodeType="afterEffect">
                                  <p:stCondLst>
                                    <p:cond delay="0"/>
                                  </p:stCondLst>
                                  <p:childTnLst>
                                    <p:set>
                                      <p:cBhvr>
                                        <p:cTn id="49" dur="1000">
                                          <p:stCondLst>
                                            <p:cond delay="0"/>
                                          </p:stCondLst>
                                        </p:cTn>
                                        <p:tgtEl>
                                          <p:spTgt spid="207"/>
                                        </p:tgtEl>
                                        <p:attrNameLst>
                                          <p:attrName>style.visibility</p:attrName>
                                        </p:attrNameLst>
                                      </p:cBhvr>
                                      <p:to>
                                        <p:strVal val="visible"/>
                                      </p:to>
                                    </p:set>
                                  </p:childTnLst>
                                </p:cTn>
                              </p:par>
                            </p:childTnLst>
                          </p:cTn>
                        </p:par>
                        <p:par>
                          <p:cTn id="50" fill="hold">
                            <p:stCondLst>
                              <p:cond delay="14500"/>
                            </p:stCondLst>
                            <p:childTnLst>
                              <p:par>
                                <p:cTn id="51" presetID="11" presetClass="entr" presetSubtype="0" fill="hold" grpId="0" nodeType="afterEffect">
                                  <p:stCondLst>
                                    <p:cond delay="0"/>
                                  </p:stCondLst>
                                  <p:childTnLst>
                                    <p:set>
                                      <p:cBhvr>
                                        <p:cTn id="52" dur="1000">
                                          <p:stCondLst>
                                            <p:cond delay="0"/>
                                          </p:stCondLst>
                                        </p:cTn>
                                        <p:tgtEl>
                                          <p:spTgt spid="208"/>
                                        </p:tgtEl>
                                        <p:attrNameLst>
                                          <p:attrName>style.visibility</p:attrName>
                                        </p:attrNameLst>
                                      </p:cBhvr>
                                      <p:to>
                                        <p:strVal val="visible"/>
                                      </p:to>
                                    </p:set>
                                  </p:childTnLst>
                                </p:cTn>
                              </p:par>
                            </p:childTnLst>
                          </p:cTn>
                        </p:par>
                        <p:par>
                          <p:cTn id="53" fill="hold">
                            <p:stCondLst>
                              <p:cond delay="15500"/>
                            </p:stCondLst>
                            <p:childTnLst>
                              <p:par>
                                <p:cTn id="54" presetID="11" presetClass="entr" presetSubtype="0" fill="hold" grpId="0" nodeType="afterEffect">
                                  <p:stCondLst>
                                    <p:cond delay="0"/>
                                  </p:stCondLst>
                                  <p:childTnLst>
                                    <p:set>
                                      <p:cBhvr>
                                        <p:cTn id="55" dur="1000">
                                          <p:stCondLst>
                                            <p:cond delay="0"/>
                                          </p:stCondLst>
                                        </p:cTn>
                                        <p:tgtEl>
                                          <p:spTgt spid="209"/>
                                        </p:tgtEl>
                                        <p:attrNameLst>
                                          <p:attrName>style.visibility</p:attrName>
                                        </p:attrNameLst>
                                      </p:cBhvr>
                                      <p:to>
                                        <p:strVal val="visible"/>
                                      </p:to>
                                    </p:set>
                                  </p:childTnLst>
                                </p:cTn>
                              </p:par>
                            </p:childTnLst>
                          </p:cTn>
                        </p:par>
                        <p:par>
                          <p:cTn id="56" fill="hold">
                            <p:stCondLst>
                              <p:cond delay="16500"/>
                            </p:stCondLst>
                            <p:childTnLst>
                              <p:par>
                                <p:cTn id="57" presetID="11" presetClass="entr" presetSubtype="0" fill="hold" grpId="0" nodeType="afterEffect">
                                  <p:stCondLst>
                                    <p:cond delay="0"/>
                                  </p:stCondLst>
                                  <p:childTnLst>
                                    <p:set>
                                      <p:cBhvr>
                                        <p:cTn id="58" dur="1000">
                                          <p:stCondLst>
                                            <p:cond delay="0"/>
                                          </p:stCondLst>
                                        </p:cTn>
                                        <p:tgtEl>
                                          <p:spTgt spid="210"/>
                                        </p:tgtEl>
                                        <p:attrNameLst>
                                          <p:attrName>style.visibility</p:attrName>
                                        </p:attrNameLst>
                                      </p:cBhvr>
                                      <p:to>
                                        <p:strVal val="visible"/>
                                      </p:to>
                                    </p:set>
                                  </p:childTnLst>
                                </p:cTn>
                              </p:par>
                            </p:childTnLst>
                          </p:cTn>
                        </p:par>
                        <p:par>
                          <p:cTn id="59" fill="hold">
                            <p:stCondLst>
                              <p:cond delay="17500"/>
                            </p:stCondLst>
                            <p:childTnLst>
                              <p:par>
                                <p:cTn id="60" presetID="11" presetClass="entr" presetSubtype="0" fill="hold" grpId="0" nodeType="afterEffect">
                                  <p:stCondLst>
                                    <p:cond delay="0"/>
                                  </p:stCondLst>
                                  <p:childTnLst>
                                    <p:set>
                                      <p:cBhvr>
                                        <p:cTn id="61" dur="1000">
                                          <p:stCondLst>
                                            <p:cond delay="0"/>
                                          </p:stCondLst>
                                        </p:cTn>
                                        <p:tgtEl>
                                          <p:spTgt spid="211"/>
                                        </p:tgtEl>
                                        <p:attrNameLst>
                                          <p:attrName>style.visibility</p:attrName>
                                        </p:attrNameLst>
                                      </p:cBhvr>
                                      <p:to>
                                        <p:strVal val="visible"/>
                                      </p:to>
                                    </p:set>
                                  </p:childTnLst>
                                </p:cTn>
                              </p:par>
                            </p:childTnLst>
                          </p:cTn>
                        </p:par>
                        <p:par>
                          <p:cTn id="62" fill="hold">
                            <p:stCondLst>
                              <p:cond delay="18500"/>
                            </p:stCondLst>
                            <p:childTnLst>
                              <p:par>
                                <p:cTn id="63" presetID="11" presetClass="entr" presetSubtype="0" fill="hold" grpId="0" nodeType="afterEffect">
                                  <p:stCondLst>
                                    <p:cond delay="0"/>
                                  </p:stCondLst>
                                  <p:childTnLst>
                                    <p:set>
                                      <p:cBhvr>
                                        <p:cTn id="64" dur="1000">
                                          <p:stCondLst>
                                            <p:cond delay="0"/>
                                          </p:stCondLst>
                                        </p:cTn>
                                        <p:tgtEl>
                                          <p:spTgt spid="212"/>
                                        </p:tgtEl>
                                        <p:attrNameLst>
                                          <p:attrName>style.visibility</p:attrName>
                                        </p:attrNameLst>
                                      </p:cBhvr>
                                      <p:to>
                                        <p:strVal val="visible"/>
                                      </p:to>
                                    </p:set>
                                  </p:childTnLst>
                                </p:cTn>
                              </p:par>
                            </p:childTnLst>
                          </p:cTn>
                        </p:par>
                        <p:par>
                          <p:cTn id="65" fill="hold">
                            <p:stCondLst>
                              <p:cond delay="19500"/>
                            </p:stCondLst>
                            <p:childTnLst>
                              <p:par>
                                <p:cTn id="66" presetID="11" presetClass="entr" presetSubtype="0" fill="hold" grpId="0" nodeType="afterEffect">
                                  <p:stCondLst>
                                    <p:cond delay="0"/>
                                  </p:stCondLst>
                                  <p:childTnLst>
                                    <p:set>
                                      <p:cBhvr>
                                        <p:cTn id="67" dur="1000">
                                          <p:stCondLst>
                                            <p:cond delay="0"/>
                                          </p:stCondLst>
                                        </p:cTn>
                                        <p:tgtEl>
                                          <p:spTgt spid="213"/>
                                        </p:tgtEl>
                                        <p:attrNameLst>
                                          <p:attrName>style.visibility</p:attrName>
                                        </p:attrNameLst>
                                      </p:cBhvr>
                                      <p:to>
                                        <p:strVal val="visible"/>
                                      </p:to>
                                    </p:set>
                                  </p:childTnLst>
                                </p:cTn>
                              </p:par>
                            </p:childTnLst>
                          </p:cTn>
                        </p:par>
                        <p:par>
                          <p:cTn id="68" fill="hold">
                            <p:stCondLst>
                              <p:cond delay="20500"/>
                            </p:stCondLst>
                            <p:childTnLst>
                              <p:par>
                                <p:cTn id="69" presetID="11" presetClass="entr" presetSubtype="0" fill="hold" grpId="0" nodeType="afterEffect">
                                  <p:stCondLst>
                                    <p:cond delay="0"/>
                                  </p:stCondLst>
                                  <p:childTnLst>
                                    <p:set>
                                      <p:cBhvr>
                                        <p:cTn id="70" dur="1000">
                                          <p:stCondLst>
                                            <p:cond delay="0"/>
                                          </p:stCondLst>
                                        </p:cTn>
                                        <p:tgtEl>
                                          <p:spTgt spid="214"/>
                                        </p:tgtEl>
                                        <p:attrNameLst>
                                          <p:attrName>style.visibility</p:attrName>
                                        </p:attrNameLst>
                                      </p:cBhvr>
                                      <p:to>
                                        <p:strVal val="visible"/>
                                      </p:to>
                                    </p:set>
                                  </p:childTnLst>
                                </p:cTn>
                              </p:par>
                            </p:childTnLst>
                          </p:cTn>
                        </p:par>
                        <p:par>
                          <p:cTn id="71" fill="hold">
                            <p:stCondLst>
                              <p:cond delay="21500"/>
                            </p:stCondLst>
                            <p:childTnLst>
                              <p:par>
                                <p:cTn id="72" presetID="11" presetClass="entr" presetSubtype="0" fill="hold" grpId="0" nodeType="afterEffect">
                                  <p:stCondLst>
                                    <p:cond delay="0"/>
                                  </p:stCondLst>
                                  <p:childTnLst>
                                    <p:set>
                                      <p:cBhvr>
                                        <p:cTn id="73" dur="1000">
                                          <p:stCondLst>
                                            <p:cond delay="0"/>
                                          </p:stCondLst>
                                        </p:cTn>
                                        <p:tgtEl>
                                          <p:spTgt spid="215"/>
                                        </p:tgtEl>
                                        <p:attrNameLst>
                                          <p:attrName>style.visibility</p:attrName>
                                        </p:attrNameLst>
                                      </p:cBhvr>
                                      <p:to>
                                        <p:strVal val="visible"/>
                                      </p:to>
                                    </p:set>
                                  </p:childTnLst>
                                </p:cTn>
                              </p:par>
                            </p:childTnLst>
                          </p:cTn>
                        </p:par>
                        <p:par>
                          <p:cTn id="74" fill="hold">
                            <p:stCondLst>
                              <p:cond delay="22500"/>
                            </p:stCondLst>
                            <p:childTnLst>
                              <p:par>
                                <p:cTn id="75" presetID="11" presetClass="entr" presetSubtype="0" fill="hold" grpId="0" nodeType="afterEffect">
                                  <p:stCondLst>
                                    <p:cond delay="0"/>
                                  </p:stCondLst>
                                  <p:childTnLst>
                                    <p:set>
                                      <p:cBhvr>
                                        <p:cTn id="76" dur="1000">
                                          <p:stCondLst>
                                            <p:cond delay="0"/>
                                          </p:stCondLst>
                                        </p:cTn>
                                        <p:tgtEl>
                                          <p:spTgt spid="216"/>
                                        </p:tgtEl>
                                        <p:attrNameLst>
                                          <p:attrName>style.visibility</p:attrName>
                                        </p:attrNameLst>
                                      </p:cBhvr>
                                      <p:to>
                                        <p:strVal val="visible"/>
                                      </p:to>
                                    </p:set>
                                  </p:childTnLst>
                                </p:cTn>
                              </p:par>
                            </p:childTnLst>
                          </p:cTn>
                        </p:par>
                        <p:par>
                          <p:cTn id="77" fill="hold">
                            <p:stCondLst>
                              <p:cond delay="23500"/>
                            </p:stCondLst>
                            <p:childTnLst>
                              <p:par>
                                <p:cTn id="78" presetID="11" presetClass="entr" presetSubtype="0" fill="hold" grpId="0" nodeType="afterEffect">
                                  <p:stCondLst>
                                    <p:cond delay="0"/>
                                  </p:stCondLst>
                                  <p:childTnLst>
                                    <p:set>
                                      <p:cBhvr>
                                        <p:cTn id="79" dur="1000">
                                          <p:stCondLst>
                                            <p:cond delay="0"/>
                                          </p:stCondLst>
                                        </p:cTn>
                                        <p:tgtEl>
                                          <p:spTgt spid="217"/>
                                        </p:tgtEl>
                                        <p:attrNameLst>
                                          <p:attrName>style.visibility</p:attrName>
                                        </p:attrNameLst>
                                      </p:cBhvr>
                                      <p:to>
                                        <p:strVal val="visible"/>
                                      </p:to>
                                    </p:set>
                                  </p:childTnLst>
                                </p:cTn>
                              </p:par>
                            </p:childTnLst>
                          </p:cTn>
                        </p:par>
                        <p:par>
                          <p:cTn id="80" fill="hold">
                            <p:stCondLst>
                              <p:cond delay="24500"/>
                            </p:stCondLst>
                            <p:childTnLst>
                              <p:par>
                                <p:cTn id="81" presetID="11" presetClass="entr" presetSubtype="0" fill="hold" grpId="0" nodeType="afterEffect">
                                  <p:stCondLst>
                                    <p:cond delay="0"/>
                                  </p:stCondLst>
                                  <p:childTnLst>
                                    <p:set>
                                      <p:cBhvr>
                                        <p:cTn id="82" dur="1000">
                                          <p:stCondLst>
                                            <p:cond delay="0"/>
                                          </p:stCondLst>
                                        </p:cTn>
                                        <p:tgtEl>
                                          <p:spTgt spid="218"/>
                                        </p:tgtEl>
                                        <p:attrNameLst>
                                          <p:attrName>style.visibility</p:attrName>
                                        </p:attrNameLst>
                                      </p:cBhvr>
                                      <p:to>
                                        <p:strVal val="visible"/>
                                      </p:to>
                                    </p:set>
                                  </p:childTnLst>
                                </p:cTn>
                              </p:par>
                            </p:childTnLst>
                          </p:cTn>
                        </p:par>
                        <p:par>
                          <p:cTn id="83" fill="hold">
                            <p:stCondLst>
                              <p:cond delay="25500"/>
                            </p:stCondLst>
                            <p:childTnLst>
                              <p:par>
                                <p:cTn id="84" presetID="11" presetClass="entr" presetSubtype="0" fill="hold" grpId="0" nodeType="afterEffect">
                                  <p:stCondLst>
                                    <p:cond delay="0"/>
                                  </p:stCondLst>
                                  <p:childTnLst>
                                    <p:set>
                                      <p:cBhvr>
                                        <p:cTn id="85" dur="1000">
                                          <p:stCondLst>
                                            <p:cond delay="0"/>
                                          </p:stCondLst>
                                        </p:cTn>
                                        <p:tgtEl>
                                          <p:spTgt spid="219"/>
                                        </p:tgtEl>
                                        <p:attrNameLst>
                                          <p:attrName>style.visibility</p:attrName>
                                        </p:attrNameLst>
                                      </p:cBhvr>
                                      <p:to>
                                        <p:strVal val="visible"/>
                                      </p:to>
                                    </p:set>
                                  </p:childTnLst>
                                </p:cTn>
                              </p:par>
                            </p:childTnLst>
                          </p:cTn>
                        </p:par>
                        <p:par>
                          <p:cTn id="86" fill="hold">
                            <p:stCondLst>
                              <p:cond delay="26500"/>
                            </p:stCondLst>
                            <p:childTnLst>
                              <p:par>
                                <p:cTn id="87" presetID="11" presetClass="entr" presetSubtype="0" fill="hold" grpId="0" nodeType="afterEffect">
                                  <p:stCondLst>
                                    <p:cond delay="0"/>
                                  </p:stCondLst>
                                  <p:childTnLst>
                                    <p:set>
                                      <p:cBhvr>
                                        <p:cTn id="88" dur="1000">
                                          <p:stCondLst>
                                            <p:cond delay="0"/>
                                          </p:stCondLst>
                                        </p:cTn>
                                        <p:tgtEl>
                                          <p:spTgt spid="220"/>
                                        </p:tgtEl>
                                        <p:attrNameLst>
                                          <p:attrName>style.visibility</p:attrName>
                                        </p:attrNameLst>
                                      </p:cBhvr>
                                      <p:to>
                                        <p:strVal val="visible"/>
                                      </p:to>
                                    </p:set>
                                  </p:childTnLst>
                                </p:cTn>
                              </p:par>
                            </p:childTnLst>
                          </p:cTn>
                        </p:par>
                        <p:par>
                          <p:cTn id="89" fill="hold">
                            <p:stCondLst>
                              <p:cond delay="27500"/>
                            </p:stCondLst>
                            <p:childTnLst>
                              <p:par>
                                <p:cTn id="90" presetID="11" presetClass="entr" presetSubtype="0" fill="hold" grpId="0" nodeType="afterEffect">
                                  <p:stCondLst>
                                    <p:cond delay="0"/>
                                  </p:stCondLst>
                                  <p:childTnLst>
                                    <p:set>
                                      <p:cBhvr>
                                        <p:cTn id="91" dur="1000">
                                          <p:stCondLst>
                                            <p:cond delay="0"/>
                                          </p:stCondLst>
                                        </p:cTn>
                                        <p:tgtEl>
                                          <p:spTgt spid="221"/>
                                        </p:tgtEl>
                                        <p:attrNameLst>
                                          <p:attrName>style.visibility</p:attrName>
                                        </p:attrNameLst>
                                      </p:cBhvr>
                                      <p:to>
                                        <p:strVal val="visible"/>
                                      </p:to>
                                    </p:set>
                                  </p:childTnLst>
                                </p:cTn>
                              </p:par>
                            </p:childTnLst>
                          </p:cTn>
                        </p:par>
                        <p:par>
                          <p:cTn id="92" fill="hold">
                            <p:stCondLst>
                              <p:cond delay="28500"/>
                            </p:stCondLst>
                            <p:childTnLst>
                              <p:par>
                                <p:cTn id="93" presetID="11" presetClass="entr" presetSubtype="0" fill="hold" grpId="0" nodeType="afterEffect">
                                  <p:stCondLst>
                                    <p:cond delay="0"/>
                                  </p:stCondLst>
                                  <p:childTnLst>
                                    <p:set>
                                      <p:cBhvr>
                                        <p:cTn id="94" dur="1000">
                                          <p:stCondLst>
                                            <p:cond delay="0"/>
                                          </p:stCondLst>
                                        </p:cTn>
                                        <p:tgtEl>
                                          <p:spTgt spid="222"/>
                                        </p:tgtEl>
                                        <p:attrNameLst>
                                          <p:attrName>style.visibility</p:attrName>
                                        </p:attrNameLst>
                                      </p:cBhvr>
                                      <p:to>
                                        <p:strVal val="visible"/>
                                      </p:to>
                                    </p:set>
                                  </p:childTnLst>
                                </p:cTn>
                              </p:par>
                            </p:childTnLst>
                          </p:cTn>
                        </p:par>
                        <p:par>
                          <p:cTn id="95" fill="hold">
                            <p:stCondLst>
                              <p:cond delay="29500"/>
                            </p:stCondLst>
                            <p:childTnLst>
                              <p:par>
                                <p:cTn id="96" presetID="11" presetClass="entr" presetSubtype="0" fill="hold" grpId="0" nodeType="afterEffect">
                                  <p:stCondLst>
                                    <p:cond delay="0"/>
                                  </p:stCondLst>
                                  <p:childTnLst>
                                    <p:set>
                                      <p:cBhvr>
                                        <p:cTn id="97" dur="1000">
                                          <p:stCondLst>
                                            <p:cond delay="0"/>
                                          </p:stCondLst>
                                        </p:cTn>
                                        <p:tgtEl>
                                          <p:spTgt spid="223"/>
                                        </p:tgtEl>
                                        <p:attrNameLst>
                                          <p:attrName>style.visibility</p:attrName>
                                        </p:attrNameLst>
                                      </p:cBhvr>
                                      <p:to>
                                        <p:strVal val="visible"/>
                                      </p:to>
                                    </p:set>
                                  </p:childTnLst>
                                </p:cTn>
                              </p:par>
                            </p:childTnLst>
                          </p:cTn>
                        </p:par>
                        <p:par>
                          <p:cTn id="98" fill="hold">
                            <p:stCondLst>
                              <p:cond delay="30500"/>
                            </p:stCondLst>
                            <p:childTnLst>
                              <p:par>
                                <p:cTn id="99" presetID="11" presetClass="entr" presetSubtype="0" fill="hold" grpId="0" nodeType="afterEffect">
                                  <p:stCondLst>
                                    <p:cond delay="0"/>
                                  </p:stCondLst>
                                  <p:childTnLst>
                                    <p:set>
                                      <p:cBhvr>
                                        <p:cTn id="100" dur="1000">
                                          <p:stCondLst>
                                            <p:cond delay="0"/>
                                          </p:stCondLst>
                                        </p:cTn>
                                        <p:tgtEl>
                                          <p:spTgt spid="224"/>
                                        </p:tgtEl>
                                        <p:attrNameLst>
                                          <p:attrName>style.visibility</p:attrName>
                                        </p:attrNameLst>
                                      </p:cBhvr>
                                      <p:to>
                                        <p:strVal val="visible"/>
                                      </p:to>
                                    </p:set>
                                  </p:childTnLst>
                                </p:cTn>
                              </p:par>
                            </p:childTnLst>
                          </p:cTn>
                        </p:par>
                        <p:par>
                          <p:cTn id="101" fill="hold">
                            <p:stCondLst>
                              <p:cond delay="31500"/>
                            </p:stCondLst>
                            <p:childTnLst>
                              <p:par>
                                <p:cTn id="102" presetID="11" presetClass="entr" presetSubtype="0" fill="hold" grpId="0" nodeType="afterEffect">
                                  <p:stCondLst>
                                    <p:cond delay="0"/>
                                  </p:stCondLst>
                                  <p:childTnLst>
                                    <p:set>
                                      <p:cBhvr>
                                        <p:cTn id="103" dur="1000">
                                          <p:stCondLst>
                                            <p:cond delay="0"/>
                                          </p:stCondLst>
                                        </p:cTn>
                                        <p:tgtEl>
                                          <p:spTgt spid="225"/>
                                        </p:tgtEl>
                                        <p:attrNameLst>
                                          <p:attrName>style.visibility</p:attrName>
                                        </p:attrNameLst>
                                      </p:cBhvr>
                                      <p:to>
                                        <p:strVal val="visible"/>
                                      </p:to>
                                    </p:set>
                                  </p:childTnLst>
                                </p:cTn>
                              </p:par>
                            </p:childTnLst>
                          </p:cTn>
                        </p:par>
                        <p:par>
                          <p:cTn id="104" fill="hold">
                            <p:stCondLst>
                              <p:cond delay="32500"/>
                            </p:stCondLst>
                            <p:childTnLst>
                              <p:par>
                                <p:cTn id="105" presetID="11" presetClass="entr" presetSubtype="0" fill="hold" grpId="0" nodeType="afterEffect">
                                  <p:stCondLst>
                                    <p:cond delay="0"/>
                                  </p:stCondLst>
                                  <p:childTnLst>
                                    <p:set>
                                      <p:cBhvr>
                                        <p:cTn id="106" dur="1000">
                                          <p:stCondLst>
                                            <p:cond delay="0"/>
                                          </p:stCondLst>
                                        </p:cTn>
                                        <p:tgtEl>
                                          <p:spTgt spid="226"/>
                                        </p:tgtEl>
                                        <p:attrNameLst>
                                          <p:attrName>style.visibility</p:attrName>
                                        </p:attrNameLst>
                                      </p:cBhvr>
                                      <p:to>
                                        <p:strVal val="visible"/>
                                      </p:to>
                                    </p:set>
                                  </p:childTnLst>
                                </p:cTn>
                              </p:par>
                            </p:childTnLst>
                          </p:cTn>
                        </p:par>
                        <p:par>
                          <p:cTn id="107" fill="hold">
                            <p:stCondLst>
                              <p:cond delay="33500"/>
                            </p:stCondLst>
                            <p:childTnLst>
                              <p:par>
                                <p:cTn id="108" presetID="11" presetClass="entr" presetSubtype="0" fill="hold" grpId="0" nodeType="afterEffect">
                                  <p:stCondLst>
                                    <p:cond delay="0"/>
                                  </p:stCondLst>
                                  <p:childTnLst>
                                    <p:set>
                                      <p:cBhvr>
                                        <p:cTn id="109" dur="1000">
                                          <p:stCondLst>
                                            <p:cond delay="0"/>
                                          </p:stCondLst>
                                        </p:cTn>
                                        <p:tgtEl>
                                          <p:spTgt spid="227"/>
                                        </p:tgtEl>
                                        <p:attrNameLst>
                                          <p:attrName>style.visibility</p:attrName>
                                        </p:attrNameLst>
                                      </p:cBhvr>
                                      <p:to>
                                        <p:strVal val="visible"/>
                                      </p:to>
                                    </p:set>
                                  </p:childTnLst>
                                </p:cTn>
                              </p:par>
                            </p:childTnLst>
                          </p:cTn>
                        </p:par>
                        <p:par>
                          <p:cTn id="110" fill="hold">
                            <p:stCondLst>
                              <p:cond delay="34500"/>
                            </p:stCondLst>
                            <p:childTnLst>
                              <p:par>
                                <p:cTn id="111" presetID="11" presetClass="entr" presetSubtype="0" fill="hold" grpId="0" nodeType="afterEffect">
                                  <p:stCondLst>
                                    <p:cond delay="0"/>
                                  </p:stCondLst>
                                  <p:childTnLst>
                                    <p:set>
                                      <p:cBhvr>
                                        <p:cTn id="112" dur="1000">
                                          <p:stCondLst>
                                            <p:cond delay="0"/>
                                          </p:stCondLst>
                                        </p:cTn>
                                        <p:tgtEl>
                                          <p:spTgt spid="228"/>
                                        </p:tgtEl>
                                        <p:attrNameLst>
                                          <p:attrName>style.visibility</p:attrName>
                                        </p:attrNameLst>
                                      </p:cBhvr>
                                      <p:to>
                                        <p:strVal val="visible"/>
                                      </p:to>
                                    </p:set>
                                  </p:childTnLst>
                                </p:cTn>
                              </p:par>
                            </p:childTnLst>
                          </p:cTn>
                        </p:par>
                        <p:par>
                          <p:cTn id="113" fill="hold">
                            <p:stCondLst>
                              <p:cond delay="35500"/>
                            </p:stCondLst>
                            <p:childTnLst>
                              <p:par>
                                <p:cTn id="114" presetID="11" presetClass="entr" presetSubtype="0" fill="hold" grpId="0" nodeType="afterEffect">
                                  <p:stCondLst>
                                    <p:cond delay="0"/>
                                  </p:stCondLst>
                                  <p:childTnLst>
                                    <p:set>
                                      <p:cBhvr>
                                        <p:cTn id="115" dur="1000">
                                          <p:stCondLst>
                                            <p:cond delay="0"/>
                                          </p:stCondLst>
                                        </p:cTn>
                                        <p:tgtEl>
                                          <p:spTgt spid="229"/>
                                        </p:tgtEl>
                                        <p:attrNameLst>
                                          <p:attrName>style.visibility</p:attrName>
                                        </p:attrNameLst>
                                      </p:cBhvr>
                                      <p:to>
                                        <p:strVal val="visible"/>
                                      </p:to>
                                    </p:set>
                                  </p:childTnLst>
                                </p:cTn>
                              </p:par>
                            </p:childTnLst>
                          </p:cTn>
                        </p:par>
                        <p:par>
                          <p:cTn id="116" fill="hold">
                            <p:stCondLst>
                              <p:cond delay="36500"/>
                            </p:stCondLst>
                            <p:childTnLst>
                              <p:par>
                                <p:cTn id="117" presetID="11" presetClass="entr" presetSubtype="0" fill="hold" grpId="0" nodeType="afterEffect">
                                  <p:stCondLst>
                                    <p:cond delay="0"/>
                                  </p:stCondLst>
                                  <p:childTnLst>
                                    <p:set>
                                      <p:cBhvr>
                                        <p:cTn id="118" dur="1000">
                                          <p:stCondLst>
                                            <p:cond delay="0"/>
                                          </p:stCondLst>
                                        </p:cTn>
                                        <p:tgtEl>
                                          <p:spTgt spid="230"/>
                                        </p:tgtEl>
                                        <p:attrNameLst>
                                          <p:attrName>style.visibility</p:attrName>
                                        </p:attrNameLst>
                                      </p:cBhvr>
                                      <p:to>
                                        <p:strVal val="visible"/>
                                      </p:to>
                                    </p:set>
                                  </p:childTnLst>
                                </p:cTn>
                              </p:par>
                            </p:childTnLst>
                          </p:cTn>
                        </p:par>
                        <p:par>
                          <p:cTn id="119" fill="hold">
                            <p:stCondLst>
                              <p:cond delay="37500"/>
                            </p:stCondLst>
                            <p:childTnLst>
                              <p:par>
                                <p:cTn id="120" presetID="11" presetClass="entr" presetSubtype="0" fill="hold" grpId="0" nodeType="afterEffect">
                                  <p:stCondLst>
                                    <p:cond delay="0"/>
                                  </p:stCondLst>
                                  <p:childTnLst>
                                    <p:set>
                                      <p:cBhvr>
                                        <p:cTn id="121" dur="1000">
                                          <p:stCondLst>
                                            <p:cond delay="0"/>
                                          </p:stCondLst>
                                        </p:cTn>
                                        <p:tgtEl>
                                          <p:spTgt spid="231"/>
                                        </p:tgtEl>
                                        <p:attrNameLst>
                                          <p:attrName>style.visibility</p:attrName>
                                        </p:attrNameLst>
                                      </p:cBhvr>
                                      <p:to>
                                        <p:strVal val="visible"/>
                                      </p:to>
                                    </p:set>
                                  </p:childTnLst>
                                </p:cTn>
                              </p:par>
                            </p:childTnLst>
                          </p:cTn>
                        </p:par>
                        <p:par>
                          <p:cTn id="122" fill="hold">
                            <p:stCondLst>
                              <p:cond delay="38500"/>
                            </p:stCondLst>
                            <p:childTnLst>
                              <p:par>
                                <p:cTn id="123" presetID="11" presetClass="entr" presetSubtype="0" fill="hold" grpId="0" nodeType="afterEffect">
                                  <p:stCondLst>
                                    <p:cond delay="0"/>
                                  </p:stCondLst>
                                  <p:childTnLst>
                                    <p:set>
                                      <p:cBhvr>
                                        <p:cTn id="124" dur="1000">
                                          <p:stCondLst>
                                            <p:cond delay="0"/>
                                          </p:stCondLst>
                                        </p:cTn>
                                        <p:tgtEl>
                                          <p:spTgt spid="232"/>
                                        </p:tgtEl>
                                        <p:attrNameLst>
                                          <p:attrName>style.visibility</p:attrName>
                                        </p:attrNameLst>
                                      </p:cBhvr>
                                      <p:to>
                                        <p:strVal val="visible"/>
                                      </p:to>
                                    </p:set>
                                  </p:childTnLst>
                                </p:cTn>
                              </p:par>
                            </p:childTnLst>
                          </p:cTn>
                        </p:par>
                        <p:par>
                          <p:cTn id="125" fill="hold">
                            <p:stCondLst>
                              <p:cond delay="39500"/>
                            </p:stCondLst>
                            <p:childTnLst>
                              <p:par>
                                <p:cTn id="126" presetID="11" presetClass="entr" presetSubtype="0" fill="hold" grpId="0" nodeType="afterEffect">
                                  <p:stCondLst>
                                    <p:cond delay="0"/>
                                  </p:stCondLst>
                                  <p:childTnLst>
                                    <p:set>
                                      <p:cBhvr>
                                        <p:cTn id="127" dur="1000">
                                          <p:stCondLst>
                                            <p:cond delay="0"/>
                                          </p:stCondLst>
                                        </p:cTn>
                                        <p:tgtEl>
                                          <p:spTgt spid="233"/>
                                        </p:tgtEl>
                                        <p:attrNameLst>
                                          <p:attrName>style.visibility</p:attrName>
                                        </p:attrNameLst>
                                      </p:cBhvr>
                                      <p:to>
                                        <p:strVal val="visible"/>
                                      </p:to>
                                    </p:set>
                                  </p:childTnLst>
                                </p:cTn>
                              </p:par>
                            </p:childTnLst>
                          </p:cTn>
                        </p:par>
                        <p:par>
                          <p:cTn id="128" fill="hold">
                            <p:stCondLst>
                              <p:cond delay="40500"/>
                            </p:stCondLst>
                            <p:childTnLst>
                              <p:par>
                                <p:cTn id="129" presetID="11" presetClass="entr" presetSubtype="0" fill="hold" grpId="0" nodeType="afterEffect">
                                  <p:stCondLst>
                                    <p:cond delay="0"/>
                                  </p:stCondLst>
                                  <p:childTnLst>
                                    <p:set>
                                      <p:cBhvr>
                                        <p:cTn id="130" dur="1000">
                                          <p:stCondLst>
                                            <p:cond delay="0"/>
                                          </p:stCondLst>
                                        </p:cTn>
                                        <p:tgtEl>
                                          <p:spTgt spid="234"/>
                                        </p:tgtEl>
                                        <p:attrNameLst>
                                          <p:attrName>style.visibility</p:attrName>
                                        </p:attrNameLst>
                                      </p:cBhvr>
                                      <p:to>
                                        <p:strVal val="visible"/>
                                      </p:to>
                                    </p:set>
                                  </p:childTnLst>
                                </p:cTn>
                              </p:par>
                            </p:childTnLst>
                          </p:cTn>
                        </p:par>
                        <p:par>
                          <p:cTn id="131" fill="hold">
                            <p:stCondLst>
                              <p:cond delay="41500"/>
                            </p:stCondLst>
                            <p:childTnLst>
                              <p:par>
                                <p:cTn id="132" presetID="11" presetClass="entr" presetSubtype="0" fill="hold" grpId="0" nodeType="afterEffect">
                                  <p:stCondLst>
                                    <p:cond delay="0"/>
                                  </p:stCondLst>
                                  <p:childTnLst>
                                    <p:set>
                                      <p:cBhvr>
                                        <p:cTn id="133" dur="1000">
                                          <p:stCondLst>
                                            <p:cond delay="0"/>
                                          </p:stCondLst>
                                        </p:cTn>
                                        <p:tgtEl>
                                          <p:spTgt spid="235"/>
                                        </p:tgtEl>
                                        <p:attrNameLst>
                                          <p:attrName>style.visibility</p:attrName>
                                        </p:attrNameLst>
                                      </p:cBhvr>
                                      <p:to>
                                        <p:strVal val="visible"/>
                                      </p:to>
                                    </p:set>
                                  </p:childTnLst>
                                </p:cTn>
                              </p:par>
                            </p:childTnLst>
                          </p:cTn>
                        </p:par>
                        <p:par>
                          <p:cTn id="134" fill="hold">
                            <p:stCondLst>
                              <p:cond delay="42500"/>
                            </p:stCondLst>
                            <p:childTnLst>
                              <p:par>
                                <p:cTn id="135" presetID="11" presetClass="entr" presetSubtype="0" fill="hold" grpId="0" nodeType="afterEffect">
                                  <p:stCondLst>
                                    <p:cond delay="0"/>
                                  </p:stCondLst>
                                  <p:childTnLst>
                                    <p:set>
                                      <p:cBhvr>
                                        <p:cTn id="136" dur="1000">
                                          <p:stCondLst>
                                            <p:cond delay="0"/>
                                          </p:stCondLst>
                                        </p:cTn>
                                        <p:tgtEl>
                                          <p:spTgt spid="236"/>
                                        </p:tgtEl>
                                        <p:attrNameLst>
                                          <p:attrName>style.visibility</p:attrName>
                                        </p:attrNameLst>
                                      </p:cBhvr>
                                      <p:to>
                                        <p:strVal val="visible"/>
                                      </p:to>
                                    </p:set>
                                  </p:childTnLst>
                                </p:cTn>
                              </p:par>
                            </p:childTnLst>
                          </p:cTn>
                        </p:par>
                        <p:par>
                          <p:cTn id="137" fill="hold">
                            <p:stCondLst>
                              <p:cond delay="43500"/>
                            </p:stCondLst>
                            <p:childTnLst>
                              <p:par>
                                <p:cTn id="138" presetID="11" presetClass="entr" presetSubtype="0" fill="hold" grpId="0" nodeType="afterEffect">
                                  <p:stCondLst>
                                    <p:cond delay="0"/>
                                  </p:stCondLst>
                                  <p:childTnLst>
                                    <p:set>
                                      <p:cBhvr>
                                        <p:cTn id="139" dur="1000">
                                          <p:stCondLst>
                                            <p:cond delay="0"/>
                                          </p:stCondLst>
                                        </p:cTn>
                                        <p:tgtEl>
                                          <p:spTgt spid="237"/>
                                        </p:tgtEl>
                                        <p:attrNameLst>
                                          <p:attrName>style.visibility</p:attrName>
                                        </p:attrNameLst>
                                      </p:cBhvr>
                                      <p:to>
                                        <p:strVal val="visible"/>
                                      </p:to>
                                    </p:set>
                                  </p:childTnLst>
                                </p:cTn>
                              </p:par>
                            </p:childTnLst>
                          </p:cTn>
                        </p:par>
                        <p:par>
                          <p:cTn id="140" fill="hold">
                            <p:stCondLst>
                              <p:cond delay="44500"/>
                            </p:stCondLst>
                            <p:childTnLst>
                              <p:par>
                                <p:cTn id="141" presetID="11" presetClass="entr" presetSubtype="0" fill="hold" grpId="0" nodeType="afterEffect">
                                  <p:stCondLst>
                                    <p:cond delay="0"/>
                                  </p:stCondLst>
                                  <p:childTnLst>
                                    <p:set>
                                      <p:cBhvr>
                                        <p:cTn id="142" dur="1000">
                                          <p:stCondLst>
                                            <p:cond delay="0"/>
                                          </p:stCondLst>
                                        </p:cTn>
                                        <p:tgtEl>
                                          <p:spTgt spid="238"/>
                                        </p:tgtEl>
                                        <p:attrNameLst>
                                          <p:attrName>style.visibility</p:attrName>
                                        </p:attrNameLst>
                                      </p:cBhvr>
                                      <p:to>
                                        <p:strVal val="visible"/>
                                      </p:to>
                                    </p:set>
                                  </p:childTnLst>
                                </p:cTn>
                              </p:par>
                            </p:childTnLst>
                          </p:cTn>
                        </p:par>
                        <p:par>
                          <p:cTn id="143" fill="hold">
                            <p:stCondLst>
                              <p:cond delay="45500"/>
                            </p:stCondLst>
                            <p:childTnLst>
                              <p:par>
                                <p:cTn id="144" presetID="11" presetClass="entr" presetSubtype="0" fill="hold" grpId="0" nodeType="afterEffect">
                                  <p:stCondLst>
                                    <p:cond delay="0"/>
                                  </p:stCondLst>
                                  <p:childTnLst>
                                    <p:set>
                                      <p:cBhvr>
                                        <p:cTn id="145" dur="1000">
                                          <p:stCondLst>
                                            <p:cond delay="0"/>
                                          </p:stCondLst>
                                        </p:cTn>
                                        <p:tgtEl>
                                          <p:spTgt spid="239"/>
                                        </p:tgtEl>
                                        <p:attrNameLst>
                                          <p:attrName>style.visibility</p:attrName>
                                        </p:attrNameLst>
                                      </p:cBhvr>
                                      <p:to>
                                        <p:strVal val="visible"/>
                                      </p:to>
                                    </p:set>
                                  </p:childTnLst>
                                </p:cTn>
                              </p:par>
                            </p:childTnLst>
                          </p:cTn>
                        </p:par>
                        <p:par>
                          <p:cTn id="146" fill="hold">
                            <p:stCondLst>
                              <p:cond delay="46500"/>
                            </p:stCondLst>
                            <p:childTnLst>
                              <p:par>
                                <p:cTn id="147" presetID="11" presetClass="entr" presetSubtype="0" fill="hold" grpId="0" nodeType="afterEffect">
                                  <p:stCondLst>
                                    <p:cond delay="0"/>
                                  </p:stCondLst>
                                  <p:childTnLst>
                                    <p:set>
                                      <p:cBhvr>
                                        <p:cTn id="148" dur="1000">
                                          <p:stCondLst>
                                            <p:cond delay="0"/>
                                          </p:stCondLst>
                                        </p:cTn>
                                        <p:tgtEl>
                                          <p:spTgt spid="240"/>
                                        </p:tgtEl>
                                        <p:attrNameLst>
                                          <p:attrName>style.visibility</p:attrName>
                                        </p:attrNameLst>
                                      </p:cBhvr>
                                      <p:to>
                                        <p:strVal val="visible"/>
                                      </p:to>
                                    </p:set>
                                  </p:childTnLst>
                                </p:cTn>
                              </p:par>
                            </p:childTnLst>
                          </p:cTn>
                        </p:par>
                        <p:par>
                          <p:cTn id="149" fill="hold">
                            <p:stCondLst>
                              <p:cond delay="47500"/>
                            </p:stCondLst>
                            <p:childTnLst>
                              <p:par>
                                <p:cTn id="150" presetID="11" presetClass="entr" presetSubtype="0" fill="hold" grpId="0" nodeType="afterEffect">
                                  <p:stCondLst>
                                    <p:cond delay="0"/>
                                  </p:stCondLst>
                                  <p:childTnLst>
                                    <p:set>
                                      <p:cBhvr>
                                        <p:cTn id="151" dur="1000">
                                          <p:stCondLst>
                                            <p:cond delay="0"/>
                                          </p:stCondLst>
                                        </p:cTn>
                                        <p:tgtEl>
                                          <p:spTgt spid="241"/>
                                        </p:tgtEl>
                                        <p:attrNameLst>
                                          <p:attrName>style.visibility</p:attrName>
                                        </p:attrNameLst>
                                      </p:cBhvr>
                                      <p:to>
                                        <p:strVal val="visible"/>
                                      </p:to>
                                    </p:set>
                                  </p:childTnLst>
                                </p:cTn>
                              </p:par>
                            </p:childTnLst>
                          </p:cTn>
                        </p:par>
                        <p:par>
                          <p:cTn id="152" fill="hold">
                            <p:stCondLst>
                              <p:cond delay="48500"/>
                            </p:stCondLst>
                            <p:childTnLst>
                              <p:par>
                                <p:cTn id="153" presetID="11" presetClass="entr" presetSubtype="0" fill="hold" grpId="0" nodeType="afterEffect">
                                  <p:stCondLst>
                                    <p:cond delay="0"/>
                                  </p:stCondLst>
                                  <p:childTnLst>
                                    <p:set>
                                      <p:cBhvr>
                                        <p:cTn id="154" dur="1000">
                                          <p:stCondLst>
                                            <p:cond delay="0"/>
                                          </p:stCondLst>
                                        </p:cTn>
                                        <p:tgtEl>
                                          <p:spTgt spid="242"/>
                                        </p:tgtEl>
                                        <p:attrNameLst>
                                          <p:attrName>style.visibility</p:attrName>
                                        </p:attrNameLst>
                                      </p:cBhvr>
                                      <p:to>
                                        <p:strVal val="visible"/>
                                      </p:to>
                                    </p:set>
                                  </p:childTnLst>
                                </p:cTn>
                              </p:par>
                            </p:childTnLst>
                          </p:cTn>
                        </p:par>
                        <p:par>
                          <p:cTn id="155" fill="hold">
                            <p:stCondLst>
                              <p:cond delay="49500"/>
                            </p:stCondLst>
                            <p:childTnLst>
                              <p:par>
                                <p:cTn id="156" presetID="11" presetClass="entr" presetSubtype="0" fill="hold" grpId="0" nodeType="afterEffect">
                                  <p:stCondLst>
                                    <p:cond delay="0"/>
                                  </p:stCondLst>
                                  <p:childTnLst>
                                    <p:set>
                                      <p:cBhvr>
                                        <p:cTn id="157" dur="1000">
                                          <p:stCondLst>
                                            <p:cond delay="0"/>
                                          </p:stCondLst>
                                        </p:cTn>
                                        <p:tgtEl>
                                          <p:spTgt spid="243"/>
                                        </p:tgtEl>
                                        <p:attrNameLst>
                                          <p:attrName>style.visibility</p:attrName>
                                        </p:attrNameLst>
                                      </p:cBhvr>
                                      <p:to>
                                        <p:strVal val="visible"/>
                                      </p:to>
                                    </p:set>
                                  </p:childTnLst>
                                </p:cTn>
                              </p:par>
                            </p:childTnLst>
                          </p:cTn>
                        </p:par>
                        <p:par>
                          <p:cTn id="158" fill="hold">
                            <p:stCondLst>
                              <p:cond delay="50500"/>
                            </p:stCondLst>
                            <p:childTnLst>
                              <p:par>
                                <p:cTn id="159" presetID="11" presetClass="entr" presetSubtype="0" fill="hold" grpId="0" nodeType="afterEffect">
                                  <p:stCondLst>
                                    <p:cond delay="0"/>
                                  </p:stCondLst>
                                  <p:childTnLst>
                                    <p:set>
                                      <p:cBhvr>
                                        <p:cTn id="160" dur="1000">
                                          <p:stCondLst>
                                            <p:cond delay="0"/>
                                          </p:stCondLst>
                                        </p:cTn>
                                        <p:tgtEl>
                                          <p:spTgt spid="244"/>
                                        </p:tgtEl>
                                        <p:attrNameLst>
                                          <p:attrName>style.visibility</p:attrName>
                                        </p:attrNameLst>
                                      </p:cBhvr>
                                      <p:to>
                                        <p:strVal val="visible"/>
                                      </p:to>
                                    </p:set>
                                  </p:childTnLst>
                                </p:cTn>
                              </p:par>
                            </p:childTnLst>
                          </p:cTn>
                        </p:par>
                        <p:par>
                          <p:cTn id="161" fill="hold">
                            <p:stCondLst>
                              <p:cond delay="51500"/>
                            </p:stCondLst>
                            <p:childTnLst>
                              <p:par>
                                <p:cTn id="162" presetID="11" presetClass="entr" presetSubtype="0" fill="hold" grpId="0" nodeType="afterEffect">
                                  <p:stCondLst>
                                    <p:cond delay="0"/>
                                  </p:stCondLst>
                                  <p:childTnLst>
                                    <p:set>
                                      <p:cBhvr>
                                        <p:cTn id="163" dur="1000">
                                          <p:stCondLst>
                                            <p:cond delay="0"/>
                                          </p:stCondLst>
                                        </p:cTn>
                                        <p:tgtEl>
                                          <p:spTgt spid="245"/>
                                        </p:tgtEl>
                                        <p:attrNameLst>
                                          <p:attrName>style.visibility</p:attrName>
                                        </p:attrNameLst>
                                      </p:cBhvr>
                                      <p:to>
                                        <p:strVal val="visible"/>
                                      </p:to>
                                    </p:set>
                                  </p:childTnLst>
                                </p:cTn>
                              </p:par>
                            </p:childTnLst>
                          </p:cTn>
                        </p:par>
                        <p:par>
                          <p:cTn id="164" fill="hold">
                            <p:stCondLst>
                              <p:cond delay="52500"/>
                            </p:stCondLst>
                            <p:childTnLst>
                              <p:par>
                                <p:cTn id="165" presetID="11" presetClass="entr" presetSubtype="0" fill="hold" grpId="0" nodeType="afterEffect">
                                  <p:stCondLst>
                                    <p:cond delay="0"/>
                                  </p:stCondLst>
                                  <p:childTnLst>
                                    <p:set>
                                      <p:cBhvr>
                                        <p:cTn id="166" dur="1000">
                                          <p:stCondLst>
                                            <p:cond delay="0"/>
                                          </p:stCondLst>
                                        </p:cTn>
                                        <p:tgtEl>
                                          <p:spTgt spid="246"/>
                                        </p:tgtEl>
                                        <p:attrNameLst>
                                          <p:attrName>style.visibility</p:attrName>
                                        </p:attrNameLst>
                                      </p:cBhvr>
                                      <p:to>
                                        <p:strVal val="visible"/>
                                      </p:to>
                                    </p:set>
                                  </p:childTnLst>
                                </p:cTn>
                              </p:par>
                            </p:childTnLst>
                          </p:cTn>
                        </p:par>
                        <p:par>
                          <p:cTn id="167" fill="hold">
                            <p:stCondLst>
                              <p:cond delay="53500"/>
                            </p:stCondLst>
                            <p:childTnLst>
                              <p:par>
                                <p:cTn id="168" presetID="11" presetClass="entr" presetSubtype="0" fill="hold" grpId="0" nodeType="afterEffect">
                                  <p:stCondLst>
                                    <p:cond delay="0"/>
                                  </p:stCondLst>
                                  <p:childTnLst>
                                    <p:set>
                                      <p:cBhvr>
                                        <p:cTn id="169" dur="1000">
                                          <p:stCondLst>
                                            <p:cond delay="0"/>
                                          </p:stCondLst>
                                        </p:cTn>
                                        <p:tgtEl>
                                          <p:spTgt spid="247"/>
                                        </p:tgtEl>
                                        <p:attrNameLst>
                                          <p:attrName>style.visibility</p:attrName>
                                        </p:attrNameLst>
                                      </p:cBhvr>
                                      <p:to>
                                        <p:strVal val="visible"/>
                                      </p:to>
                                    </p:set>
                                  </p:childTnLst>
                                </p:cTn>
                              </p:par>
                            </p:childTnLst>
                          </p:cTn>
                        </p:par>
                        <p:par>
                          <p:cTn id="170" fill="hold">
                            <p:stCondLst>
                              <p:cond delay="54500"/>
                            </p:stCondLst>
                            <p:childTnLst>
                              <p:par>
                                <p:cTn id="171" presetID="11" presetClass="entr" presetSubtype="0" fill="hold" grpId="0" nodeType="afterEffect">
                                  <p:stCondLst>
                                    <p:cond delay="0"/>
                                  </p:stCondLst>
                                  <p:childTnLst>
                                    <p:set>
                                      <p:cBhvr>
                                        <p:cTn id="172" dur="1000">
                                          <p:stCondLst>
                                            <p:cond delay="0"/>
                                          </p:stCondLst>
                                        </p:cTn>
                                        <p:tgtEl>
                                          <p:spTgt spid="248"/>
                                        </p:tgtEl>
                                        <p:attrNameLst>
                                          <p:attrName>style.visibility</p:attrName>
                                        </p:attrNameLst>
                                      </p:cBhvr>
                                      <p:to>
                                        <p:strVal val="visible"/>
                                      </p:to>
                                    </p:set>
                                  </p:childTnLst>
                                </p:cTn>
                              </p:par>
                            </p:childTnLst>
                          </p:cTn>
                        </p:par>
                        <p:par>
                          <p:cTn id="173" fill="hold">
                            <p:stCondLst>
                              <p:cond delay="55500"/>
                            </p:stCondLst>
                            <p:childTnLst>
                              <p:par>
                                <p:cTn id="174" presetID="11" presetClass="entr" presetSubtype="0" fill="hold" grpId="0" nodeType="afterEffect">
                                  <p:stCondLst>
                                    <p:cond delay="0"/>
                                  </p:stCondLst>
                                  <p:childTnLst>
                                    <p:set>
                                      <p:cBhvr>
                                        <p:cTn id="175" dur="1000">
                                          <p:stCondLst>
                                            <p:cond delay="0"/>
                                          </p:stCondLst>
                                        </p:cTn>
                                        <p:tgtEl>
                                          <p:spTgt spid="249"/>
                                        </p:tgtEl>
                                        <p:attrNameLst>
                                          <p:attrName>style.visibility</p:attrName>
                                        </p:attrNameLst>
                                      </p:cBhvr>
                                      <p:to>
                                        <p:strVal val="visible"/>
                                      </p:to>
                                    </p:set>
                                  </p:childTnLst>
                                </p:cTn>
                              </p:par>
                            </p:childTnLst>
                          </p:cTn>
                        </p:par>
                        <p:par>
                          <p:cTn id="176" fill="hold">
                            <p:stCondLst>
                              <p:cond delay="56500"/>
                            </p:stCondLst>
                            <p:childTnLst>
                              <p:par>
                                <p:cTn id="177" presetID="11" presetClass="entr" presetSubtype="0" fill="hold" grpId="0" nodeType="afterEffect">
                                  <p:stCondLst>
                                    <p:cond delay="0"/>
                                  </p:stCondLst>
                                  <p:childTnLst>
                                    <p:set>
                                      <p:cBhvr>
                                        <p:cTn id="178" dur="1000">
                                          <p:stCondLst>
                                            <p:cond delay="0"/>
                                          </p:stCondLst>
                                        </p:cTn>
                                        <p:tgtEl>
                                          <p:spTgt spid="250"/>
                                        </p:tgtEl>
                                        <p:attrNameLst>
                                          <p:attrName>style.visibility</p:attrName>
                                        </p:attrNameLst>
                                      </p:cBhvr>
                                      <p:to>
                                        <p:strVal val="visible"/>
                                      </p:to>
                                    </p:set>
                                  </p:childTnLst>
                                </p:cTn>
                              </p:par>
                            </p:childTnLst>
                          </p:cTn>
                        </p:par>
                        <p:par>
                          <p:cTn id="179" fill="hold">
                            <p:stCondLst>
                              <p:cond delay="57500"/>
                            </p:stCondLst>
                            <p:childTnLst>
                              <p:par>
                                <p:cTn id="180" presetID="11" presetClass="entr" presetSubtype="0" fill="hold" grpId="0" nodeType="afterEffect">
                                  <p:stCondLst>
                                    <p:cond delay="0"/>
                                  </p:stCondLst>
                                  <p:childTnLst>
                                    <p:set>
                                      <p:cBhvr>
                                        <p:cTn id="181" dur="1000">
                                          <p:stCondLst>
                                            <p:cond delay="0"/>
                                          </p:stCondLst>
                                        </p:cTn>
                                        <p:tgtEl>
                                          <p:spTgt spid="251"/>
                                        </p:tgtEl>
                                        <p:attrNameLst>
                                          <p:attrName>style.visibility</p:attrName>
                                        </p:attrNameLst>
                                      </p:cBhvr>
                                      <p:to>
                                        <p:strVal val="visible"/>
                                      </p:to>
                                    </p:set>
                                  </p:childTnLst>
                                </p:cTn>
                              </p:par>
                            </p:childTnLst>
                          </p:cTn>
                        </p:par>
                        <p:par>
                          <p:cTn id="182" fill="hold">
                            <p:stCondLst>
                              <p:cond delay="58500"/>
                            </p:stCondLst>
                            <p:childTnLst>
                              <p:par>
                                <p:cTn id="183" presetID="11" presetClass="entr" presetSubtype="0" fill="hold" grpId="0" nodeType="afterEffect">
                                  <p:stCondLst>
                                    <p:cond delay="0"/>
                                  </p:stCondLst>
                                  <p:childTnLst>
                                    <p:set>
                                      <p:cBhvr>
                                        <p:cTn id="184" dur="1000">
                                          <p:stCondLst>
                                            <p:cond delay="0"/>
                                          </p:stCondLst>
                                        </p:cTn>
                                        <p:tgtEl>
                                          <p:spTgt spid="252"/>
                                        </p:tgtEl>
                                        <p:attrNameLst>
                                          <p:attrName>style.visibility</p:attrName>
                                        </p:attrNameLst>
                                      </p:cBhvr>
                                      <p:to>
                                        <p:strVal val="visible"/>
                                      </p:to>
                                    </p:set>
                                  </p:childTnLst>
                                </p:cTn>
                              </p:par>
                            </p:childTnLst>
                          </p:cTn>
                        </p:par>
                        <p:par>
                          <p:cTn id="185" fill="hold">
                            <p:stCondLst>
                              <p:cond delay="59500"/>
                            </p:stCondLst>
                            <p:childTnLst>
                              <p:par>
                                <p:cTn id="186" presetID="11" presetClass="entr" presetSubtype="0" fill="hold" grpId="0" nodeType="afterEffect">
                                  <p:stCondLst>
                                    <p:cond delay="0"/>
                                  </p:stCondLst>
                                  <p:childTnLst>
                                    <p:set>
                                      <p:cBhvr>
                                        <p:cTn id="187" dur="1000">
                                          <p:stCondLst>
                                            <p:cond delay="0"/>
                                          </p:stCondLst>
                                        </p:cTn>
                                        <p:tgtEl>
                                          <p:spTgt spid="253"/>
                                        </p:tgtEl>
                                        <p:attrNameLst>
                                          <p:attrName>style.visibility</p:attrName>
                                        </p:attrNameLst>
                                      </p:cBhvr>
                                      <p:to>
                                        <p:strVal val="visible"/>
                                      </p:to>
                                    </p:set>
                                  </p:childTnLst>
                                </p:cTn>
                              </p:par>
                            </p:childTnLst>
                          </p:cTn>
                        </p:par>
                        <p:par>
                          <p:cTn id="188" fill="hold">
                            <p:stCondLst>
                              <p:cond delay="60500"/>
                            </p:stCondLst>
                            <p:childTnLst>
                              <p:par>
                                <p:cTn id="189" presetID="11" presetClass="entr" presetSubtype="0" fill="hold" grpId="0" nodeType="afterEffect">
                                  <p:stCondLst>
                                    <p:cond delay="0"/>
                                  </p:stCondLst>
                                  <p:childTnLst>
                                    <p:set>
                                      <p:cBhvr>
                                        <p:cTn id="190" dur="1000">
                                          <p:stCondLst>
                                            <p:cond delay="0"/>
                                          </p:stCondLst>
                                        </p:cTn>
                                        <p:tgtEl>
                                          <p:spTgt spid="254"/>
                                        </p:tgtEl>
                                        <p:attrNameLst>
                                          <p:attrName>style.visibility</p:attrName>
                                        </p:attrNameLst>
                                      </p:cBhvr>
                                      <p:to>
                                        <p:strVal val="visible"/>
                                      </p:to>
                                    </p:set>
                                  </p:childTnLst>
                                </p:cTn>
                              </p:par>
                            </p:childTnLst>
                          </p:cTn>
                        </p:par>
                        <p:par>
                          <p:cTn id="191" fill="hold">
                            <p:stCondLst>
                              <p:cond delay="61500"/>
                            </p:stCondLst>
                            <p:childTnLst>
                              <p:par>
                                <p:cTn id="192" presetID="11" presetClass="entr" presetSubtype="0" fill="hold" grpId="0" nodeType="afterEffect">
                                  <p:stCondLst>
                                    <p:cond delay="0"/>
                                  </p:stCondLst>
                                  <p:childTnLst>
                                    <p:set>
                                      <p:cBhvr>
                                        <p:cTn id="193" dur="1000">
                                          <p:stCondLst>
                                            <p:cond delay="0"/>
                                          </p:stCondLst>
                                        </p:cTn>
                                        <p:tgtEl>
                                          <p:spTgt spid="255"/>
                                        </p:tgtEl>
                                        <p:attrNameLst>
                                          <p:attrName>style.visibility</p:attrName>
                                        </p:attrNameLst>
                                      </p:cBhvr>
                                      <p:to>
                                        <p:strVal val="visible"/>
                                      </p:to>
                                    </p:set>
                                  </p:childTnLst>
                                </p:cTn>
                              </p:par>
                            </p:childTnLst>
                          </p:cTn>
                        </p:par>
                        <p:par>
                          <p:cTn id="194" fill="hold">
                            <p:stCondLst>
                              <p:cond delay="62500"/>
                            </p:stCondLst>
                            <p:childTnLst>
                              <p:par>
                                <p:cTn id="195" presetID="11" presetClass="entr" presetSubtype="0" fill="hold" grpId="0" nodeType="afterEffect">
                                  <p:stCondLst>
                                    <p:cond delay="0"/>
                                  </p:stCondLst>
                                  <p:childTnLst>
                                    <p:set>
                                      <p:cBhvr>
                                        <p:cTn id="196" dur="1000">
                                          <p:stCondLst>
                                            <p:cond delay="0"/>
                                          </p:stCondLst>
                                        </p:cTn>
                                        <p:tgtEl>
                                          <p:spTgt spid="256"/>
                                        </p:tgtEl>
                                        <p:attrNameLst>
                                          <p:attrName>style.visibility</p:attrName>
                                        </p:attrNameLst>
                                      </p:cBhvr>
                                      <p:to>
                                        <p:strVal val="visible"/>
                                      </p:to>
                                    </p:set>
                                  </p:childTnLst>
                                </p:cTn>
                              </p:par>
                            </p:childTnLst>
                          </p:cTn>
                        </p:par>
                        <p:par>
                          <p:cTn id="197" fill="hold">
                            <p:stCondLst>
                              <p:cond delay="63500"/>
                            </p:stCondLst>
                            <p:childTnLst>
                              <p:par>
                                <p:cTn id="198" presetID="11" presetClass="entr" presetSubtype="0" fill="hold" grpId="0" nodeType="afterEffect">
                                  <p:stCondLst>
                                    <p:cond delay="0"/>
                                  </p:stCondLst>
                                  <p:childTnLst>
                                    <p:set>
                                      <p:cBhvr>
                                        <p:cTn id="199" dur="1000">
                                          <p:stCondLst>
                                            <p:cond delay="0"/>
                                          </p:stCondLst>
                                        </p:cTn>
                                        <p:tgtEl>
                                          <p:spTgt spid="257"/>
                                        </p:tgtEl>
                                        <p:attrNameLst>
                                          <p:attrName>style.visibility</p:attrName>
                                        </p:attrNameLst>
                                      </p:cBhvr>
                                      <p:to>
                                        <p:strVal val="visible"/>
                                      </p:to>
                                    </p:set>
                                  </p:childTnLst>
                                </p:cTn>
                              </p:par>
                            </p:childTnLst>
                          </p:cTn>
                        </p:par>
                        <p:par>
                          <p:cTn id="200" fill="hold">
                            <p:stCondLst>
                              <p:cond delay="64500"/>
                            </p:stCondLst>
                            <p:childTnLst>
                              <p:par>
                                <p:cTn id="201" presetID="11" presetClass="entr" presetSubtype="0" fill="hold" grpId="0" nodeType="afterEffect">
                                  <p:stCondLst>
                                    <p:cond delay="0"/>
                                  </p:stCondLst>
                                  <p:childTnLst>
                                    <p:set>
                                      <p:cBhvr>
                                        <p:cTn id="202" dur="1000">
                                          <p:stCondLst>
                                            <p:cond delay="0"/>
                                          </p:stCondLst>
                                        </p:cTn>
                                        <p:tgtEl>
                                          <p:spTgt spid="258"/>
                                        </p:tgtEl>
                                        <p:attrNameLst>
                                          <p:attrName>style.visibility</p:attrName>
                                        </p:attrNameLst>
                                      </p:cBhvr>
                                      <p:to>
                                        <p:strVal val="visible"/>
                                      </p:to>
                                    </p:set>
                                  </p:childTnLst>
                                </p:cTn>
                              </p:par>
                            </p:childTnLst>
                          </p:cTn>
                        </p:par>
                        <p:par>
                          <p:cTn id="203" fill="hold">
                            <p:stCondLst>
                              <p:cond delay="65500"/>
                            </p:stCondLst>
                            <p:childTnLst>
                              <p:par>
                                <p:cTn id="204" presetID="11" presetClass="entr" presetSubtype="0" fill="hold" grpId="0" nodeType="afterEffect">
                                  <p:stCondLst>
                                    <p:cond delay="0"/>
                                  </p:stCondLst>
                                  <p:childTnLst>
                                    <p:set>
                                      <p:cBhvr>
                                        <p:cTn id="205" dur="1000">
                                          <p:stCondLst>
                                            <p:cond delay="0"/>
                                          </p:stCondLst>
                                        </p:cTn>
                                        <p:tgtEl>
                                          <p:spTgt spid="259"/>
                                        </p:tgtEl>
                                        <p:attrNameLst>
                                          <p:attrName>style.visibility</p:attrName>
                                        </p:attrNameLst>
                                      </p:cBhvr>
                                      <p:to>
                                        <p:strVal val="visible"/>
                                      </p:to>
                                    </p:set>
                                  </p:childTnLst>
                                </p:cTn>
                              </p:par>
                            </p:childTnLst>
                          </p:cTn>
                        </p:par>
                        <p:par>
                          <p:cTn id="206" fill="hold">
                            <p:stCondLst>
                              <p:cond delay="66500"/>
                            </p:stCondLst>
                            <p:childTnLst>
                              <p:par>
                                <p:cTn id="207" presetID="11" presetClass="entr" presetSubtype="0" fill="hold" grpId="0" nodeType="afterEffect">
                                  <p:stCondLst>
                                    <p:cond delay="0"/>
                                  </p:stCondLst>
                                  <p:childTnLst>
                                    <p:set>
                                      <p:cBhvr>
                                        <p:cTn id="208" dur="1000">
                                          <p:stCondLst>
                                            <p:cond delay="0"/>
                                          </p:stCondLst>
                                        </p:cTn>
                                        <p:tgtEl>
                                          <p:spTgt spid="260"/>
                                        </p:tgtEl>
                                        <p:attrNameLst>
                                          <p:attrName>style.visibility</p:attrName>
                                        </p:attrNameLst>
                                      </p:cBhvr>
                                      <p:to>
                                        <p:strVal val="visible"/>
                                      </p:to>
                                    </p:set>
                                  </p:childTnLst>
                                </p:cTn>
                              </p:par>
                            </p:childTnLst>
                          </p:cTn>
                        </p:par>
                        <p:par>
                          <p:cTn id="209" fill="hold">
                            <p:stCondLst>
                              <p:cond delay="67500"/>
                            </p:stCondLst>
                            <p:childTnLst>
                              <p:par>
                                <p:cTn id="210" presetID="11" presetClass="entr" presetSubtype="0" fill="hold" grpId="0" nodeType="afterEffect">
                                  <p:stCondLst>
                                    <p:cond delay="0"/>
                                  </p:stCondLst>
                                  <p:childTnLst>
                                    <p:set>
                                      <p:cBhvr>
                                        <p:cTn id="211" dur="1000">
                                          <p:stCondLst>
                                            <p:cond delay="0"/>
                                          </p:stCondLst>
                                        </p:cTn>
                                        <p:tgtEl>
                                          <p:spTgt spid="261"/>
                                        </p:tgtEl>
                                        <p:attrNameLst>
                                          <p:attrName>style.visibility</p:attrName>
                                        </p:attrNameLst>
                                      </p:cBhvr>
                                      <p:to>
                                        <p:strVal val="visible"/>
                                      </p:to>
                                    </p:set>
                                  </p:childTnLst>
                                </p:cTn>
                              </p:par>
                            </p:childTnLst>
                          </p:cTn>
                        </p:par>
                        <p:par>
                          <p:cTn id="212" fill="hold">
                            <p:stCondLst>
                              <p:cond delay="68500"/>
                            </p:stCondLst>
                            <p:childTnLst>
                              <p:par>
                                <p:cTn id="213" presetID="11" presetClass="entr" presetSubtype="0" fill="hold" grpId="0" nodeType="afterEffect">
                                  <p:stCondLst>
                                    <p:cond delay="0"/>
                                  </p:stCondLst>
                                  <p:childTnLst>
                                    <p:set>
                                      <p:cBhvr>
                                        <p:cTn id="214" dur="1000">
                                          <p:stCondLst>
                                            <p:cond delay="0"/>
                                          </p:stCondLst>
                                        </p:cTn>
                                        <p:tgtEl>
                                          <p:spTgt spid="262"/>
                                        </p:tgtEl>
                                        <p:attrNameLst>
                                          <p:attrName>style.visibility</p:attrName>
                                        </p:attrNameLst>
                                      </p:cBhvr>
                                      <p:to>
                                        <p:strVal val="visible"/>
                                      </p:to>
                                    </p:set>
                                  </p:childTnLst>
                                </p:cTn>
                              </p:par>
                            </p:childTnLst>
                          </p:cTn>
                        </p:par>
                        <p:par>
                          <p:cTn id="215" fill="hold">
                            <p:stCondLst>
                              <p:cond delay="69500"/>
                            </p:stCondLst>
                            <p:childTnLst>
                              <p:par>
                                <p:cTn id="216" presetID="11" presetClass="entr" presetSubtype="0" fill="hold" grpId="0" nodeType="afterEffect">
                                  <p:stCondLst>
                                    <p:cond delay="0"/>
                                  </p:stCondLst>
                                  <p:childTnLst>
                                    <p:set>
                                      <p:cBhvr>
                                        <p:cTn id="217" dur="1000">
                                          <p:stCondLst>
                                            <p:cond delay="0"/>
                                          </p:stCondLst>
                                        </p:cTn>
                                        <p:tgtEl>
                                          <p:spTgt spid="263"/>
                                        </p:tgtEl>
                                        <p:attrNameLst>
                                          <p:attrName>style.visibility</p:attrName>
                                        </p:attrNameLst>
                                      </p:cBhvr>
                                      <p:to>
                                        <p:strVal val="visible"/>
                                      </p:to>
                                    </p:set>
                                  </p:childTnLst>
                                </p:cTn>
                              </p:par>
                            </p:childTnLst>
                          </p:cTn>
                        </p:par>
                        <p:par>
                          <p:cTn id="218" fill="hold">
                            <p:stCondLst>
                              <p:cond delay="70500"/>
                            </p:stCondLst>
                            <p:childTnLst>
                              <p:par>
                                <p:cTn id="219" presetID="11" presetClass="entr" presetSubtype="0" fill="hold" grpId="0" nodeType="afterEffect">
                                  <p:stCondLst>
                                    <p:cond delay="0"/>
                                  </p:stCondLst>
                                  <p:childTnLst>
                                    <p:set>
                                      <p:cBhvr>
                                        <p:cTn id="220" dur="1000">
                                          <p:stCondLst>
                                            <p:cond delay="0"/>
                                          </p:stCondLst>
                                        </p:cTn>
                                        <p:tgtEl>
                                          <p:spTgt spid="264"/>
                                        </p:tgtEl>
                                        <p:attrNameLst>
                                          <p:attrName>style.visibility</p:attrName>
                                        </p:attrNameLst>
                                      </p:cBhvr>
                                      <p:to>
                                        <p:strVal val="visible"/>
                                      </p:to>
                                    </p:set>
                                  </p:childTnLst>
                                </p:cTn>
                              </p:par>
                            </p:childTnLst>
                          </p:cTn>
                        </p:par>
                        <p:par>
                          <p:cTn id="221" fill="hold">
                            <p:stCondLst>
                              <p:cond delay="71500"/>
                            </p:stCondLst>
                            <p:childTnLst>
                              <p:par>
                                <p:cTn id="222" presetID="11" presetClass="entr" presetSubtype="0" fill="hold" grpId="0" nodeType="afterEffect">
                                  <p:stCondLst>
                                    <p:cond delay="0"/>
                                  </p:stCondLst>
                                  <p:childTnLst>
                                    <p:set>
                                      <p:cBhvr>
                                        <p:cTn id="223" dur="1000">
                                          <p:stCondLst>
                                            <p:cond delay="0"/>
                                          </p:stCondLst>
                                        </p:cTn>
                                        <p:tgtEl>
                                          <p:spTgt spid="265"/>
                                        </p:tgtEl>
                                        <p:attrNameLst>
                                          <p:attrName>style.visibility</p:attrName>
                                        </p:attrNameLst>
                                      </p:cBhvr>
                                      <p:to>
                                        <p:strVal val="visible"/>
                                      </p:to>
                                    </p:set>
                                  </p:childTnLst>
                                </p:cTn>
                              </p:par>
                            </p:childTnLst>
                          </p:cTn>
                        </p:par>
                        <p:par>
                          <p:cTn id="224" fill="hold">
                            <p:stCondLst>
                              <p:cond delay="72500"/>
                            </p:stCondLst>
                            <p:childTnLst>
                              <p:par>
                                <p:cTn id="225" presetID="11" presetClass="entr" presetSubtype="0" fill="hold" grpId="0" nodeType="afterEffect">
                                  <p:stCondLst>
                                    <p:cond delay="0"/>
                                  </p:stCondLst>
                                  <p:childTnLst>
                                    <p:set>
                                      <p:cBhvr>
                                        <p:cTn id="226" dur="1000">
                                          <p:stCondLst>
                                            <p:cond delay="0"/>
                                          </p:stCondLst>
                                        </p:cTn>
                                        <p:tgtEl>
                                          <p:spTgt spid="266"/>
                                        </p:tgtEl>
                                        <p:attrNameLst>
                                          <p:attrName>style.visibility</p:attrName>
                                        </p:attrNameLst>
                                      </p:cBhvr>
                                      <p:to>
                                        <p:strVal val="visible"/>
                                      </p:to>
                                    </p:set>
                                  </p:childTnLst>
                                </p:cTn>
                              </p:par>
                            </p:childTnLst>
                          </p:cTn>
                        </p:par>
                        <p:par>
                          <p:cTn id="227" fill="hold">
                            <p:stCondLst>
                              <p:cond delay="73500"/>
                            </p:stCondLst>
                            <p:childTnLst>
                              <p:par>
                                <p:cTn id="228" presetID="11" presetClass="entr" presetSubtype="0" fill="hold" grpId="0" nodeType="afterEffect">
                                  <p:stCondLst>
                                    <p:cond delay="0"/>
                                  </p:stCondLst>
                                  <p:childTnLst>
                                    <p:set>
                                      <p:cBhvr>
                                        <p:cTn id="229" dur="1000">
                                          <p:stCondLst>
                                            <p:cond delay="0"/>
                                          </p:stCondLst>
                                        </p:cTn>
                                        <p:tgtEl>
                                          <p:spTgt spid="267"/>
                                        </p:tgtEl>
                                        <p:attrNameLst>
                                          <p:attrName>style.visibility</p:attrName>
                                        </p:attrNameLst>
                                      </p:cBhvr>
                                      <p:to>
                                        <p:strVal val="visible"/>
                                      </p:to>
                                    </p:set>
                                  </p:childTnLst>
                                </p:cTn>
                              </p:par>
                            </p:childTnLst>
                          </p:cTn>
                        </p:par>
                        <p:par>
                          <p:cTn id="230" fill="hold">
                            <p:stCondLst>
                              <p:cond delay="74500"/>
                            </p:stCondLst>
                            <p:childTnLst>
                              <p:par>
                                <p:cTn id="231" presetID="11" presetClass="entr" presetSubtype="0" fill="hold" grpId="0" nodeType="afterEffect">
                                  <p:stCondLst>
                                    <p:cond delay="0"/>
                                  </p:stCondLst>
                                  <p:childTnLst>
                                    <p:set>
                                      <p:cBhvr>
                                        <p:cTn id="232" dur="1000">
                                          <p:stCondLst>
                                            <p:cond delay="0"/>
                                          </p:stCondLst>
                                        </p:cTn>
                                        <p:tgtEl>
                                          <p:spTgt spid="268"/>
                                        </p:tgtEl>
                                        <p:attrNameLst>
                                          <p:attrName>style.visibility</p:attrName>
                                        </p:attrNameLst>
                                      </p:cBhvr>
                                      <p:to>
                                        <p:strVal val="visible"/>
                                      </p:to>
                                    </p:set>
                                  </p:childTnLst>
                                </p:cTn>
                              </p:par>
                            </p:childTnLst>
                          </p:cTn>
                        </p:par>
                        <p:par>
                          <p:cTn id="233" fill="hold">
                            <p:stCondLst>
                              <p:cond delay="75500"/>
                            </p:stCondLst>
                            <p:childTnLst>
                              <p:par>
                                <p:cTn id="234" presetID="11" presetClass="entr" presetSubtype="0" fill="hold" grpId="0" nodeType="afterEffect">
                                  <p:stCondLst>
                                    <p:cond delay="0"/>
                                  </p:stCondLst>
                                  <p:childTnLst>
                                    <p:set>
                                      <p:cBhvr>
                                        <p:cTn id="235" dur="1000">
                                          <p:stCondLst>
                                            <p:cond delay="0"/>
                                          </p:stCondLst>
                                        </p:cTn>
                                        <p:tgtEl>
                                          <p:spTgt spid="269"/>
                                        </p:tgtEl>
                                        <p:attrNameLst>
                                          <p:attrName>style.visibility</p:attrName>
                                        </p:attrNameLst>
                                      </p:cBhvr>
                                      <p:to>
                                        <p:strVal val="visible"/>
                                      </p:to>
                                    </p:set>
                                  </p:childTnLst>
                                </p:cTn>
                              </p:par>
                            </p:childTnLst>
                          </p:cTn>
                        </p:par>
                        <p:par>
                          <p:cTn id="236" fill="hold">
                            <p:stCondLst>
                              <p:cond delay="76500"/>
                            </p:stCondLst>
                            <p:childTnLst>
                              <p:par>
                                <p:cTn id="237" presetID="11" presetClass="entr" presetSubtype="0" fill="hold" grpId="0" nodeType="afterEffect">
                                  <p:stCondLst>
                                    <p:cond delay="0"/>
                                  </p:stCondLst>
                                  <p:childTnLst>
                                    <p:set>
                                      <p:cBhvr>
                                        <p:cTn id="238" dur="1000">
                                          <p:stCondLst>
                                            <p:cond delay="0"/>
                                          </p:stCondLst>
                                        </p:cTn>
                                        <p:tgtEl>
                                          <p:spTgt spid="270"/>
                                        </p:tgtEl>
                                        <p:attrNameLst>
                                          <p:attrName>style.visibility</p:attrName>
                                        </p:attrNameLst>
                                      </p:cBhvr>
                                      <p:to>
                                        <p:strVal val="visible"/>
                                      </p:to>
                                    </p:set>
                                  </p:childTnLst>
                                </p:cTn>
                              </p:par>
                            </p:childTnLst>
                          </p:cTn>
                        </p:par>
                        <p:par>
                          <p:cTn id="239" fill="hold">
                            <p:stCondLst>
                              <p:cond delay="77500"/>
                            </p:stCondLst>
                            <p:childTnLst>
                              <p:par>
                                <p:cTn id="240" presetID="11" presetClass="entr" presetSubtype="0" fill="hold" grpId="0" nodeType="afterEffect">
                                  <p:stCondLst>
                                    <p:cond delay="0"/>
                                  </p:stCondLst>
                                  <p:childTnLst>
                                    <p:set>
                                      <p:cBhvr>
                                        <p:cTn id="241" dur="1000">
                                          <p:stCondLst>
                                            <p:cond delay="0"/>
                                          </p:stCondLst>
                                        </p:cTn>
                                        <p:tgtEl>
                                          <p:spTgt spid="271"/>
                                        </p:tgtEl>
                                        <p:attrNameLst>
                                          <p:attrName>style.visibility</p:attrName>
                                        </p:attrNameLst>
                                      </p:cBhvr>
                                      <p:to>
                                        <p:strVal val="visible"/>
                                      </p:to>
                                    </p:set>
                                  </p:childTnLst>
                                </p:cTn>
                              </p:par>
                            </p:childTnLst>
                          </p:cTn>
                        </p:par>
                        <p:par>
                          <p:cTn id="242" fill="hold">
                            <p:stCondLst>
                              <p:cond delay="78500"/>
                            </p:stCondLst>
                            <p:childTnLst>
                              <p:par>
                                <p:cTn id="243" presetID="11" presetClass="entr" presetSubtype="0" fill="hold" grpId="0" nodeType="afterEffect">
                                  <p:stCondLst>
                                    <p:cond delay="0"/>
                                  </p:stCondLst>
                                  <p:childTnLst>
                                    <p:set>
                                      <p:cBhvr>
                                        <p:cTn id="244" dur="1000">
                                          <p:stCondLst>
                                            <p:cond delay="0"/>
                                          </p:stCondLst>
                                        </p:cTn>
                                        <p:tgtEl>
                                          <p:spTgt spid="272"/>
                                        </p:tgtEl>
                                        <p:attrNameLst>
                                          <p:attrName>style.visibility</p:attrName>
                                        </p:attrNameLst>
                                      </p:cBhvr>
                                      <p:to>
                                        <p:strVal val="visible"/>
                                      </p:to>
                                    </p:set>
                                  </p:childTnLst>
                                </p:cTn>
                              </p:par>
                            </p:childTnLst>
                          </p:cTn>
                        </p:par>
                        <p:par>
                          <p:cTn id="245" fill="hold">
                            <p:stCondLst>
                              <p:cond delay="79500"/>
                            </p:stCondLst>
                            <p:childTnLst>
                              <p:par>
                                <p:cTn id="246" presetID="11" presetClass="entr" presetSubtype="0" fill="hold" grpId="0" nodeType="afterEffect">
                                  <p:stCondLst>
                                    <p:cond delay="0"/>
                                  </p:stCondLst>
                                  <p:childTnLst>
                                    <p:set>
                                      <p:cBhvr>
                                        <p:cTn id="247" dur="1000">
                                          <p:stCondLst>
                                            <p:cond delay="0"/>
                                          </p:stCondLst>
                                        </p:cTn>
                                        <p:tgtEl>
                                          <p:spTgt spid="273"/>
                                        </p:tgtEl>
                                        <p:attrNameLst>
                                          <p:attrName>style.visibility</p:attrName>
                                        </p:attrNameLst>
                                      </p:cBhvr>
                                      <p:to>
                                        <p:strVal val="visible"/>
                                      </p:to>
                                    </p:set>
                                  </p:childTnLst>
                                </p:cTn>
                              </p:par>
                            </p:childTnLst>
                          </p:cTn>
                        </p:par>
                        <p:par>
                          <p:cTn id="248" fill="hold">
                            <p:stCondLst>
                              <p:cond delay="80500"/>
                            </p:stCondLst>
                            <p:childTnLst>
                              <p:par>
                                <p:cTn id="249" presetID="11" presetClass="entr" presetSubtype="0" fill="hold" grpId="0" nodeType="afterEffect">
                                  <p:stCondLst>
                                    <p:cond delay="0"/>
                                  </p:stCondLst>
                                  <p:childTnLst>
                                    <p:set>
                                      <p:cBhvr>
                                        <p:cTn id="250" dur="1000">
                                          <p:stCondLst>
                                            <p:cond delay="0"/>
                                          </p:stCondLst>
                                        </p:cTn>
                                        <p:tgtEl>
                                          <p:spTgt spid="274"/>
                                        </p:tgtEl>
                                        <p:attrNameLst>
                                          <p:attrName>style.visibility</p:attrName>
                                        </p:attrNameLst>
                                      </p:cBhvr>
                                      <p:to>
                                        <p:strVal val="visible"/>
                                      </p:to>
                                    </p:set>
                                  </p:childTnLst>
                                </p:cTn>
                              </p:par>
                            </p:childTnLst>
                          </p:cTn>
                        </p:par>
                        <p:par>
                          <p:cTn id="251" fill="hold">
                            <p:stCondLst>
                              <p:cond delay="81500"/>
                            </p:stCondLst>
                            <p:childTnLst>
                              <p:par>
                                <p:cTn id="252" presetID="11" presetClass="entr" presetSubtype="0" fill="hold" grpId="0" nodeType="afterEffect">
                                  <p:stCondLst>
                                    <p:cond delay="0"/>
                                  </p:stCondLst>
                                  <p:childTnLst>
                                    <p:set>
                                      <p:cBhvr>
                                        <p:cTn id="253" dur="1000">
                                          <p:stCondLst>
                                            <p:cond delay="0"/>
                                          </p:stCondLst>
                                        </p:cTn>
                                        <p:tgtEl>
                                          <p:spTgt spid="275"/>
                                        </p:tgtEl>
                                        <p:attrNameLst>
                                          <p:attrName>style.visibility</p:attrName>
                                        </p:attrNameLst>
                                      </p:cBhvr>
                                      <p:to>
                                        <p:strVal val="visible"/>
                                      </p:to>
                                    </p:set>
                                  </p:childTnLst>
                                </p:cTn>
                              </p:par>
                            </p:childTnLst>
                          </p:cTn>
                        </p:par>
                        <p:par>
                          <p:cTn id="254" fill="hold">
                            <p:stCondLst>
                              <p:cond delay="82500"/>
                            </p:stCondLst>
                            <p:childTnLst>
                              <p:par>
                                <p:cTn id="255" presetID="11" presetClass="entr" presetSubtype="0" fill="hold" grpId="0" nodeType="afterEffect">
                                  <p:stCondLst>
                                    <p:cond delay="0"/>
                                  </p:stCondLst>
                                  <p:childTnLst>
                                    <p:set>
                                      <p:cBhvr>
                                        <p:cTn id="256" dur="1000">
                                          <p:stCondLst>
                                            <p:cond delay="0"/>
                                          </p:stCondLst>
                                        </p:cTn>
                                        <p:tgtEl>
                                          <p:spTgt spid="276"/>
                                        </p:tgtEl>
                                        <p:attrNameLst>
                                          <p:attrName>style.visibility</p:attrName>
                                        </p:attrNameLst>
                                      </p:cBhvr>
                                      <p:to>
                                        <p:strVal val="visible"/>
                                      </p:to>
                                    </p:set>
                                  </p:childTnLst>
                                </p:cTn>
                              </p:par>
                            </p:childTnLst>
                          </p:cTn>
                        </p:par>
                        <p:par>
                          <p:cTn id="257" fill="hold">
                            <p:stCondLst>
                              <p:cond delay="83500"/>
                            </p:stCondLst>
                            <p:childTnLst>
                              <p:par>
                                <p:cTn id="258" presetID="11" presetClass="entr" presetSubtype="0" fill="hold" grpId="0" nodeType="afterEffect">
                                  <p:stCondLst>
                                    <p:cond delay="0"/>
                                  </p:stCondLst>
                                  <p:childTnLst>
                                    <p:set>
                                      <p:cBhvr>
                                        <p:cTn id="259" dur="1000">
                                          <p:stCondLst>
                                            <p:cond delay="0"/>
                                          </p:stCondLst>
                                        </p:cTn>
                                        <p:tgtEl>
                                          <p:spTgt spid="277"/>
                                        </p:tgtEl>
                                        <p:attrNameLst>
                                          <p:attrName>style.visibility</p:attrName>
                                        </p:attrNameLst>
                                      </p:cBhvr>
                                      <p:to>
                                        <p:strVal val="visible"/>
                                      </p:to>
                                    </p:set>
                                  </p:childTnLst>
                                </p:cTn>
                              </p:par>
                            </p:childTnLst>
                          </p:cTn>
                        </p:par>
                        <p:par>
                          <p:cTn id="260" fill="hold">
                            <p:stCondLst>
                              <p:cond delay="84500"/>
                            </p:stCondLst>
                            <p:childTnLst>
                              <p:par>
                                <p:cTn id="261" presetID="11" presetClass="entr" presetSubtype="0" fill="hold" grpId="0" nodeType="afterEffect">
                                  <p:stCondLst>
                                    <p:cond delay="0"/>
                                  </p:stCondLst>
                                  <p:childTnLst>
                                    <p:set>
                                      <p:cBhvr>
                                        <p:cTn id="262" dur="1000">
                                          <p:stCondLst>
                                            <p:cond delay="0"/>
                                          </p:stCondLst>
                                        </p:cTn>
                                        <p:tgtEl>
                                          <p:spTgt spid="278"/>
                                        </p:tgtEl>
                                        <p:attrNameLst>
                                          <p:attrName>style.visibility</p:attrName>
                                        </p:attrNameLst>
                                      </p:cBhvr>
                                      <p:to>
                                        <p:strVal val="visible"/>
                                      </p:to>
                                    </p:set>
                                  </p:childTnLst>
                                </p:cTn>
                              </p:par>
                            </p:childTnLst>
                          </p:cTn>
                        </p:par>
                        <p:par>
                          <p:cTn id="263" fill="hold">
                            <p:stCondLst>
                              <p:cond delay="85500"/>
                            </p:stCondLst>
                            <p:childTnLst>
                              <p:par>
                                <p:cTn id="264" presetID="11" presetClass="entr" presetSubtype="0" fill="hold" grpId="0" nodeType="afterEffect">
                                  <p:stCondLst>
                                    <p:cond delay="0"/>
                                  </p:stCondLst>
                                  <p:childTnLst>
                                    <p:set>
                                      <p:cBhvr>
                                        <p:cTn id="265" dur="1000">
                                          <p:stCondLst>
                                            <p:cond delay="0"/>
                                          </p:stCondLst>
                                        </p:cTn>
                                        <p:tgtEl>
                                          <p:spTgt spid="279"/>
                                        </p:tgtEl>
                                        <p:attrNameLst>
                                          <p:attrName>style.visibility</p:attrName>
                                        </p:attrNameLst>
                                      </p:cBhvr>
                                      <p:to>
                                        <p:strVal val="visible"/>
                                      </p:to>
                                    </p:set>
                                  </p:childTnLst>
                                </p:cTn>
                              </p:par>
                            </p:childTnLst>
                          </p:cTn>
                        </p:par>
                        <p:par>
                          <p:cTn id="266" fill="hold">
                            <p:stCondLst>
                              <p:cond delay="86500"/>
                            </p:stCondLst>
                            <p:childTnLst>
                              <p:par>
                                <p:cTn id="267" presetID="11" presetClass="entr" presetSubtype="0" fill="hold" grpId="0" nodeType="afterEffect">
                                  <p:stCondLst>
                                    <p:cond delay="0"/>
                                  </p:stCondLst>
                                  <p:childTnLst>
                                    <p:set>
                                      <p:cBhvr>
                                        <p:cTn id="268" dur="1000">
                                          <p:stCondLst>
                                            <p:cond delay="0"/>
                                          </p:stCondLst>
                                        </p:cTn>
                                        <p:tgtEl>
                                          <p:spTgt spid="280"/>
                                        </p:tgtEl>
                                        <p:attrNameLst>
                                          <p:attrName>style.visibility</p:attrName>
                                        </p:attrNameLst>
                                      </p:cBhvr>
                                      <p:to>
                                        <p:strVal val="visible"/>
                                      </p:to>
                                    </p:set>
                                  </p:childTnLst>
                                </p:cTn>
                              </p:par>
                            </p:childTnLst>
                          </p:cTn>
                        </p:par>
                        <p:par>
                          <p:cTn id="269" fill="hold">
                            <p:stCondLst>
                              <p:cond delay="87500"/>
                            </p:stCondLst>
                            <p:childTnLst>
                              <p:par>
                                <p:cTn id="270" presetID="11" presetClass="entr" presetSubtype="0" fill="hold" grpId="0" nodeType="afterEffect">
                                  <p:stCondLst>
                                    <p:cond delay="0"/>
                                  </p:stCondLst>
                                  <p:childTnLst>
                                    <p:set>
                                      <p:cBhvr>
                                        <p:cTn id="271" dur="1000">
                                          <p:stCondLst>
                                            <p:cond delay="0"/>
                                          </p:stCondLst>
                                        </p:cTn>
                                        <p:tgtEl>
                                          <p:spTgt spid="281"/>
                                        </p:tgtEl>
                                        <p:attrNameLst>
                                          <p:attrName>style.visibility</p:attrName>
                                        </p:attrNameLst>
                                      </p:cBhvr>
                                      <p:to>
                                        <p:strVal val="visible"/>
                                      </p:to>
                                    </p:set>
                                  </p:childTnLst>
                                </p:cTn>
                              </p:par>
                            </p:childTnLst>
                          </p:cTn>
                        </p:par>
                        <p:par>
                          <p:cTn id="272" fill="hold">
                            <p:stCondLst>
                              <p:cond delay="88500"/>
                            </p:stCondLst>
                            <p:childTnLst>
                              <p:par>
                                <p:cTn id="273" presetID="11" presetClass="entr" presetSubtype="0" fill="hold" grpId="0" nodeType="afterEffect">
                                  <p:stCondLst>
                                    <p:cond delay="0"/>
                                  </p:stCondLst>
                                  <p:childTnLst>
                                    <p:set>
                                      <p:cBhvr>
                                        <p:cTn id="274" dur="1000">
                                          <p:stCondLst>
                                            <p:cond delay="0"/>
                                          </p:stCondLst>
                                        </p:cTn>
                                        <p:tgtEl>
                                          <p:spTgt spid="282"/>
                                        </p:tgtEl>
                                        <p:attrNameLst>
                                          <p:attrName>style.visibility</p:attrName>
                                        </p:attrNameLst>
                                      </p:cBhvr>
                                      <p:to>
                                        <p:strVal val="visible"/>
                                      </p:to>
                                    </p:set>
                                  </p:childTnLst>
                                </p:cTn>
                              </p:par>
                            </p:childTnLst>
                          </p:cTn>
                        </p:par>
                        <p:par>
                          <p:cTn id="275" fill="hold">
                            <p:stCondLst>
                              <p:cond delay="89500"/>
                            </p:stCondLst>
                            <p:childTnLst>
                              <p:par>
                                <p:cTn id="276" presetID="11" presetClass="entr" presetSubtype="0" fill="hold" grpId="0" nodeType="afterEffect">
                                  <p:stCondLst>
                                    <p:cond delay="0"/>
                                  </p:stCondLst>
                                  <p:childTnLst>
                                    <p:set>
                                      <p:cBhvr>
                                        <p:cTn id="277" dur="1000">
                                          <p:stCondLst>
                                            <p:cond delay="0"/>
                                          </p:stCondLst>
                                        </p:cTn>
                                        <p:tgtEl>
                                          <p:spTgt spid="283"/>
                                        </p:tgtEl>
                                        <p:attrNameLst>
                                          <p:attrName>style.visibility</p:attrName>
                                        </p:attrNameLst>
                                      </p:cBhvr>
                                      <p:to>
                                        <p:strVal val="visible"/>
                                      </p:to>
                                    </p:set>
                                  </p:childTnLst>
                                </p:cTn>
                              </p:par>
                            </p:childTnLst>
                          </p:cTn>
                        </p:par>
                        <p:par>
                          <p:cTn id="278" fill="hold">
                            <p:stCondLst>
                              <p:cond delay="90500"/>
                            </p:stCondLst>
                            <p:childTnLst>
                              <p:par>
                                <p:cTn id="279" presetID="11" presetClass="entr" presetSubtype="0" fill="hold" grpId="0" nodeType="afterEffect">
                                  <p:stCondLst>
                                    <p:cond delay="0"/>
                                  </p:stCondLst>
                                  <p:childTnLst>
                                    <p:set>
                                      <p:cBhvr>
                                        <p:cTn id="280" dur="1000">
                                          <p:stCondLst>
                                            <p:cond delay="0"/>
                                          </p:stCondLst>
                                        </p:cTn>
                                        <p:tgtEl>
                                          <p:spTgt spid="284"/>
                                        </p:tgtEl>
                                        <p:attrNameLst>
                                          <p:attrName>style.visibility</p:attrName>
                                        </p:attrNameLst>
                                      </p:cBhvr>
                                      <p:to>
                                        <p:strVal val="visible"/>
                                      </p:to>
                                    </p:set>
                                  </p:childTnLst>
                                </p:cTn>
                              </p:par>
                            </p:childTnLst>
                          </p:cTn>
                        </p:par>
                        <p:par>
                          <p:cTn id="281" fill="hold">
                            <p:stCondLst>
                              <p:cond delay="91500"/>
                            </p:stCondLst>
                            <p:childTnLst>
                              <p:par>
                                <p:cTn id="282" presetID="11" presetClass="entr" presetSubtype="0" fill="hold" grpId="0" nodeType="afterEffect">
                                  <p:stCondLst>
                                    <p:cond delay="0"/>
                                  </p:stCondLst>
                                  <p:childTnLst>
                                    <p:set>
                                      <p:cBhvr>
                                        <p:cTn id="283" dur="1000">
                                          <p:stCondLst>
                                            <p:cond delay="0"/>
                                          </p:stCondLst>
                                        </p:cTn>
                                        <p:tgtEl>
                                          <p:spTgt spid="285"/>
                                        </p:tgtEl>
                                        <p:attrNameLst>
                                          <p:attrName>style.visibility</p:attrName>
                                        </p:attrNameLst>
                                      </p:cBhvr>
                                      <p:to>
                                        <p:strVal val="visible"/>
                                      </p:to>
                                    </p:set>
                                  </p:childTnLst>
                                </p:cTn>
                              </p:par>
                            </p:childTnLst>
                          </p:cTn>
                        </p:par>
                        <p:par>
                          <p:cTn id="284" fill="hold">
                            <p:stCondLst>
                              <p:cond delay="92500"/>
                            </p:stCondLst>
                            <p:childTnLst>
                              <p:par>
                                <p:cTn id="285" presetID="11" presetClass="entr" presetSubtype="0" fill="hold" grpId="0" nodeType="afterEffect">
                                  <p:stCondLst>
                                    <p:cond delay="0"/>
                                  </p:stCondLst>
                                  <p:childTnLst>
                                    <p:set>
                                      <p:cBhvr>
                                        <p:cTn id="286" dur="1000">
                                          <p:stCondLst>
                                            <p:cond delay="0"/>
                                          </p:stCondLst>
                                        </p:cTn>
                                        <p:tgtEl>
                                          <p:spTgt spid="286"/>
                                        </p:tgtEl>
                                        <p:attrNameLst>
                                          <p:attrName>style.visibility</p:attrName>
                                        </p:attrNameLst>
                                      </p:cBhvr>
                                      <p:to>
                                        <p:strVal val="visible"/>
                                      </p:to>
                                    </p:set>
                                  </p:childTnLst>
                                </p:cTn>
                              </p:par>
                            </p:childTnLst>
                          </p:cTn>
                        </p:par>
                        <p:par>
                          <p:cTn id="287" fill="hold">
                            <p:stCondLst>
                              <p:cond delay="93500"/>
                            </p:stCondLst>
                            <p:childTnLst>
                              <p:par>
                                <p:cTn id="288" presetID="11" presetClass="entr" presetSubtype="0" fill="hold" grpId="0" nodeType="afterEffect">
                                  <p:stCondLst>
                                    <p:cond delay="0"/>
                                  </p:stCondLst>
                                  <p:childTnLst>
                                    <p:set>
                                      <p:cBhvr>
                                        <p:cTn id="289" dur="1000">
                                          <p:stCondLst>
                                            <p:cond delay="0"/>
                                          </p:stCondLst>
                                        </p:cTn>
                                        <p:tgtEl>
                                          <p:spTgt spid="287"/>
                                        </p:tgtEl>
                                        <p:attrNameLst>
                                          <p:attrName>style.visibility</p:attrName>
                                        </p:attrNameLst>
                                      </p:cBhvr>
                                      <p:to>
                                        <p:strVal val="visible"/>
                                      </p:to>
                                    </p:set>
                                  </p:childTnLst>
                                </p:cTn>
                              </p:par>
                            </p:childTnLst>
                          </p:cTn>
                        </p:par>
                        <p:par>
                          <p:cTn id="290" fill="hold">
                            <p:stCondLst>
                              <p:cond delay="94500"/>
                            </p:stCondLst>
                            <p:childTnLst>
                              <p:par>
                                <p:cTn id="291" presetID="11" presetClass="entr" presetSubtype="0" fill="hold" grpId="0" nodeType="afterEffect">
                                  <p:stCondLst>
                                    <p:cond delay="0"/>
                                  </p:stCondLst>
                                  <p:childTnLst>
                                    <p:set>
                                      <p:cBhvr>
                                        <p:cTn id="292" dur="1000">
                                          <p:stCondLst>
                                            <p:cond delay="0"/>
                                          </p:stCondLst>
                                        </p:cTn>
                                        <p:tgtEl>
                                          <p:spTgt spid="288"/>
                                        </p:tgtEl>
                                        <p:attrNameLst>
                                          <p:attrName>style.visibility</p:attrName>
                                        </p:attrNameLst>
                                      </p:cBhvr>
                                      <p:to>
                                        <p:strVal val="visible"/>
                                      </p:to>
                                    </p:set>
                                  </p:childTnLst>
                                </p:cTn>
                              </p:par>
                            </p:childTnLst>
                          </p:cTn>
                        </p:par>
                        <p:par>
                          <p:cTn id="293" fill="hold">
                            <p:stCondLst>
                              <p:cond delay="95500"/>
                            </p:stCondLst>
                            <p:childTnLst>
                              <p:par>
                                <p:cTn id="294" presetID="11" presetClass="entr" presetSubtype="0" fill="hold" grpId="0" nodeType="afterEffect">
                                  <p:stCondLst>
                                    <p:cond delay="0"/>
                                  </p:stCondLst>
                                  <p:childTnLst>
                                    <p:set>
                                      <p:cBhvr>
                                        <p:cTn id="295" dur="1000">
                                          <p:stCondLst>
                                            <p:cond delay="0"/>
                                          </p:stCondLst>
                                        </p:cTn>
                                        <p:tgtEl>
                                          <p:spTgt spid="289"/>
                                        </p:tgtEl>
                                        <p:attrNameLst>
                                          <p:attrName>style.visibility</p:attrName>
                                        </p:attrNameLst>
                                      </p:cBhvr>
                                      <p:to>
                                        <p:strVal val="visible"/>
                                      </p:to>
                                    </p:set>
                                  </p:childTnLst>
                                </p:cTn>
                              </p:par>
                            </p:childTnLst>
                          </p:cTn>
                        </p:par>
                        <p:par>
                          <p:cTn id="296" fill="hold">
                            <p:stCondLst>
                              <p:cond delay="96500"/>
                            </p:stCondLst>
                            <p:childTnLst>
                              <p:par>
                                <p:cTn id="297" presetID="11" presetClass="entr" presetSubtype="0" fill="hold" grpId="0" nodeType="afterEffect">
                                  <p:stCondLst>
                                    <p:cond delay="0"/>
                                  </p:stCondLst>
                                  <p:childTnLst>
                                    <p:set>
                                      <p:cBhvr>
                                        <p:cTn id="298" dur="1000">
                                          <p:stCondLst>
                                            <p:cond delay="0"/>
                                          </p:stCondLst>
                                        </p:cTn>
                                        <p:tgtEl>
                                          <p:spTgt spid="290"/>
                                        </p:tgtEl>
                                        <p:attrNameLst>
                                          <p:attrName>style.visibility</p:attrName>
                                        </p:attrNameLst>
                                      </p:cBhvr>
                                      <p:to>
                                        <p:strVal val="visible"/>
                                      </p:to>
                                    </p:set>
                                  </p:childTnLst>
                                </p:cTn>
                              </p:par>
                            </p:childTnLst>
                          </p:cTn>
                        </p:par>
                        <p:par>
                          <p:cTn id="299" fill="hold">
                            <p:stCondLst>
                              <p:cond delay="97500"/>
                            </p:stCondLst>
                            <p:childTnLst>
                              <p:par>
                                <p:cTn id="300" presetID="11" presetClass="entr" presetSubtype="0" fill="hold" grpId="0" nodeType="afterEffect">
                                  <p:stCondLst>
                                    <p:cond delay="0"/>
                                  </p:stCondLst>
                                  <p:childTnLst>
                                    <p:set>
                                      <p:cBhvr>
                                        <p:cTn id="301" dur="1000">
                                          <p:stCondLst>
                                            <p:cond delay="0"/>
                                          </p:stCondLst>
                                        </p:cTn>
                                        <p:tgtEl>
                                          <p:spTgt spid="291"/>
                                        </p:tgtEl>
                                        <p:attrNameLst>
                                          <p:attrName>style.visibility</p:attrName>
                                        </p:attrNameLst>
                                      </p:cBhvr>
                                      <p:to>
                                        <p:strVal val="visible"/>
                                      </p:to>
                                    </p:set>
                                  </p:childTnLst>
                                </p:cTn>
                              </p:par>
                            </p:childTnLst>
                          </p:cTn>
                        </p:par>
                        <p:par>
                          <p:cTn id="302" fill="hold">
                            <p:stCondLst>
                              <p:cond delay="98500"/>
                            </p:stCondLst>
                            <p:childTnLst>
                              <p:par>
                                <p:cTn id="303" presetID="11" presetClass="entr" presetSubtype="0" fill="hold" grpId="0" nodeType="afterEffect">
                                  <p:stCondLst>
                                    <p:cond delay="0"/>
                                  </p:stCondLst>
                                  <p:childTnLst>
                                    <p:set>
                                      <p:cBhvr>
                                        <p:cTn id="304" dur="1000">
                                          <p:stCondLst>
                                            <p:cond delay="0"/>
                                          </p:stCondLst>
                                        </p:cTn>
                                        <p:tgtEl>
                                          <p:spTgt spid="292"/>
                                        </p:tgtEl>
                                        <p:attrNameLst>
                                          <p:attrName>style.visibility</p:attrName>
                                        </p:attrNameLst>
                                      </p:cBhvr>
                                      <p:to>
                                        <p:strVal val="visible"/>
                                      </p:to>
                                    </p:set>
                                  </p:childTnLst>
                                </p:cTn>
                              </p:par>
                            </p:childTnLst>
                          </p:cTn>
                        </p:par>
                        <p:par>
                          <p:cTn id="305" fill="hold">
                            <p:stCondLst>
                              <p:cond delay="99500"/>
                            </p:stCondLst>
                            <p:childTnLst>
                              <p:par>
                                <p:cTn id="306" presetID="11" presetClass="entr" presetSubtype="0" fill="hold" grpId="0" nodeType="afterEffect">
                                  <p:stCondLst>
                                    <p:cond delay="0"/>
                                  </p:stCondLst>
                                  <p:childTnLst>
                                    <p:set>
                                      <p:cBhvr>
                                        <p:cTn id="307" dur="1000">
                                          <p:stCondLst>
                                            <p:cond delay="0"/>
                                          </p:stCondLst>
                                        </p:cTn>
                                        <p:tgtEl>
                                          <p:spTgt spid="293"/>
                                        </p:tgtEl>
                                        <p:attrNameLst>
                                          <p:attrName>style.visibility</p:attrName>
                                        </p:attrNameLst>
                                      </p:cBhvr>
                                      <p:to>
                                        <p:strVal val="visible"/>
                                      </p:to>
                                    </p:set>
                                  </p:childTnLst>
                                </p:cTn>
                              </p:par>
                            </p:childTnLst>
                          </p:cTn>
                        </p:par>
                        <p:par>
                          <p:cTn id="308" fill="hold">
                            <p:stCondLst>
                              <p:cond delay="100500"/>
                            </p:stCondLst>
                            <p:childTnLst>
                              <p:par>
                                <p:cTn id="309" presetID="11" presetClass="entr" presetSubtype="0" fill="hold" grpId="0" nodeType="afterEffect">
                                  <p:stCondLst>
                                    <p:cond delay="0"/>
                                  </p:stCondLst>
                                  <p:childTnLst>
                                    <p:set>
                                      <p:cBhvr>
                                        <p:cTn id="310" dur="1000">
                                          <p:stCondLst>
                                            <p:cond delay="0"/>
                                          </p:stCondLst>
                                        </p:cTn>
                                        <p:tgtEl>
                                          <p:spTgt spid="294"/>
                                        </p:tgtEl>
                                        <p:attrNameLst>
                                          <p:attrName>style.visibility</p:attrName>
                                        </p:attrNameLst>
                                      </p:cBhvr>
                                      <p:to>
                                        <p:strVal val="visible"/>
                                      </p:to>
                                    </p:set>
                                  </p:childTnLst>
                                </p:cTn>
                              </p:par>
                            </p:childTnLst>
                          </p:cTn>
                        </p:par>
                        <p:par>
                          <p:cTn id="311" fill="hold">
                            <p:stCondLst>
                              <p:cond delay="101500"/>
                            </p:stCondLst>
                            <p:childTnLst>
                              <p:par>
                                <p:cTn id="312" presetID="11" presetClass="entr" presetSubtype="0" fill="hold" grpId="0" nodeType="afterEffect">
                                  <p:stCondLst>
                                    <p:cond delay="0"/>
                                  </p:stCondLst>
                                  <p:childTnLst>
                                    <p:set>
                                      <p:cBhvr>
                                        <p:cTn id="313" dur="1000">
                                          <p:stCondLst>
                                            <p:cond delay="0"/>
                                          </p:stCondLst>
                                        </p:cTn>
                                        <p:tgtEl>
                                          <p:spTgt spid="295"/>
                                        </p:tgtEl>
                                        <p:attrNameLst>
                                          <p:attrName>style.visibility</p:attrName>
                                        </p:attrNameLst>
                                      </p:cBhvr>
                                      <p:to>
                                        <p:strVal val="visible"/>
                                      </p:to>
                                    </p:set>
                                  </p:childTnLst>
                                </p:cTn>
                              </p:par>
                            </p:childTnLst>
                          </p:cTn>
                        </p:par>
                        <p:par>
                          <p:cTn id="314" fill="hold">
                            <p:stCondLst>
                              <p:cond delay="102500"/>
                            </p:stCondLst>
                            <p:childTnLst>
                              <p:par>
                                <p:cTn id="315" presetID="11" presetClass="entr" presetSubtype="0" fill="hold" grpId="0" nodeType="afterEffect">
                                  <p:stCondLst>
                                    <p:cond delay="0"/>
                                  </p:stCondLst>
                                  <p:childTnLst>
                                    <p:set>
                                      <p:cBhvr>
                                        <p:cTn id="316" dur="1000">
                                          <p:stCondLst>
                                            <p:cond delay="0"/>
                                          </p:stCondLst>
                                        </p:cTn>
                                        <p:tgtEl>
                                          <p:spTgt spid="296"/>
                                        </p:tgtEl>
                                        <p:attrNameLst>
                                          <p:attrName>style.visibility</p:attrName>
                                        </p:attrNameLst>
                                      </p:cBhvr>
                                      <p:to>
                                        <p:strVal val="visible"/>
                                      </p:to>
                                    </p:set>
                                  </p:childTnLst>
                                </p:cTn>
                              </p:par>
                            </p:childTnLst>
                          </p:cTn>
                        </p:par>
                        <p:par>
                          <p:cTn id="317" fill="hold">
                            <p:stCondLst>
                              <p:cond delay="103500"/>
                            </p:stCondLst>
                            <p:childTnLst>
                              <p:par>
                                <p:cTn id="318" presetID="11" presetClass="entr" presetSubtype="0" fill="hold" grpId="0" nodeType="afterEffect">
                                  <p:stCondLst>
                                    <p:cond delay="0"/>
                                  </p:stCondLst>
                                  <p:childTnLst>
                                    <p:set>
                                      <p:cBhvr>
                                        <p:cTn id="319" dur="1000">
                                          <p:stCondLst>
                                            <p:cond delay="0"/>
                                          </p:stCondLst>
                                        </p:cTn>
                                        <p:tgtEl>
                                          <p:spTgt spid="297"/>
                                        </p:tgtEl>
                                        <p:attrNameLst>
                                          <p:attrName>style.visibility</p:attrName>
                                        </p:attrNameLst>
                                      </p:cBhvr>
                                      <p:to>
                                        <p:strVal val="visible"/>
                                      </p:to>
                                    </p:set>
                                  </p:childTnLst>
                                </p:cTn>
                              </p:par>
                            </p:childTnLst>
                          </p:cTn>
                        </p:par>
                        <p:par>
                          <p:cTn id="320" fill="hold">
                            <p:stCondLst>
                              <p:cond delay="104500"/>
                            </p:stCondLst>
                            <p:childTnLst>
                              <p:par>
                                <p:cTn id="321" presetID="11" presetClass="entr" presetSubtype="0" fill="hold" grpId="0" nodeType="afterEffect">
                                  <p:stCondLst>
                                    <p:cond delay="0"/>
                                  </p:stCondLst>
                                  <p:childTnLst>
                                    <p:set>
                                      <p:cBhvr>
                                        <p:cTn id="322" dur="1000">
                                          <p:stCondLst>
                                            <p:cond delay="0"/>
                                          </p:stCondLst>
                                        </p:cTn>
                                        <p:tgtEl>
                                          <p:spTgt spid="298"/>
                                        </p:tgtEl>
                                        <p:attrNameLst>
                                          <p:attrName>style.visibility</p:attrName>
                                        </p:attrNameLst>
                                      </p:cBhvr>
                                      <p:to>
                                        <p:strVal val="visible"/>
                                      </p:to>
                                    </p:set>
                                  </p:childTnLst>
                                </p:cTn>
                              </p:par>
                            </p:childTnLst>
                          </p:cTn>
                        </p:par>
                        <p:par>
                          <p:cTn id="323" fill="hold">
                            <p:stCondLst>
                              <p:cond delay="105500"/>
                            </p:stCondLst>
                            <p:childTnLst>
                              <p:par>
                                <p:cTn id="324" presetID="11" presetClass="entr" presetSubtype="0" fill="hold" grpId="0" nodeType="afterEffect">
                                  <p:stCondLst>
                                    <p:cond delay="0"/>
                                  </p:stCondLst>
                                  <p:childTnLst>
                                    <p:set>
                                      <p:cBhvr>
                                        <p:cTn id="325" dur="1000">
                                          <p:stCondLst>
                                            <p:cond delay="0"/>
                                          </p:stCondLst>
                                        </p:cTn>
                                        <p:tgtEl>
                                          <p:spTgt spid="299"/>
                                        </p:tgtEl>
                                        <p:attrNameLst>
                                          <p:attrName>style.visibility</p:attrName>
                                        </p:attrNameLst>
                                      </p:cBhvr>
                                      <p:to>
                                        <p:strVal val="visible"/>
                                      </p:to>
                                    </p:set>
                                  </p:childTnLst>
                                </p:cTn>
                              </p:par>
                            </p:childTnLst>
                          </p:cTn>
                        </p:par>
                        <p:par>
                          <p:cTn id="326" fill="hold">
                            <p:stCondLst>
                              <p:cond delay="106500"/>
                            </p:stCondLst>
                            <p:childTnLst>
                              <p:par>
                                <p:cTn id="327" presetID="11" presetClass="entr" presetSubtype="0" fill="hold" grpId="0" nodeType="afterEffect">
                                  <p:stCondLst>
                                    <p:cond delay="0"/>
                                  </p:stCondLst>
                                  <p:childTnLst>
                                    <p:set>
                                      <p:cBhvr>
                                        <p:cTn id="328" dur="1000">
                                          <p:stCondLst>
                                            <p:cond delay="0"/>
                                          </p:stCondLst>
                                        </p:cTn>
                                        <p:tgtEl>
                                          <p:spTgt spid="300"/>
                                        </p:tgtEl>
                                        <p:attrNameLst>
                                          <p:attrName>style.visibility</p:attrName>
                                        </p:attrNameLst>
                                      </p:cBhvr>
                                      <p:to>
                                        <p:strVal val="visible"/>
                                      </p:to>
                                    </p:set>
                                  </p:childTnLst>
                                </p:cTn>
                              </p:par>
                            </p:childTnLst>
                          </p:cTn>
                        </p:par>
                        <p:par>
                          <p:cTn id="329" fill="hold">
                            <p:stCondLst>
                              <p:cond delay="107500"/>
                            </p:stCondLst>
                            <p:childTnLst>
                              <p:par>
                                <p:cTn id="330" presetID="11" presetClass="entr" presetSubtype="0" fill="hold" grpId="0" nodeType="afterEffect">
                                  <p:stCondLst>
                                    <p:cond delay="0"/>
                                  </p:stCondLst>
                                  <p:childTnLst>
                                    <p:set>
                                      <p:cBhvr>
                                        <p:cTn id="331" dur="1000">
                                          <p:stCondLst>
                                            <p:cond delay="0"/>
                                          </p:stCondLst>
                                        </p:cTn>
                                        <p:tgtEl>
                                          <p:spTgt spid="301"/>
                                        </p:tgtEl>
                                        <p:attrNameLst>
                                          <p:attrName>style.visibility</p:attrName>
                                        </p:attrNameLst>
                                      </p:cBhvr>
                                      <p:to>
                                        <p:strVal val="visible"/>
                                      </p:to>
                                    </p:set>
                                  </p:childTnLst>
                                </p:cTn>
                              </p:par>
                            </p:childTnLst>
                          </p:cTn>
                        </p:par>
                        <p:par>
                          <p:cTn id="332" fill="hold">
                            <p:stCondLst>
                              <p:cond delay="108500"/>
                            </p:stCondLst>
                            <p:childTnLst>
                              <p:par>
                                <p:cTn id="333" presetID="11" presetClass="entr" presetSubtype="0" fill="hold" grpId="0" nodeType="afterEffect">
                                  <p:stCondLst>
                                    <p:cond delay="0"/>
                                  </p:stCondLst>
                                  <p:childTnLst>
                                    <p:set>
                                      <p:cBhvr>
                                        <p:cTn id="334" dur="1000">
                                          <p:stCondLst>
                                            <p:cond delay="0"/>
                                          </p:stCondLst>
                                        </p:cTn>
                                        <p:tgtEl>
                                          <p:spTgt spid="302"/>
                                        </p:tgtEl>
                                        <p:attrNameLst>
                                          <p:attrName>style.visibility</p:attrName>
                                        </p:attrNameLst>
                                      </p:cBhvr>
                                      <p:to>
                                        <p:strVal val="visible"/>
                                      </p:to>
                                    </p:set>
                                  </p:childTnLst>
                                </p:cTn>
                              </p:par>
                            </p:childTnLst>
                          </p:cTn>
                        </p:par>
                        <p:par>
                          <p:cTn id="335" fill="hold">
                            <p:stCondLst>
                              <p:cond delay="109500"/>
                            </p:stCondLst>
                            <p:childTnLst>
                              <p:par>
                                <p:cTn id="336" presetID="11" presetClass="entr" presetSubtype="0" fill="hold" grpId="0" nodeType="afterEffect">
                                  <p:stCondLst>
                                    <p:cond delay="0"/>
                                  </p:stCondLst>
                                  <p:childTnLst>
                                    <p:set>
                                      <p:cBhvr>
                                        <p:cTn id="337" dur="1000">
                                          <p:stCondLst>
                                            <p:cond delay="0"/>
                                          </p:stCondLst>
                                        </p:cTn>
                                        <p:tgtEl>
                                          <p:spTgt spid="303"/>
                                        </p:tgtEl>
                                        <p:attrNameLst>
                                          <p:attrName>style.visibility</p:attrName>
                                        </p:attrNameLst>
                                      </p:cBhvr>
                                      <p:to>
                                        <p:strVal val="visible"/>
                                      </p:to>
                                    </p:set>
                                  </p:childTnLst>
                                </p:cTn>
                              </p:par>
                            </p:childTnLst>
                          </p:cTn>
                        </p:par>
                        <p:par>
                          <p:cTn id="338" fill="hold">
                            <p:stCondLst>
                              <p:cond delay="110500"/>
                            </p:stCondLst>
                            <p:childTnLst>
                              <p:par>
                                <p:cTn id="339" presetID="11" presetClass="entr" presetSubtype="0" fill="hold" grpId="0" nodeType="afterEffect">
                                  <p:stCondLst>
                                    <p:cond delay="0"/>
                                  </p:stCondLst>
                                  <p:childTnLst>
                                    <p:set>
                                      <p:cBhvr>
                                        <p:cTn id="340" dur="1000">
                                          <p:stCondLst>
                                            <p:cond delay="0"/>
                                          </p:stCondLst>
                                        </p:cTn>
                                        <p:tgtEl>
                                          <p:spTgt spid="304"/>
                                        </p:tgtEl>
                                        <p:attrNameLst>
                                          <p:attrName>style.visibility</p:attrName>
                                        </p:attrNameLst>
                                      </p:cBhvr>
                                      <p:to>
                                        <p:strVal val="visible"/>
                                      </p:to>
                                    </p:set>
                                  </p:childTnLst>
                                </p:cTn>
                              </p:par>
                            </p:childTnLst>
                          </p:cTn>
                        </p:par>
                        <p:par>
                          <p:cTn id="341" fill="hold">
                            <p:stCondLst>
                              <p:cond delay="111500"/>
                            </p:stCondLst>
                            <p:childTnLst>
                              <p:par>
                                <p:cTn id="342" presetID="11" presetClass="entr" presetSubtype="0" fill="hold" grpId="0" nodeType="afterEffect">
                                  <p:stCondLst>
                                    <p:cond delay="0"/>
                                  </p:stCondLst>
                                  <p:childTnLst>
                                    <p:set>
                                      <p:cBhvr>
                                        <p:cTn id="343" dur="1000">
                                          <p:stCondLst>
                                            <p:cond delay="0"/>
                                          </p:stCondLst>
                                        </p:cTn>
                                        <p:tgtEl>
                                          <p:spTgt spid="305"/>
                                        </p:tgtEl>
                                        <p:attrNameLst>
                                          <p:attrName>style.visibility</p:attrName>
                                        </p:attrNameLst>
                                      </p:cBhvr>
                                      <p:to>
                                        <p:strVal val="visible"/>
                                      </p:to>
                                    </p:set>
                                  </p:childTnLst>
                                </p:cTn>
                              </p:par>
                            </p:childTnLst>
                          </p:cTn>
                        </p:par>
                        <p:par>
                          <p:cTn id="344" fill="hold">
                            <p:stCondLst>
                              <p:cond delay="112500"/>
                            </p:stCondLst>
                            <p:childTnLst>
                              <p:par>
                                <p:cTn id="345" presetID="11" presetClass="entr" presetSubtype="0" fill="hold" grpId="0" nodeType="afterEffect">
                                  <p:stCondLst>
                                    <p:cond delay="0"/>
                                  </p:stCondLst>
                                  <p:childTnLst>
                                    <p:set>
                                      <p:cBhvr>
                                        <p:cTn id="346" dur="1000">
                                          <p:stCondLst>
                                            <p:cond delay="0"/>
                                          </p:stCondLst>
                                        </p:cTn>
                                        <p:tgtEl>
                                          <p:spTgt spid="306"/>
                                        </p:tgtEl>
                                        <p:attrNameLst>
                                          <p:attrName>style.visibility</p:attrName>
                                        </p:attrNameLst>
                                      </p:cBhvr>
                                      <p:to>
                                        <p:strVal val="visible"/>
                                      </p:to>
                                    </p:set>
                                  </p:childTnLst>
                                </p:cTn>
                              </p:par>
                            </p:childTnLst>
                          </p:cTn>
                        </p:par>
                        <p:par>
                          <p:cTn id="347" fill="hold">
                            <p:stCondLst>
                              <p:cond delay="113500"/>
                            </p:stCondLst>
                            <p:childTnLst>
                              <p:par>
                                <p:cTn id="348" presetID="11" presetClass="entr" presetSubtype="0" fill="hold" grpId="0" nodeType="afterEffect">
                                  <p:stCondLst>
                                    <p:cond delay="0"/>
                                  </p:stCondLst>
                                  <p:childTnLst>
                                    <p:set>
                                      <p:cBhvr>
                                        <p:cTn id="349" dur="1000">
                                          <p:stCondLst>
                                            <p:cond delay="0"/>
                                          </p:stCondLst>
                                        </p:cTn>
                                        <p:tgtEl>
                                          <p:spTgt spid="307"/>
                                        </p:tgtEl>
                                        <p:attrNameLst>
                                          <p:attrName>style.visibility</p:attrName>
                                        </p:attrNameLst>
                                      </p:cBhvr>
                                      <p:to>
                                        <p:strVal val="visible"/>
                                      </p:to>
                                    </p:set>
                                  </p:childTnLst>
                                </p:cTn>
                              </p:par>
                            </p:childTnLst>
                          </p:cTn>
                        </p:par>
                        <p:par>
                          <p:cTn id="350" fill="hold">
                            <p:stCondLst>
                              <p:cond delay="114500"/>
                            </p:stCondLst>
                            <p:childTnLst>
                              <p:par>
                                <p:cTn id="351" presetID="11" presetClass="entr" presetSubtype="0" fill="hold" grpId="0" nodeType="afterEffect">
                                  <p:stCondLst>
                                    <p:cond delay="0"/>
                                  </p:stCondLst>
                                  <p:childTnLst>
                                    <p:set>
                                      <p:cBhvr>
                                        <p:cTn id="352" dur="1000">
                                          <p:stCondLst>
                                            <p:cond delay="0"/>
                                          </p:stCondLst>
                                        </p:cTn>
                                        <p:tgtEl>
                                          <p:spTgt spid="308"/>
                                        </p:tgtEl>
                                        <p:attrNameLst>
                                          <p:attrName>style.visibility</p:attrName>
                                        </p:attrNameLst>
                                      </p:cBhvr>
                                      <p:to>
                                        <p:strVal val="visible"/>
                                      </p:to>
                                    </p:set>
                                  </p:childTnLst>
                                </p:cTn>
                              </p:par>
                            </p:childTnLst>
                          </p:cTn>
                        </p:par>
                        <p:par>
                          <p:cTn id="353" fill="hold">
                            <p:stCondLst>
                              <p:cond delay="115500"/>
                            </p:stCondLst>
                            <p:childTnLst>
                              <p:par>
                                <p:cTn id="354" presetID="11" presetClass="entr" presetSubtype="0" fill="hold" grpId="0" nodeType="afterEffect">
                                  <p:stCondLst>
                                    <p:cond delay="0"/>
                                  </p:stCondLst>
                                  <p:childTnLst>
                                    <p:set>
                                      <p:cBhvr>
                                        <p:cTn id="355" dur="1000">
                                          <p:stCondLst>
                                            <p:cond delay="0"/>
                                          </p:stCondLst>
                                        </p:cTn>
                                        <p:tgtEl>
                                          <p:spTgt spid="309"/>
                                        </p:tgtEl>
                                        <p:attrNameLst>
                                          <p:attrName>style.visibility</p:attrName>
                                        </p:attrNameLst>
                                      </p:cBhvr>
                                      <p:to>
                                        <p:strVal val="visible"/>
                                      </p:to>
                                    </p:set>
                                  </p:childTnLst>
                                </p:cTn>
                              </p:par>
                            </p:childTnLst>
                          </p:cTn>
                        </p:par>
                        <p:par>
                          <p:cTn id="356" fill="hold">
                            <p:stCondLst>
                              <p:cond delay="116500"/>
                            </p:stCondLst>
                            <p:childTnLst>
                              <p:par>
                                <p:cTn id="357" presetID="11" presetClass="entr" presetSubtype="0" fill="hold" grpId="0" nodeType="afterEffect">
                                  <p:stCondLst>
                                    <p:cond delay="0"/>
                                  </p:stCondLst>
                                  <p:childTnLst>
                                    <p:set>
                                      <p:cBhvr>
                                        <p:cTn id="358" dur="1000">
                                          <p:stCondLst>
                                            <p:cond delay="0"/>
                                          </p:stCondLst>
                                        </p:cTn>
                                        <p:tgtEl>
                                          <p:spTgt spid="310"/>
                                        </p:tgtEl>
                                        <p:attrNameLst>
                                          <p:attrName>style.visibility</p:attrName>
                                        </p:attrNameLst>
                                      </p:cBhvr>
                                      <p:to>
                                        <p:strVal val="visible"/>
                                      </p:to>
                                    </p:set>
                                  </p:childTnLst>
                                </p:cTn>
                              </p:par>
                            </p:childTnLst>
                          </p:cTn>
                        </p:par>
                        <p:par>
                          <p:cTn id="359" fill="hold">
                            <p:stCondLst>
                              <p:cond delay="117500"/>
                            </p:stCondLst>
                            <p:childTnLst>
                              <p:par>
                                <p:cTn id="360" presetID="11" presetClass="entr" presetSubtype="0" fill="hold" grpId="0" nodeType="afterEffect">
                                  <p:stCondLst>
                                    <p:cond delay="0"/>
                                  </p:stCondLst>
                                  <p:childTnLst>
                                    <p:set>
                                      <p:cBhvr>
                                        <p:cTn id="361" dur="1000">
                                          <p:stCondLst>
                                            <p:cond delay="0"/>
                                          </p:stCondLst>
                                        </p:cTn>
                                        <p:tgtEl>
                                          <p:spTgt spid="311"/>
                                        </p:tgtEl>
                                        <p:attrNameLst>
                                          <p:attrName>style.visibility</p:attrName>
                                        </p:attrNameLst>
                                      </p:cBhvr>
                                      <p:to>
                                        <p:strVal val="visible"/>
                                      </p:to>
                                    </p:set>
                                  </p:childTnLst>
                                </p:cTn>
                              </p:par>
                            </p:childTnLst>
                          </p:cTn>
                        </p:par>
                        <p:par>
                          <p:cTn id="362" fill="hold">
                            <p:stCondLst>
                              <p:cond delay="118500"/>
                            </p:stCondLst>
                            <p:childTnLst>
                              <p:par>
                                <p:cTn id="363" presetID="11" presetClass="entr" presetSubtype="0" fill="hold" grpId="0" nodeType="afterEffect">
                                  <p:stCondLst>
                                    <p:cond delay="0"/>
                                  </p:stCondLst>
                                  <p:childTnLst>
                                    <p:set>
                                      <p:cBhvr>
                                        <p:cTn id="364" dur="1000">
                                          <p:stCondLst>
                                            <p:cond delay="0"/>
                                          </p:stCondLst>
                                        </p:cTn>
                                        <p:tgtEl>
                                          <p:spTgt spid="312"/>
                                        </p:tgtEl>
                                        <p:attrNameLst>
                                          <p:attrName>style.visibility</p:attrName>
                                        </p:attrNameLst>
                                      </p:cBhvr>
                                      <p:to>
                                        <p:strVal val="visible"/>
                                      </p:to>
                                    </p:set>
                                  </p:childTnLst>
                                </p:cTn>
                              </p:par>
                            </p:childTnLst>
                          </p:cTn>
                        </p:par>
                        <p:par>
                          <p:cTn id="365" fill="hold">
                            <p:stCondLst>
                              <p:cond delay="119500"/>
                            </p:stCondLst>
                            <p:childTnLst>
                              <p:par>
                                <p:cTn id="366" presetID="11" presetClass="entr" presetSubtype="0" fill="hold" grpId="0" nodeType="afterEffect">
                                  <p:stCondLst>
                                    <p:cond delay="0"/>
                                  </p:stCondLst>
                                  <p:childTnLst>
                                    <p:set>
                                      <p:cBhvr>
                                        <p:cTn id="367" dur="1000">
                                          <p:stCondLst>
                                            <p:cond delay="0"/>
                                          </p:stCondLst>
                                        </p:cTn>
                                        <p:tgtEl>
                                          <p:spTgt spid="313"/>
                                        </p:tgtEl>
                                        <p:attrNameLst>
                                          <p:attrName>style.visibility</p:attrName>
                                        </p:attrNameLst>
                                      </p:cBhvr>
                                      <p:to>
                                        <p:strVal val="visible"/>
                                      </p:to>
                                    </p:set>
                                  </p:childTnLst>
                                </p:cTn>
                              </p:par>
                            </p:childTnLst>
                          </p:cTn>
                        </p:par>
                        <p:par>
                          <p:cTn id="368" fill="hold">
                            <p:stCondLst>
                              <p:cond delay="120500"/>
                            </p:stCondLst>
                            <p:childTnLst>
                              <p:par>
                                <p:cTn id="369" presetID="11" presetClass="entr" presetSubtype="0" fill="hold" grpId="0" nodeType="afterEffect">
                                  <p:stCondLst>
                                    <p:cond delay="0"/>
                                  </p:stCondLst>
                                  <p:childTnLst>
                                    <p:set>
                                      <p:cBhvr>
                                        <p:cTn id="370" dur="1000">
                                          <p:stCondLst>
                                            <p:cond delay="0"/>
                                          </p:stCondLst>
                                        </p:cTn>
                                        <p:tgtEl>
                                          <p:spTgt spid="314"/>
                                        </p:tgtEl>
                                        <p:attrNameLst>
                                          <p:attrName>style.visibility</p:attrName>
                                        </p:attrNameLst>
                                      </p:cBhvr>
                                      <p:to>
                                        <p:strVal val="visible"/>
                                      </p:to>
                                    </p:set>
                                  </p:childTnLst>
                                </p:cTn>
                              </p:par>
                            </p:childTnLst>
                          </p:cTn>
                        </p:par>
                        <p:par>
                          <p:cTn id="371" fill="hold">
                            <p:stCondLst>
                              <p:cond delay="121500"/>
                            </p:stCondLst>
                            <p:childTnLst>
                              <p:par>
                                <p:cTn id="372" presetID="11" presetClass="entr" presetSubtype="0" fill="hold" grpId="0" nodeType="afterEffect">
                                  <p:stCondLst>
                                    <p:cond delay="0"/>
                                  </p:stCondLst>
                                  <p:childTnLst>
                                    <p:set>
                                      <p:cBhvr>
                                        <p:cTn id="373" dur="1000">
                                          <p:stCondLst>
                                            <p:cond delay="0"/>
                                          </p:stCondLst>
                                        </p:cTn>
                                        <p:tgtEl>
                                          <p:spTgt spid="315"/>
                                        </p:tgtEl>
                                        <p:attrNameLst>
                                          <p:attrName>style.visibility</p:attrName>
                                        </p:attrNameLst>
                                      </p:cBhvr>
                                      <p:to>
                                        <p:strVal val="visible"/>
                                      </p:to>
                                    </p:set>
                                  </p:childTnLst>
                                </p:cTn>
                              </p:par>
                            </p:childTnLst>
                          </p:cTn>
                        </p:par>
                        <p:par>
                          <p:cTn id="374" fill="hold">
                            <p:stCondLst>
                              <p:cond delay="122500"/>
                            </p:stCondLst>
                            <p:childTnLst>
                              <p:par>
                                <p:cTn id="375" presetID="11" presetClass="entr" presetSubtype="0" fill="hold" grpId="0" nodeType="afterEffect">
                                  <p:stCondLst>
                                    <p:cond delay="0"/>
                                  </p:stCondLst>
                                  <p:childTnLst>
                                    <p:set>
                                      <p:cBhvr>
                                        <p:cTn id="376" dur="1000">
                                          <p:stCondLst>
                                            <p:cond delay="0"/>
                                          </p:stCondLst>
                                        </p:cTn>
                                        <p:tgtEl>
                                          <p:spTgt spid="316"/>
                                        </p:tgtEl>
                                        <p:attrNameLst>
                                          <p:attrName>style.visibility</p:attrName>
                                        </p:attrNameLst>
                                      </p:cBhvr>
                                      <p:to>
                                        <p:strVal val="visible"/>
                                      </p:to>
                                    </p:set>
                                  </p:childTnLst>
                                </p:cTn>
                              </p:par>
                            </p:childTnLst>
                          </p:cTn>
                        </p:par>
                        <p:par>
                          <p:cTn id="377" fill="hold">
                            <p:stCondLst>
                              <p:cond delay="123500"/>
                            </p:stCondLst>
                            <p:childTnLst>
                              <p:par>
                                <p:cTn id="378" presetID="11" presetClass="entr" presetSubtype="0" fill="hold" grpId="0" nodeType="afterEffect">
                                  <p:stCondLst>
                                    <p:cond delay="0"/>
                                  </p:stCondLst>
                                  <p:childTnLst>
                                    <p:set>
                                      <p:cBhvr>
                                        <p:cTn id="379" dur="1000">
                                          <p:stCondLst>
                                            <p:cond delay="0"/>
                                          </p:stCondLst>
                                        </p:cTn>
                                        <p:tgtEl>
                                          <p:spTgt spid="317"/>
                                        </p:tgtEl>
                                        <p:attrNameLst>
                                          <p:attrName>style.visibility</p:attrName>
                                        </p:attrNameLst>
                                      </p:cBhvr>
                                      <p:to>
                                        <p:strVal val="visible"/>
                                      </p:to>
                                    </p:set>
                                  </p:childTnLst>
                                </p:cTn>
                              </p:par>
                            </p:childTnLst>
                          </p:cTn>
                        </p:par>
                        <p:par>
                          <p:cTn id="380" fill="hold">
                            <p:stCondLst>
                              <p:cond delay="124500"/>
                            </p:stCondLst>
                            <p:childTnLst>
                              <p:par>
                                <p:cTn id="381" presetID="11" presetClass="entr" presetSubtype="0" fill="hold" grpId="0" nodeType="afterEffect">
                                  <p:stCondLst>
                                    <p:cond delay="0"/>
                                  </p:stCondLst>
                                  <p:childTnLst>
                                    <p:set>
                                      <p:cBhvr>
                                        <p:cTn id="382" dur="1000">
                                          <p:stCondLst>
                                            <p:cond delay="0"/>
                                          </p:stCondLst>
                                        </p:cTn>
                                        <p:tgtEl>
                                          <p:spTgt spid="318"/>
                                        </p:tgtEl>
                                        <p:attrNameLst>
                                          <p:attrName>style.visibility</p:attrName>
                                        </p:attrNameLst>
                                      </p:cBhvr>
                                      <p:to>
                                        <p:strVal val="visible"/>
                                      </p:to>
                                    </p:set>
                                  </p:childTnLst>
                                </p:cTn>
                              </p:par>
                            </p:childTnLst>
                          </p:cTn>
                        </p:par>
                        <p:par>
                          <p:cTn id="383" fill="hold">
                            <p:stCondLst>
                              <p:cond delay="125500"/>
                            </p:stCondLst>
                            <p:childTnLst>
                              <p:par>
                                <p:cTn id="384" presetID="11" presetClass="entr" presetSubtype="0" fill="hold" grpId="0" nodeType="afterEffect">
                                  <p:stCondLst>
                                    <p:cond delay="0"/>
                                  </p:stCondLst>
                                  <p:childTnLst>
                                    <p:set>
                                      <p:cBhvr>
                                        <p:cTn id="385" dur="1000">
                                          <p:stCondLst>
                                            <p:cond delay="0"/>
                                          </p:stCondLst>
                                        </p:cTn>
                                        <p:tgtEl>
                                          <p:spTgt spid="319"/>
                                        </p:tgtEl>
                                        <p:attrNameLst>
                                          <p:attrName>style.visibility</p:attrName>
                                        </p:attrNameLst>
                                      </p:cBhvr>
                                      <p:to>
                                        <p:strVal val="visible"/>
                                      </p:to>
                                    </p:set>
                                  </p:childTnLst>
                                </p:cTn>
                              </p:par>
                            </p:childTnLst>
                          </p:cTn>
                        </p:par>
                        <p:par>
                          <p:cTn id="386" fill="hold">
                            <p:stCondLst>
                              <p:cond delay="126500"/>
                            </p:stCondLst>
                            <p:childTnLst>
                              <p:par>
                                <p:cTn id="387" presetID="11" presetClass="entr" presetSubtype="0" fill="hold" grpId="0" nodeType="afterEffect">
                                  <p:stCondLst>
                                    <p:cond delay="0"/>
                                  </p:stCondLst>
                                  <p:childTnLst>
                                    <p:set>
                                      <p:cBhvr>
                                        <p:cTn id="388" dur="1000">
                                          <p:stCondLst>
                                            <p:cond delay="0"/>
                                          </p:stCondLst>
                                        </p:cTn>
                                        <p:tgtEl>
                                          <p:spTgt spid="320"/>
                                        </p:tgtEl>
                                        <p:attrNameLst>
                                          <p:attrName>style.visibility</p:attrName>
                                        </p:attrNameLst>
                                      </p:cBhvr>
                                      <p:to>
                                        <p:strVal val="visible"/>
                                      </p:to>
                                    </p:set>
                                  </p:childTnLst>
                                </p:cTn>
                              </p:par>
                            </p:childTnLst>
                          </p:cTn>
                        </p:par>
                        <p:par>
                          <p:cTn id="389" fill="hold">
                            <p:stCondLst>
                              <p:cond delay="127500"/>
                            </p:stCondLst>
                            <p:childTnLst>
                              <p:par>
                                <p:cTn id="390" presetID="11" presetClass="entr" presetSubtype="0" fill="hold" grpId="0" nodeType="afterEffect">
                                  <p:stCondLst>
                                    <p:cond delay="0"/>
                                  </p:stCondLst>
                                  <p:childTnLst>
                                    <p:set>
                                      <p:cBhvr>
                                        <p:cTn id="391" dur="1000">
                                          <p:stCondLst>
                                            <p:cond delay="0"/>
                                          </p:stCondLst>
                                        </p:cTn>
                                        <p:tgtEl>
                                          <p:spTgt spid="321"/>
                                        </p:tgtEl>
                                        <p:attrNameLst>
                                          <p:attrName>style.visibility</p:attrName>
                                        </p:attrNameLst>
                                      </p:cBhvr>
                                      <p:to>
                                        <p:strVal val="visible"/>
                                      </p:to>
                                    </p:set>
                                  </p:childTnLst>
                                </p:cTn>
                              </p:par>
                            </p:childTnLst>
                          </p:cTn>
                        </p:par>
                        <p:par>
                          <p:cTn id="392" fill="hold">
                            <p:stCondLst>
                              <p:cond delay="128500"/>
                            </p:stCondLst>
                            <p:childTnLst>
                              <p:par>
                                <p:cTn id="393" presetID="11" presetClass="entr" presetSubtype="0" fill="hold" grpId="0" nodeType="afterEffect">
                                  <p:stCondLst>
                                    <p:cond delay="0"/>
                                  </p:stCondLst>
                                  <p:childTnLst>
                                    <p:set>
                                      <p:cBhvr>
                                        <p:cTn id="394" dur="1000">
                                          <p:stCondLst>
                                            <p:cond delay="0"/>
                                          </p:stCondLst>
                                        </p:cTn>
                                        <p:tgtEl>
                                          <p:spTgt spid="322"/>
                                        </p:tgtEl>
                                        <p:attrNameLst>
                                          <p:attrName>style.visibility</p:attrName>
                                        </p:attrNameLst>
                                      </p:cBhvr>
                                      <p:to>
                                        <p:strVal val="visible"/>
                                      </p:to>
                                    </p:set>
                                  </p:childTnLst>
                                </p:cTn>
                              </p:par>
                            </p:childTnLst>
                          </p:cTn>
                        </p:par>
                        <p:par>
                          <p:cTn id="395" fill="hold">
                            <p:stCondLst>
                              <p:cond delay="129500"/>
                            </p:stCondLst>
                            <p:childTnLst>
                              <p:par>
                                <p:cTn id="396" presetID="11" presetClass="entr" presetSubtype="0" fill="hold" grpId="0" nodeType="afterEffect">
                                  <p:stCondLst>
                                    <p:cond delay="0"/>
                                  </p:stCondLst>
                                  <p:childTnLst>
                                    <p:set>
                                      <p:cBhvr>
                                        <p:cTn id="397" dur="1000">
                                          <p:stCondLst>
                                            <p:cond delay="0"/>
                                          </p:stCondLst>
                                        </p:cTn>
                                        <p:tgtEl>
                                          <p:spTgt spid="323"/>
                                        </p:tgtEl>
                                        <p:attrNameLst>
                                          <p:attrName>style.visibility</p:attrName>
                                        </p:attrNameLst>
                                      </p:cBhvr>
                                      <p:to>
                                        <p:strVal val="visible"/>
                                      </p:to>
                                    </p:set>
                                  </p:childTnLst>
                                </p:cTn>
                              </p:par>
                            </p:childTnLst>
                          </p:cTn>
                        </p:par>
                        <p:par>
                          <p:cTn id="398" fill="hold">
                            <p:stCondLst>
                              <p:cond delay="130500"/>
                            </p:stCondLst>
                            <p:childTnLst>
                              <p:par>
                                <p:cTn id="399" presetID="11" presetClass="entr" presetSubtype="0" fill="hold" grpId="0" nodeType="afterEffect">
                                  <p:stCondLst>
                                    <p:cond delay="0"/>
                                  </p:stCondLst>
                                  <p:childTnLst>
                                    <p:set>
                                      <p:cBhvr>
                                        <p:cTn id="400" dur="1000">
                                          <p:stCondLst>
                                            <p:cond delay="0"/>
                                          </p:stCondLst>
                                        </p:cTn>
                                        <p:tgtEl>
                                          <p:spTgt spid="324"/>
                                        </p:tgtEl>
                                        <p:attrNameLst>
                                          <p:attrName>style.visibility</p:attrName>
                                        </p:attrNameLst>
                                      </p:cBhvr>
                                      <p:to>
                                        <p:strVal val="visible"/>
                                      </p:to>
                                    </p:set>
                                  </p:childTnLst>
                                </p:cTn>
                              </p:par>
                            </p:childTnLst>
                          </p:cTn>
                        </p:par>
                        <p:par>
                          <p:cTn id="401" fill="hold">
                            <p:stCondLst>
                              <p:cond delay="131500"/>
                            </p:stCondLst>
                            <p:childTnLst>
                              <p:par>
                                <p:cTn id="402" presetID="11" presetClass="entr" presetSubtype="0" fill="hold" grpId="0" nodeType="afterEffect">
                                  <p:stCondLst>
                                    <p:cond delay="0"/>
                                  </p:stCondLst>
                                  <p:childTnLst>
                                    <p:set>
                                      <p:cBhvr>
                                        <p:cTn id="403" dur="1000">
                                          <p:stCondLst>
                                            <p:cond delay="0"/>
                                          </p:stCondLst>
                                        </p:cTn>
                                        <p:tgtEl>
                                          <p:spTgt spid="325"/>
                                        </p:tgtEl>
                                        <p:attrNameLst>
                                          <p:attrName>style.visibility</p:attrName>
                                        </p:attrNameLst>
                                      </p:cBhvr>
                                      <p:to>
                                        <p:strVal val="visible"/>
                                      </p:to>
                                    </p:set>
                                  </p:childTnLst>
                                </p:cTn>
                              </p:par>
                            </p:childTnLst>
                          </p:cTn>
                        </p:par>
                        <p:par>
                          <p:cTn id="404" fill="hold">
                            <p:stCondLst>
                              <p:cond delay="132500"/>
                            </p:stCondLst>
                            <p:childTnLst>
                              <p:par>
                                <p:cTn id="405" presetID="11" presetClass="entr" presetSubtype="0" fill="hold" grpId="0" nodeType="afterEffect">
                                  <p:stCondLst>
                                    <p:cond delay="0"/>
                                  </p:stCondLst>
                                  <p:childTnLst>
                                    <p:set>
                                      <p:cBhvr>
                                        <p:cTn id="406" dur="1000">
                                          <p:stCondLst>
                                            <p:cond delay="0"/>
                                          </p:stCondLst>
                                        </p:cTn>
                                        <p:tgtEl>
                                          <p:spTgt spid="326"/>
                                        </p:tgtEl>
                                        <p:attrNameLst>
                                          <p:attrName>style.visibility</p:attrName>
                                        </p:attrNameLst>
                                      </p:cBhvr>
                                      <p:to>
                                        <p:strVal val="visible"/>
                                      </p:to>
                                    </p:set>
                                  </p:childTnLst>
                                </p:cTn>
                              </p:par>
                            </p:childTnLst>
                          </p:cTn>
                        </p:par>
                        <p:par>
                          <p:cTn id="407" fill="hold">
                            <p:stCondLst>
                              <p:cond delay="133500"/>
                            </p:stCondLst>
                            <p:childTnLst>
                              <p:par>
                                <p:cTn id="408" presetID="11" presetClass="entr" presetSubtype="0" fill="hold" grpId="0" nodeType="afterEffect">
                                  <p:stCondLst>
                                    <p:cond delay="0"/>
                                  </p:stCondLst>
                                  <p:childTnLst>
                                    <p:set>
                                      <p:cBhvr>
                                        <p:cTn id="409" dur="1000">
                                          <p:stCondLst>
                                            <p:cond delay="0"/>
                                          </p:stCondLst>
                                        </p:cTn>
                                        <p:tgtEl>
                                          <p:spTgt spid="327"/>
                                        </p:tgtEl>
                                        <p:attrNameLst>
                                          <p:attrName>style.visibility</p:attrName>
                                        </p:attrNameLst>
                                      </p:cBhvr>
                                      <p:to>
                                        <p:strVal val="visible"/>
                                      </p:to>
                                    </p:set>
                                  </p:childTnLst>
                                </p:cTn>
                              </p:par>
                            </p:childTnLst>
                          </p:cTn>
                        </p:par>
                        <p:par>
                          <p:cTn id="410" fill="hold">
                            <p:stCondLst>
                              <p:cond delay="134500"/>
                            </p:stCondLst>
                            <p:childTnLst>
                              <p:par>
                                <p:cTn id="411" presetID="11" presetClass="entr" presetSubtype="0" fill="hold" grpId="0" nodeType="afterEffect">
                                  <p:stCondLst>
                                    <p:cond delay="0"/>
                                  </p:stCondLst>
                                  <p:childTnLst>
                                    <p:set>
                                      <p:cBhvr>
                                        <p:cTn id="412" dur="1000">
                                          <p:stCondLst>
                                            <p:cond delay="0"/>
                                          </p:stCondLst>
                                        </p:cTn>
                                        <p:tgtEl>
                                          <p:spTgt spid="328"/>
                                        </p:tgtEl>
                                        <p:attrNameLst>
                                          <p:attrName>style.visibility</p:attrName>
                                        </p:attrNameLst>
                                      </p:cBhvr>
                                      <p:to>
                                        <p:strVal val="visible"/>
                                      </p:to>
                                    </p:set>
                                  </p:childTnLst>
                                </p:cTn>
                              </p:par>
                            </p:childTnLst>
                          </p:cTn>
                        </p:par>
                        <p:par>
                          <p:cTn id="413" fill="hold">
                            <p:stCondLst>
                              <p:cond delay="135500"/>
                            </p:stCondLst>
                            <p:childTnLst>
                              <p:par>
                                <p:cTn id="414" presetID="11" presetClass="entr" presetSubtype="0" fill="hold" grpId="0" nodeType="afterEffect">
                                  <p:stCondLst>
                                    <p:cond delay="0"/>
                                  </p:stCondLst>
                                  <p:childTnLst>
                                    <p:set>
                                      <p:cBhvr>
                                        <p:cTn id="415" dur="1000">
                                          <p:stCondLst>
                                            <p:cond delay="0"/>
                                          </p:stCondLst>
                                        </p:cTn>
                                        <p:tgtEl>
                                          <p:spTgt spid="329"/>
                                        </p:tgtEl>
                                        <p:attrNameLst>
                                          <p:attrName>style.visibility</p:attrName>
                                        </p:attrNameLst>
                                      </p:cBhvr>
                                      <p:to>
                                        <p:strVal val="visible"/>
                                      </p:to>
                                    </p:set>
                                  </p:childTnLst>
                                </p:cTn>
                              </p:par>
                            </p:childTnLst>
                          </p:cTn>
                        </p:par>
                        <p:par>
                          <p:cTn id="416" fill="hold">
                            <p:stCondLst>
                              <p:cond delay="136500"/>
                            </p:stCondLst>
                            <p:childTnLst>
                              <p:par>
                                <p:cTn id="417" presetID="11" presetClass="entr" presetSubtype="0" fill="hold" grpId="0" nodeType="afterEffect">
                                  <p:stCondLst>
                                    <p:cond delay="0"/>
                                  </p:stCondLst>
                                  <p:childTnLst>
                                    <p:set>
                                      <p:cBhvr>
                                        <p:cTn id="418" dur="1000">
                                          <p:stCondLst>
                                            <p:cond delay="0"/>
                                          </p:stCondLst>
                                        </p:cTn>
                                        <p:tgtEl>
                                          <p:spTgt spid="330"/>
                                        </p:tgtEl>
                                        <p:attrNameLst>
                                          <p:attrName>style.visibility</p:attrName>
                                        </p:attrNameLst>
                                      </p:cBhvr>
                                      <p:to>
                                        <p:strVal val="visible"/>
                                      </p:to>
                                    </p:set>
                                  </p:childTnLst>
                                </p:cTn>
                              </p:par>
                            </p:childTnLst>
                          </p:cTn>
                        </p:par>
                        <p:par>
                          <p:cTn id="419" fill="hold">
                            <p:stCondLst>
                              <p:cond delay="137500"/>
                            </p:stCondLst>
                            <p:childTnLst>
                              <p:par>
                                <p:cTn id="420" presetID="11" presetClass="entr" presetSubtype="0" fill="hold" grpId="0" nodeType="afterEffect">
                                  <p:stCondLst>
                                    <p:cond delay="0"/>
                                  </p:stCondLst>
                                  <p:childTnLst>
                                    <p:set>
                                      <p:cBhvr>
                                        <p:cTn id="421" dur="1000">
                                          <p:stCondLst>
                                            <p:cond delay="0"/>
                                          </p:stCondLst>
                                        </p:cTn>
                                        <p:tgtEl>
                                          <p:spTgt spid="331"/>
                                        </p:tgtEl>
                                        <p:attrNameLst>
                                          <p:attrName>style.visibility</p:attrName>
                                        </p:attrNameLst>
                                      </p:cBhvr>
                                      <p:to>
                                        <p:strVal val="visible"/>
                                      </p:to>
                                    </p:set>
                                  </p:childTnLst>
                                </p:cTn>
                              </p:par>
                            </p:childTnLst>
                          </p:cTn>
                        </p:par>
                        <p:par>
                          <p:cTn id="422" fill="hold">
                            <p:stCondLst>
                              <p:cond delay="138500"/>
                            </p:stCondLst>
                            <p:childTnLst>
                              <p:par>
                                <p:cTn id="423" presetID="11" presetClass="entr" presetSubtype="0" fill="hold" grpId="0" nodeType="afterEffect">
                                  <p:stCondLst>
                                    <p:cond delay="0"/>
                                  </p:stCondLst>
                                  <p:childTnLst>
                                    <p:set>
                                      <p:cBhvr>
                                        <p:cTn id="424" dur="1000">
                                          <p:stCondLst>
                                            <p:cond delay="0"/>
                                          </p:stCondLst>
                                        </p:cTn>
                                        <p:tgtEl>
                                          <p:spTgt spid="332"/>
                                        </p:tgtEl>
                                        <p:attrNameLst>
                                          <p:attrName>style.visibility</p:attrName>
                                        </p:attrNameLst>
                                      </p:cBhvr>
                                      <p:to>
                                        <p:strVal val="visible"/>
                                      </p:to>
                                    </p:set>
                                  </p:childTnLst>
                                </p:cTn>
                              </p:par>
                            </p:childTnLst>
                          </p:cTn>
                        </p:par>
                        <p:par>
                          <p:cTn id="425" fill="hold">
                            <p:stCondLst>
                              <p:cond delay="139500"/>
                            </p:stCondLst>
                            <p:childTnLst>
                              <p:par>
                                <p:cTn id="426" presetID="11" presetClass="entr" presetSubtype="0" fill="hold" grpId="0" nodeType="afterEffect">
                                  <p:stCondLst>
                                    <p:cond delay="0"/>
                                  </p:stCondLst>
                                  <p:childTnLst>
                                    <p:set>
                                      <p:cBhvr>
                                        <p:cTn id="427" dur="1000">
                                          <p:stCondLst>
                                            <p:cond delay="0"/>
                                          </p:stCondLst>
                                        </p:cTn>
                                        <p:tgtEl>
                                          <p:spTgt spid="333"/>
                                        </p:tgtEl>
                                        <p:attrNameLst>
                                          <p:attrName>style.visibility</p:attrName>
                                        </p:attrNameLst>
                                      </p:cBhvr>
                                      <p:to>
                                        <p:strVal val="visible"/>
                                      </p:to>
                                    </p:set>
                                  </p:childTnLst>
                                </p:cTn>
                              </p:par>
                            </p:childTnLst>
                          </p:cTn>
                        </p:par>
                        <p:par>
                          <p:cTn id="428" fill="hold">
                            <p:stCondLst>
                              <p:cond delay="140500"/>
                            </p:stCondLst>
                            <p:childTnLst>
                              <p:par>
                                <p:cTn id="429" presetID="11" presetClass="entr" presetSubtype="0" fill="hold" grpId="0" nodeType="afterEffect">
                                  <p:stCondLst>
                                    <p:cond delay="0"/>
                                  </p:stCondLst>
                                  <p:childTnLst>
                                    <p:set>
                                      <p:cBhvr>
                                        <p:cTn id="430" dur="1000">
                                          <p:stCondLst>
                                            <p:cond delay="0"/>
                                          </p:stCondLst>
                                        </p:cTn>
                                        <p:tgtEl>
                                          <p:spTgt spid="334"/>
                                        </p:tgtEl>
                                        <p:attrNameLst>
                                          <p:attrName>style.visibility</p:attrName>
                                        </p:attrNameLst>
                                      </p:cBhvr>
                                      <p:to>
                                        <p:strVal val="visible"/>
                                      </p:to>
                                    </p:set>
                                  </p:childTnLst>
                                </p:cTn>
                              </p:par>
                            </p:childTnLst>
                          </p:cTn>
                        </p:par>
                        <p:par>
                          <p:cTn id="431" fill="hold">
                            <p:stCondLst>
                              <p:cond delay="141500"/>
                            </p:stCondLst>
                            <p:childTnLst>
                              <p:par>
                                <p:cTn id="432" presetID="11" presetClass="entr" presetSubtype="0" fill="hold" grpId="0" nodeType="afterEffect">
                                  <p:stCondLst>
                                    <p:cond delay="0"/>
                                  </p:stCondLst>
                                  <p:childTnLst>
                                    <p:set>
                                      <p:cBhvr>
                                        <p:cTn id="433" dur="1000">
                                          <p:stCondLst>
                                            <p:cond delay="0"/>
                                          </p:stCondLst>
                                        </p:cTn>
                                        <p:tgtEl>
                                          <p:spTgt spid="335"/>
                                        </p:tgtEl>
                                        <p:attrNameLst>
                                          <p:attrName>style.visibility</p:attrName>
                                        </p:attrNameLst>
                                      </p:cBhvr>
                                      <p:to>
                                        <p:strVal val="visible"/>
                                      </p:to>
                                    </p:set>
                                  </p:childTnLst>
                                </p:cTn>
                              </p:par>
                            </p:childTnLst>
                          </p:cTn>
                        </p:par>
                        <p:par>
                          <p:cTn id="434" fill="hold">
                            <p:stCondLst>
                              <p:cond delay="142500"/>
                            </p:stCondLst>
                            <p:childTnLst>
                              <p:par>
                                <p:cTn id="435" presetID="11" presetClass="entr" presetSubtype="0" fill="hold" grpId="0" nodeType="afterEffect">
                                  <p:stCondLst>
                                    <p:cond delay="0"/>
                                  </p:stCondLst>
                                  <p:childTnLst>
                                    <p:set>
                                      <p:cBhvr>
                                        <p:cTn id="436" dur="1000">
                                          <p:stCondLst>
                                            <p:cond delay="0"/>
                                          </p:stCondLst>
                                        </p:cTn>
                                        <p:tgtEl>
                                          <p:spTgt spid="336"/>
                                        </p:tgtEl>
                                        <p:attrNameLst>
                                          <p:attrName>style.visibility</p:attrName>
                                        </p:attrNameLst>
                                      </p:cBhvr>
                                      <p:to>
                                        <p:strVal val="visible"/>
                                      </p:to>
                                    </p:set>
                                  </p:childTnLst>
                                </p:cTn>
                              </p:par>
                            </p:childTnLst>
                          </p:cTn>
                        </p:par>
                        <p:par>
                          <p:cTn id="437" fill="hold">
                            <p:stCondLst>
                              <p:cond delay="143500"/>
                            </p:stCondLst>
                            <p:childTnLst>
                              <p:par>
                                <p:cTn id="438" presetID="11" presetClass="entr" presetSubtype="0" fill="hold" grpId="0" nodeType="afterEffect">
                                  <p:stCondLst>
                                    <p:cond delay="0"/>
                                  </p:stCondLst>
                                  <p:childTnLst>
                                    <p:set>
                                      <p:cBhvr>
                                        <p:cTn id="439" dur="1000">
                                          <p:stCondLst>
                                            <p:cond delay="0"/>
                                          </p:stCondLst>
                                        </p:cTn>
                                        <p:tgtEl>
                                          <p:spTgt spid="337"/>
                                        </p:tgtEl>
                                        <p:attrNameLst>
                                          <p:attrName>style.visibility</p:attrName>
                                        </p:attrNameLst>
                                      </p:cBhvr>
                                      <p:to>
                                        <p:strVal val="visible"/>
                                      </p:to>
                                    </p:set>
                                  </p:childTnLst>
                                </p:cTn>
                              </p:par>
                            </p:childTnLst>
                          </p:cTn>
                        </p:par>
                        <p:par>
                          <p:cTn id="440" fill="hold">
                            <p:stCondLst>
                              <p:cond delay="144500"/>
                            </p:stCondLst>
                            <p:childTnLst>
                              <p:par>
                                <p:cTn id="441" presetID="11" presetClass="entr" presetSubtype="0" fill="hold" grpId="0" nodeType="afterEffect">
                                  <p:stCondLst>
                                    <p:cond delay="0"/>
                                  </p:stCondLst>
                                  <p:childTnLst>
                                    <p:set>
                                      <p:cBhvr>
                                        <p:cTn id="442" dur="1000">
                                          <p:stCondLst>
                                            <p:cond delay="0"/>
                                          </p:stCondLst>
                                        </p:cTn>
                                        <p:tgtEl>
                                          <p:spTgt spid="338"/>
                                        </p:tgtEl>
                                        <p:attrNameLst>
                                          <p:attrName>style.visibility</p:attrName>
                                        </p:attrNameLst>
                                      </p:cBhvr>
                                      <p:to>
                                        <p:strVal val="visible"/>
                                      </p:to>
                                    </p:set>
                                  </p:childTnLst>
                                </p:cTn>
                              </p:par>
                            </p:childTnLst>
                          </p:cTn>
                        </p:par>
                        <p:par>
                          <p:cTn id="443" fill="hold">
                            <p:stCondLst>
                              <p:cond delay="145500"/>
                            </p:stCondLst>
                            <p:childTnLst>
                              <p:par>
                                <p:cTn id="444" presetID="11" presetClass="entr" presetSubtype="0" fill="hold" grpId="0" nodeType="afterEffect">
                                  <p:stCondLst>
                                    <p:cond delay="0"/>
                                  </p:stCondLst>
                                  <p:childTnLst>
                                    <p:set>
                                      <p:cBhvr>
                                        <p:cTn id="445" dur="1000">
                                          <p:stCondLst>
                                            <p:cond delay="0"/>
                                          </p:stCondLst>
                                        </p:cTn>
                                        <p:tgtEl>
                                          <p:spTgt spid="339"/>
                                        </p:tgtEl>
                                        <p:attrNameLst>
                                          <p:attrName>style.visibility</p:attrName>
                                        </p:attrNameLst>
                                      </p:cBhvr>
                                      <p:to>
                                        <p:strVal val="visible"/>
                                      </p:to>
                                    </p:set>
                                  </p:childTnLst>
                                </p:cTn>
                              </p:par>
                            </p:childTnLst>
                          </p:cTn>
                        </p:par>
                        <p:par>
                          <p:cTn id="446" fill="hold">
                            <p:stCondLst>
                              <p:cond delay="146500"/>
                            </p:stCondLst>
                            <p:childTnLst>
                              <p:par>
                                <p:cTn id="447" presetID="11" presetClass="entr" presetSubtype="0" fill="hold" grpId="0" nodeType="afterEffect">
                                  <p:stCondLst>
                                    <p:cond delay="0"/>
                                  </p:stCondLst>
                                  <p:childTnLst>
                                    <p:set>
                                      <p:cBhvr>
                                        <p:cTn id="448" dur="1000">
                                          <p:stCondLst>
                                            <p:cond delay="0"/>
                                          </p:stCondLst>
                                        </p:cTn>
                                        <p:tgtEl>
                                          <p:spTgt spid="340"/>
                                        </p:tgtEl>
                                        <p:attrNameLst>
                                          <p:attrName>style.visibility</p:attrName>
                                        </p:attrNameLst>
                                      </p:cBhvr>
                                      <p:to>
                                        <p:strVal val="visible"/>
                                      </p:to>
                                    </p:set>
                                  </p:childTnLst>
                                </p:cTn>
                              </p:par>
                            </p:childTnLst>
                          </p:cTn>
                        </p:par>
                        <p:par>
                          <p:cTn id="449" fill="hold">
                            <p:stCondLst>
                              <p:cond delay="147500"/>
                            </p:stCondLst>
                            <p:childTnLst>
                              <p:par>
                                <p:cTn id="450" presetID="11" presetClass="entr" presetSubtype="0" fill="hold" grpId="0" nodeType="afterEffect">
                                  <p:stCondLst>
                                    <p:cond delay="0"/>
                                  </p:stCondLst>
                                  <p:childTnLst>
                                    <p:set>
                                      <p:cBhvr>
                                        <p:cTn id="451" dur="1000">
                                          <p:stCondLst>
                                            <p:cond delay="0"/>
                                          </p:stCondLst>
                                        </p:cTn>
                                        <p:tgtEl>
                                          <p:spTgt spid="341"/>
                                        </p:tgtEl>
                                        <p:attrNameLst>
                                          <p:attrName>style.visibility</p:attrName>
                                        </p:attrNameLst>
                                      </p:cBhvr>
                                      <p:to>
                                        <p:strVal val="visible"/>
                                      </p:to>
                                    </p:set>
                                  </p:childTnLst>
                                </p:cTn>
                              </p:par>
                            </p:childTnLst>
                          </p:cTn>
                        </p:par>
                        <p:par>
                          <p:cTn id="452" fill="hold">
                            <p:stCondLst>
                              <p:cond delay="148500"/>
                            </p:stCondLst>
                            <p:childTnLst>
                              <p:par>
                                <p:cTn id="453" presetID="11" presetClass="entr" presetSubtype="0" fill="hold" grpId="0" nodeType="afterEffect">
                                  <p:stCondLst>
                                    <p:cond delay="0"/>
                                  </p:stCondLst>
                                  <p:childTnLst>
                                    <p:set>
                                      <p:cBhvr>
                                        <p:cTn id="454" dur="1000">
                                          <p:stCondLst>
                                            <p:cond delay="0"/>
                                          </p:stCondLst>
                                        </p:cTn>
                                        <p:tgtEl>
                                          <p:spTgt spid="342"/>
                                        </p:tgtEl>
                                        <p:attrNameLst>
                                          <p:attrName>style.visibility</p:attrName>
                                        </p:attrNameLst>
                                      </p:cBhvr>
                                      <p:to>
                                        <p:strVal val="visible"/>
                                      </p:to>
                                    </p:set>
                                  </p:childTnLst>
                                </p:cTn>
                              </p:par>
                            </p:childTnLst>
                          </p:cTn>
                        </p:par>
                        <p:par>
                          <p:cTn id="455" fill="hold">
                            <p:stCondLst>
                              <p:cond delay="149500"/>
                            </p:stCondLst>
                            <p:childTnLst>
                              <p:par>
                                <p:cTn id="456" presetID="11" presetClass="entr" presetSubtype="0" fill="hold" grpId="0" nodeType="afterEffect">
                                  <p:stCondLst>
                                    <p:cond delay="0"/>
                                  </p:stCondLst>
                                  <p:childTnLst>
                                    <p:set>
                                      <p:cBhvr>
                                        <p:cTn id="457" dur="1000">
                                          <p:stCondLst>
                                            <p:cond delay="0"/>
                                          </p:stCondLst>
                                        </p:cTn>
                                        <p:tgtEl>
                                          <p:spTgt spid="343"/>
                                        </p:tgtEl>
                                        <p:attrNameLst>
                                          <p:attrName>style.visibility</p:attrName>
                                        </p:attrNameLst>
                                      </p:cBhvr>
                                      <p:to>
                                        <p:strVal val="visible"/>
                                      </p:to>
                                    </p:set>
                                  </p:childTnLst>
                                </p:cTn>
                              </p:par>
                            </p:childTnLst>
                          </p:cTn>
                        </p:par>
                        <p:par>
                          <p:cTn id="458" fill="hold">
                            <p:stCondLst>
                              <p:cond delay="150500"/>
                            </p:stCondLst>
                            <p:childTnLst>
                              <p:par>
                                <p:cTn id="459" presetID="11" presetClass="entr" presetSubtype="0" fill="hold" grpId="0" nodeType="afterEffect">
                                  <p:stCondLst>
                                    <p:cond delay="0"/>
                                  </p:stCondLst>
                                  <p:childTnLst>
                                    <p:set>
                                      <p:cBhvr>
                                        <p:cTn id="460" dur="1000">
                                          <p:stCondLst>
                                            <p:cond delay="0"/>
                                          </p:stCondLst>
                                        </p:cTn>
                                        <p:tgtEl>
                                          <p:spTgt spid="344"/>
                                        </p:tgtEl>
                                        <p:attrNameLst>
                                          <p:attrName>style.visibility</p:attrName>
                                        </p:attrNameLst>
                                      </p:cBhvr>
                                      <p:to>
                                        <p:strVal val="visible"/>
                                      </p:to>
                                    </p:set>
                                  </p:childTnLst>
                                </p:cTn>
                              </p:par>
                            </p:childTnLst>
                          </p:cTn>
                        </p:par>
                        <p:par>
                          <p:cTn id="461" fill="hold">
                            <p:stCondLst>
                              <p:cond delay="151500"/>
                            </p:stCondLst>
                            <p:childTnLst>
                              <p:par>
                                <p:cTn id="462" presetID="11" presetClass="entr" presetSubtype="0" fill="hold" grpId="0" nodeType="afterEffect">
                                  <p:stCondLst>
                                    <p:cond delay="0"/>
                                  </p:stCondLst>
                                  <p:childTnLst>
                                    <p:set>
                                      <p:cBhvr>
                                        <p:cTn id="463" dur="1000">
                                          <p:stCondLst>
                                            <p:cond delay="0"/>
                                          </p:stCondLst>
                                        </p:cTn>
                                        <p:tgtEl>
                                          <p:spTgt spid="345"/>
                                        </p:tgtEl>
                                        <p:attrNameLst>
                                          <p:attrName>style.visibility</p:attrName>
                                        </p:attrNameLst>
                                      </p:cBhvr>
                                      <p:to>
                                        <p:strVal val="visible"/>
                                      </p:to>
                                    </p:set>
                                  </p:childTnLst>
                                </p:cTn>
                              </p:par>
                            </p:childTnLst>
                          </p:cTn>
                        </p:par>
                        <p:par>
                          <p:cTn id="464" fill="hold">
                            <p:stCondLst>
                              <p:cond delay="152500"/>
                            </p:stCondLst>
                            <p:childTnLst>
                              <p:par>
                                <p:cTn id="465" presetID="11" presetClass="entr" presetSubtype="0" fill="hold" grpId="0" nodeType="afterEffect">
                                  <p:stCondLst>
                                    <p:cond delay="0"/>
                                  </p:stCondLst>
                                  <p:childTnLst>
                                    <p:set>
                                      <p:cBhvr>
                                        <p:cTn id="466" dur="1000">
                                          <p:stCondLst>
                                            <p:cond delay="0"/>
                                          </p:stCondLst>
                                        </p:cTn>
                                        <p:tgtEl>
                                          <p:spTgt spid="346"/>
                                        </p:tgtEl>
                                        <p:attrNameLst>
                                          <p:attrName>style.visibility</p:attrName>
                                        </p:attrNameLst>
                                      </p:cBhvr>
                                      <p:to>
                                        <p:strVal val="visible"/>
                                      </p:to>
                                    </p:set>
                                  </p:childTnLst>
                                </p:cTn>
                              </p:par>
                            </p:childTnLst>
                          </p:cTn>
                        </p:par>
                        <p:par>
                          <p:cTn id="467" fill="hold">
                            <p:stCondLst>
                              <p:cond delay="153500"/>
                            </p:stCondLst>
                            <p:childTnLst>
                              <p:par>
                                <p:cTn id="468" presetID="11" presetClass="entr" presetSubtype="0" fill="hold" grpId="0" nodeType="afterEffect">
                                  <p:stCondLst>
                                    <p:cond delay="0"/>
                                  </p:stCondLst>
                                  <p:childTnLst>
                                    <p:set>
                                      <p:cBhvr>
                                        <p:cTn id="469" dur="1000">
                                          <p:stCondLst>
                                            <p:cond delay="0"/>
                                          </p:stCondLst>
                                        </p:cTn>
                                        <p:tgtEl>
                                          <p:spTgt spid="347"/>
                                        </p:tgtEl>
                                        <p:attrNameLst>
                                          <p:attrName>style.visibility</p:attrName>
                                        </p:attrNameLst>
                                      </p:cBhvr>
                                      <p:to>
                                        <p:strVal val="visible"/>
                                      </p:to>
                                    </p:set>
                                  </p:childTnLst>
                                </p:cTn>
                              </p:par>
                            </p:childTnLst>
                          </p:cTn>
                        </p:par>
                        <p:par>
                          <p:cTn id="470" fill="hold">
                            <p:stCondLst>
                              <p:cond delay="154500"/>
                            </p:stCondLst>
                            <p:childTnLst>
                              <p:par>
                                <p:cTn id="471" presetID="11" presetClass="entr" presetSubtype="0" fill="hold" grpId="0" nodeType="afterEffect">
                                  <p:stCondLst>
                                    <p:cond delay="0"/>
                                  </p:stCondLst>
                                  <p:childTnLst>
                                    <p:set>
                                      <p:cBhvr>
                                        <p:cTn id="472" dur="1000">
                                          <p:stCondLst>
                                            <p:cond delay="0"/>
                                          </p:stCondLst>
                                        </p:cTn>
                                        <p:tgtEl>
                                          <p:spTgt spid="348"/>
                                        </p:tgtEl>
                                        <p:attrNameLst>
                                          <p:attrName>style.visibility</p:attrName>
                                        </p:attrNameLst>
                                      </p:cBhvr>
                                      <p:to>
                                        <p:strVal val="visible"/>
                                      </p:to>
                                    </p:set>
                                  </p:childTnLst>
                                </p:cTn>
                              </p:par>
                            </p:childTnLst>
                          </p:cTn>
                        </p:par>
                        <p:par>
                          <p:cTn id="473" fill="hold">
                            <p:stCondLst>
                              <p:cond delay="155500"/>
                            </p:stCondLst>
                            <p:childTnLst>
                              <p:par>
                                <p:cTn id="474" presetID="11" presetClass="entr" presetSubtype="0" fill="hold" grpId="0" nodeType="afterEffect">
                                  <p:stCondLst>
                                    <p:cond delay="0"/>
                                  </p:stCondLst>
                                  <p:childTnLst>
                                    <p:set>
                                      <p:cBhvr>
                                        <p:cTn id="475" dur="1000">
                                          <p:stCondLst>
                                            <p:cond delay="0"/>
                                          </p:stCondLst>
                                        </p:cTn>
                                        <p:tgtEl>
                                          <p:spTgt spid="349"/>
                                        </p:tgtEl>
                                        <p:attrNameLst>
                                          <p:attrName>style.visibility</p:attrName>
                                        </p:attrNameLst>
                                      </p:cBhvr>
                                      <p:to>
                                        <p:strVal val="visible"/>
                                      </p:to>
                                    </p:set>
                                  </p:childTnLst>
                                </p:cTn>
                              </p:par>
                            </p:childTnLst>
                          </p:cTn>
                        </p:par>
                        <p:par>
                          <p:cTn id="476" fill="hold">
                            <p:stCondLst>
                              <p:cond delay="156500"/>
                            </p:stCondLst>
                            <p:childTnLst>
                              <p:par>
                                <p:cTn id="477" presetID="11" presetClass="entr" presetSubtype="0" fill="hold" grpId="0" nodeType="afterEffect">
                                  <p:stCondLst>
                                    <p:cond delay="0"/>
                                  </p:stCondLst>
                                  <p:childTnLst>
                                    <p:set>
                                      <p:cBhvr>
                                        <p:cTn id="478" dur="1000">
                                          <p:stCondLst>
                                            <p:cond delay="0"/>
                                          </p:stCondLst>
                                        </p:cTn>
                                        <p:tgtEl>
                                          <p:spTgt spid="350"/>
                                        </p:tgtEl>
                                        <p:attrNameLst>
                                          <p:attrName>style.visibility</p:attrName>
                                        </p:attrNameLst>
                                      </p:cBhvr>
                                      <p:to>
                                        <p:strVal val="visible"/>
                                      </p:to>
                                    </p:set>
                                  </p:childTnLst>
                                </p:cTn>
                              </p:par>
                            </p:childTnLst>
                          </p:cTn>
                        </p:par>
                        <p:par>
                          <p:cTn id="479" fill="hold">
                            <p:stCondLst>
                              <p:cond delay="157500"/>
                            </p:stCondLst>
                            <p:childTnLst>
                              <p:par>
                                <p:cTn id="480" presetID="11" presetClass="entr" presetSubtype="0" fill="hold" grpId="0" nodeType="afterEffect">
                                  <p:stCondLst>
                                    <p:cond delay="0"/>
                                  </p:stCondLst>
                                  <p:childTnLst>
                                    <p:set>
                                      <p:cBhvr>
                                        <p:cTn id="481" dur="1000">
                                          <p:stCondLst>
                                            <p:cond delay="0"/>
                                          </p:stCondLst>
                                        </p:cTn>
                                        <p:tgtEl>
                                          <p:spTgt spid="351"/>
                                        </p:tgtEl>
                                        <p:attrNameLst>
                                          <p:attrName>style.visibility</p:attrName>
                                        </p:attrNameLst>
                                      </p:cBhvr>
                                      <p:to>
                                        <p:strVal val="visible"/>
                                      </p:to>
                                    </p:set>
                                  </p:childTnLst>
                                </p:cTn>
                              </p:par>
                            </p:childTnLst>
                          </p:cTn>
                        </p:par>
                        <p:par>
                          <p:cTn id="482" fill="hold">
                            <p:stCondLst>
                              <p:cond delay="158500"/>
                            </p:stCondLst>
                            <p:childTnLst>
                              <p:par>
                                <p:cTn id="483" presetID="11" presetClass="entr" presetSubtype="0" fill="hold" grpId="0" nodeType="afterEffect">
                                  <p:stCondLst>
                                    <p:cond delay="0"/>
                                  </p:stCondLst>
                                  <p:childTnLst>
                                    <p:set>
                                      <p:cBhvr>
                                        <p:cTn id="484" dur="1000">
                                          <p:stCondLst>
                                            <p:cond delay="0"/>
                                          </p:stCondLst>
                                        </p:cTn>
                                        <p:tgtEl>
                                          <p:spTgt spid="352"/>
                                        </p:tgtEl>
                                        <p:attrNameLst>
                                          <p:attrName>style.visibility</p:attrName>
                                        </p:attrNameLst>
                                      </p:cBhvr>
                                      <p:to>
                                        <p:strVal val="visible"/>
                                      </p:to>
                                    </p:set>
                                  </p:childTnLst>
                                </p:cTn>
                              </p:par>
                            </p:childTnLst>
                          </p:cTn>
                        </p:par>
                        <p:par>
                          <p:cTn id="485" fill="hold">
                            <p:stCondLst>
                              <p:cond delay="159500"/>
                            </p:stCondLst>
                            <p:childTnLst>
                              <p:par>
                                <p:cTn id="486" presetID="11" presetClass="entr" presetSubtype="0" fill="hold" grpId="0" nodeType="afterEffect">
                                  <p:stCondLst>
                                    <p:cond delay="0"/>
                                  </p:stCondLst>
                                  <p:childTnLst>
                                    <p:set>
                                      <p:cBhvr>
                                        <p:cTn id="487" dur="1000">
                                          <p:stCondLst>
                                            <p:cond delay="0"/>
                                          </p:stCondLst>
                                        </p:cTn>
                                        <p:tgtEl>
                                          <p:spTgt spid="353"/>
                                        </p:tgtEl>
                                        <p:attrNameLst>
                                          <p:attrName>style.visibility</p:attrName>
                                        </p:attrNameLst>
                                      </p:cBhvr>
                                      <p:to>
                                        <p:strVal val="visible"/>
                                      </p:to>
                                    </p:set>
                                  </p:childTnLst>
                                </p:cTn>
                              </p:par>
                            </p:childTnLst>
                          </p:cTn>
                        </p:par>
                        <p:par>
                          <p:cTn id="488" fill="hold">
                            <p:stCondLst>
                              <p:cond delay="160500"/>
                            </p:stCondLst>
                            <p:childTnLst>
                              <p:par>
                                <p:cTn id="489" presetID="11" presetClass="entr" presetSubtype="0" fill="hold" grpId="0" nodeType="afterEffect">
                                  <p:stCondLst>
                                    <p:cond delay="0"/>
                                  </p:stCondLst>
                                  <p:childTnLst>
                                    <p:set>
                                      <p:cBhvr>
                                        <p:cTn id="490" dur="1000">
                                          <p:stCondLst>
                                            <p:cond delay="0"/>
                                          </p:stCondLst>
                                        </p:cTn>
                                        <p:tgtEl>
                                          <p:spTgt spid="354"/>
                                        </p:tgtEl>
                                        <p:attrNameLst>
                                          <p:attrName>style.visibility</p:attrName>
                                        </p:attrNameLst>
                                      </p:cBhvr>
                                      <p:to>
                                        <p:strVal val="visible"/>
                                      </p:to>
                                    </p:set>
                                  </p:childTnLst>
                                </p:cTn>
                              </p:par>
                            </p:childTnLst>
                          </p:cTn>
                        </p:par>
                        <p:par>
                          <p:cTn id="491" fill="hold">
                            <p:stCondLst>
                              <p:cond delay="161500"/>
                            </p:stCondLst>
                            <p:childTnLst>
                              <p:par>
                                <p:cTn id="492" presetID="11" presetClass="entr" presetSubtype="0" fill="hold" grpId="0" nodeType="afterEffect">
                                  <p:stCondLst>
                                    <p:cond delay="0"/>
                                  </p:stCondLst>
                                  <p:childTnLst>
                                    <p:set>
                                      <p:cBhvr>
                                        <p:cTn id="493" dur="1000">
                                          <p:stCondLst>
                                            <p:cond delay="0"/>
                                          </p:stCondLst>
                                        </p:cTn>
                                        <p:tgtEl>
                                          <p:spTgt spid="355"/>
                                        </p:tgtEl>
                                        <p:attrNameLst>
                                          <p:attrName>style.visibility</p:attrName>
                                        </p:attrNameLst>
                                      </p:cBhvr>
                                      <p:to>
                                        <p:strVal val="visible"/>
                                      </p:to>
                                    </p:set>
                                  </p:childTnLst>
                                </p:cTn>
                              </p:par>
                            </p:childTnLst>
                          </p:cTn>
                        </p:par>
                        <p:par>
                          <p:cTn id="494" fill="hold">
                            <p:stCondLst>
                              <p:cond delay="162500"/>
                            </p:stCondLst>
                            <p:childTnLst>
                              <p:par>
                                <p:cTn id="495" presetID="11" presetClass="entr" presetSubtype="0" fill="hold" grpId="0" nodeType="afterEffect">
                                  <p:stCondLst>
                                    <p:cond delay="0"/>
                                  </p:stCondLst>
                                  <p:childTnLst>
                                    <p:set>
                                      <p:cBhvr>
                                        <p:cTn id="496" dur="1000">
                                          <p:stCondLst>
                                            <p:cond delay="0"/>
                                          </p:stCondLst>
                                        </p:cTn>
                                        <p:tgtEl>
                                          <p:spTgt spid="356"/>
                                        </p:tgtEl>
                                        <p:attrNameLst>
                                          <p:attrName>style.visibility</p:attrName>
                                        </p:attrNameLst>
                                      </p:cBhvr>
                                      <p:to>
                                        <p:strVal val="visible"/>
                                      </p:to>
                                    </p:set>
                                  </p:childTnLst>
                                </p:cTn>
                              </p:par>
                            </p:childTnLst>
                          </p:cTn>
                        </p:par>
                        <p:par>
                          <p:cTn id="497" fill="hold">
                            <p:stCondLst>
                              <p:cond delay="163500"/>
                            </p:stCondLst>
                            <p:childTnLst>
                              <p:par>
                                <p:cTn id="498" presetID="11" presetClass="entr" presetSubtype="0" fill="hold" grpId="0" nodeType="afterEffect">
                                  <p:stCondLst>
                                    <p:cond delay="0"/>
                                  </p:stCondLst>
                                  <p:childTnLst>
                                    <p:set>
                                      <p:cBhvr>
                                        <p:cTn id="499" dur="1000">
                                          <p:stCondLst>
                                            <p:cond delay="0"/>
                                          </p:stCondLst>
                                        </p:cTn>
                                        <p:tgtEl>
                                          <p:spTgt spid="357"/>
                                        </p:tgtEl>
                                        <p:attrNameLst>
                                          <p:attrName>style.visibility</p:attrName>
                                        </p:attrNameLst>
                                      </p:cBhvr>
                                      <p:to>
                                        <p:strVal val="visible"/>
                                      </p:to>
                                    </p:set>
                                  </p:childTnLst>
                                </p:cTn>
                              </p:par>
                            </p:childTnLst>
                          </p:cTn>
                        </p:par>
                        <p:par>
                          <p:cTn id="500" fill="hold">
                            <p:stCondLst>
                              <p:cond delay="164500"/>
                            </p:stCondLst>
                            <p:childTnLst>
                              <p:par>
                                <p:cTn id="501" presetID="11" presetClass="entr" presetSubtype="0" fill="hold" grpId="0" nodeType="afterEffect">
                                  <p:stCondLst>
                                    <p:cond delay="0"/>
                                  </p:stCondLst>
                                  <p:childTnLst>
                                    <p:set>
                                      <p:cBhvr>
                                        <p:cTn id="502" dur="1000">
                                          <p:stCondLst>
                                            <p:cond delay="0"/>
                                          </p:stCondLst>
                                        </p:cTn>
                                        <p:tgtEl>
                                          <p:spTgt spid="358"/>
                                        </p:tgtEl>
                                        <p:attrNameLst>
                                          <p:attrName>style.visibility</p:attrName>
                                        </p:attrNameLst>
                                      </p:cBhvr>
                                      <p:to>
                                        <p:strVal val="visible"/>
                                      </p:to>
                                    </p:set>
                                  </p:childTnLst>
                                </p:cTn>
                              </p:par>
                            </p:childTnLst>
                          </p:cTn>
                        </p:par>
                        <p:par>
                          <p:cTn id="503" fill="hold">
                            <p:stCondLst>
                              <p:cond delay="165500"/>
                            </p:stCondLst>
                            <p:childTnLst>
                              <p:par>
                                <p:cTn id="504" presetID="11" presetClass="entr" presetSubtype="0" fill="hold" grpId="0" nodeType="afterEffect">
                                  <p:stCondLst>
                                    <p:cond delay="0"/>
                                  </p:stCondLst>
                                  <p:childTnLst>
                                    <p:set>
                                      <p:cBhvr>
                                        <p:cTn id="505" dur="1000">
                                          <p:stCondLst>
                                            <p:cond delay="0"/>
                                          </p:stCondLst>
                                        </p:cTn>
                                        <p:tgtEl>
                                          <p:spTgt spid="359"/>
                                        </p:tgtEl>
                                        <p:attrNameLst>
                                          <p:attrName>style.visibility</p:attrName>
                                        </p:attrNameLst>
                                      </p:cBhvr>
                                      <p:to>
                                        <p:strVal val="visible"/>
                                      </p:to>
                                    </p:set>
                                  </p:childTnLst>
                                </p:cTn>
                              </p:par>
                            </p:childTnLst>
                          </p:cTn>
                        </p:par>
                        <p:par>
                          <p:cTn id="506" fill="hold">
                            <p:stCondLst>
                              <p:cond delay="166500"/>
                            </p:stCondLst>
                            <p:childTnLst>
                              <p:par>
                                <p:cTn id="507" presetID="11" presetClass="entr" presetSubtype="0" fill="hold" grpId="0" nodeType="afterEffect">
                                  <p:stCondLst>
                                    <p:cond delay="0"/>
                                  </p:stCondLst>
                                  <p:childTnLst>
                                    <p:set>
                                      <p:cBhvr>
                                        <p:cTn id="508" dur="1000">
                                          <p:stCondLst>
                                            <p:cond delay="0"/>
                                          </p:stCondLst>
                                        </p:cTn>
                                        <p:tgtEl>
                                          <p:spTgt spid="360"/>
                                        </p:tgtEl>
                                        <p:attrNameLst>
                                          <p:attrName>style.visibility</p:attrName>
                                        </p:attrNameLst>
                                      </p:cBhvr>
                                      <p:to>
                                        <p:strVal val="visible"/>
                                      </p:to>
                                    </p:set>
                                  </p:childTnLst>
                                </p:cTn>
                              </p:par>
                            </p:childTnLst>
                          </p:cTn>
                        </p:par>
                        <p:par>
                          <p:cTn id="509" fill="hold">
                            <p:stCondLst>
                              <p:cond delay="167500"/>
                            </p:stCondLst>
                            <p:childTnLst>
                              <p:par>
                                <p:cTn id="510" presetID="11" presetClass="entr" presetSubtype="0" fill="hold" grpId="0" nodeType="afterEffect">
                                  <p:stCondLst>
                                    <p:cond delay="0"/>
                                  </p:stCondLst>
                                  <p:childTnLst>
                                    <p:set>
                                      <p:cBhvr>
                                        <p:cTn id="511" dur="1000">
                                          <p:stCondLst>
                                            <p:cond delay="0"/>
                                          </p:stCondLst>
                                        </p:cTn>
                                        <p:tgtEl>
                                          <p:spTgt spid="361"/>
                                        </p:tgtEl>
                                        <p:attrNameLst>
                                          <p:attrName>style.visibility</p:attrName>
                                        </p:attrNameLst>
                                      </p:cBhvr>
                                      <p:to>
                                        <p:strVal val="visible"/>
                                      </p:to>
                                    </p:set>
                                  </p:childTnLst>
                                </p:cTn>
                              </p:par>
                            </p:childTnLst>
                          </p:cTn>
                        </p:par>
                        <p:par>
                          <p:cTn id="512" fill="hold">
                            <p:stCondLst>
                              <p:cond delay="168500"/>
                            </p:stCondLst>
                            <p:childTnLst>
                              <p:par>
                                <p:cTn id="513" presetID="11" presetClass="entr" presetSubtype="0" fill="hold" grpId="0" nodeType="afterEffect">
                                  <p:stCondLst>
                                    <p:cond delay="0"/>
                                  </p:stCondLst>
                                  <p:childTnLst>
                                    <p:set>
                                      <p:cBhvr>
                                        <p:cTn id="514" dur="1000">
                                          <p:stCondLst>
                                            <p:cond delay="0"/>
                                          </p:stCondLst>
                                        </p:cTn>
                                        <p:tgtEl>
                                          <p:spTgt spid="362"/>
                                        </p:tgtEl>
                                        <p:attrNameLst>
                                          <p:attrName>style.visibility</p:attrName>
                                        </p:attrNameLst>
                                      </p:cBhvr>
                                      <p:to>
                                        <p:strVal val="visible"/>
                                      </p:to>
                                    </p:set>
                                  </p:childTnLst>
                                </p:cTn>
                              </p:par>
                            </p:childTnLst>
                          </p:cTn>
                        </p:par>
                        <p:par>
                          <p:cTn id="515" fill="hold">
                            <p:stCondLst>
                              <p:cond delay="169500"/>
                            </p:stCondLst>
                            <p:childTnLst>
                              <p:par>
                                <p:cTn id="516" presetID="11" presetClass="entr" presetSubtype="0" fill="hold" grpId="0" nodeType="afterEffect">
                                  <p:stCondLst>
                                    <p:cond delay="0"/>
                                  </p:stCondLst>
                                  <p:childTnLst>
                                    <p:set>
                                      <p:cBhvr>
                                        <p:cTn id="517" dur="1000">
                                          <p:stCondLst>
                                            <p:cond delay="0"/>
                                          </p:stCondLst>
                                        </p:cTn>
                                        <p:tgtEl>
                                          <p:spTgt spid="363"/>
                                        </p:tgtEl>
                                        <p:attrNameLst>
                                          <p:attrName>style.visibility</p:attrName>
                                        </p:attrNameLst>
                                      </p:cBhvr>
                                      <p:to>
                                        <p:strVal val="visible"/>
                                      </p:to>
                                    </p:set>
                                  </p:childTnLst>
                                </p:cTn>
                              </p:par>
                            </p:childTnLst>
                          </p:cTn>
                        </p:par>
                        <p:par>
                          <p:cTn id="518" fill="hold">
                            <p:stCondLst>
                              <p:cond delay="170500"/>
                            </p:stCondLst>
                            <p:childTnLst>
                              <p:par>
                                <p:cTn id="519" presetID="11" presetClass="entr" presetSubtype="0" fill="hold" grpId="0" nodeType="afterEffect">
                                  <p:stCondLst>
                                    <p:cond delay="0"/>
                                  </p:stCondLst>
                                  <p:childTnLst>
                                    <p:set>
                                      <p:cBhvr>
                                        <p:cTn id="520" dur="1000">
                                          <p:stCondLst>
                                            <p:cond delay="0"/>
                                          </p:stCondLst>
                                        </p:cTn>
                                        <p:tgtEl>
                                          <p:spTgt spid="364"/>
                                        </p:tgtEl>
                                        <p:attrNameLst>
                                          <p:attrName>style.visibility</p:attrName>
                                        </p:attrNameLst>
                                      </p:cBhvr>
                                      <p:to>
                                        <p:strVal val="visible"/>
                                      </p:to>
                                    </p:set>
                                  </p:childTnLst>
                                </p:cTn>
                              </p:par>
                            </p:childTnLst>
                          </p:cTn>
                        </p:par>
                        <p:par>
                          <p:cTn id="521" fill="hold">
                            <p:stCondLst>
                              <p:cond delay="171500"/>
                            </p:stCondLst>
                            <p:childTnLst>
                              <p:par>
                                <p:cTn id="522" presetID="11" presetClass="entr" presetSubtype="0" fill="hold" grpId="0" nodeType="afterEffect">
                                  <p:stCondLst>
                                    <p:cond delay="0"/>
                                  </p:stCondLst>
                                  <p:childTnLst>
                                    <p:set>
                                      <p:cBhvr>
                                        <p:cTn id="523" dur="1000">
                                          <p:stCondLst>
                                            <p:cond delay="0"/>
                                          </p:stCondLst>
                                        </p:cTn>
                                        <p:tgtEl>
                                          <p:spTgt spid="365"/>
                                        </p:tgtEl>
                                        <p:attrNameLst>
                                          <p:attrName>style.visibility</p:attrName>
                                        </p:attrNameLst>
                                      </p:cBhvr>
                                      <p:to>
                                        <p:strVal val="visible"/>
                                      </p:to>
                                    </p:set>
                                  </p:childTnLst>
                                </p:cTn>
                              </p:par>
                            </p:childTnLst>
                          </p:cTn>
                        </p:par>
                        <p:par>
                          <p:cTn id="524" fill="hold">
                            <p:stCondLst>
                              <p:cond delay="172500"/>
                            </p:stCondLst>
                            <p:childTnLst>
                              <p:par>
                                <p:cTn id="525" presetID="11" presetClass="entr" presetSubtype="0" fill="hold" grpId="0" nodeType="afterEffect">
                                  <p:stCondLst>
                                    <p:cond delay="0"/>
                                  </p:stCondLst>
                                  <p:childTnLst>
                                    <p:set>
                                      <p:cBhvr>
                                        <p:cTn id="526" dur="1000">
                                          <p:stCondLst>
                                            <p:cond delay="0"/>
                                          </p:stCondLst>
                                        </p:cTn>
                                        <p:tgtEl>
                                          <p:spTgt spid="366"/>
                                        </p:tgtEl>
                                        <p:attrNameLst>
                                          <p:attrName>style.visibility</p:attrName>
                                        </p:attrNameLst>
                                      </p:cBhvr>
                                      <p:to>
                                        <p:strVal val="visible"/>
                                      </p:to>
                                    </p:set>
                                  </p:childTnLst>
                                </p:cTn>
                              </p:par>
                            </p:childTnLst>
                          </p:cTn>
                        </p:par>
                        <p:par>
                          <p:cTn id="527" fill="hold">
                            <p:stCondLst>
                              <p:cond delay="173500"/>
                            </p:stCondLst>
                            <p:childTnLst>
                              <p:par>
                                <p:cTn id="528" presetID="11" presetClass="entr" presetSubtype="0" fill="hold" grpId="0" nodeType="afterEffect">
                                  <p:stCondLst>
                                    <p:cond delay="0"/>
                                  </p:stCondLst>
                                  <p:childTnLst>
                                    <p:set>
                                      <p:cBhvr>
                                        <p:cTn id="529" dur="1000">
                                          <p:stCondLst>
                                            <p:cond delay="0"/>
                                          </p:stCondLst>
                                        </p:cTn>
                                        <p:tgtEl>
                                          <p:spTgt spid="367"/>
                                        </p:tgtEl>
                                        <p:attrNameLst>
                                          <p:attrName>style.visibility</p:attrName>
                                        </p:attrNameLst>
                                      </p:cBhvr>
                                      <p:to>
                                        <p:strVal val="visible"/>
                                      </p:to>
                                    </p:set>
                                  </p:childTnLst>
                                </p:cTn>
                              </p:par>
                            </p:childTnLst>
                          </p:cTn>
                        </p:par>
                        <p:par>
                          <p:cTn id="530" fill="hold">
                            <p:stCondLst>
                              <p:cond delay="174500"/>
                            </p:stCondLst>
                            <p:childTnLst>
                              <p:par>
                                <p:cTn id="531" presetID="11" presetClass="entr" presetSubtype="0" fill="hold" grpId="0" nodeType="afterEffect">
                                  <p:stCondLst>
                                    <p:cond delay="0"/>
                                  </p:stCondLst>
                                  <p:childTnLst>
                                    <p:set>
                                      <p:cBhvr>
                                        <p:cTn id="532" dur="1000">
                                          <p:stCondLst>
                                            <p:cond delay="0"/>
                                          </p:stCondLst>
                                        </p:cTn>
                                        <p:tgtEl>
                                          <p:spTgt spid="368"/>
                                        </p:tgtEl>
                                        <p:attrNameLst>
                                          <p:attrName>style.visibility</p:attrName>
                                        </p:attrNameLst>
                                      </p:cBhvr>
                                      <p:to>
                                        <p:strVal val="visible"/>
                                      </p:to>
                                    </p:set>
                                  </p:childTnLst>
                                </p:cTn>
                              </p:par>
                            </p:childTnLst>
                          </p:cTn>
                        </p:par>
                        <p:par>
                          <p:cTn id="533" fill="hold">
                            <p:stCondLst>
                              <p:cond delay="175500"/>
                            </p:stCondLst>
                            <p:childTnLst>
                              <p:par>
                                <p:cTn id="534" presetID="11" presetClass="entr" presetSubtype="0" fill="hold" grpId="0" nodeType="afterEffect">
                                  <p:stCondLst>
                                    <p:cond delay="0"/>
                                  </p:stCondLst>
                                  <p:childTnLst>
                                    <p:set>
                                      <p:cBhvr>
                                        <p:cTn id="535" dur="1000">
                                          <p:stCondLst>
                                            <p:cond delay="0"/>
                                          </p:stCondLst>
                                        </p:cTn>
                                        <p:tgtEl>
                                          <p:spTgt spid="369"/>
                                        </p:tgtEl>
                                        <p:attrNameLst>
                                          <p:attrName>style.visibility</p:attrName>
                                        </p:attrNameLst>
                                      </p:cBhvr>
                                      <p:to>
                                        <p:strVal val="visible"/>
                                      </p:to>
                                    </p:set>
                                  </p:childTnLst>
                                </p:cTn>
                              </p:par>
                            </p:childTnLst>
                          </p:cTn>
                        </p:par>
                        <p:par>
                          <p:cTn id="536" fill="hold">
                            <p:stCondLst>
                              <p:cond delay="176500"/>
                            </p:stCondLst>
                            <p:childTnLst>
                              <p:par>
                                <p:cTn id="537" presetID="11" presetClass="entr" presetSubtype="0" fill="hold" grpId="0" nodeType="afterEffect">
                                  <p:stCondLst>
                                    <p:cond delay="0"/>
                                  </p:stCondLst>
                                  <p:childTnLst>
                                    <p:set>
                                      <p:cBhvr>
                                        <p:cTn id="538" dur="1000">
                                          <p:stCondLst>
                                            <p:cond delay="0"/>
                                          </p:stCondLst>
                                        </p:cTn>
                                        <p:tgtEl>
                                          <p:spTgt spid="370"/>
                                        </p:tgtEl>
                                        <p:attrNameLst>
                                          <p:attrName>style.visibility</p:attrName>
                                        </p:attrNameLst>
                                      </p:cBhvr>
                                      <p:to>
                                        <p:strVal val="visible"/>
                                      </p:to>
                                    </p:set>
                                  </p:childTnLst>
                                </p:cTn>
                              </p:par>
                            </p:childTnLst>
                          </p:cTn>
                        </p:par>
                        <p:par>
                          <p:cTn id="539" fill="hold">
                            <p:stCondLst>
                              <p:cond delay="177500"/>
                            </p:stCondLst>
                            <p:childTnLst>
                              <p:par>
                                <p:cTn id="540" presetID="11" presetClass="entr" presetSubtype="0" fill="hold" grpId="0" nodeType="afterEffect">
                                  <p:stCondLst>
                                    <p:cond delay="0"/>
                                  </p:stCondLst>
                                  <p:childTnLst>
                                    <p:set>
                                      <p:cBhvr>
                                        <p:cTn id="541" dur="1000">
                                          <p:stCondLst>
                                            <p:cond delay="0"/>
                                          </p:stCondLst>
                                        </p:cTn>
                                        <p:tgtEl>
                                          <p:spTgt spid="371"/>
                                        </p:tgtEl>
                                        <p:attrNameLst>
                                          <p:attrName>style.visibility</p:attrName>
                                        </p:attrNameLst>
                                      </p:cBhvr>
                                      <p:to>
                                        <p:strVal val="visible"/>
                                      </p:to>
                                    </p:set>
                                  </p:childTnLst>
                                </p:cTn>
                              </p:par>
                            </p:childTnLst>
                          </p:cTn>
                        </p:par>
                        <p:par>
                          <p:cTn id="542" fill="hold">
                            <p:stCondLst>
                              <p:cond delay="178500"/>
                            </p:stCondLst>
                            <p:childTnLst>
                              <p:par>
                                <p:cTn id="543" presetID="11" presetClass="entr" presetSubtype="0" fill="hold" grpId="0" nodeType="afterEffect">
                                  <p:stCondLst>
                                    <p:cond delay="0"/>
                                  </p:stCondLst>
                                  <p:childTnLst>
                                    <p:set>
                                      <p:cBhvr>
                                        <p:cTn id="544" dur="1000">
                                          <p:stCondLst>
                                            <p:cond delay="0"/>
                                          </p:stCondLst>
                                        </p:cTn>
                                        <p:tgtEl>
                                          <p:spTgt spid="372"/>
                                        </p:tgtEl>
                                        <p:attrNameLst>
                                          <p:attrName>style.visibility</p:attrName>
                                        </p:attrNameLst>
                                      </p:cBhvr>
                                      <p:to>
                                        <p:strVal val="visible"/>
                                      </p:to>
                                    </p:set>
                                  </p:childTnLst>
                                </p:cTn>
                              </p:par>
                            </p:childTnLst>
                          </p:cTn>
                        </p:par>
                        <p:par>
                          <p:cTn id="545" fill="hold">
                            <p:stCondLst>
                              <p:cond delay="179500"/>
                            </p:stCondLst>
                            <p:childTnLst>
                              <p:par>
                                <p:cTn id="546" presetID="11" presetClass="entr" presetSubtype="0" fill="hold" grpId="0" nodeType="afterEffect">
                                  <p:stCondLst>
                                    <p:cond delay="0"/>
                                  </p:stCondLst>
                                  <p:childTnLst>
                                    <p:set>
                                      <p:cBhvr>
                                        <p:cTn id="547" dur="1000">
                                          <p:stCondLst>
                                            <p:cond delay="0"/>
                                          </p:stCondLst>
                                        </p:cTn>
                                        <p:tgtEl>
                                          <p:spTgt spid="373"/>
                                        </p:tgtEl>
                                        <p:attrNameLst>
                                          <p:attrName>style.visibility</p:attrName>
                                        </p:attrNameLst>
                                      </p:cBhvr>
                                      <p:to>
                                        <p:strVal val="visible"/>
                                      </p:to>
                                    </p:set>
                                  </p:childTnLst>
                                </p:cTn>
                              </p:par>
                            </p:childTnLst>
                          </p:cTn>
                        </p:par>
                        <p:par>
                          <p:cTn id="548" fill="hold">
                            <p:stCondLst>
                              <p:cond delay="180500"/>
                            </p:stCondLst>
                            <p:childTnLst>
                              <p:par>
                                <p:cTn id="549" presetID="11" presetClass="entr" presetSubtype="0" fill="hold" grpId="0" nodeType="afterEffect">
                                  <p:stCondLst>
                                    <p:cond delay="0"/>
                                  </p:stCondLst>
                                  <p:childTnLst>
                                    <p:set>
                                      <p:cBhvr>
                                        <p:cTn id="550" dur="1000">
                                          <p:stCondLst>
                                            <p:cond delay="0"/>
                                          </p:stCondLst>
                                        </p:cTn>
                                        <p:tgtEl>
                                          <p:spTgt spid="374"/>
                                        </p:tgtEl>
                                        <p:attrNameLst>
                                          <p:attrName>style.visibility</p:attrName>
                                        </p:attrNameLst>
                                      </p:cBhvr>
                                      <p:to>
                                        <p:strVal val="visible"/>
                                      </p:to>
                                    </p:set>
                                  </p:childTnLst>
                                </p:cTn>
                              </p:par>
                            </p:childTnLst>
                          </p:cTn>
                        </p:par>
                        <p:par>
                          <p:cTn id="551" fill="hold">
                            <p:stCondLst>
                              <p:cond delay="181500"/>
                            </p:stCondLst>
                            <p:childTnLst>
                              <p:par>
                                <p:cTn id="552" presetID="11" presetClass="entr" presetSubtype="0" fill="hold" grpId="0" nodeType="afterEffect">
                                  <p:stCondLst>
                                    <p:cond delay="0"/>
                                  </p:stCondLst>
                                  <p:childTnLst>
                                    <p:set>
                                      <p:cBhvr>
                                        <p:cTn id="553" dur="1000">
                                          <p:stCondLst>
                                            <p:cond delay="0"/>
                                          </p:stCondLst>
                                        </p:cTn>
                                        <p:tgtEl>
                                          <p:spTgt spid="375"/>
                                        </p:tgtEl>
                                        <p:attrNameLst>
                                          <p:attrName>style.visibility</p:attrName>
                                        </p:attrNameLst>
                                      </p:cBhvr>
                                      <p:to>
                                        <p:strVal val="visible"/>
                                      </p:to>
                                    </p:set>
                                  </p:childTnLst>
                                </p:cTn>
                              </p:par>
                            </p:childTnLst>
                          </p:cTn>
                        </p:par>
                        <p:par>
                          <p:cTn id="554" fill="hold">
                            <p:stCondLst>
                              <p:cond delay="182500"/>
                            </p:stCondLst>
                            <p:childTnLst>
                              <p:par>
                                <p:cTn id="555" presetID="11" presetClass="entr" presetSubtype="0" fill="hold" grpId="0" nodeType="afterEffect">
                                  <p:stCondLst>
                                    <p:cond delay="0"/>
                                  </p:stCondLst>
                                  <p:childTnLst>
                                    <p:set>
                                      <p:cBhvr>
                                        <p:cTn id="556" dur="1000">
                                          <p:stCondLst>
                                            <p:cond delay="0"/>
                                          </p:stCondLst>
                                        </p:cTn>
                                        <p:tgtEl>
                                          <p:spTgt spid="376"/>
                                        </p:tgtEl>
                                        <p:attrNameLst>
                                          <p:attrName>style.visibility</p:attrName>
                                        </p:attrNameLst>
                                      </p:cBhvr>
                                      <p:to>
                                        <p:strVal val="visible"/>
                                      </p:to>
                                    </p:set>
                                  </p:childTnLst>
                                </p:cTn>
                              </p:par>
                            </p:childTnLst>
                          </p:cTn>
                        </p:par>
                        <p:par>
                          <p:cTn id="557" fill="hold">
                            <p:stCondLst>
                              <p:cond delay="183500"/>
                            </p:stCondLst>
                            <p:childTnLst>
                              <p:par>
                                <p:cTn id="558" presetID="11" presetClass="entr" presetSubtype="0" fill="hold" grpId="0" nodeType="afterEffect">
                                  <p:stCondLst>
                                    <p:cond delay="0"/>
                                  </p:stCondLst>
                                  <p:childTnLst>
                                    <p:set>
                                      <p:cBhvr>
                                        <p:cTn id="559" dur="1000">
                                          <p:stCondLst>
                                            <p:cond delay="0"/>
                                          </p:stCondLst>
                                        </p:cTn>
                                        <p:tgtEl>
                                          <p:spTgt spid="377"/>
                                        </p:tgtEl>
                                        <p:attrNameLst>
                                          <p:attrName>style.visibility</p:attrName>
                                        </p:attrNameLst>
                                      </p:cBhvr>
                                      <p:to>
                                        <p:strVal val="visible"/>
                                      </p:to>
                                    </p:set>
                                  </p:childTnLst>
                                </p:cTn>
                              </p:par>
                            </p:childTnLst>
                          </p:cTn>
                        </p:par>
                        <p:par>
                          <p:cTn id="560" fill="hold">
                            <p:stCondLst>
                              <p:cond delay="184500"/>
                            </p:stCondLst>
                            <p:childTnLst>
                              <p:par>
                                <p:cTn id="561" presetID="11" presetClass="entr" presetSubtype="0" fill="hold" grpId="0" nodeType="afterEffect">
                                  <p:stCondLst>
                                    <p:cond delay="0"/>
                                  </p:stCondLst>
                                  <p:childTnLst>
                                    <p:set>
                                      <p:cBhvr>
                                        <p:cTn id="562" dur="1000">
                                          <p:stCondLst>
                                            <p:cond delay="0"/>
                                          </p:stCondLst>
                                        </p:cTn>
                                        <p:tgtEl>
                                          <p:spTgt spid="378"/>
                                        </p:tgtEl>
                                        <p:attrNameLst>
                                          <p:attrName>style.visibility</p:attrName>
                                        </p:attrNameLst>
                                      </p:cBhvr>
                                      <p:to>
                                        <p:strVal val="visible"/>
                                      </p:to>
                                    </p:set>
                                  </p:childTnLst>
                                </p:cTn>
                              </p:par>
                            </p:childTnLst>
                          </p:cTn>
                        </p:par>
                        <p:par>
                          <p:cTn id="563" fill="hold">
                            <p:stCondLst>
                              <p:cond delay="185500"/>
                            </p:stCondLst>
                            <p:childTnLst>
                              <p:par>
                                <p:cTn id="564" presetID="11" presetClass="entr" presetSubtype="0" fill="hold" grpId="0" nodeType="afterEffect">
                                  <p:stCondLst>
                                    <p:cond delay="0"/>
                                  </p:stCondLst>
                                  <p:childTnLst>
                                    <p:set>
                                      <p:cBhvr>
                                        <p:cTn id="565" dur="1000">
                                          <p:stCondLst>
                                            <p:cond delay="0"/>
                                          </p:stCondLst>
                                        </p:cTn>
                                        <p:tgtEl>
                                          <p:spTgt spid="379"/>
                                        </p:tgtEl>
                                        <p:attrNameLst>
                                          <p:attrName>style.visibility</p:attrName>
                                        </p:attrNameLst>
                                      </p:cBhvr>
                                      <p:to>
                                        <p:strVal val="visible"/>
                                      </p:to>
                                    </p:set>
                                  </p:childTnLst>
                                </p:cTn>
                              </p:par>
                            </p:childTnLst>
                          </p:cTn>
                        </p:par>
                        <p:par>
                          <p:cTn id="566" fill="hold">
                            <p:stCondLst>
                              <p:cond delay="186500"/>
                            </p:stCondLst>
                            <p:childTnLst>
                              <p:par>
                                <p:cTn id="567" presetID="11" presetClass="entr" presetSubtype="0" fill="hold" grpId="0" nodeType="afterEffect">
                                  <p:stCondLst>
                                    <p:cond delay="0"/>
                                  </p:stCondLst>
                                  <p:childTnLst>
                                    <p:set>
                                      <p:cBhvr>
                                        <p:cTn id="568" dur="1000">
                                          <p:stCondLst>
                                            <p:cond delay="0"/>
                                          </p:stCondLst>
                                        </p:cTn>
                                        <p:tgtEl>
                                          <p:spTgt spid="380"/>
                                        </p:tgtEl>
                                        <p:attrNameLst>
                                          <p:attrName>style.visibility</p:attrName>
                                        </p:attrNameLst>
                                      </p:cBhvr>
                                      <p:to>
                                        <p:strVal val="visible"/>
                                      </p:to>
                                    </p:set>
                                  </p:childTnLst>
                                </p:cTn>
                              </p:par>
                            </p:childTnLst>
                          </p:cTn>
                        </p:par>
                        <p:par>
                          <p:cTn id="569" fill="hold">
                            <p:stCondLst>
                              <p:cond delay="187500"/>
                            </p:stCondLst>
                            <p:childTnLst>
                              <p:par>
                                <p:cTn id="570" presetID="11" presetClass="entr" presetSubtype="0" fill="hold" grpId="0" nodeType="afterEffect">
                                  <p:stCondLst>
                                    <p:cond delay="0"/>
                                  </p:stCondLst>
                                  <p:childTnLst>
                                    <p:set>
                                      <p:cBhvr>
                                        <p:cTn id="571" dur="1000">
                                          <p:stCondLst>
                                            <p:cond delay="0"/>
                                          </p:stCondLst>
                                        </p:cTn>
                                        <p:tgtEl>
                                          <p:spTgt spid="381"/>
                                        </p:tgtEl>
                                        <p:attrNameLst>
                                          <p:attrName>style.visibility</p:attrName>
                                        </p:attrNameLst>
                                      </p:cBhvr>
                                      <p:to>
                                        <p:strVal val="visible"/>
                                      </p:to>
                                    </p:set>
                                  </p:childTnLst>
                                </p:cTn>
                              </p:par>
                            </p:childTnLst>
                          </p:cTn>
                        </p:par>
                        <p:par>
                          <p:cTn id="572" fill="hold">
                            <p:stCondLst>
                              <p:cond delay="188500"/>
                            </p:stCondLst>
                            <p:childTnLst>
                              <p:par>
                                <p:cTn id="573" presetID="11" presetClass="entr" presetSubtype="0" fill="hold" grpId="0" nodeType="afterEffect">
                                  <p:stCondLst>
                                    <p:cond delay="0"/>
                                  </p:stCondLst>
                                  <p:childTnLst>
                                    <p:set>
                                      <p:cBhvr>
                                        <p:cTn id="574" dur="1000">
                                          <p:stCondLst>
                                            <p:cond delay="0"/>
                                          </p:stCondLst>
                                        </p:cTn>
                                        <p:tgtEl>
                                          <p:spTgt spid="382"/>
                                        </p:tgtEl>
                                        <p:attrNameLst>
                                          <p:attrName>style.visibility</p:attrName>
                                        </p:attrNameLst>
                                      </p:cBhvr>
                                      <p:to>
                                        <p:strVal val="visible"/>
                                      </p:to>
                                    </p:set>
                                  </p:childTnLst>
                                </p:cTn>
                              </p:par>
                            </p:childTnLst>
                          </p:cTn>
                        </p:par>
                        <p:par>
                          <p:cTn id="575" fill="hold">
                            <p:stCondLst>
                              <p:cond delay="189500"/>
                            </p:stCondLst>
                            <p:childTnLst>
                              <p:par>
                                <p:cTn id="576" presetID="11" presetClass="entr" presetSubtype="0" fill="hold" grpId="0" nodeType="afterEffect">
                                  <p:stCondLst>
                                    <p:cond delay="0"/>
                                  </p:stCondLst>
                                  <p:childTnLst>
                                    <p:set>
                                      <p:cBhvr>
                                        <p:cTn id="577" dur="1000">
                                          <p:stCondLst>
                                            <p:cond delay="0"/>
                                          </p:stCondLst>
                                        </p:cTn>
                                        <p:tgtEl>
                                          <p:spTgt spid="383"/>
                                        </p:tgtEl>
                                        <p:attrNameLst>
                                          <p:attrName>style.visibility</p:attrName>
                                        </p:attrNameLst>
                                      </p:cBhvr>
                                      <p:to>
                                        <p:strVal val="visible"/>
                                      </p:to>
                                    </p:set>
                                  </p:childTnLst>
                                </p:cTn>
                              </p:par>
                            </p:childTnLst>
                          </p:cTn>
                        </p:par>
                        <p:par>
                          <p:cTn id="578" fill="hold">
                            <p:stCondLst>
                              <p:cond delay="190500"/>
                            </p:stCondLst>
                            <p:childTnLst>
                              <p:par>
                                <p:cTn id="579" presetID="11" presetClass="entr" presetSubtype="0" fill="hold" grpId="0" nodeType="afterEffect">
                                  <p:stCondLst>
                                    <p:cond delay="0"/>
                                  </p:stCondLst>
                                  <p:childTnLst>
                                    <p:set>
                                      <p:cBhvr>
                                        <p:cTn id="580" dur="1000">
                                          <p:stCondLst>
                                            <p:cond delay="0"/>
                                          </p:stCondLst>
                                        </p:cTn>
                                        <p:tgtEl>
                                          <p:spTgt spid="384"/>
                                        </p:tgtEl>
                                        <p:attrNameLst>
                                          <p:attrName>style.visibility</p:attrName>
                                        </p:attrNameLst>
                                      </p:cBhvr>
                                      <p:to>
                                        <p:strVal val="visible"/>
                                      </p:to>
                                    </p:set>
                                  </p:childTnLst>
                                </p:cTn>
                              </p:par>
                            </p:childTnLst>
                          </p:cTn>
                        </p:par>
                        <p:par>
                          <p:cTn id="581" fill="hold">
                            <p:stCondLst>
                              <p:cond delay="191500"/>
                            </p:stCondLst>
                            <p:childTnLst>
                              <p:par>
                                <p:cTn id="582" presetID="11" presetClass="entr" presetSubtype="0" fill="hold" grpId="0" nodeType="afterEffect">
                                  <p:stCondLst>
                                    <p:cond delay="0"/>
                                  </p:stCondLst>
                                  <p:childTnLst>
                                    <p:set>
                                      <p:cBhvr>
                                        <p:cTn id="583" dur="1000">
                                          <p:stCondLst>
                                            <p:cond delay="0"/>
                                          </p:stCondLst>
                                        </p:cTn>
                                        <p:tgtEl>
                                          <p:spTgt spid="385"/>
                                        </p:tgtEl>
                                        <p:attrNameLst>
                                          <p:attrName>style.visibility</p:attrName>
                                        </p:attrNameLst>
                                      </p:cBhvr>
                                      <p:to>
                                        <p:strVal val="visible"/>
                                      </p:to>
                                    </p:set>
                                  </p:childTnLst>
                                </p:cTn>
                              </p:par>
                            </p:childTnLst>
                          </p:cTn>
                        </p:par>
                        <p:par>
                          <p:cTn id="584" fill="hold">
                            <p:stCondLst>
                              <p:cond delay="192500"/>
                            </p:stCondLst>
                            <p:childTnLst>
                              <p:par>
                                <p:cTn id="585" presetID="11" presetClass="entr" presetSubtype="0" fill="hold" grpId="0" nodeType="afterEffect">
                                  <p:stCondLst>
                                    <p:cond delay="0"/>
                                  </p:stCondLst>
                                  <p:childTnLst>
                                    <p:set>
                                      <p:cBhvr>
                                        <p:cTn id="586" dur="1000">
                                          <p:stCondLst>
                                            <p:cond delay="0"/>
                                          </p:stCondLst>
                                        </p:cTn>
                                        <p:tgtEl>
                                          <p:spTgt spid="386"/>
                                        </p:tgtEl>
                                        <p:attrNameLst>
                                          <p:attrName>style.visibility</p:attrName>
                                        </p:attrNameLst>
                                      </p:cBhvr>
                                      <p:to>
                                        <p:strVal val="visible"/>
                                      </p:to>
                                    </p:set>
                                  </p:childTnLst>
                                </p:cTn>
                              </p:par>
                            </p:childTnLst>
                          </p:cTn>
                        </p:par>
                        <p:par>
                          <p:cTn id="587" fill="hold">
                            <p:stCondLst>
                              <p:cond delay="193500"/>
                            </p:stCondLst>
                            <p:childTnLst>
                              <p:par>
                                <p:cTn id="588" presetID="11" presetClass="entr" presetSubtype="0" fill="hold" grpId="0" nodeType="afterEffect">
                                  <p:stCondLst>
                                    <p:cond delay="0"/>
                                  </p:stCondLst>
                                  <p:childTnLst>
                                    <p:set>
                                      <p:cBhvr>
                                        <p:cTn id="589" dur="1000">
                                          <p:stCondLst>
                                            <p:cond delay="0"/>
                                          </p:stCondLst>
                                        </p:cTn>
                                        <p:tgtEl>
                                          <p:spTgt spid="387"/>
                                        </p:tgtEl>
                                        <p:attrNameLst>
                                          <p:attrName>style.visibility</p:attrName>
                                        </p:attrNameLst>
                                      </p:cBhvr>
                                      <p:to>
                                        <p:strVal val="visible"/>
                                      </p:to>
                                    </p:set>
                                  </p:childTnLst>
                                </p:cTn>
                              </p:par>
                            </p:childTnLst>
                          </p:cTn>
                        </p:par>
                        <p:par>
                          <p:cTn id="590" fill="hold">
                            <p:stCondLst>
                              <p:cond delay="194500"/>
                            </p:stCondLst>
                            <p:childTnLst>
                              <p:par>
                                <p:cTn id="591" presetID="11" presetClass="entr" presetSubtype="0" fill="hold" grpId="0" nodeType="afterEffect">
                                  <p:stCondLst>
                                    <p:cond delay="0"/>
                                  </p:stCondLst>
                                  <p:childTnLst>
                                    <p:set>
                                      <p:cBhvr>
                                        <p:cTn id="592" dur="1000">
                                          <p:stCondLst>
                                            <p:cond delay="0"/>
                                          </p:stCondLst>
                                        </p:cTn>
                                        <p:tgtEl>
                                          <p:spTgt spid="388"/>
                                        </p:tgtEl>
                                        <p:attrNameLst>
                                          <p:attrName>style.visibility</p:attrName>
                                        </p:attrNameLst>
                                      </p:cBhvr>
                                      <p:to>
                                        <p:strVal val="visible"/>
                                      </p:to>
                                    </p:set>
                                  </p:childTnLst>
                                </p:cTn>
                              </p:par>
                            </p:childTnLst>
                          </p:cTn>
                        </p:par>
                        <p:par>
                          <p:cTn id="593" fill="hold">
                            <p:stCondLst>
                              <p:cond delay="195500"/>
                            </p:stCondLst>
                            <p:childTnLst>
                              <p:par>
                                <p:cTn id="594" presetID="11" presetClass="entr" presetSubtype="0" fill="hold" grpId="0" nodeType="afterEffect">
                                  <p:stCondLst>
                                    <p:cond delay="0"/>
                                  </p:stCondLst>
                                  <p:childTnLst>
                                    <p:set>
                                      <p:cBhvr>
                                        <p:cTn id="595" dur="1000">
                                          <p:stCondLst>
                                            <p:cond delay="0"/>
                                          </p:stCondLst>
                                        </p:cTn>
                                        <p:tgtEl>
                                          <p:spTgt spid="389"/>
                                        </p:tgtEl>
                                        <p:attrNameLst>
                                          <p:attrName>style.visibility</p:attrName>
                                        </p:attrNameLst>
                                      </p:cBhvr>
                                      <p:to>
                                        <p:strVal val="visible"/>
                                      </p:to>
                                    </p:set>
                                  </p:childTnLst>
                                </p:cTn>
                              </p:par>
                            </p:childTnLst>
                          </p:cTn>
                        </p:par>
                        <p:par>
                          <p:cTn id="596" fill="hold">
                            <p:stCondLst>
                              <p:cond delay="196500"/>
                            </p:stCondLst>
                            <p:childTnLst>
                              <p:par>
                                <p:cTn id="597" presetID="11" presetClass="entr" presetSubtype="0" fill="hold" grpId="0" nodeType="afterEffect">
                                  <p:stCondLst>
                                    <p:cond delay="0"/>
                                  </p:stCondLst>
                                  <p:childTnLst>
                                    <p:set>
                                      <p:cBhvr>
                                        <p:cTn id="598" dur="1000">
                                          <p:stCondLst>
                                            <p:cond delay="0"/>
                                          </p:stCondLst>
                                        </p:cTn>
                                        <p:tgtEl>
                                          <p:spTgt spid="390"/>
                                        </p:tgtEl>
                                        <p:attrNameLst>
                                          <p:attrName>style.visibility</p:attrName>
                                        </p:attrNameLst>
                                      </p:cBhvr>
                                      <p:to>
                                        <p:strVal val="visible"/>
                                      </p:to>
                                    </p:set>
                                  </p:childTnLst>
                                </p:cTn>
                              </p:par>
                            </p:childTnLst>
                          </p:cTn>
                        </p:par>
                        <p:par>
                          <p:cTn id="599" fill="hold">
                            <p:stCondLst>
                              <p:cond delay="197500"/>
                            </p:stCondLst>
                            <p:childTnLst>
                              <p:par>
                                <p:cTn id="600" presetID="11" presetClass="entr" presetSubtype="0" fill="hold" grpId="0" nodeType="afterEffect">
                                  <p:stCondLst>
                                    <p:cond delay="0"/>
                                  </p:stCondLst>
                                  <p:childTnLst>
                                    <p:set>
                                      <p:cBhvr>
                                        <p:cTn id="601" dur="1000">
                                          <p:stCondLst>
                                            <p:cond delay="0"/>
                                          </p:stCondLst>
                                        </p:cTn>
                                        <p:tgtEl>
                                          <p:spTgt spid="391"/>
                                        </p:tgtEl>
                                        <p:attrNameLst>
                                          <p:attrName>style.visibility</p:attrName>
                                        </p:attrNameLst>
                                      </p:cBhvr>
                                      <p:to>
                                        <p:strVal val="visible"/>
                                      </p:to>
                                    </p:set>
                                  </p:childTnLst>
                                </p:cTn>
                              </p:par>
                            </p:childTnLst>
                          </p:cTn>
                        </p:par>
                        <p:par>
                          <p:cTn id="602" fill="hold">
                            <p:stCondLst>
                              <p:cond delay="198500"/>
                            </p:stCondLst>
                            <p:childTnLst>
                              <p:par>
                                <p:cTn id="603" presetID="11" presetClass="entr" presetSubtype="0" fill="hold" grpId="0" nodeType="afterEffect">
                                  <p:stCondLst>
                                    <p:cond delay="0"/>
                                  </p:stCondLst>
                                  <p:childTnLst>
                                    <p:set>
                                      <p:cBhvr>
                                        <p:cTn id="604" dur="1000">
                                          <p:stCondLst>
                                            <p:cond delay="0"/>
                                          </p:stCondLst>
                                        </p:cTn>
                                        <p:tgtEl>
                                          <p:spTgt spid="392"/>
                                        </p:tgtEl>
                                        <p:attrNameLst>
                                          <p:attrName>style.visibility</p:attrName>
                                        </p:attrNameLst>
                                      </p:cBhvr>
                                      <p:to>
                                        <p:strVal val="visible"/>
                                      </p:to>
                                    </p:set>
                                  </p:childTnLst>
                                </p:cTn>
                              </p:par>
                            </p:childTnLst>
                          </p:cTn>
                        </p:par>
                        <p:par>
                          <p:cTn id="605" fill="hold">
                            <p:stCondLst>
                              <p:cond delay="199500"/>
                            </p:stCondLst>
                            <p:childTnLst>
                              <p:par>
                                <p:cTn id="606" presetID="11" presetClass="entr" presetSubtype="0" fill="hold" grpId="0" nodeType="afterEffect">
                                  <p:stCondLst>
                                    <p:cond delay="0"/>
                                  </p:stCondLst>
                                  <p:childTnLst>
                                    <p:set>
                                      <p:cBhvr>
                                        <p:cTn id="607" dur="1000">
                                          <p:stCondLst>
                                            <p:cond delay="0"/>
                                          </p:stCondLst>
                                        </p:cTn>
                                        <p:tgtEl>
                                          <p:spTgt spid="393"/>
                                        </p:tgtEl>
                                        <p:attrNameLst>
                                          <p:attrName>style.visibility</p:attrName>
                                        </p:attrNameLst>
                                      </p:cBhvr>
                                      <p:to>
                                        <p:strVal val="visible"/>
                                      </p:to>
                                    </p:set>
                                  </p:childTnLst>
                                </p:cTn>
                              </p:par>
                            </p:childTnLst>
                          </p:cTn>
                        </p:par>
                        <p:par>
                          <p:cTn id="608" fill="hold">
                            <p:stCondLst>
                              <p:cond delay="200500"/>
                            </p:stCondLst>
                            <p:childTnLst>
                              <p:par>
                                <p:cTn id="609" presetID="11" presetClass="entr" presetSubtype="0" fill="hold" grpId="0" nodeType="afterEffect">
                                  <p:stCondLst>
                                    <p:cond delay="0"/>
                                  </p:stCondLst>
                                  <p:childTnLst>
                                    <p:set>
                                      <p:cBhvr>
                                        <p:cTn id="610" dur="1000">
                                          <p:stCondLst>
                                            <p:cond delay="0"/>
                                          </p:stCondLst>
                                        </p:cTn>
                                        <p:tgtEl>
                                          <p:spTgt spid="394"/>
                                        </p:tgtEl>
                                        <p:attrNameLst>
                                          <p:attrName>style.visibility</p:attrName>
                                        </p:attrNameLst>
                                      </p:cBhvr>
                                      <p:to>
                                        <p:strVal val="visible"/>
                                      </p:to>
                                    </p:set>
                                  </p:childTnLst>
                                </p:cTn>
                              </p:par>
                            </p:childTnLst>
                          </p:cTn>
                        </p:par>
                        <p:par>
                          <p:cTn id="611" fill="hold">
                            <p:stCondLst>
                              <p:cond delay="201500"/>
                            </p:stCondLst>
                            <p:childTnLst>
                              <p:par>
                                <p:cTn id="612" presetID="11" presetClass="entr" presetSubtype="0" fill="hold" grpId="0" nodeType="afterEffect">
                                  <p:stCondLst>
                                    <p:cond delay="0"/>
                                  </p:stCondLst>
                                  <p:childTnLst>
                                    <p:set>
                                      <p:cBhvr>
                                        <p:cTn id="613" dur="1000">
                                          <p:stCondLst>
                                            <p:cond delay="0"/>
                                          </p:stCondLst>
                                        </p:cTn>
                                        <p:tgtEl>
                                          <p:spTgt spid="395"/>
                                        </p:tgtEl>
                                        <p:attrNameLst>
                                          <p:attrName>style.visibility</p:attrName>
                                        </p:attrNameLst>
                                      </p:cBhvr>
                                      <p:to>
                                        <p:strVal val="visible"/>
                                      </p:to>
                                    </p:set>
                                  </p:childTnLst>
                                </p:cTn>
                              </p:par>
                            </p:childTnLst>
                          </p:cTn>
                        </p:par>
                        <p:par>
                          <p:cTn id="614" fill="hold">
                            <p:stCondLst>
                              <p:cond delay="202500"/>
                            </p:stCondLst>
                            <p:childTnLst>
                              <p:par>
                                <p:cTn id="615" presetID="11" presetClass="entr" presetSubtype="0" fill="hold" grpId="0" nodeType="afterEffect">
                                  <p:stCondLst>
                                    <p:cond delay="0"/>
                                  </p:stCondLst>
                                  <p:childTnLst>
                                    <p:set>
                                      <p:cBhvr>
                                        <p:cTn id="616" dur="1000">
                                          <p:stCondLst>
                                            <p:cond delay="0"/>
                                          </p:stCondLst>
                                        </p:cTn>
                                        <p:tgtEl>
                                          <p:spTgt spid="396"/>
                                        </p:tgtEl>
                                        <p:attrNameLst>
                                          <p:attrName>style.visibility</p:attrName>
                                        </p:attrNameLst>
                                      </p:cBhvr>
                                      <p:to>
                                        <p:strVal val="visible"/>
                                      </p:to>
                                    </p:set>
                                  </p:childTnLst>
                                </p:cTn>
                              </p:par>
                            </p:childTnLst>
                          </p:cTn>
                        </p:par>
                        <p:par>
                          <p:cTn id="617" fill="hold">
                            <p:stCondLst>
                              <p:cond delay="203500"/>
                            </p:stCondLst>
                            <p:childTnLst>
                              <p:par>
                                <p:cTn id="618" presetID="11" presetClass="entr" presetSubtype="0" fill="hold" grpId="0" nodeType="afterEffect">
                                  <p:stCondLst>
                                    <p:cond delay="0"/>
                                  </p:stCondLst>
                                  <p:childTnLst>
                                    <p:set>
                                      <p:cBhvr>
                                        <p:cTn id="619" dur="1000">
                                          <p:stCondLst>
                                            <p:cond delay="0"/>
                                          </p:stCondLst>
                                        </p:cTn>
                                        <p:tgtEl>
                                          <p:spTgt spid="397"/>
                                        </p:tgtEl>
                                        <p:attrNameLst>
                                          <p:attrName>style.visibility</p:attrName>
                                        </p:attrNameLst>
                                      </p:cBhvr>
                                      <p:to>
                                        <p:strVal val="visible"/>
                                      </p:to>
                                    </p:set>
                                  </p:childTnLst>
                                </p:cTn>
                              </p:par>
                            </p:childTnLst>
                          </p:cTn>
                        </p:par>
                        <p:par>
                          <p:cTn id="620" fill="hold">
                            <p:stCondLst>
                              <p:cond delay="204500"/>
                            </p:stCondLst>
                            <p:childTnLst>
                              <p:par>
                                <p:cTn id="621" presetID="11" presetClass="entr" presetSubtype="0" fill="hold" grpId="0" nodeType="afterEffect">
                                  <p:stCondLst>
                                    <p:cond delay="0"/>
                                  </p:stCondLst>
                                  <p:childTnLst>
                                    <p:set>
                                      <p:cBhvr>
                                        <p:cTn id="622" dur="1000">
                                          <p:stCondLst>
                                            <p:cond delay="0"/>
                                          </p:stCondLst>
                                        </p:cTn>
                                        <p:tgtEl>
                                          <p:spTgt spid="398"/>
                                        </p:tgtEl>
                                        <p:attrNameLst>
                                          <p:attrName>style.visibility</p:attrName>
                                        </p:attrNameLst>
                                      </p:cBhvr>
                                      <p:to>
                                        <p:strVal val="visible"/>
                                      </p:to>
                                    </p:set>
                                  </p:childTnLst>
                                </p:cTn>
                              </p:par>
                            </p:childTnLst>
                          </p:cTn>
                        </p:par>
                        <p:par>
                          <p:cTn id="623" fill="hold">
                            <p:stCondLst>
                              <p:cond delay="205500"/>
                            </p:stCondLst>
                            <p:childTnLst>
                              <p:par>
                                <p:cTn id="624" presetID="11" presetClass="entr" presetSubtype="0" fill="hold" grpId="0" nodeType="afterEffect">
                                  <p:stCondLst>
                                    <p:cond delay="0"/>
                                  </p:stCondLst>
                                  <p:childTnLst>
                                    <p:set>
                                      <p:cBhvr>
                                        <p:cTn id="625" dur="1000">
                                          <p:stCondLst>
                                            <p:cond delay="0"/>
                                          </p:stCondLst>
                                        </p:cTn>
                                        <p:tgtEl>
                                          <p:spTgt spid="399"/>
                                        </p:tgtEl>
                                        <p:attrNameLst>
                                          <p:attrName>style.visibility</p:attrName>
                                        </p:attrNameLst>
                                      </p:cBhvr>
                                      <p:to>
                                        <p:strVal val="visible"/>
                                      </p:to>
                                    </p:set>
                                  </p:childTnLst>
                                </p:cTn>
                              </p:par>
                            </p:childTnLst>
                          </p:cTn>
                        </p:par>
                        <p:par>
                          <p:cTn id="626" fill="hold">
                            <p:stCondLst>
                              <p:cond delay="206500"/>
                            </p:stCondLst>
                            <p:childTnLst>
                              <p:par>
                                <p:cTn id="627" presetID="11" presetClass="entr" presetSubtype="0" fill="hold" grpId="0" nodeType="afterEffect">
                                  <p:stCondLst>
                                    <p:cond delay="0"/>
                                  </p:stCondLst>
                                  <p:childTnLst>
                                    <p:set>
                                      <p:cBhvr>
                                        <p:cTn id="628" dur="1000">
                                          <p:stCondLst>
                                            <p:cond delay="0"/>
                                          </p:stCondLst>
                                        </p:cTn>
                                        <p:tgtEl>
                                          <p:spTgt spid="400"/>
                                        </p:tgtEl>
                                        <p:attrNameLst>
                                          <p:attrName>style.visibility</p:attrName>
                                        </p:attrNameLst>
                                      </p:cBhvr>
                                      <p:to>
                                        <p:strVal val="visible"/>
                                      </p:to>
                                    </p:set>
                                  </p:childTnLst>
                                </p:cTn>
                              </p:par>
                            </p:childTnLst>
                          </p:cTn>
                        </p:par>
                        <p:par>
                          <p:cTn id="629" fill="hold">
                            <p:stCondLst>
                              <p:cond delay="207500"/>
                            </p:stCondLst>
                            <p:childTnLst>
                              <p:par>
                                <p:cTn id="630" presetID="11" presetClass="entr" presetSubtype="0" fill="hold" grpId="0" nodeType="afterEffect">
                                  <p:stCondLst>
                                    <p:cond delay="0"/>
                                  </p:stCondLst>
                                  <p:childTnLst>
                                    <p:set>
                                      <p:cBhvr>
                                        <p:cTn id="631" dur="1000">
                                          <p:stCondLst>
                                            <p:cond delay="0"/>
                                          </p:stCondLst>
                                        </p:cTn>
                                        <p:tgtEl>
                                          <p:spTgt spid="401"/>
                                        </p:tgtEl>
                                        <p:attrNameLst>
                                          <p:attrName>style.visibility</p:attrName>
                                        </p:attrNameLst>
                                      </p:cBhvr>
                                      <p:to>
                                        <p:strVal val="visible"/>
                                      </p:to>
                                    </p:set>
                                  </p:childTnLst>
                                </p:cTn>
                              </p:par>
                            </p:childTnLst>
                          </p:cTn>
                        </p:par>
                        <p:par>
                          <p:cTn id="632" fill="hold">
                            <p:stCondLst>
                              <p:cond delay="208500"/>
                            </p:stCondLst>
                            <p:childTnLst>
                              <p:par>
                                <p:cTn id="633" presetID="11" presetClass="entr" presetSubtype="0" fill="hold" grpId="0" nodeType="afterEffect">
                                  <p:stCondLst>
                                    <p:cond delay="0"/>
                                  </p:stCondLst>
                                  <p:childTnLst>
                                    <p:set>
                                      <p:cBhvr>
                                        <p:cTn id="634" dur="1000">
                                          <p:stCondLst>
                                            <p:cond delay="0"/>
                                          </p:stCondLst>
                                        </p:cTn>
                                        <p:tgtEl>
                                          <p:spTgt spid="402"/>
                                        </p:tgtEl>
                                        <p:attrNameLst>
                                          <p:attrName>style.visibility</p:attrName>
                                        </p:attrNameLst>
                                      </p:cBhvr>
                                      <p:to>
                                        <p:strVal val="visible"/>
                                      </p:to>
                                    </p:set>
                                  </p:childTnLst>
                                </p:cTn>
                              </p:par>
                            </p:childTnLst>
                          </p:cTn>
                        </p:par>
                        <p:par>
                          <p:cTn id="635" fill="hold">
                            <p:stCondLst>
                              <p:cond delay="209500"/>
                            </p:stCondLst>
                            <p:childTnLst>
                              <p:par>
                                <p:cTn id="636" presetID="11" presetClass="entr" presetSubtype="0" fill="hold" grpId="0" nodeType="afterEffect">
                                  <p:stCondLst>
                                    <p:cond delay="0"/>
                                  </p:stCondLst>
                                  <p:childTnLst>
                                    <p:set>
                                      <p:cBhvr>
                                        <p:cTn id="637" dur="1000">
                                          <p:stCondLst>
                                            <p:cond delay="0"/>
                                          </p:stCondLst>
                                        </p:cTn>
                                        <p:tgtEl>
                                          <p:spTgt spid="403"/>
                                        </p:tgtEl>
                                        <p:attrNameLst>
                                          <p:attrName>style.visibility</p:attrName>
                                        </p:attrNameLst>
                                      </p:cBhvr>
                                      <p:to>
                                        <p:strVal val="visible"/>
                                      </p:to>
                                    </p:set>
                                  </p:childTnLst>
                                </p:cTn>
                              </p:par>
                            </p:childTnLst>
                          </p:cTn>
                        </p:par>
                        <p:par>
                          <p:cTn id="638" fill="hold">
                            <p:stCondLst>
                              <p:cond delay="210500"/>
                            </p:stCondLst>
                            <p:childTnLst>
                              <p:par>
                                <p:cTn id="639" presetID="11" presetClass="entr" presetSubtype="0" fill="hold" grpId="0" nodeType="afterEffect">
                                  <p:stCondLst>
                                    <p:cond delay="0"/>
                                  </p:stCondLst>
                                  <p:childTnLst>
                                    <p:set>
                                      <p:cBhvr>
                                        <p:cTn id="640" dur="1000">
                                          <p:stCondLst>
                                            <p:cond delay="0"/>
                                          </p:stCondLst>
                                        </p:cTn>
                                        <p:tgtEl>
                                          <p:spTgt spid="404"/>
                                        </p:tgtEl>
                                        <p:attrNameLst>
                                          <p:attrName>style.visibility</p:attrName>
                                        </p:attrNameLst>
                                      </p:cBhvr>
                                      <p:to>
                                        <p:strVal val="visible"/>
                                      </p:to>
                                    </p:set>
                                  </p:childTnLst>
                                </p:cTn>
                              </p:par>
                            </p:childTnLst>
                          </p:cTn>
                        </p:par>
                        <p:par>
                          <p:cTn id="641" fill="hold">
                            <p:stCondLst>
                              <p:cond delay="211500"/>
                            </p:stCondLst>
                            <p:childTnLst>
                              <p:par>
                                <p:cTn id="642" presetID="11" presetClass="entr" presetSubtype="0" fill="hold" grpId="0" nodeType="afterEffect">
                                  <p:stCondLst>
                                    <p:cond delay="0"/>
                                  </p:stCondLst>
                                  <p:childTnLst>
                                    <p:set>
                                      <p:cBhvr>
                                        <p:cTn id="643" dur="1000">
                                          <p:stCondLst>
                                            <p:cond delay="0"/>
                                          </p:stCondLst>
                                        </p:cTn>
                                        <p:tgtEl>
                                          <p:spTgt spid="405"/>
                                        </p:tgtEl>
                                        <p:attrNameLst>
                                          <p:attrName>style.visibility</p:attrName>
                                        </p:attrNameLst>
                                      </p:cBhvr>
                                      <p:to>
                                        <p:strVal val="visible"/>
                                      </p:to>
                                    </p:set>
                                  </p:childTnLst>
                                </p:cTn>
                              </p:par>
                            </p:childTnLst>
                          </p:cTn>
                        </p:par>
                        <p:par>
                          <p:cTn id="644" fill="hold">
                            <p:stCondLst>
                              <p:cond delay="212500"/>
                            </p:stCondLst>
                            <p:childTnLst>
                              <p:par>
                                <p:cTn id="645" presetID="11" presetClass="entr" presetSubtype="0" fill="hold" grpId="0" nodeType="afterEffect">
                                  <p:stCondLst>
                                    <p:cond delay="0"/>
                                  </p:stCondLst>
                                  <p:childTnLst>
                                    <p:set>
                                      <p:cBhvr>
                                        <p:cTn id="646" dur="1000">
                                          <p:stCondLst>
                                            <p:cond delay="0"/>
                                          </p:stCondLst>
                                        </p:cTn>
                                        <p:tgtEl>
                                          <p:spTgt spid="406"/>
                                        </p:tgtEl>
                                        <p:attrNameLst>
                                          <p:attrName>style.visibility</p:attrName>
                                        </p:attrNameLst>
                                      </p:cBhvr>
                                      <p:to>
                                        <p:strVal val="visible"/>
                                      </p:to>
                                    </p:set>
                                  </p:childTnLst>
                                </p:cTn>
                              </p:par>
                            </p:childTnLst>
                          </p:cTn>
                        </p:par>
                        <p:par>
                          <p:cTn id="647" fill="hold">
                            <p:stCondLst>
                              <p:cond delay="213500"/>
                            </p:stCondLst>
                            <p:childTnLst>
                              <p:par>
                                <p:cTn id="648" presetID="11" presetClass="entr" presetSubtype="0" fill="hold" grpId="0" nodeType="afterEffect">
                                  <p:stCondLst>
                                    <p:cond delay="0"/>
                                  </p:stCondLst>
                                  <p:childTnLst>
                                    <p:set>
                                      <p:cBhvr>
                                        <p:cTn id="649" dur="1000">
                                          <p:stCondLst>
                                            <p:cond delay="0"/>
                                          </p:stCondLst>
                                        </p:cTn>
                                        <p:tgtEl>
                                          <p:spTgt spid="407"/>
                                        </p:tgtEl>
                                        <p:attrNameLst>
                                          <p:attrName>style.visibility</p:attrName>
                                        </p:attrNameLst>
                                      </p:cBhvr>
                                      <p:to>
                                        <p:strVal val="visible"/>
                                      </p:to>
                                    </p:set>
                                  </p:childTnLst>
                                </p:cTn>
                              </p:par>
                            </p:childTnLst>
                          </p:cTn>
                        </p:par>
                        <p:par>
                          <p:cTn id="650" fill="hold">
                            <p:stCondLst>
                              <p:cond delay="214500"/>
                            </p:stCondLst>
                            <p:childTnLst>
                              <p:par>
                                <p:cTn id="651" presetID="11" presetClass="entr" presetSubtype="0" fill="hold" grpId="0" nodeType="afterEffect">
                                  <p:stCondLst>
                                    <p:cond delay="0"/>
                                  </p:stCondLst>
                                  <p:childTnLst>
                                    <p:set>
                                      <p:cBhvr>
                                        <p:cTn id="652" dur="1000">
                                          <p:stCondLst>
                                            <p:cond delay="0"/>
                                          </p:stCondLst>
                                        </p:cTn>
                                        <p:tgtEl>
                                          <p:spTgt spid="408"/>
                                        </p:tgtEl>
                                        <p:attrNameLst>
                                          <p:attrName>style.visibility</p:attrName>
                                        </p:attrNameLst>
                                      </p:cBhvr>
                                      <p:to>
                                        <p:strVal val="visible"/>
                                      </p:to>
                                    </p:set>
                                  </p:childTnLst>
                                </p:cTn>
                              </p:par>
                            </p:childTnLst>
                          </p:cTn>
                        </p:par>
                        <p:par>
                          <p:cTn id="653" fill="hold">
                            <p:stCondLst>
                              <p:cond delay="215500"/>
                            </p:stCondLst>
                            <p:childTnLst>
                              <p:par>
                                <p:cTn id="654" presetID="11" presetClass="entr" presetSubtype="0" fill="hold" grpId="0" nodeType="afterEffect">
                                  <p:stCondLst>
                                    <p:cond delay="0"/>
                                  </p:stCondLst>
                                  <p:childTnLst>
                                    <p:set>
                                      <p:cBhvr>
                                        <p:cTn id="655" dur="1000">
                                          <p:stCondLst>
                                            <p:cond delay="0"/>
                                          </p:stCondLst>
                                        </p:cTn>
                                        <p:tgtEl>
                                          <p:spTgt spid="409"/>
                                        </p:tgtEl>
                                        <p:attrNameLst>
                                          <p:attrName>style.visibility</p:attrName>
                                        </p:attrNameLst>
                                      </p:cBhvr>
                                      <p:to>
                                        <p:strVal val="visible"/>
                                      </p:to>
                                    </p:set>
                                  </p:childTnLst>
                                </p:cTn>
                              </p:par>
                            </p:childTnLst>
                          </p:cTn>
                        </p:par>
                        <p:par>
                          <p:cTn id="656" fill="hold">
                            <p:stCondLst>
                              <p:cond delay="216500"/>
                            </p:stCondLst>
                            <p:childTnLst>
                              <p:par>
                                <p:cTn id="657" presetID="11" presetClass="entr" presetSubtype="0" fill="hold" grpId="0" nodeType="afterEffect">
                                  <p:stCondLst>
                                    <p:cond delay="0"/>
                                  </p:stCondLst>
                                  <p:childTnLst>
                                    <p:set>
                                      <p:cBhvr>
                                        <p:cTn id="658" dur="1000">
                                          <p:stCondLst>
                                            <p:cond delay="0"/>
                                          </p:stCondLst>
                                        </p:cTn>
                                        <p:tgtEl>
                                          <p:spTgt spid="410"/>
                                        </p:tgtEl>
                                        <p:attrNameLst>
                                          <p:attrName>style.visibility</p:attrName>
                                        </p:attrNameLst>
                                      </p:cBhvr>
                                      <p:to>
                                        <p:strVal val="visible"/>
                                      </p:to>
                                    </p:set>
                                  </p:childTnLst>
                                </p:cTn>
                              </p:par>
                            </p:childTnLst>
                          </p:cTn>
                        </p:par>
                        <p:par>
                          <p:cTn id="659" fill="hold">
                            <p:stCondLst>
                              <p:cond delay="217500"/>
                            </p:stCondLst>
                            <p:childTnLst>
                              <p:par>
                                <p:cTn id="660" presetID="11" presetClass="entr" presetSubtype="0" fill="hold" grpId="0" nodeType="afterEffect">
                                  <p:stCondLst>
                                    <p:cond delay="0"/>
                                  </p:stCondLst>
                                  <p:childTnLst>
                                    <p:set>
                                      <p:cBhvr>
                                        <p:cTn id="661" dur="1000">
                                          <p:stCondLst>
                                            <p:cond delay="0"/>
                                          </p:stCondLst>
                                        </p:cTn>
                                        <p:tgtEl>
                                          <p:spTgt spid="411"/>
                                        </p:tgtEl>
                                        <p:attrNameLst>
                                          <p:attrName>style.visibility</p:attrName>
                                        </p:attrNameLst>
                                      </p:cBhvr>
                                      <p:to>
                                        <p:strVal val="visible"/>
                                      </p:to>
                                    </p:set>
                                  </p:childTnLst>
                                </p:cTn>
                              </p:par>
                            </p:childTnLst>
                          </p:cTn>
                        </p:par>
                        <p:par>
                          <p:cTn id="662" fill="hold">
                            <p:stCondLst>
                              <p:cond delay="218500"/>
                            </p:stCondLst>
                            <p:childTnLst>
                              <p:par>
                                <p:cTn id="663" presetID="11" presetClass="entr" presetSubtype="0" fill="hold" grpId="0" nodeType="afterEffect">
                                  <p:stCondLst>
                                    <p:cond delay="0"/>
                                  </p:stCondLst>
                                  <p:childTnLst>
                                    <p:set>
                                      <p:cBhvr>
                                        <p:cTn id="664" dur="1000">
                                          <p:stCondLst>
                                            <p:cond delay="0"/>
                                          </p:stCondLst>
                                        </p:cTn>
                                        <p:tgtEl>
                                          <p:spTgt spid="412"/>
                                        </p:tgtEl>
                                        <p:attrNameLst>
                                          <p:attrName>style.visibility</p:attrName>
                                        </p:attrNameLst>
                                      </p:cBhvr>
                                      <p:to>
                                        <p:strVal val="visible"/>
                                      </p:to>
                                    </p:set>
                                  </p:childTnLst>
                                </p:cTn>
                              </p:par>
                            </p:childTnLst>
                          </p:cTn>
                        </p:par>
                        <p:par>
                          <p:cTn id="665" fill="hold">
                            <p:stCondLst>
                              <p:cond delay="219500"/>
                            </p:stCondLst>
                            <p:childTnLst>
                              <p:par>
                                <p:cTn id="666" presetID="11" presetClass="entr" presetSubtype="0" fill="hold" grpId="0" nodeType="afterEffect">
                                  <p:stCondLst>
                                    <p:cond delay="0"/>
                                  </p:stCondLst>
                                  <p:childTnLst>
                                    <p:set>
                                      <p:cBhvr>
                                        <p:cTn id="667" dur="1000">
                                          <p:stCondLst>
                                            <p:cond delay="0"/>
                                          </p:stCondLst>
                                        </p:cTn>
                                        <p:tgtEl>
                                          <p:spTgt spid="413"/>
                                        </p:tgtEl>
                                        <p:attrNameLst>
                                          <p:attrName>style.visibility</p:attrName>
                                        </p:attrNameLst>
                                      </p:cBhvr>
                                      <p:to>
                                        <p:strVal val="visible"/>
                                      </p:to>
                                    </p:set>
                                  </p:childTnLst>
                                </p:cTn>
                              </p:par>
                            </p:childTnLst>
                          </p:cTn>
                        </p:par>
                        <p:par>
                          <p:cTn id="668" fill="hold">
                            <p:stCondLst>
                              <p:cond delay="220500"/>
                            </p:stCondLst>
                            <p:childTnLst>
                              <p:par>
                                <p:cTn id="669" presetID="11" presetClass="entr" presetSubtype="0" fill="hold" grpId="0" nodeType="afterEffect">
                                  <p:stCondLst>
                                    <p:cond delay="0"/>
                                  </p:stCondLst>
                                  <p:childTnLst>
                                    <p:set>
                                      <p:cBhvr>
                                        <p:cTn id="670" dur="1000">
                                          <p:stCondLst>
                                            <p:cond delay="0"/>
                                          </p:stCondLst>
                                        </p:cTn>
                                        <p:tgtEl>
                                          <p:spTgt spid="414"/>
                                        </p:tgtEl>
                                        <p:attrNameLst>
                                          <p:attrName>style.visibility</p:attrName>
                                        </p:attrNameLst>
                                      </p:cBhvr>
                                      <p:to>
                                        <p:strVal val="visible"/>
                                      </p:to>
                                    </p:set>
                                  </p:childTnLst>
                                </p:cTn>
                              </p:par>
                            </p:childTnLst>
                          </p:cTn>
                        </p:par>
                        <p:par>
                          <p:cTn id="671" fill="hold">
                            <p:stCondLst>
                              <p:cond delay="221500"/>
                            </p:stCondLst>
                            <p:childTnLst>
                              <p:par>
                                <p:cTn id="672" presetID="11" presetClass="entr" presetSubtype="0" fill="hold" grpId="0" nodeType="afterEffect">
                                  <p:stCondLst>
                                    <p:cond delay="0"/>
                                  </p:stCondLst>
                                  <p:childTnLst>
                                    <p:set>
                                      <p:cBhvr>
                                        <p:cTn id="673" dur="1000">
                                          <p:stCondLst>
                                            <p:cond delay="0"/>
                                          </p:stCondLst>
                                        </p:cTn>
                                        <p:tgtEl>
                                          <p:spTgt spid="415"/>
                                        </p:tgtEl>
                                        <p:attrNameLst>
                                          <p:attrName>style.visibility</p:attrName>
                                        </p:attrNameLst>
                                      </p:cBhvr>
                                      <p:to>
                                        <p:strVal val="visible"/>
                                      </p:to>
                                    </p:set>
                                  </p:childTnLst>
                                </p:cTn>
                              </p:par>
                            </p:childTnLst>
                          </p:cTn>
                        </p:par>
                        <p:par>
                          <p:cTn id="674" fill="hold">
                            <p:stCondLst>
                              <p:cond delay="222500"/>
                            </p:stCondLst>
                            <p:childTnLst>
                              <p:par>
                                <p:cTn id="675" presetID="11" presetClass="entr" presetSubtype="0" fill="hold" grpId="0" nodeType="afterEffect">
                                  <p:stCondLst>
                                    <p:cond delay="0"/>
                                  </p:stCondLst>
                                  <p:childTnLst>
                                    <p:set>
                                      <p:cBhvr>
                                        <p:cTn id="676" dur="1000">
                                          <p:stCondLst>
                                            <p:cond delay="0"/>
                                          </p:stCondLst>
                                        </p:cTn>
                                        <p:tgtEl>
                                          <p:spTgt spid="416"/>
                                        </p:tgtEl>
                                        <p:attrNameLst>
                                          <p:attrName>style.visibility</p:attrName>
                                        </p:attrNameLst>
                                      </p:cBhvr>
                                      <p:to>
                                        <p:strVal val="visible"/>
                                      </p:to>
                                    </p:set>
                                  </p:childTnLst>
                                </p:cTn>
                              </p:par>
                            </p:childTnLst>
                          </p:cTn>
                        </p:par>
                        <p:par>
                          <p:cTn id="677" fill="hold">
                            <p:stCondLst>
                              <p:cond delay="223500"/>
                            </p:stCondLst>
                            <p:childTnLst>
                              <p:par>
                                <p:cTn id="678" presetID="11" presetClass="entr" presetSubtype="0" fill="hold" grpId="0" nodeType="afterEffect">
                                  <p:stCondLst>
                                    <p:cond delay="0"/>
                                  </p:stCondLst>
                                  <p:childTnLst>
                                    <p:set>
                                      <p:cBhvr>
                                        <p:cTn id="679" dur="1000">
                                          <p:stCondLst>
                                            <p:cond delay="0"/>
                                          </p:stCondLst>
                                        </p:cTn>
                                        <p:tgtEl>
                                          <p:spTgt spid="417"/>
                                        </p:tgtEl>
                                        <p:attrNameLst>
                                          <p:attrName>style.visibility</p:attrName>
                                        </p:attrNameLst>
                                      </p:cBhvr>
                                      <p:to>
                                        <p:strVal val="visible"/>
                                      </p:to>
                                    </p:set>
                                  </p:childTnLst>
                                </p:cTn>
                              </p:par>
                            </p:childTnLst>
                          </p:cTn>
                        </p:par>
                        <p:par>
                          <p:cTn id="680" fill="hold">
                            <p:stCondLst>
                              <p:cond delay="224500"/>
                            </p:stCondLst>
                            <p:childTnLst>
                              <p:par>
                                <p:cTn id="681" presetID="11" presetClass="entr" presetSubtype="0" fill="hold" grpId="0" nodeType="afterEffect">
                                  <p:stCondLst>
                                    <p:cond delay="0"/>
                                  </p:stCondLst>
                                  <p:childTnLst>
                                    <p:set>
                                      <p:cBhvr>
                                        <p:cTn id="682" dur="1000">
                                          <p:stCondLst>
                                            <p:cond delay="0"/>
                                          </p:stCondLst>
                                        </p:cTn>
                                        <p:tgtEl>
                                          <p:spTgt spid="418"/>
                                        </p:tgtEl>
                                        <p:attrNameLst>
                                          <p:attrName>style.visibility</p:attrName>
                                        </p:attrNameLst>
                                      </p:cBhvr>
                                      <p:to>
                                        <p:strVal val="visible"/>
                                      </p:to>
                                    </p:set>
                                  </p:childTnLst>
                                </p:cTn>
                              </p:par>
                            </p:childTnLst>
                          </p:cTn>
                        </p:par>
                        <p:par>
                          <p:cTn id="683" fill="hold">
                            <p:stCondLst>
                              <p:cond delay="225500"/>
                            </p:stCondLst>
                            <p:childTnLst>
                              <p:par>
                                <p:cTn id="684" presetID="11" presetClass="entr" presetSubtype="0" fill="hold" grpId="0" nodeType="afterEffect">
                                  <p:stCondLst>
                                    <p:cond delay="0"/>
                                  </p:stCondLst>
                                  <p:childTnLst>
                                    <p:set>
                                      <p:cBhvr>
                                        <p:cTn id="685" dur="1000">
                                          <p:stCondLst>
                                            <p:cond delay="0"/>
                                          </p:stCondLst>
                                        </p:cTn>
                                        <p:tgtEl>
                                          <p:spTgt spid="419"/>
                                        </p:tgtEl>
                                        <p:attrNameLst>
                                          <p:attrName>style.visibility</p:attrName>
                                        </p:attrNameLst>
                                      </p:cBhvr>
                                      <p:to>
                                        <p:strVal val="visible"/>
                                      </p:to>
                                    </p:set>
                                  </p:childTnLst>
                                </p:cTn>
                              </p:par>
                            </p:childTnLst>
                          </p:cTn>
                        </p:par>
                        <p:par>
                          <p:cTn id="686" fill="hold">
                            <p:stCondLst>
                              <p:cond delay="226500"/>
                            </p:stCondLst>
                            <p:childTnLst>
                              <p:par>
                                <p:cTn id="687" presetID="11" presetClass="entr" presetSubtype="0" fill="hold" grpId="0" nodeType="afterEffect">
                                  <p:stCondLst>
                                    <p:cond delay="0"/>
                                  </p:stCondLst>
                                  <p:childTnLst>
                                    <p:set>
                                      <p:cBhvr>
                                        <p:cTn id="688" dur="1000">
                                          <p:stCondLst>
                                            <p:cond delay="0"/>
                                          </p:stCondLst>
                                        </p:cTn>
                                        <p:tgtEl>
                                          <p:spTgt spid="420"/>
                                        </p:tgtEl>
                                        <p:attrNameLst>
                                          <p:attrName>style.visibility</p:attrName>
                                        </p:attrNameLst>
                                      </p:cBhvr>
                                      <p:to>
                                        <p:strVal val="visible"/>
                                      </p:to>
                                    </p:set>
                                  </p:childTnLst>
                                </p:cTn>
                              </p:par>
                            </p:childTnLst>
                          </p:cTn>
                        </p:par>
                        <p:par>
                          <p:cTn id="689" fill="hold">
                            <p:stCondLst>
                              <p:cond delay="227500"/>
                            </p:stCondLst>
                            <p:childTnLst>
                              <p:par>
                                <p:cTn id="690" presetID="11" presetClass="entr" presetSubtype="0" fill="hold" grpId="0" nodeType="afterEffect">
                                  <p:stCondLst>
                                    <p:cond delay="0"/>
                                  </p:stCondLst>
                                  <p:childTnLst>
                                    <p:set>
                                      <p:cBhvr>
                                        <p:cTn id="691" dur="1000">
                                          <p:stCondLst>
                                            <p:cond delay="0"/>
                                          </p:stCondLst>
                                        </p:cTn>
                                        <p:tgtEl>
                                          <p:spTgt spid="421"/>
                                        </p:tgtEl>
                                        <p:attrNameLst>
                                          <p:attrName>style.visibility</p:attrName>
                                        </p:attrNameLst>
                                      </p:cBhvr>
                                      <p:to>
                                        <p:strVal val="visible"/>
                                      </p:to>
                                    </p:set>
                                  </p:childTnLst>
                                </p:cTn>
                              </p:par>
                            </p:childTnLst>
                          </p:cTn>
                        </p:par>
                        <p:par>
                          <p:cTn id="692" fill="hold">
                            <p:stCondLst>
                              <p:cond delay="228500"/>
                            </p:stCondLst>
                            <p:childTnLst>
                              <p:par>
                                <p:cTn id="693" presetID="11" presetClass="entr" presetSubtype="0" fill="hold" grpId="0" nodeType="afterEffect">
                                  <p:stCondLst>
                                    <p:cond delay="0"/>
                                  </p:stCondLst>
                                  <p:childTnLst>
                                    <p:set>
                                      <p:cBhvr>
                                        <p:cTn id="694" dur="1000">
                                          <p:stCondLst>
                                            <p:cond delay="0"/>
                                          </p:stCondLst>
                                        </p:cTn>
                                        <p:tgtEl>
                                          <p:spTgt spid="422"/>
                                        </p:tgtEl>
                                        <p:attrNameLst>
                                          <p:attrName>style.visibility</p:attrName>
                                        </p:attrNameLst>
                                      </p:cBhvr>
                                      <p:to>
                                        <p:strVal val="visible"/>
                                      </p:to>
                                    </p:set>
                                  </p:childTnLst>
                                </p:cTn>
                              </p:par>
                            </p:childTnLst>
                          </p:cTn>
                        </p:par>
                        <p:par>
                          <p:cTn id="695" fill="hold">
                            <p:stCondLst>
                              <p:cond delay="229500"/>
                            </p:stCondLst>
                            <p:childTnLst>
                              <p:par>
                                <p:cTn id="696" presetID="11" presetClass="entr" presetSubtype="0" fill="hold" grpId="0" nodeType="afterEffect">
                                  <p:stCondLst>
                                    <p:cond delay="0"/>
                                  </p:stCondLst>
                                  <p:childTnLst>
                                    <p:set>
                                      <p:cBhvr>
                                        <p:cTn id="697" dur="1000">
                                          <p:stCondLst>
                                            <p:cond delay="0"/>
                                          </p:stCondLst>
                                        </p:cTn>
                                        <p:tgtEl>
                                          <p:spTgt spid="423"/>
                                        </p:tgtEl>
                                        <p:attrNameLst>
                                          <p:attrName>style.visibility</p:attrName>
                                        </p:attrNameLst>
                                      </p:cBhvr>
                                      <p:to>
                                        <p:strVal val="visible"/>
                                      </p:to>
                                    </p:set>
                                  </p:childTnLst>
                                </p:cTn>
                              </p:par>
                            </p:childTnLst>
                          </p:cTn>
                        </p:par>
                        <p:par>
                          <p:cTn id="698" fill="hold">
                            <p:stCondLst>
                              <p:cond delay="230500"/>
                            </p:stCondLst>
                            <p:childTnLst>
                              <p:par>
                                <p:cTn id="699" presetID="11" presetClass="entr" presetSubtype="0" fill="hold" grpId="0" nodeType="afterEffect">
                                  <p:stCondLst>
                                    <p:cond delay="0"/>
                                  </p:stCondLst>
                                  <p:childTnLst>
                                    <p:set>
                                      <p:cBhvr>
                                        <p:cTn id="700" dur="1000">
                                          <p:stCondLst>
                                            <p:cond delay="0"/>
                                          </p:stCondLst>
                                        </p:cTn>
                                        <p:tgtEl>
                                          <p:spTgt spid="424"/>
                                        </p:tgtEl>
                                        <p:attrNameLst>
                                          <p:attrName>style.visibility</p:attrName>
                                        </p:attrNameLst>
                                      </p:cBhvr>
                                      <p:to>
                                        <p:strVal val="visible"/>
                                      </p:to>
                                    </p:set>
                                  </p:childTnLst>
                                </p:cTn>
                              </p:par>
                            </p:childTnLst>
                          </p:cTn>
                        </p:par>
                        <p:par>
                          <p:cTn id="701" fill="hold">
                            <p:stCondLst>
                              <p:cond delay="231500"/>
                            </p:stCondLst>
                            <p:childTnLst>
                              <p:par>
                                <p:cTn id="702" presetID="11" presetClass="entr" presetSubtype="0" fill="hold" grpId="0" nodeType="afterEffect">
                                  <p:stCondLst>
                                    <p:cond delay="0"/>
                                  </p:stCondLst>
                                  <p:childTnLst>
                                    <p:set>
                                      <p:cBhvr>
                                        <p:cTn id="703" dur="1000">
                                          <p:stCondLst>
                                            <p:cond delay="0"/>
                                          </p:stCondLst>
                                        </p:cTn>
                                        <p:tgtEl>
                                          <p:spTgt spid="425"/>
                                        </p:tgtEl>
                                        <p:attrNameLst>
                                          <p:attrName>style.visibility</p:attrName>
                                        </p:attrNameLst>
                                      </p:cBhvr>
                                      <p:to>
                                        <p:strVal val="visible"/>
                                      </p:to>
                                    </p:set>
                                  </p:childTnLst>
                                </p:cTn>
                              </p:par>
                            </p:childTnLst>
                          </p:cTn>
                        </p:par>
                        <p:par>
                          <p:cTn id="704" fill="hold">
                            <p:stCondLst>
                              <p:cond delay="232500"/>
                            </p:stCondLst>
                            <p:childTnLst>
                              <p:par>
                                <p:cTn id="705" presetID="11" presetClass="entr" presetSubtype="0" fill="hold" grpId="0" nodeType="afterEffect">
                                  <p:stCondLst>
                                    <p:cond delay="0"/>
                                  </p:stCondLst>
                                  <p:childTnLst>
                                    <p:set>
                                      <p:cBhvr>
                                        <p:cTn id="706" dur="1000">
                                          <p:stCondLst>
                                            <p:cond delay="0"/>
                                          </p:stCondLst>
                                        </p:cTn>
                                        <p:tgtEl>
                                          <p:spTgt spid="426"/>
                                        </p:tgtEl>
                                        <p:attrNameLst>
                                          <p:attrName>style.visibility</p:attrName>
                                        </p:attrNameLst>
                                      </p:cBhvr>
                                      <p:to>
                                        <p:strVal val="visible"/>
                                      </p:to>
                                    </p:set>
                                  </p:childTnLst>
                                </p:cTn>
                              </p:par>
                            </p:childTnLst>
                          </p:cTn>
                        </p:par>
                        <p:par>
                          <p:cTn id="707" fill="hold">
                            <p:stCondLst>
                              <p:cond delay="233500"/>
                            </p:stCondLst>
                            <p:childTnLst>
                              <p:par>
                                <p:cTn id="708" presetID="11" presetClass="entr" presetSubtype="0" fill="hold" grpId="0" nodeType="afterEffect">
                                  <p:stCondLst>
                                    <p:cond delay="0"/>
                                  </p:stCondLst>
                                  <p:childTnLst>
                                    <p:set>
                                      <p:cBhvr>
                                        <p:cTn id="709" dur="1000">
                                          <p:stCondLst>
                                            <p:cond delay="0"/>
                                          </p:stCondLst>
                                        </p:cTn>
                                        <p:tgtEl>
                                          <p:spTgt spid="427"/>
                                        </p:tgtEl>
                                        <p:attrNameLst>
                                          <p:attrName>style.visibility</p:attrName>
                                        </p:attrNameLst>
                                      </p:cBhvr>
                                      <p:to>
                                        <p:strVal val="visible"/>
                                      </p:to>
                                    </p:set>
                                  </p:childTnLst>
                                </p:cTn>
                              </p:par>
                            </p:childTnLst>
                          </p:cTn>
                        </p:par>
                        <p:par>
                          <p:cTn id="710" fill="hold">
                            <p:stCondLst>
                              <p:cond delay="234500"/>
                            </p:stCondLst>
                            <p:childTnLst>
                              <p:par>
                                <p:cTn id="711" presetID="11" presetClass="entr" presetSubtype="0" fill="hold" grpId="0" nodeType="afterEffect">
                                  <p:stCondLst>
                                    <p:cond delay="0"/>
                                  </p:stCondLst>
                                  <p:childTnLst>
                                    <p:set>
                                      <p:cBhvr>
                                        <p:cTn id="712" dur="1000">
                                          <p:stCondLst>
                                            <p:cond delay="0"/>
                                          </p:stCondLst>
                                        </p:cTn>
                                        <p:tgtEl>
                                          <p:spTgt spid="428"/>
                                        </p:tgtEl>
                                        <p:attrNameLst>
                                          <p:attrName>style.visibility</p:attrName>
                                        </p:attrNameLst>
                                      </p:cBhvr>
                                      <p:to>
                                        <p:strVal val="visible"/>
                                      </p:to>
                                    </p:set>
                                  </p:childTnLst>
                                </p:cTn>
                              </p:par>
                            </p:childTnLst>
                          </p:cTn>
                        </p:par>
                        <p:par>
                          <p:cTn id="713" fill="hold">
                            <p:stCondLst>
                              <p:cond delay="235500"/>
                            </p:stCondLst>
                            <p:childTnLst>
                              <p:par>
                                <p:cTn id="714" presetID="11" presetClass="entr" presetSubtype="0" fill="hold" grpId="0" nodeType="afterEffect">
                                  <p:stCondLst>
                                    <p:cond delay="0"/>
                                  </p:stCondLst>
                                  <p:childTnLst>
                                    <p:set>
                                      <p:cBhvr>
                                        <p:cTn id="715" dur="1000">
                                          <p:stCondLst>
                                            <p:cond delay="0"/>
                                          </p:stCondLst>
                                        </p:cTn>
                                        <p:tgtEl>
                                          <p:spTgt spid="429"/>
                                        </p:tgtEl>
                                        <p:attrNameLst>
                                          <p:attrName>style.visibility</p:attrName>
                                        </p:attrNameLst>
                                      </p:cBhvr>
                                      <p:to>
                                        <p:strVal val="visible"/>
                                      </p:to>
                                    </p:set>
                                  </p:childTnLst>
                                </p:cTn>
                              </p:par>
                            </p:childTnLst>
                          </p:cTn>
                        </p:par>
                        <p:par>
                          <p:cTn id="716" fill="hold">
                            <p:stCondLst>
                              <p:cond delay="236500"/>
                            </p:stCondLst>
                            <p:childTnLst>
                              <p:par>
                                <p:cTn id="717" presetID="11" presetClass="entr" presetSubtype="0" fill="hold" grpId="0" nodeType="afterEffect">
                                  <p:stCondLst>
                                    <p:cond delay="0"/>
                                  </p:stCondLst>
                                  <p:childTnLst>
                                    <p:set>
                                      <p:cBhvr>
                                        <p:cTn id="718" dur="1000">
                                          <p:stCondLst>
                                            <p:cond delay="0"/>
                                          </p:stCondLst>
                                        </p:cTn>
                                        <p:tgtEl>
                                          <p:spTgt spid="430"/>
                                        </p:tgtEl>
                                        <p:attrNameLst>
                                          <p:attrName>style.visibility</p:attrName>
                                        </p:attrNameLst>
                                      </p:cBhvr>
                                      <p:to>
                                        <p:strVal val="visible"/>
                                      </p:to>
                                    </p:set>
                                  </p:childTnLst>
                                </p:cTn>
                              </p:par>
                            </p:childTnLst>
                          </p:cTn>
                        </p:par>
                        <p:par>
                          <p:cTn id="719" fill="hold">
                            <p:stCondLst>
                              <p:cond delay="237500"/>
                            </p:stCondLst>
                            <p:childTnLst>
                              <p:par>
                                <p:cTn id="720" presetID="11" presetClass="entr" presetSubtype="0" fill="hold" grpId="0" nodeType="afterEffect">
                                  <p:stCondLst>
                                    <p:cond delay="0"/>
                                  </p:stCondLst>
                                  <p:childTnLst>
                                    <p:set>
                                      <p:cBhvr>
                                        <p:cTn id="721" dur="1000">
                                          <p:stCondLst>
                                            <p:cond delay="0"/>
                                          </p:stCondLst>
                                        </p:cTn>
                                        <p:tgtEl>
                                          <p:spTgt spid="431"/>
                                        </p:tgtEl>
                                        <p:attrNameLst>
                                          <p:attrName>style.visibility</p:attrName>
                                        </p:attrNameLst>
                                      </p:cBhvr>
                                      <p:to>
                                        <p:strVal val="visible"/>
                                      </p:to>
                                    </p:set>
                                  </p:childTnLst>
                                </p:cTn>
                              </p:par>
                            </p:childTnLst>
                          </p:cTn>
                        </p:par>
                        <p:par>
                          <p:cTn id="722" fill="hold">
                            <p:stCondLst>
                              <p:cond delay="238500"/>
                            </p:stCondLst>
                            <p:childTnLst>
                              <p:par>
                                <p:cTn id="723" presetID="11" presetClass="entr" presetSubtype="0" fill="hold" grpId="0" nodeType="afterEffect">
                                  <p:stCondLst>
                                    <p:cond delay="0"/>
                                  </p:stCondLst>
                                  <p:childTnLst>
                                    <p:set>
                                      <p:cBhvr>
                                        <p:cTn id="724" dur="1000">
                                          <p:stCondLst>
                                            <p:cond delay="0"/>
                                          </p:stCondLst>
                                        </p:cTn>
                                        <p:tgtEl>
                                          <p:spTgt spid="432"/>
                                        </p:tgtEl>
                                        <p:attrNameLst>
                                          <p:attrName>style.visibility</p:attrName>
                                        </p:attrNameLst>
                                      </p:cBhvr>
                                      <p:to>
                                        <p:strVal val="visible"/>
                                      </p:to>
                                    </p:set>
                                  </p:childTnLst>
                                </p:cTn>
                              </p:par>
                            </p:childTnLst>
                          </p:cTn>
                        </p:par>
                        <p:par>
                          <p:cTn id="725" fill="hold">
                            <p:stCondLst>
                              <p:cond delay="239500"/>
                            </p:stCondLst>
                            <p:childTnLst>
                              <p:par>
                                <p:cTn id="726" presetID="11" presetClass="entr" presetSubtype="0" fill="hold" grpId="0" nodeType="afterEffect">
                                  <p:stCondLst>
                                    <p:cond delay="0"/>
                                  </p:stCondLst>
                                  <p:childTnLst>
                                    <p:set>
                                      <p:cBhvr>
                                        <p:cTn id="727" dur="1000">
                                          <p:stCondLst>
                                            <p:cond delay="0"/>
                                          </p:stCondLst>
                                        </p:cTn>
                                        <p:tgtEl>
                                          <p:spTgt spid="433"/>
                                        </p:tgtEl>
                                        <p:attrNameLst>
                                          <p:attrName>style.visibility</p:attrName>
                                        </p:attrNameLst>
                                      </p:cBhvr>
                                      <p:to>
                                        <p:strVal val="visible"/>
                                      </p:to>
                                    </p:set>
                                  </p:childTnLst>
                                </p:cTn>
                              </p:par>
                            </p:childTnLst>
                          </p:cTn>
                        </p:par>
                        <p:par>
                          <p:cTn id="728" fill="hold">
                            <p:stCondLst>
                              <p:cond delay="240500"/>
                            </p:stCondLst>
                            <p:childTnLst>
                              <p:par>
                                <p:cTn id="729" presetID="11" presetClass="entr" presetSubtype="0" fill="hold" grpId="0" nodeType="afterEffect">
                                  <p:stCondLst>
                                    <p:cond delay="0"/>
                                  </p:stCondLst>
                                  <p:childTnLst>
                                    <p:set>
                                      <p:cBhvr>
                                        <p:cTn id="730" dur="1000">
                                          <p:stCondLst>
                                            <p:cond delay="0"/>
                                          </p:stCondLst>
                                        </p:cTn>
                                        <p:tgtEl>
                                          <p:spTgt spid="434"/>
                                        </p:tgtEl>
                                        <p:attrNameLst>
                                          <p:attrName>style.visibility</p:attrName>
                                        </p:attrNameLst>
                                      </p:cBhvr>
                                      <p:to>
                                        <p:strVal val="visible"/>
                                      </p:to>
                                    </p:set>
                                  </p:childTnLst>
                                </p:cTn>
                              </p:par>
                            </p:childTnLst>
                          </p:cTn>
                        </p:par>
                        <p:par>
                          <p:cTn id="731" fill="hold">
                            <p:stCondLst>
                              <p:cond delay="241500"/>
                            </p:stCondLst>
                            <p:childTnLst>
                              <p:par>
                                <p:cTn id="732" presetID="11" presetClass="entr" presetSubtype="0" fill="hold" grpId="0" nodeType="afterEffect">
                                  <p:stCondLst>
                                    <p:cond delay="0"/>
                                  </p:stCondLst>
                                  <p:childTnLst>
                                    <p:set>
                                      <p:cBhvr>
                                        <p:cTn id="733" dur="1000">
                                          <p:stCondLst>
                                            <p:cond delay="0"/>
                                          </p:stCondLst>
                                        </p:cTn>
                                        <p:tgtEl>
                                          <p:spTgt spid="435"/>
                                        </p:tgtEl>
                                        <p:attrNameLst>
                                          <p:attrName>style.visibility</p:attrName>
                                        </p:attrNameLst>
                                      </p:cBhvr>
                                      <p:to>
                                        <p:strVal val="visible"/>
                                      </p:to>
                                    </p:set>
                                  </p:childTnLst>
                                </p:cTn>
                              </p:par>
                            </p:childTnLst>
                          </p:cTn>
                        </p:par>
                        <p:par>
                          <p:cTn id="734" fill="hold">
                            <p:stCondLst>
                              <p:cond delay="242500"/>
                            </p:stCondLst>
                            <p:childTnLst>
                              <p:par>
                                <p:cTn id="735" presetID="11" presetClass="entr" presetSubtype="0" fill="hold" grpId="0" nodeType="afterEffect">
                                  <p:stCondLst>
                                    <p:cond delay="0"/>
                                  </p:stCondLst>
                                  <p:childTnLst>
                                    <p:set>
                                      <p:cBhvr>
                                        <p:cTn id="736" dur="1000">
                                          <p:stCondLst>
                                            <p:cond delay="0"/>
                                          </p:stCondLst>
                                        </p:cTn>
                                        <p:tgtEl>
                                          <p:spTgt spid="436"/>
                                        </p:tgtEl>
                                        <p:attrNameLst>
                                          <p:attrName>style.visibility</p:attrName>
                                        </p:attrNameLst>
                                      </p:cBhvr>
                                      <p:to>
                                        <p:strVal val="visible"/>
                                      </p:to>
                                    </p:set>
                                  </p:childTnLst>
                                </p:cTn>
                              </p:par>
                            </p:childTnLst>
                          </p:cTn>
                        </p:par>
                        <p:par>
                          <p:cTn id="737" fill="hold">
                            <p:stCondLst>
                              <p:cond delay="243500"/>
                            </p:stCondLst>
                            <p:childTnLst>
                              <p:par>
                                <p:cTn id="738" presetID="11" presetClass="entr" presetSubtype="0" fill="hold" grpId="0" nodeType="afterEffect">
                                  <p:stCondLst>
                                    <p:cond delay="0"/>
                                  </p:stCondLst>
                                  <p:childTnLst>
                                    <p:set>
                                      <p:cBhvr>
                                        <p:cTn id="739" dur="1000">
                                          <p:stCondLst>
                                            <p:cond delay="0"/>
                                          </p:stCondLst>
                                        </p:cTn>
                                        <p:tgtEl>
                                          <p:spTgt spid="437"/>
                                        </p:tgtEl>
                                        <p:attrNameLst>
                                          <p:attrName>style.visibility</p:attrName>
                                        </p:attrNameLst>
                                      </p:cBhvr>
                                      <p:to>
                                        <p:strVal val="visible"/>
                                      </p:to>
                                    </p:set>
                                  </p:childTnLst>
                                </p:cTn>
                              </p:par>
                            </p:childTnLst>
                          </p:cTn>
                        </p:par>
                        <p:par>
                          <p:cTn id="740" fill="hold">
                            <p:stCondLst>
                              <p:cond delay="244500"/>
                            </p:stCondLst>
                            <p:childTnLst>
                              <p:par>
                                <p:cTn id="741" presetID="11" presetClass="entr" presetSubtype="0" fill="hold" grpId="0" nodeType="afterEffect">
                                  <p:stCondLst>
                                    <p:cond delay="0"/>
                                  </p:stCondLst>
                                  <p:childTnLst>
                                    <p:set>
                                      <p:cBhvr>
                                        <p:cTn id="742" dur="1000">
                                          <p:stCondLst>
                                            <p:cond delay="0"/>
                                          </p:stCondLst>
                                        </p:cTn>
                                        <p:tgtEl>
                                          <p:spTgt spid="438"/>
                                        </p:tgtEl>
                                        <p:attrNameLst>
                                          <p:attrName>style.visibility</p:attrName>
                                        </p:attrNameLst>
                                      </p:cBhvr>
                                      <p:to>
                                        <p:strVal val="visible"/>
                                      </p:to>
                                    </p:set>
                                  </p:childTnLst>
                                </p:cTn>
                              </p:par>
                            </p:childTnLst>
                          </p:cTn>
                        </p:par>
                        <p:par>
                          <p:cTn id="743" fill="hold">
                            <p:stCondLst>
                              <p:cond delay="245500"/>
                            </p:stCondLst>
                            <p:childTnLst>
                              <p:par>
                                <p:cTn id="744" presetID="11" presetClass="entr" presetSubtype="0" fill="hold" grpId="0" nodeType="afterEffect">
                                  <p:stCondLst>
                                    <p:cond delay="0"/>
                                  </p:stCondLst>
                                  <p:childTnLst>
                                    <p:set>
                                      <p:cBhvr>
                                        <p:cTn id="745" dur="1000">
                                          <p:stCondLst>
                                            <p:cond delay="0"/>
                                          </p:stCondLst>
                                        </p:cTn>
                                        <p:tgtEl>
                                          <p:spTgt spid="439"/>
                                        </p:tgtEl>
                                        <p:attrNameLst>
                                          <p:attrName>style.visibility</p:attrName>
                                        </p:attrNameLst>
                                      </p:cBhvr>
                                      <p:to>
                                        <p:strVal val="visible"/>
                                      </p:to>
                                    </p:set>
                                  </p:childTnLst>
                                </p:cTn>
                              </p:par>
                            </p:childTnLst>
                          </p:cTn>
                        </p:par>
                        <p:par>
                          <p:cTn id="746" fill="hold">
                            <p:stCondLst>
                              <p:cond delay="246500"/>
                            </p:stCondLst>
                            <p:childTnLst>
                              <p:par>
                                <p:cTn id="747" presetID="11" presetClass="entr" presetSubtype="0" fill="hold" grpId="0" nodeType="afterEffect">
                                  <p:stCondLst>
                                    <p:cond delay="0"/>
                                  </p:stCondLst>
                                  <p:childTnLst>
                                    <p:set>
                                      <p:cBhvr>
                                        <p:cTn id="748" dur="1000">
                                          <p:stCondLst>
                                            <p:cond delay="0"/>
                                          </p:stCondLst>
                                        </p:cTn>
                                        <p:tgtEl>
                                          <p:spTgt spid="440"/>
                                        </p:tgtEl>
                                        <p:attrNameLst>
                                          <p:attrName>style.visibility</p:attrName>
                                        </p:attrNameLst>
                                      </p:cBhvr>
                                      <p:to>
                                        <p:strVal val="visible"/>
                                      </p:to>
                                    </p:set>
                                  </p:childTnLst>
                                </p:cTn>
                              </p:par>
                            </p:childTnLst>
                          </p:cTn>
                        </p:par>
                        <p:par>
                          <p:cTn id="749" fill="hold">
                            <p:stCondLst>
                              <p:cond delay="247500"/>
                            </p:stCondLst>
                            <p:childTnLst>
                              <p:par>
                                <p:cTn id="750" presetID="11" presetClass="entr" presetSubtype="0" fill="hold" grpId="0" nodeType="afterEffect">
                                  <p:stCondLst>
                                    <p:cond delay="0"/>
                                  </p:stCondLst>
                                  <p:childTnLst>
                                    <p:set>
                                      <p:cBhvr>
                                        <p:cTn id="751" dur="1000">
                                          <p:stCondLst>
                                            <p:cond delay="0"/>
                                          </p:stCondLst>
                                        </p:cTn>
                                        <p:tgtEl>
                                          <p:spTgt spid="441"/>
                                        </p:tgtEl>
                                        <p:attrNameLst>
                                          <p:attrName>style.visibility</p:attrName>
                                        </p:attrNameLst>
                                      </p:cBhvr>
                                      <p:to>
                                        <p:strVal val="visible"/>
                                      </p:to>
                                    </p:set>
                                  </p:childTnLst>
                                </p:cTn>
                              </p:par>
                            </p:childTnLst>
                          </p:cTn>
                        </p:par>
                        <p:par>
                          <p:cTn id="752" fill="hold">
                            <p:stCondLst>
                              <p:cond delay="248500"/>
                            </p:stCondLst>
                            <p:childTnLst>
                              <p:par>
                                <p:cTn id="753" presetID="11" presetClass="entr" presetSubtype="0" fill="hold" grpId="0" nodeType="afterEffect">
                                  <p:stCondLst>
                                    <p:cond delay="0"/>
                                  </p:stCondLst>
                                  <p:childTnLst>
                                    <p:set>
                                      <p:cBhvr>
                                        <p:cTn id="754" dur="1000">
                                          <p:stCondLst>
                                            <p:cond delay="0"/>
                                          </p:stCondLst>
                                        </p:cTn>
                                        <p:tgtEl>
                                          <p:spTgt spid="442"/>
                                        </p:tgtEl>
                                        <p:attrNameLst>
                                          <p:attrName>style.visibility</p:attrName>
                                        </p:attrNameLst>
                                      </p:cBhvr>
                                      <p:to>
                                        <p:strVal val="visible"/>
                                      </p:to>
                                    </p:set>
                                  </p:childTnLst>
                                </p:cTn>
                              </p:par>
                            </p:childTnLst>
                          </p:cTn>
                        </p:par>
                        <p:par>
                          <p:cTn id="755" fill="hold">
                            <p:stCondLst>
                              <p:cond delay="249500"/>
                            </p:stCondLst>
                            <p:childTnLst>
                              <p:par>
                                <p:cTn id="756" presetID="11" presetClass="entr" presetSubtype="0" fill="hold" grpId="0" nodeType="afterEffect">
                                  <p:stCondLst>
                                    <p:cond delay="0"/>
                                  </p:stCondLst>
                                  <p:childTnLst>
                                    <p:set>
                                      <p:cBhvr>
                                        <p:cTn id="757" dur="1000">
                                          <p:stCondLst>
                                            <p:cond delay="0"/>
                                          </p:stCondLst>
                                        </p:cTn>
                                        <p:tgtEl>
                                          <p:spTgt spid="443"/>
                                        </p:tgtEl>
                                        <p:attrNameLst>
                                          <p:attrName>style.visibility</p:attrName>
                                        </p:attrNameLst>
                                      </p:cBhvr>
                                      <p:to>
                                        <p:strVal val="visible"/>
                                      </p:to>
                                    </p:set>
                                  </p:childTnLst>
                                </p:cTn>
                              </p:par>
                            </p:childTnLst>
                          </p:cTn>
                        </p:par>
                        <p:par>
                          <p:cTn id="758" fill="hold">
                            <p:stCondLst>
                              <p:cond delay="250500"/>
                            </p:stCondLst>
                            <p:childTnLst>
                              <p:par>
                                <p:cTn id="759" presetID="11" presetClass="entr" presetSubtype="0" fill="hold" grpId="0" nodeType="afterEffect">
                                  <p:stCondLst>
                                    <p:cond delay="0"/>
                                  </p:stCondLst>
                                  <p:childTnLst>
                                    <p:set>
                                      <p:cBhvr>
                                        <p:cTn id="760" dur="1000">
                                          <p:stCondLst>
                                            <p:cond delay="0"/>
                                          </p:stCondLst>
                                        </p:cTn>
                                        <p:tgtEl>
                                          <p:spTgt spid="444"/>
                                        </p:tgtEl>
                                        <p:attrNameLst>
                                          <p:attrName>style.visibility</p:attrName>
                                        </p:attrNameLst>
                                      </p:cBhvr>
                                      <p:to>
                                        <p:strVal val="visible"/>
                                      </p:to>
                                    </p:set>
                                  </p:childTnLst>
                                </p:cTn>
                              </p:par>
                            </p:childTnLst>
                          </p:cTn>
                        </p:par>
                        <p:par>
                          <p:cTn id="761" fill="hold">
                            <p:stCondLst>
                              <p:cond delay="251500"/>
                            </p:stCondLst>
                            <p:childTnLst>
                              <p:par>
                                <p:cTn id="762" presetID="11" presetClass="entr" presetSubtype="0" fill="hold" grpId="0" nodeType="afterEffect">
                                  <p:stCondLst>
                                    <p:cond delay="0"/>
                                  </p:stCondLst>
                                  <p:childTnLst>
                                    <p:set>
                                      <p:cBhvr>
                                        <p:cTn id="763" dur="1000">
                                          <p:stCondLst>
                                            <p:cond delay="0"/>
                                          </p:stCondLst>
                                        </p:cTn>
                                        <p:tgtEl>
                                          <p:spTgt spid="445"/>
                                        </p:tgtEl>
                                        <p:attrNameLst>
                                          <p:attrName>style.visibility</p:attrName>
                                        </p:attrNameLst>
                                      </p:cBhvr>
                                      <p:to>
                                        <p:strVal val="visible"/>
                                      </p:to>
                                    </p:set>
                                  </p:childTnLst>
                                </p:cTn>
                              </p:par>
                            </p:childTnLst>
                          </p:cTn>
                        </p:par>
                        <p:par>
                          <p:cTn id="764" fill="hold">
                            <p:stCondLst>
                              <p:cond delay="252500"/>
                            </p:stCondLst>
                            <p:childTnLst>
                              <p:par>
                                <p:cTn id="765" presetID="11" presetClass="entr" presetSubtype="0" fill="hold" grpId="0" nodeType="afterEffect">
                                  <p:stCondLst>
                                    <p:cond delay="0"/>
                                  </p:stCondLst>
                                  <p:childTnLst>
                                    <p:set>
                                      <p:cBhvr>
                                        <p:cTn id="766" dur="1000">
                                          <p:stCondLst>
                                            <p:cond delay="0"/>
                                          </p:stCondLst>
                                        </p:cTn>
                                        <p:tgtEl>
                                          <p:spTgt spid="446"/>
                                        </p:tgtEl>
                                        <p:attrNameLst>
                                          <p:attrName>style.visibility</p:attrName>
                                        </p:attrNameLst>
                                      </p:cBhvr>
                                      <p:to>
                                        <p:strVal val="visible"/>
                                      </p:to>
                                    </p:set>
                                  </p:childTnLst>
                                </p:cTn>
                              </p:par>
                            </p:childTnLst>
                          </p:cTn>
                        </p:par>
                        <p:par>
                          <p:cTn id="767" fill="hold">
                            <p:stCondLst>
                              <p:cond delay="253500"/>
                            </p:stCondLst>
                            <p:childTnLst>
                              <p:par>
                                <p:cTn id="768" presetID="11" presetClass="entr" presetSubtype="0" fill="hold" grpId="0" nodeType="afterEffect">
                                  <p:stCondLst>
                                    <p:cond delay="0"/>
                                  </p:stCondLst>
                                  <p:childTnLst>
                                    <p:set>
                                      <p:cBhvr>
                                        <p:cTn id="769" dur="1000">
                                          <p:stCondLst>
                                            <p:cond delay="0"/>
                                          </p:stCondLst>
                                        </p:cTn>
                                        <p:tgtEl>
                                          <p:spTgt spid="447"/>
                                        </p:tgtEl>
                                        <p:attrNameLst>
                                          <p:attrName>style.visibility</p:attrName>
                                        </p:attrNameLst>
                                      </p:cBhvr>
                                      <p:to>
                                        <p:strVal val="visible"/>
                                      </p:to>
                                    </p:set>
                                  </p:childTnLst>
                                </p:cTn>
                              </p:par>
                            </p:childTnLst>
                          </p:cTn>
                        </p:par>
                        <p:par>
                          <p:cTn id="770" fill="hold">
                            <p:stCondLst>
                              <p:cond delay="254500"/>
                            </p:stCondLst>
                            <p:childTnLst>
                              <p:par>
                                <p:cTn id="771" presetID="11" presetClass="entr" presetSubtype="0" fill="hold" grpId="0" nodeType="afterEffect">
                                  <p:stCondLst>
                                    <p:cond delay="0"/>
                                  </p:stCondLst>
                                  <p:childTnLst>
                                    <p:set>
                                      <p:cBhvr>
                                        <p:cTn id="772" dur="1000">
                                          <p:stCondLst>
                                            <p:cond delay="0"/>
                                          </p:stCondLst>
                                        </p:cTn>
                                        <p:tgtEl>
                                          <p:spTgt spid="448"/>
                                        </p:tgtEl>
                                        <p:attrNameLst>
                                          <p:attrName>style.visibility</p:attrName>
                                        </p:attrNameLst>
                                      </p:cBhvr>
                                      <p:to>
                                        <p:strVal val="visible"/>
                                      </p:to>
                                    </p:set>
                                  </p:childTnLst>
                                </p:cTn>
                              </p:par>
                            </p:childTnLst>
                          </p:cTn>
                        </p:par>
                        <p:par>
                          <p:cTn id="773" fill="hold">
                            <p:stCondLst>
                              <p:cond delay="255500"/>
                            </p:stCondLst>
                            <p:childTnLst>
                              <p:par>
                                <p:cTn id="774" presetID="11" presetClass="entr" presetSubtype="0" fill="hold" grpId="0" nodeType="afterEffect">
                                  <p:stCondLst>
                                    <p:cond delay="0"/>
                                  </p:stCondLst>
                                  <p:childTnLst>
                                    <p:set>
                                      <p:cBhvr>
                                        <p:cTn id="775" dur="1000">
                                          <p:stCondLst>
                                            <p:cond delay="0"/>
                                          </p:stCondLst>
                                        </p:cTn>
                                        <p:tgtEl>
                                          <p:spTgt spid="449"/>
                                        </p:tgtEl>
                                        <p:attrNameLst>
                                          <p:attrName>style.visibility</p:attrName>
                                        </p:attrNameLst>
                                      </p:cBhvr>
                                      <p:to>
                                        <p:strVal val="visible"/>
                                      </p:to>
                                    </p:set>
                                  </p:childTnLst>
                                </p:cTn>
                              </p:par>
                            </p:childTnLst>
                          </p:cTn>
                        </p:par>
                        <p:par>
                          <p:cTn id="776" fill="hold">
                            <p:stCondLst>
                              <p:cond delay="256500"/>
                            </p:stCondLst>
                            <p:childTnLst>
                              <p:par>
                                <p:cTn id="777" presetID="11" presetClass="entr" presetSubtype="0" fill="hold" grpId="0" nodeType="afterEffect">
                                  <p:stCondLst>
                                    <p:cond delay="0"/>
                                  </p:stCondLst>
                                  <p:childTnLst>
                                    <p:set>
                                      <p:cBhvr>
                                        <p:cTn id="778" dur="1000">
                                          <p:stCondLst>
                                            <p:cond delay="0"/>
                                          </p:stCondLst>
                                        </p:cTn>
                                        <p:tgtEl>
                                          <p:spTgt spid="450"/>
                                        </p:tgtEl>
                                        <p:attrNameLst>
                                          <p:attrName>style.visibility</p:attrName>
                                        </p:attrNameLst>
                                      </p:cBhvr>
                                      <p:to>
                                        <p:strVal val="visible"/>
                                      </p:to>
                                    </p:set>
                                  </p:childTnLst>
                                </p:cTn>
                              </p:par>
                            </p:childTnLst>
                          </p:cTn>
                        </p:par>
                        <p:par>
                          <p:cTn id="779" fill="hold">
                            <p:stCondLst>
                              <p:cond delay="257500"/>
                            </p:stCondLst>
                            <p:childTnLst>
                              <p:par>
                                <p:cTn id="780" presetID="11" presetClass="entr" presetSubtype="0" fill="hold" grpId="0" nodeType="afterEffect">
                                  <p:stCondLst>
                                    <p:cond delay="0"/>
                                  </p:stCondLst>
                                  <p:childTnLst>
                                    <p:set>
                                      <p:cBhvr>
                                        <p:cTn id="781" dur="1000">
                                          <p:stCondLst>
                                            <p:cond delay="0"/>
                                          </p:stCondLst>
                                        </p:cTn>
                                        <p:tgtEl>
                                          <p:spTgt spid="451"/>
                                        </p:tgtEl>
                                        <p:attrNameLst>
                                          <p:attrName>style.visibility</p:attrName>
                                        </p:attrNameLst>
                                      </p:cBhvr>
                                      <p:to>
                                        <p:strVal val="visible"/>
                                      </p:to>
                                    </p:set>
                                  </p:childTnLst>
                                </p:cTn>
                              </p:par>
                            </p:childTnLst>
                          </p:cTn>
                        </p:par>
                        <p:par>
                          <p:cTn id="782" fill="hold">
                            <p:stCondLst>
                              <p:cond delay="258500"/>
                            </p:stCondLst>
                            <p:childTnLst>
                              <p:par>
                                <p:cTn id="783" presetID="11" presetClass="entr" presetSubtype="0" fill="hold" grpId="0" nodeType="afterEffect">
                                  <p:stCondLst>
                                    <p:cond delay="0"/>
                                  </p:stCondLst>
                                  <p:childTnLst>
                                    <p:set>
                                      <p:cBhvr>
                                        <p:cTn id="784" dur="1000">
                                          <p:stCondLst>
                                            <p:cond delay="0"/>
                                          </p:stCondLst>
                                        </p:cTn>
                                        <p:tgtEl>
                                          <p:spTgt spid="452"/>
                                        </p:tgtEl>
                                        <p:attrNameLst>
                                          <p:attrName>style.visibility</p:attrName>
                                        </p:attrNameLst>
                                      </p:cBhvr>
                                      <p:to>
                                        <p:strVal val="visible"/>
                                      </p:to>
                                    </p:set>
                                  </p:childTnLst>
                                </p:cTn>
                              </p:par>
                            </p:childTnLst>
                          </p:cTn>
                        </p:par>
                        <p:par>
                          <p:cTn id="785" fill="hold">
                            <p:stCondLst>
                              <p:cond delay="259500"/>
                            </p:stCondLst>
                            <p:childTnLst>
                              <p:par>
                                <p:cTn id="786" presetID="11" presetClass="entr" presetSubtype="0" fill="hold" grpId="0" nodeType="afterEffect">
                                  <p:stCondLst>
                                    <p:cond delay="0"/>
                                  </p:stCondLst>
                                  <p:childTnLst>
                                    <p:set>
                                      <p:cBhvr>
                                        <p:cTn id="787" dur="1000">
                                          <p:stCondLst>
                                            <p:cond delay="0"/>
                                          </p:stCondLst>
                                        </p:cTn>
                                        <p:tgtEl>
                                          <p:spTgt spid="453"/>
                                        </p:tgtEl>
                                        <p:attrNameLst>
                                          <p:attrName>style.visibility</p:attrName>
                                        </p:attrNameLst>
                                      </p:cBhvr>
                                      <p:to>
                                        <p:strVal val="visible"/>
                                      </p:to>
                                    </p:set>
                                  </p:childTnLst>
                                </p:cTn>
                              </p:par>
                            </p:childTnLst>
                          </p:cTn>
                        </p:par>
                        <p:par>
                          <p:cTn id="788" fill="hold">
                            <p:stCondLst>
                              <p:cond delay="260500"/>
                            </p:stCondLst>
                            <p:childTnLst>
                              <p:par>
                                <p:cTn id="789" presetID="11" presetClass="entr" presetSubtype="0" fill="hold" grpId="0" nodeType="afterEffect">
                                  <p:stCondLst>
                                    <p:cond delay="0"/>
                                  </p:stCondLst>
                                  <p:childTnLst>
                                    <p:set>
                                      <p:cBhvr>
                                        <p:cTn id="790" dur="1000">
                                          <p:stCondLst>
                                            <p:cond delay="0"/>
                                          </p:stCondLst>
                                        </p:cTn>
                                        <p:tgtEl>
                                          <p:spTgt spid="454"/>
                                        </p:tgtEl>
                                        <p:attrNameLst>
                                          <p:attrName>style.visibility</p:attrName>
                                        </p:attrNameLst>
                                      </p:cBhvr>
                                      <p:to>
                                        <p:strVal val="visible"/>
                                      </p:to>
                                    </p:set>
                                  </p:childTnLst>
                                </p:cTn>
                              </p:par>
                            </p:childTnLst>
                          </p:cTn>
                        </p:par>
                        <p:par>
                          <p:cTn id="791" fill="hold">
                            <p:stCondLst>
                              <p:cond delay="261500"/>
                            </p:stCondLst>
                            <p:childTnLst>
                              <p:par>
                                <p:cTn id="792" presetID="11" presetClass="entr" presetSubtype="0" fill="hold" grpId="0" nodeType="afterEffect">
                                  <p:stCondLst>
                                    <p:cond delay="0"/>
                                  </p:stCondLst>
                                  <p:childTnLst>
                                    <p:set>
                                      <p:cBhvr>
                                        <p:cTn id="793" dur="1000">
                                          <p:stCondLst>
                                            <p:cond delay="0"/>
                                          </p:stCondLst>
                                        </p:cTn>
                                        <p:tgtEl>
                                          <p:spTgt spid="455"/>
                                        </p:tgtEl>
                                        <p:attrNameLst>
                                          <p:attrName>style.visibility</p:attrName>
                                        </p:attrNameLst>
                                      </p:cBhvr>
                                      <p:to>
                                        <p:strVal val="visible"/>
                                      </p:to>
                                    </p:set>
                                  </p:childTnLst>
                                </p:cTn>
                              </p:par>
                            </p:childTnLst>
                          </p:cTn>
                        </p:par>
                        <p:par>
                          <p:cTn id="794" fill="hold">
                            <p:stCondLst>
                              <p:cond delay="262500"/>
                            </p:stCondLst>
                            <p:childTnLst>
                              <p:par>
                                <p:cTn id="795" presetID="11" presetClass="entr" presetSubtype="0" fill="hold" grpId="0" nodeType="afterEffect">
                                  <p:stCondLst>
                                    <p:cond delay="0"/>
                                  </p:stCondLst>
                                  <p:childTnLst>
                                    <p:set>
                                      <p:cBhvr>
                                        <p:cTn id="796" dur="1000">
                                          <p:stCondLst>
                                            <p:cond delay="0"/>
                                          </p:stCondLst>
                                        </p:cTn>
                                        <p:tgtEl>
                                          <p:spTgt spid="456"/>
                                        </p:tgtEl>
                                        <p:attrNameLst>
                                          <p:attrName>style.visibility</p:attrName>
                                        </p:attrNameLst>
                                      </p:cBhvr>
                                      <p:to>
                                        <p:strVal val="visible"/>
                                      </p:to>
                                    </p:set>
                                  </p:childTnLst>
                                </p:cTn>
                              </p:par>
                            </p:childTnLst>
                          </p:cTn>
                        </p:par>
                        <p:par>
                          <p:cTn id="797" fill="hold">
                            <p:stCondLst>
                              <p:cond delay="263500"/>
                            </p:stCondLst>
                            <p:childTnLst>
                              <p:par>
                                <p:cTn id="798" presetID="11" presetClass="entr" presetSubtype="0" fill="hold" grpId="0" nodeType="afterEffect">
                                  <p:stCondLst>
                                    <p:cond delay="0"/>
                                  </p:stCondLst>
                                  <p:childTnLst>
                                    <p:set>
                                      <p:cBhvr>
                                        <p:cTn id="799" dur="1000">
                                          <p:stCondLst>
                                            <p:cond delay="0"/>
                                          </p:stCondLst>
                                        </p:cTn>
                                        <p:tgtEl>
                                          <p:spTgt spid="457"/>
                                        </p:tgtEl>
                                        <p:attrNameLst>
                                          <p:attrName>style.visibility</p:attrName>
                                        </p:attrNameLst>
                                      </p:cBhvr>
                                      <p:to>
                                        <p:strVal val="visible"/>
                                      </p:to>
                                    </p:set>
                                  </p:childTnLst>
                                </p:cTn>
                              </p:par>
                            </p:childTnLst>
                          </p:cTn>
                        </p:par>
                        <p:par>
                          <p:cTn id="800" fill="hold">
                            <p:stCondLst>
                              <p:cond delay="264500"/>
                            </p:stCondLst>
                            <p:childTnLst>
                              <p:par>
                                <p:cTn id="801" presetID="11" presetClass="entr" presetSubtype="0" fill="hold" grpId="0" nodeType="afterEffect">
                                  <p:stCondLst>
                                    <p:cond delay="0"/>
                                  </p:stCondLst>
                                  <p:childTnLst>
                                    <p:set>
                                      <p:cBhvr>
                                        <p:cTn id="802" dur="1000">
                                          <p:stCondLst>
                                            <p:cond delay="0"/>
                                          </p:stCondLst>
                                        </p:cTn>
                                        <p:tgtEl>
                                          <p:spTgt spid="458"/>
                                        </p:tgtEl>
                                        <p:attrNameLst>
                                          <p:attrName>style.visibility</p:attrName>
                                        </p:attrNameLst>
                                      </p:cBhvr>
                                      <p:to>
                                        <p:strVal val="visible"/>
                                      </p:to>
                                    </p:set>
                                  </p:childTnLst>
                                </p:cTn>
                              </p:par>
                            </p:childTnLst>
                          </p:cTn>
                        </p:par>
                        <p:par>
                          <p:cTn id="803" fill="hold">
                            <p:stCondLst>
                              <p:cond delay="265500"/>
                            </p:stCondLst>
                            <p:childTnLst>
                              <p:par>
                                <p:cTn id="804" presetID="11" presetClass="entr" presetSubtype="0" fill="hold" grpId="0" nodeType="afterEffect">
                                  <p:stCondLst>
                                    <p:cond delay="0"/>
                                  </p:stCondLst>
                                  <p:childTnLst>
                                    <p:set>
                                      <p:cBhvr>
                                        <p:cTn id="805" dur="1000">
                                          <p:stCondLst>
                                            <p:cond delay="0"/>
                                          </p:stCondLst>
                                        </p:cTn>
                                        <p:tgtEl>
                                          <p:spTgt spid="459"/>
                                        </p:tgtEl>
                                        <p:attrNameLst>
                                          <p:attrName>style.visibility</p:attrName>
                                        </p:attrNameLst>
                                      </p:cBhvr>
                                      <p:to>
                                        <p:strVal val="visible"/>
                                      </p:to>
                                    </p:set>
                                  </p:childTnLst>
                                </p:cTn>
                              </p:par>
                            </p:childTnLst>
                          </p:cTn>
                        </p:par>
                        <p:par>
                          <p:cTn id="806" fill="hold">
                            <p:stCondLst>
                              <p:cond delay="266500"/>
                            </p:stCondLst>
                            <p:childTnLst>
                              <p:par>
                                <p:cTn id="807" presetID="11" presetClass="entr" presetSubtype="0" fill="hold" grpId="0" nodeType="afterEffect">
                                  <p:stCondLst>
                                    <p:cond delay="0"/>
                                  </p:stCondLst>
                                  <p:childTnLst>
                                    <p:set>
                                      <p:cBhvr>
                                        <p:cTn id="808" dur="1000">
                                          <p:stCondLst>
                                            <p:cond delay="0"/>
                                          </p:stCondLst>
                                        </p:cTn>
                                        <p:tgtEl>
                                          <p:spTgt spid="460"/>
                                        </p:tgtEl>
                                        <p:attrNameLst>
                                          <p:attrName>style.visibility</p:attrName>
                                        </p:attrNameLst>
                                      </p:cBhvr>
                                      <p:to>
                                        <p:strVal val="visible"/>
                                      </p:to>
                                    </p:set>
                                  </p:childTnLst>
                                </p:cTn>
                              </p:par>
                            </p:childTnLst>
                          </p:cTn>
                        </p:par>
                        <p:par>
                          <p:cTn id="809" fill="hold">
                            <p:stCondLst>
                              <p:cond delay="267500"/>
                            </p:stCondLst>
                            <p:childTnLst>
                              <p:par>
                                <p:cTn id="810" presetID="11" presetClass="entr" presetSubtype="0" fill="hold" grpId="0" nodeType="afterEffect">
                                  <p:stCondLst>
                                    <p:cond delay="0"/>
                                  </p:stCondLst>
                                  <p:childTnLst>
                                    <p:set>
                                      <p:cBhvr>
                                        <p:cTn id="811" dur="1000">
                                          <p:stCondLst>
                                            <p:cond delay="0"/>
                                          </p:stCondLst>
                                        </p:cTn>
                                        <p:tgtEl>
                                          <p:spTgt spid="461"/>
                                        </p:tgtEl>
                                        <p:attrNameLst>
                                          <p:attrName>style.visibility</p:attrName>
                                        </p:attrNameLst>
                                      </p:cBhvr>
                                      <p:to>
                                        <p:strVal val="visible"/>
                                      </p:to>
                                    </p:set>
                                  </p:childTnLst>
                                </p:cTn>
                              </p:par>
                            </p:childTnLst>
                          </p:cTn>
                        </p:par>
                        <p:par>
                          <p:cTn id="812" fill="hold">
                            <p:stCondLst>
                              <p:cond delay="268500"/>
                            </p:stCondLst>
                            <p:childTnLst>
                              <p:par>
                                <p:cTn id="813" presetID="11" presetClass="entr" presetSubtype="0" fill="hold" grpId="0" nodeType="afterEffect">
                                  <p:stCondLst>
                                    <p:cond delay="0"/>
                                  </p:stCondLst>
                                  <p:childTnLst>
                                    <p:set>
                                      <p:cBhvr>
                                        <p:cTn id="814" dur="1000">
                                          <p:stCondLst>
                                            <p:cond delay="0"/>
                                          </p:stCondLst>
                                        </p:cTn>
                                        <p:tgtEl>
                                          <p:spTgt spid="462"/>
                                        </p:tgtEl>
                                        <p:attrNameLst>
                                          <p:attrName>style.visibility</p:attrName>
                                        </p:attrNameLst>
                                      </p:cBhvr>
                                      <p:to>
                                        <p:strVal val="visible"/>
                                      </p:to>
                                    </p:set>
                                  </p:childTnLst>
                                </p:cTn>
                              </p:par>
                            </p:childTnLst>
                          </p:cTn>
                        </p:par>
                        <p:par>
                          <p:cTn id="815" fill="hold">
                            <p:stCondLst>
                              <p:cond delay="269500"/>
                            </p:stCondLst>
                            <p:childTnLst>
                              <p:par>
                                <p:cTn id="816" presetID="11" presetClass="entr" presetSubtype="0" fill="hold" grpId="0" nodeType="afterEffect">
                                  <p:stCondLst>
                                    <p:cond delay="0"/>
                                  </p:stCondLst>
                                  <p:childTnLst>
                                    <p:set>
                                      <p:cBhvr>
                                        <p:cTn id="817" dur="1000">
                                          <p:stCondLst>
                                            <p:cond delay="0"/>
                                          </p:stCondLst>
                                        </p:cTn>
                                        <p:tgtEl>
                                          <p:spTgt spid="463"/>
                                        </p:tgtEl>
                                        <p:attrNameLst>
                                          <p:attrName>style.visibility</p:attrName>
                                        </p:attrNameLst>
                                      </p:cBhvr>
                                      <p:to>
                                        <p:strVal val="visible"/>
                                      </p:to>
                                    </p:set>
                                  </p:childTnLst>
                                </p:cTn>
                              </p:par>
                            </p:childTnLst>
                          </p:cTn>
                        </p:par>
                        <p:par>
                          <p:cTn id="818" fill="hold">
                            <p:stCondLst>
                              <p:cond delay="270500"/>
                            </p:stCondLst>
                            <p:childTnLst>
                              <p:par>
                                <p:cTn id="819" presetID="11" presetClass="entr" presetSubtype="0" fill="hold" grpId="0" nodeType="afterEffect">
                                  <p:stCondLst>
                                    <p:cond delay="0"/>
                                  </p:stCondLst>
                                  <p:childTnLst>
                                    <p:set>
                                      <p:cBhvr>
                                        <p:cTn id="820" dur="1000">
                                          <p:stCondLst>
                                            <p:cond delay="0"/>
                                          </p:stCondLst>
                                        </p:cTn>
                                        <p:tgtEl>
                                          <p:spTgt spid="464"/>
                                        </p:tgtEl>
                                        <p:attrNameLst>
                                          <p:attrName>style.visibility</p:attrName>
                                        </p:attrNameLst>
                                      </p:cBhvr>
                                      <p:to>
                                        <p:strVal val="visible"/>
                                      </p:to>
                                    </p:set>
                                  </p:childTnLst>
                                </p:cTn>
                              </p:par>
                            </p:childTnLst>
                          </p:cTn>
                        </p:par>
                        <p:par>
                          <p:cTn id="821" fill="hold">
                            <p:stCondLst>
                              <p:cond delay="271500"/>
                            </p:stCondLst>
                            <p:childTnLst>
                              <p:par>
                                <p:cTn id="822" presetID="11" presetClass="entr" presetSubtype="0" fill="hold" grpId="0" nodeType="afterEffect">
                                  <p:stCondLst>
                                    <p:cond delay="0"/>
                                  </p:stCondLst>
                                  <p:childTnLst>
                                    <p:set>
                                      <p:cBhvr>
                                        <p:cTn id="823" dur="1000">
                                          <p:stCondLst>
                                            <p:cond delay="0"/>
                                          </p:stCondLst>
                                        </p:cTn>
                                        <p:tgtEl>
                                          <p:spTgt spid="465"/>
                                        </p:tgtEl>
                                        <p:attrNameLst>
                                          <p:attrName>style.visibility</p:attrName>
                                        </p:attrNameLst>
                                      </p:cBhvr>
                                      <p:to>
                                        <p:strVal val="visible"/>
                                      </p:to>
                                    </p:set>
                                  </p:childTnLst>
                                </p:cTn>
                              </p:par>
                            </p:childTnLst>
                          </p:cTn>
                        </p:par>
                        <p:par>
                          <p:cTn id="824" fill="hold">
                            <p:stCondLst>
                              <p:cond delay="272500"/>
                            </p:stCondLst>
                            <p:childTnLst>
                              <p:par>
                                <p:cTn id="825" presetID="11" presetClass="entr" presetSubtype="0" fill="hold" grpId="0" nodeType="afterEffect">
                                  <p:stCondLst>
                                    <p:cond delay="0"/>
                                  </p:stCondLst>
                                  <p:childTnLst>
                                    <p:set>
                                      <p:cBhvr>
                                        <p:cTn id="826" dur="1000">
                                          <p:stCondLst>
                                            <p:cond delay="0"/>
                                          </p:stCondLst>
                                        </p:cTn>
                                        <p:tgtEl>
                                          <p:spTgt spid="466"/>
                                        </p:tgtEl>
                                        <p:attrNameLst>
                                          <p:attrName>style.visibility</p:attrName>
                                        </p:attrNameLst>
                                      </p:cBhvr>
                                      <p:to>
                                        <p:strVal val="visible"/>
                                      </p:to>
                                    </p:set>
                                  </p:childTnLst>
                                </p:cTn>
                              </p:par>
                            </p:childTnLst>
                          </p:cTn>
                        </p:par>
                        <p:par>
                          <p:cTn id="827" fill="hold">
                            <p:stCondLst>
                              <p:cond delay="273500"/>
                            </p:stCondLst>
                            <p:childTnLst>
                              <p:par>
                                <p:cTn id="828" presetID="11" presetClass="entr" presetSubtype="0" fill="hold" grpId="0" nodeType="afterEffect">
                                  <p:stCondLst>
                                    <p:cond delay="0"/>
                                  </p:stCondLst>
                                  <p:childTnLst>
                                    <p:set>
                                      <p:cBhvr>
                                        <p:cTn id="829" dur="1000">
                                          <p:stCondLst>
                                            <p:cond delay="0"/>
                                          </p:stCondLst>
                                        </p:cTn>
                                        <p:tgtEl>
                                          <p:spTgt spid="467"/>
                                        </p:tgtEl>
                                        <p:attrNameLst>
                                          <p:attrName>style.visibility</p:attrName>
                                        </p:attrNameLst>
                                      </p:cBhvr>
                                      <p:to>
                                        <p:strVal val="visible"/>
                                      </p:to>
                                    </p:set>
                                  </p:childTnLst>
                                </p:cTn>
                              </p:par>
                            </p:childTnLst>
                          </p:cTn>
                        </p:par>
                        <p:par>
                          <p:cTn id="830" fill="hold">
                            <p:stCondLst>
                              <p:cond delay="274500"/>
                            </p:stCondLst>
                            <p:childTnLst>
                              <p:par>
                                <p:cTn id="831" presetID="11" presetClass="entr" presetSubtype="0" fill="hold" grpId="0" nodeType="afterEffect">
                                  <p:stCondLst>
                                    <p:cond delay="0"/>
                                  </p:stCondLst>
                                  <p:childTnLst>
                                    <p:set>
                                      <p:cBhvr>
                                        <p:cTn id="832" dur="1000">
                                          <p:stCondLst>
                                            <p:cond delay="0"/>
                                          </p:stCondLst>
                                        </p:cTn>
                                        <p:tgtEl>
                                          <p:spTgt spid="468"/>
                                        </p:tgtEl>
                                        <p:attrNameLst>
                                          <p:attrName>style.visibility</p:attrName>
                                        </p:attrNameLst>
                                      </p:cBhvr>
                                      <p:to>
                                        <p:strVal val="visible"/>
                                      </p:to>
                                    </p:set>
                                  </p:childTnLst>
                                </p:cTn>
                              </p:par>
                            </p:childTnLst>
                          </p:cTn>
                        </p:par>
                        <p:par>
                          <p:cTn id="833" fill="hold">
                            <p:stCondLst>
                              <p:cond delay="275500"/>
                            </p:stCondLst>
                            <p:childTnLst>
                              <p:par>
                                <p:cTn id="834" presetID="11" presetClass="entr" presetSubtype="0" fill="hold" grpId="0" nodeType="afterEffect">
                                  <p:stCondLst>
                                    <p:cond delay="0"/>
                                  </p:stCondLst>
                                  <p:childTnLst>
                                    <p:set>
                                      <p:cBhvr>
                                        <p:cTn id="835" dur="1000">
                                          <p:stCondLst>
                                            <p:cond delay="0"/>
                                          </p:stCondLst>
                                        </p:cTn>
                                        <p:tgtEl>
                                          <p:spTgt spid="469"/>
                                        </p:tgtEl>
                                        <p:attrNameLst>
                                          <p:attrName>style.visibility</p:attrName>
                                        </p:attrNameLst>
                                      </p:cBhvr>
                                      <p:to>
                                        <p:strVal val="visible"/>
                                      </p:to>
                                    </p:set>
                                  </p:childTnLst>
                                </p:cTn>
                              </p:par>
                            </p:childTnLst>
                          </p:cTn>
                        </p:par>
                        <p:par>
                          <p:cTn id="836" fill="hold">
                            <p:stCondLst>
                              <p:cond delay="276500"/>
                            </p:stCondLst>
                            <p:childTnLst>
                              <p:par>
                                <p:cTn id="837" presetID="11" presetClass="entr" presetSubtype="0" fill="hold" grpId="0" nodeType="afterEffect">
                                  <p:stCondLst>
                                    <p:cond delay="0"/>
                                  </p:stCondLst>
                                  <p:childTnLst>
                                    <p:set>
                                      <p:cBhvr>
                                        <p:cTn id="838" dur="1000">
                                          <p:stCondLst>
                                            <p:cond delay="0"/>
                                          </p:stCondLst>
                                        </p:cTn>
                                        <p:tgtEl>
                                          <p:spTgt spid="470"/>
                                        </p:tgtEl>
                                        <p:attrNameLst>
                                          <p:attrName>style.visibility</p:attrName>
                                        </p:attrNameLst>
                                      </p:cBhvr>
                                      <p:to>
                                        <p:strVal val="visible"/>
                                      </p:to>
                                    </p:set>
                                  </p:childTnLst>
                                </p:cTn>
                              </p:par>
                            </p:childTnLst>
                          </p:cTn>
                        </p:par>
                        <p:par>
                          <p:cTn id="839" fill="hold">
                            <p:stCondLst>
                              <p:cond delay="277500"/>
                            </p:stCondLst>
                            <p:childTnLst>
                              <p:par>
                                <p:cTn id="840" presetID="11" presetClass="entr" presetSubtype="0" fill="hold" grpId="0" nodeType="afterEffect">
                                  <p:stCondLst>
                                    <p:cond delay="0"/>
                                  </p:stCondLst>
                                  <p:childTnLst>
                                    <p:set>
                                      <p:cBhvr>
                                        <p:cTn id="841" dur="1000">
                                          <p:stCondLst>
                                            <p:cond delay="0"/>
                                          </p:stCondLst>
                                        </p:cTn>
                                        <p:tgtEl>
                                          <p:spTgt spid="471"/>
                                        </p:tgtEl>
                                        <p:attrNameLst>
                                          <p:attrName>style.visibility</p:attrName>
                                        </p:attrNameLst>
                                      </p:cBhvr>
                                      <p:to>
                                        <p:strVal val="visible"/>
                                      </p:to>
                                    </p:set>
                                  </p:childTnLst>
                                </p:cTn>
                              </p:par>
                            </p:childTnLst>
                          </p:cTn>
                        </p:par>
                        <p:par>
                          <p:cTn id="842" fill="hold">
                            <p:stCondLst>
                              <p:cond delay="278500"/>
                            </p:stCondLst>
                            <p:childTnLst>
                              <p:par>
                                <p:cTn id="843" presetID="11" presetClass="entr" presetSubtype="0" fill="hold" grpId="0" nodeType="afterEffect">
                                  <p:stCondLst>
                                    <p:cond delay="0"/>
                                  </p:stCondLst>
                                  <p:childTnLst>
                                    <p:set>
                                      <p:cBhvr>
                                        <p:cTn id="844" dur="1000">
                                          <p:stCondLst>
                                            <p:cond delay="0"/>
                                          </p:stCondLst>
                                        </p:cTn>
                                        <p:tgtEl>
                                          <p:spTgt spid="472"/>
                                        </p:tgtEl>
                                        <p:attrNameLst>
                                          <p:attrName>style.visibility</p:attrName>
                                        </p:attrNameLst>
                                      </p:cBhvr>
                                      <p:to>
                                        <p:strVal val="visible"/>
                                      </p:to>
                                    </p:set>
                                  </p:childTnLst>
                                </p:cTn>
                              </p:par>
                            </p:childTnLst>
                          </p:cTn>
                        </p:par>
                        <p:par>
                          <p:cTn id="845" fill="hold">
                            <p:stCondLst>
                              <p:cond delay="279500"/>
                            </p:stCondLst>
                            <p:childTnLst>
                              <p:par>
                                <p:cTn id="846" presetID="11" presetClass="entr" presetSubtype="0" fill="hold" grpId="0" nodeType="afterEffect">
                                  <p:stCondLst>
                                    <p:cond delay="0"/>
                                  </p:stCondLst>
                                  <p:childTnLst>
                                    <p:set>
                                      <p:cBhvr>
                                        <p:cTn id="847" dur="1000">
                                          <p:stCondLst>
                                            <p:cond delay="0"/>
                                          </p:stCondLst>
                                        </p:cTn>
                                        <p:tgtEl>
                                          <p:spTgt spid="473"/>
                                        </p:tgtEl>
                                        <p:attrNameLst>
                                          <p:attrName>style.visibility</p:attrName>
                                        </p:attrNameLst>
                                      </p:cBhvr>
                                      <p:to>
                                        <p:strVal val="visible"/>
                                      </p:to>
                                    </p:set>
                                  </p:childTnLst>
                                </p:cTn>
                              </p:par>
                            </p:childTnLst>
                          </p:cTn>
                        </p:par>
                        <p:par>
                          <p:cTn id="848" fill="hold">
                            <p:stCondLst>
                              <p:cond delay="280500"/>
                            </p:stCondLst>
                            <p:childTnLst>
                              <p:par>
                                <p:cTn id="849" presetID="11" presetClass="entr" presetSubtype="0" fill="hold" grpId="0" nodeType="afterEffect">
                                  <p:stCondLst>
                                    <p:cond delay="0"/>
                                  </p:stCondLst>
                                  <p:childTnLst>
                                    <p:set>
                                      <p:cBhvr>
                                        <p:cTn id="850" dur="1000">
                                          <p:stCondLst>
                                            <p:cond delay="0"/>
                                          </p:stCondLst>
                                        </p:cTn>
                                        <p:tgtEl>
                                          <p:spTgt spid="474"/>
                                        </p:tgtEl>
                                        <p:attrNameLst>
                                          <p:attrName>style.visibility</p:attrName>
                                        </p:attrNameLst>
                                      </p:cBhvr>
                                      <p:to>
                                        <p:strVal val="visible"/>
                                      </p:to>
                                    </p:set>
                                  </p:childTnLst>
                                </p:cTn>
                              </p:par>
                            </p:childTnLst>
                          </p:cTn>
                        </p:par>
                        <p:par>
                          <p:cTn id="851" fill="hold">
                            <p:stCondLst>
                              <p:cond delay="281500"/>
                            </p:stCondLst>
                            <p:childTnLst>
                              <p:par>
                                <p:cTn id="852" presetID="11" presetClass="entr" presetSubtype="0" fill="hold" grpId="0" nodeType="afterEffect">
                                  <p:stCondLst>
                                    <p:cond delay="0"/>
                                  </p:stCondLst>
                                  <p:childTnLst>
                                    <p:set>
                                      <p:cBhvr>
                                        <p:cTn id="853" dur="1000">
                                          <p:stCondLst>
                                            <p:cond delay="0"/>
                                          </p:stCondLst>
                                        </p:cTn>
                                        <p:tgtEl>
                                          <p:spTgt spid="475"/>
                                        </p:tgtEl>
                                        <p:attrNameLst>
                                          <p:attrName>style.visibility</p:attrName>
                                        </p:attrNameLst>
                                      </p:cBhvr>
                                      <p:to>
                                        <p:strVal val="visible"/>
                                      </p:to>
                                    </p:set>
                                  </p:childTnLst>
                                </p:cTn>
                              </p:par>
                            </p:childTnLst>
                          </p:cTn>
                        </p:par>
                        <p:par>
                          <p:cTn id="854" fill="hold">
                            <p:stCondLst>
                              <p:cond delay="282500"/>
                            </p:stCondLst>
                            <p:childTnLst>
                              <p:par>
                                <p:cTn id="855" presetID="11" presetClass="entr" presetSubtype="0" fill="hold" grpId="0" nodeType="afterEffect">
                                  <p:stCondLst>
                                    <p:cond delay="0"/>
                                  </p:stCondLst>
                                  <p:childTnLst>
                                    <p:set>
                                      <p:cBhvr>
                                        <p:cTn id="856" dur="1000">
                                          <p:stCondLst>
                                            <p:cond delay="0"/>
                                          </p:stCondLst>
                                        </p:cTn>
                                        <p:tgtEl>
                                          <p:spTgt spid="476"/>
                                        </p:tgtEl>
                                        <p:attrNameLst>
                                          <p:attrName>style.visibility</p:attrName>
                                        </p:attrNameLst>
                                      </p:cBhvr>
                                      <p:to>
                                        <p:strVal val="visible"/>
                                      </p:to>
                                    </p:set>
                                  </p:childTnLst>
                                </p:cTn>
                              </p:par>
                            </p:childTnLst>
                          </p:cTn>
                        </p:par>
                        <p:par>
                          <p:cTn id="857" fill="hold">
                            <p:stCondLst>
                              <p:cond delay="283500"/>
                            </p:stCondLst>
                            <p:childTnLst>
                              <p:par>
                                <p:cTn id="858" presetID="11" presetClass="entr" presetSubtype="0" fill="hold" grpId="0" nodeType="afterEffect">
                                  <p:stCondLst>
                                    <p:cond delay="0"/>
                                  </p:stCondLst>
                                  <p:childTnLst>
                                    <p:set>
                                      <p:cBhvr>
                                        <p:cTn id="859" dur="1000">
                                          <p:stCondLst>
                                            <p:cond delay="0"/>
                                          </p:stCondLst>
                                        </p:cTn>
                                        <p:tgtEl>
                                          <p:spTgt spid="477"/>
                                        </p:tgtEl>
                                        <p:attrNameLst>
                                          <p:attrName>style.visibility</p:attrName>
                                        </p:attrNameLst>
                                      </p:cBhvr>
                                      <p:to>
                                        <p:strVal val="visible"/>
                                      </p:to>
                                    </p:set>
                                  </p:childTnLst>
                                </p:cTn>
                              </p:par>
                            </p:childTnLst>
                          </p:cTn>
                        </p:par>
                        <p:par>
                          <p:cTn id="860" fill="hold">
                            <p:stCondLst>
                              <p:cond delay="284500"/>
                            </p:stCondLst>
                            <p:childTnLst>
                              <p:par>
                                <p:cTn id="861" presetID="11" presetClass="entr" presetSubtype="0" fill="hold" grpId="0" nodeType="afterEffect">
                                  <p:stCondLst>
                                    <p:cond delay="0"/>
                                  </p:stCondLst>
                                  <p:childTnLst>
                                    <p:set>
                                      <p:cBhvr>
                                        <p:cTn id="862" dur="1000">
                                          <p:stCondLst>
                                            <p:cond delay="0"/>
                                          </p:stCondLst>
                                        </p:cTn>
                                        <p:tgtEl>
                                          <p:spTgt spid="478"/>
                                        </p:tgtEl>
                                        <p:attrNameLst>
                                          <p:attrName>style.visibility</p:attrName>
                                        </p:attrNameLst>
                                      </p:cBhvr>
                                      <p:to>
                                        <p:strVal val="visible"/>
                                      </p:to>
                                    </p:set>
                                  </p:childTnLst>
                                </p:cTn>
                              </p:par>
                            </p:childTnLst>
                          </p:cTn>
                        </p:par>
                        <p:par>
                          <p:cTn id="863" fill="hold">
                            <p:stCondLst>
                              <p:cond delay="285500"/>
                            </p:stCondLst>
                            <p:childTnLst>
                              <p:par>
                                <p:cTn id="864" presetID="11" presetClass="entr" presetSubtype="0" fill="hold" grpId="0" nodeType="afterEffect">
                                  <p:stCondLst>
                                    <p:cond delay="0"/>
                                  </p:stCondLst>
                                  <p:childTnLst>
                                    <p:set>
                                      <p:cBhvr>
                                        <p:cTn id="865" dur="1000">
                                          <p:stCondLst>
                                            <p:cond delay="0"/>
                                          </p:stCondLst>
                                        </p:cTn>
                                        <p:tgtEl>
                                          <p:spTgt spid="479"/>
                                        </p:tgtEl>
                                        <p:attrNameLst>
                                          <p:attrName>style.visibility</p:attrName>
                                        </p:attrNameLst>
                                      </p:cBhvr>
                                      <p:to>
                                        <p:strVal val="visible"/>
                                      </p:to>
                                    </p:set>
                                  </p:childTnLst>
                                </p:cTn>
                              </p:par>
                            </p:childTnLst>
                          </p:cTn>
                        </p:par>
                        <p:par>
                          <p:cTn id="866" fill="hold">
                            <p:stCondLst>
                              <p:cond delay="286500"/>
                            </p:stCondLst>
                            <p:childTnLst>
                              <p:par>
                                <p:cTn id="867" presetID="11" presetClass="entr" presetSubtype="0" fill="hold" grpId="0" nodeType="afterEffect">
                                  <p:stCondLst>
                                    <p:cond delay="0"/>
                                  </p:stCondLst>
                                  <p:childTnLst>
                                    <p:set>
                                      <p:cBhvr>
                                        <p:cTn id="868" dur="1000">
                                          <p:stCondLst>
                                            <p:cond delay="0"/>
                                          </p:stCondLst>
                                        </p:cTn>
                                        <p:tgtEl>
                                          <p:spTgt spid="480"/>
                                        </p:tgtEl>
                                        <p:attrNameLst>
                                          <p:attrName>style.visibility</p:attrName>
                                        </p:attrNameLst>
                                      </p:cBhvr>
                                      <p:to>
                                        <p:strVal val="visible"/>
                                      </p:to>
                                    </p:set>
                                  </p:childTnLst>
                                </p:cTn>
                              </p:par>
                            </p:childTnLst>
                          </p:cTn>
                        </p:par>
                        <p:par>
                          <p:cTn id="869" fill="hold">
                            <p:stCondLst>
                              <p:cond delay="287500"/>
                            </p:stCondLst>
                            <p:childTnLst>
                              <p:par>
                                <p:cTn id="870" presetID="11" presetClass="entr" presetSubtype="0" fill="hold" grpId="0" nodeType="afterEffect">
                                  <p:stCondLst>
                                    <p:cond delay="0"/>
                                  </p:stCondLst>
                                  <p:childTnLst>
                                    <p:set>
                                      <p:cBhvr>
                                        <p:cTn id="871" dur="1000">
                                          <p:stCondLst>
                                            <p:cond delay="0"/>
                                          </p:stCondLst>
                                        </p:cTn>
                                        <p:tgtEl>
                                          <p:spTgt spid="481"/>
                                        </p:tgtEl>
                                        <p:attrNameLst>
                                          <p:attrName>style.visibility</p:attrName>
                                        </p:attrNameLst>
                                      </p:cBhvr>
                                      <p:to>
                                        <p:strVal val="visible"/>
                                      </p:to>
                                    </p:set>
                                  </p:childTnLst>
                                </p:cTn>
                              </p:par>
                            </p:childTnLst>
                          </p:cTn>
                        </p:par>
                        <p:par>
                          <p:cTn id="872" fill="hold">
                            <p:stCondLst>
                              <p:cond delay="288500"/>
                            </p:stCondLst>
                            <p:childTnLst>
                              <p:par>
                                <p:cTn id="873" presetID="11" presetClass="entr" presetSubtype="0" fill="hold" grpId="0" nodeType="afterEffect">
                                  <p:stCondLst>
                                    <p:cond delay="0"/>
                                  </p:stCondLst>
                                  <p:childTnLst>
                                    <p:set>
                                      <p:cBhvr>
                                        <p:cTn id="874" dur="1000">
                                          <p:stCondLst>
                                            <p:cond delay="0"/>
                                          </p:stCondLst>
                                        </p:cTn>
                                        <p:tgtEl>
                                          <p:spTgt spid="482"/>
                                        </p:tgtEl>
                                        <p:attrNameLst>
                                          <p:attrName>style.visibility</p:attrName>
                                        </p:attrNameLst>
                                      </p:cBhvr>
                                      <p:to>
                                        <p:strVal val="visible"/>
                                      </p:to>
                                    </p:set>
                                  </p:childTnLst>
                                </p:cTn>
                              </p:par>
                            </p:childTnLst>
                          </p:cTn>
                        </p:par>
                        <p:par>
                          <p:cTn id="875" fill="hold">
                            <p:stCondLst>
                              <p:cond delay="289500"/>
                            </p:stCondLst>
                            <p:childTnLst>
                              <p:par>
                                <p:cTn id="876" presetID="11" presetClass="entr" presetSubtype="0" fill="hold" grpId="0" nodeType="afterEffect">
                                  <p:stCondLst>
                                    <p:cond delay="0"/>
                                  </p:stCondLst>
                                  <p:childTnLst>
                                    <p:set>
                                      <p:cBhvr>
                                        <p:cTn id="877" dur="1000">
                                          <p:stCondLst>
                                            <p:cond delay="0"/>
                                          </p:stCondLst>
                                        </p:cTn>
                                        <p:tgtEl>
                                          <p:spTgt spid="483"/>
                                        </p:tgtEl>
                                        <p:attrNameLst>
                                          <p:attrName>style.visibility</p:attrName>
                                        </p:attrNameLst>
                                      </p:cBhvr>
                                      <p:to>
                                        <p:strVal val="visible"/>
                                      </p:to>
                                    </p:set>
                                  </p:childTnLst>
                                </p:cTn>
                              </p:par>
                            </p:childTnLst>
                          </p:cTn>
                        </p:par>
                        <p:par>
                          <p:cTn id="878" fill="hold">
                            <p:stCondLst>
                              <p:cond delay="290500"/>
                            </p:stCondLst>
                            <p:childTnLst>
                              <p:par>
                                <p:cTn id="879" presetID="11" presetClass="entr" presetSubtype="0" fill="hold" grpId="0" nodeType="afterEffect">
                                  <p:stCondLst>
                                    <p:cond delay="0"/>
                                  </p:stCondLst>
                                  <p:childTnLst>
                                    <p:set>
                                      <p:cBhvr>
                                        <p:cTn id="880" dur="1000">
                                          <p:stCondLst>
                                            <p:cond delay="0"/>
                                          </p:stCondLst>
                                        </p:cTn>
                                        <p:tgtEl>
                                          <p:spTgt spid="484"/>
                                        </p:tgtEl>
                                        <p:attrNameLst>
                                          <p:attrName>style.visibility</p:attrName>
                                        </p:attrNameLst>
                                      </p:cBhvr>
                                      <p:to>
                                        <p:strVal val="visible"/>
                                      </p:to>
                                    </p:set>
                                  </p:childTnLst>
                                </p:cTn>
                              </p:par>
                            </p:childTnLst>
                          </p:cTn>
                        </p:par>
                        <p:par>
                          <p:cTn id="881" fill="hold">
                            <p:stCondLst>
                              <p:cond delay="291500"/>
                            </p:stCondLst>
                            <p:childTnLst>
                              <p:par>
                                <p:cTn id="882" presetID="11" presetClass="entr" presetSubtype="0" fill="hold" grpId="0" nodeType="afterEffect">
                                  <p:stCondLst>
                                    <p:cond delay="0"/>
                                  </p:stCondLst>
                                  <p:childTnLst>
                                    <p:set>
                                      <p:cBhvr>
                                        <p:cTn id="883" dur="1000">
                                          <p:stCondLst>
                                            <p:cond delay="0"/>
                                          </p:stCondLst>
                                        </p:cTn>
                                        <p:tgtEl>
                                          <p:spTgt spid="485"/>
                                        </p:tgtEl>
                                        <p:attrNameLst>
                                          <p:attrName>style.visibility</p:attrName>
                                        </p:attrNameLst>
                                      </p:cBhvr>
                                      <p:to>
                                        <p:strVal val="visible"/>
                                      </p:to>
                                    </p:set>
                                  </p:childTnLst>
                                  <p:subTnLst>
                                    <p:audio>
                                      <p:cMediaNode>
                                        <p:cTn display="0" masterRel="sameClick">
                                          <p:stCondLst>
                                            <p:cond evt="begin" delay="0">
                                              <p:tn val="882"/>
                                            </p:cond>
                                          </p:stCondLst>
                                          <p:endCondLst>
                                            <p:cond evt="onStopAudio" delay="0">
                                              <p:tgtEl>
                                                <p:sldTgt/>
                                              </p:tgtEl>
                                            </p:cond>
                                          </p:endCondLst>
                                        </p:cTn>
                                        <p:tgtEl>
                                          <p:sndTgt r:embed="rId2" name="click.wav"/>
                                        </p:tgtEl>
                                      </p:cMediaNode>
                                    </p:audio>
                                  </p:subTnLst>
                                </p:cTn>
                              </p:par>
                            </p:childTnLst>
                          </p:cTn>
                        </p:par>
                        <p:par>
                          <p:cTn id="884" fill="hold">
                            <p:stCondLst>
                              <p:cond delay="292500"/>
                            </p:stCondLst>
                            <p:childTnLst>
                              <p:par>
                                <p:cTn id="885" presetID="11" presetClass="entr" presetSubtype="0" fill="hold" grpId="0" nodeType="afterEffect">
                                  <p:stCondLst>
                                    <p:cond delay="0"/>
                                  </p:stCondLst>
                                  <p:childTnLst>
                                    <p:set>
                                      <p:cBhvr>
                                        <p:cTn id="886" dur="1000">
                                          <p:stCondLst>
                                            <p:cond delay="0"/>
                                          </p:stCondLst>
                                        </p:cTn>
                                        <p:tgtEl>
                                          <p:spTgt spid="486"/>
                                        </p:tgtEl>
                                        <p:attrNameLst>
                                          <p:attrName>style.visibility</p:attrName>
                                        </p:attrNameLst>
                                      </p:cBhvr>
                                      <p:to>
                                        <p:strVal val="visible"/>
                                      </p:to>
                                    </p:set>
                                  </p:childTnLst>
                                  <p:subTnLst>
                                    <p:audio>
                                      <p:cMediaNode>
                                        <p:cTn display="0" masterRel="sameClick">
                                          <p:stCondLst>
                                            <p:cond evt="begin" delay="0">
                                              <p:tn val="885"/>
                                            </p:cond>
                                          </p:stCondLst>
                                          <p:endCondLst>
                                            <p:cond evt="onStopAudio" delay="0">
                                              <p:tgtEl>
                                                <p:sldTgt/>
                                              </p:tgtEl>
                                            </p:cond>
                                          </p:endCondLst>
                                        </p:cTn>
                                        <p:tgtEl>
                                          <p:sndTgt r:embed="rId2" name="click.wav"/>
                                        </p:tgtEl>
                                      </p:cMediaNode>
                                    </p:audio>
                                  </p:subTnLst>
                                </p:cTn>
                              </p:par>
                            </p:childTnLst>
                          </p:cTn>
                        </p:par>
                        <p:par>
                          <p:cTn id="887" fill="hold">
                            <p:stCondLst>
                              <p:cond delay="293500"/>
                            </p:stCondLst>
                            <p:childTnLst>
                              <p:par>
                                <p:cTn id="888" presetID="11" presetClass="entr" presetSubtype="0" fill="hold" grpId="0" nodeType="afterEffect">
                                  <p:stCondLst>
                                    <p:cond delay="0"/>
                                  </p:stCondLst>
                                  <p:childTnLst>
                                    <p:set>
                                      <p:cBhvr>
                                        <p:cTn id="889" dur="1000">
                                          <p:stCondLst>
                                            <p:cond delay="0"/>
                                          </p:stCondLst>
                                        </p:cTn>
                                        <p:tgtEl>
                                          <p:spTgt spid="487"/>
                                        </p:tgtEl>
                                        <p:attrNameLst>
                                          <p:attrName>style.visibility</p:attrName>
                                        </p:attrNameLst>
                                      </p:cBhvr>
                                      <p:to>
                                        <p:strVal val="visible"/>
                                      </p:to>
                                    </p:set>
                                  </p:childTnLst>
                                  <p:subTnLst>
                                    <p:audio>
                                      <p:cMediaNode>
                                        <p:cTn display="0" masterRel="sameClick">
                                          <p:stCondLst>
                                            <p:cond evt="begin" delay="0">
                                              <p:tn val="888"/>
                                            </p:cond>
                                          </p:stCondLst>
                                          <p:endCondLst>
                                            <p:cond evt="onStopAudio" delay="0">
                                              <p:tgtEl>
                                                <p:sldTgt/>
                                              </p:tgtEl>
                                            </p:cond>
                                          </p:endCondLst>
                                        </p:cTn>
                                        <p:tgtEl>
                                          <p:sndTgt r:embed="rId2" name="click.wav"/>
                                        </p:tgtEl>
                                      </p:cMediaNode>
                                    </p:audio>
                                  </p:subTnLst>
                                </p:cTn>
                              </p:par>
                            </p:childTnLst>
                          </p:cTn>
                        </p:par>
                        <p:par>
                          <p:cTn id="890" fill="hold">
                            <p:stCondLst>
                              <p:cond delay="294500"/>
                            </p:stCondLst>
                            <p:childTnLst>
                              <p:par>
                                <p:cTn id="891" presetID="11" presetClass="entr" presetSubtype="0" fill="hold" grpId="0" nodeType="afterEffect">
                                  <p:stCondLst>
                                    <p:cond delay="0"/>
                                  </p:stCondLst>
                                  <p:childTnLst>
                                    <p:set>
                                      <p:cBhvr>
                                        <p:cTn id="892" dur="1000">
                                          <p:stCondLst>
                                            <p:cond delay="0"/>
                                          </p:stCondLst>
                                        </p:cTn>
                                        <p:tgtEl>
                                          <p:spTgt spid="488"/>
                                        </p:tgtEl>
                                        <p:attrNameLst>
                                          <p:attrName>style.visibility</p:attrName>
                                        </p:attrNameLst>
                                      </p:cBhvr>
                                      <p:to>
                                        <p:strVal val="visible"/>
                                      </p:to>
                                    </p:set>
                                  </p:childTnLst>
                                  <p:subTnLst>
                                    <p:audio>
                                      <p:cMediaNode>
                                        <p:cTn display="0" masterRel="sameClick">
                                          <p:stCondLst>
                                            <p:cond evt="begin" delay="0">
                                              <p:tn val="891"/>
                                            </p:cond>
                                          </p:stCondLst>
                                          <p:endCondLst>
                                            <p:cond evt="onStopAudio" delay="0">
                                              <p:tgtEl>
                                                <p:sldTgt/>
                                              </p:tgtEl>
                                            </p:cond>
                                          </p:endCondLst>
                                        </p:cTn>
                                        <p:tgtEl>
                                          <p:sndTgt r:embed="rId2" name="click.wav"/>
                                        </p:tgtEl>
                                      </p:cMediaNode>
                                    </p:audio>
                                  </p:subTnLst>
                                </p:cTn>
                              </p:par>
                            </p:childTnLst>
                          </p:cTn>
                        </p:par>
                        <p:par>
                          <p:cTn id="893" fill="hold">
                            <p:stCondLst>
                              <p:cond delay="295500"/>
                            </p:stCondLst>
                            <p:childTnLst>
                              <p:par>
                                <p:cTn id="894" presetID="11" presetClass="entr" presetSubtype="0" fill="hold" grpId="0" nodeType="afterEffect">
                                  <p:stCondLst>
                                    <p:cond delay="0"/>
                                  </p:stCondLst>
                                  <p:childTnLst>
                                    <p:set>
                                      <p:cBhvr>
                                        <p:cTn id="895" dur="1000">
                                          <p:stCondLst>
                                            <p:cond delay="0"/>
                                          </p:stCondLst>
                                        </p:cTn>
                                        <p:tgtEl>
                                          <p:spTgt spid="489"/>
                                        </p:tgtEl>
                                        <p:attrNameLst>
                                          <p:attrName>style.visibility</p:attrName>
                                        </p:attrNameLst>
                                      </p:cBhvr>
                                      <p:to>
                                        <p:strVal val="visible"/>
                                      </p:to>
                                    </p:set>
                                  </p:childTnLst>
                                  <p:subTnLst>
                                    <p:audio>
                                      <p:cMediaNode>
                                        <p:cTn display="0" masterRel="sameClick">
                                          <p:stCondLst>
                                            <p:cond evt="begin" delay="0">
                                              <p:tn val="894"/>
                                            </p:cond>
                                          </p:stCondLst>
                                          <p:endCondLst>
                                            <p:cond evt="onStopAudio" delay="0">
                                              <p:tgtEl>
                                                <p:sldTgt/>
                                              </p:tgtEl>
                                            </p:cond>
                                          </p:endCondLst>
                                        </p:cTn>
                                        <p:tgtEl>
                                          <p:sndTgt r:embed="rId2" name="click.wav"/>
                                        </p:tgtEl>
                                      </p:cMediaNode>
                                    </p:audio>
                                  </p:subTnLst>
                                </p:cTn>
                              </p:par>
                            </p:childTnLst>
                          </p:cTn>
                        </p:par>
                        <p:par>
                          <p:cTn id="896" fill="hold">
                            <p:stCondLst>
                              <p:cond delay="296500"/>
                            </p:stCondLst>
                            <p:childTnLst>
                              <p:par>
                                <p:cTn id="897" presetID="11" presetClass="entr" presetSubtype="0" fill="hold" grpId="0" nodeType="afterEffect">
                                  <p:stCondLst>
                                    <p:cond delay="0"/>
                                  </p:stCondLst>
                                  <p:childTnLst>
                                    <p:set>
                                      <p:cBhvr>
                                        <p:cTn id="898" dur="1000">
                                          <p:stCondLst>
                                            <p:cond delay="0"/>
                                          </p:stCondLst>
                                        </p:cTn>
                                        <p:tgtEl>
                                          <p:spTgt spid="490"/>
                                        </p:tgtEl>
                                        <p:attrNameLst>
                                          <p:attrName>style.visibility</p:attrName>
                                        </p:attrNameLst>
                                      </p:cBhvr>
                                      <p:to>
                                        <p:strVal val="visible"/>
                                      </p:to>
                                    </p:set>
                                  </p:childTnLst>
                                  <p:subTnLst>
                                    <p:audio>
                                      <p:cMediaNode>
                                        <p:cTn display="0" masterRel="sameClick">
                                          <p:stCondLst>
                                            <p:cond evt="begin" delay="0">
                                              <p:tn val="897"/>
                                            </p:cond>
                                          </p:stCondLst>
                                          <p:endCondLst>
                                            <p:cond evt="onStopAudio" delay="0">
                                              <p:tgtEl>
                                                <p:sldTgt/>
                                              </p:tgtEl>
                                            </p:cond>
                                          </p:endCondLst>
                                        </p:cTn>
                                        <p:tgtEl>
                                          <p:sndTgt r:embed="rId2" name="click.wav"/>
                                        </p:tgtEl>
                                      </p:cMediaNode>
                                    </p:audio>
                                  </p:subTnLst>
                                </p:cTn>
                              </p:par>
                            </p:childTnLst>
                          </p:cTn>
                        </p:par>
                        <p:par>
                          <p:cTn id="899" fill="hold">
                            <p:stCondLst>
                              <p:cond delay="297500"/>
                            </p:stCondLst>
                            <p:childTnLst>
                              <p:par>
                                <p:cTn id="900" presetID="11" presetClass="entr" presetSubtype="0" fill="hold" grpId="0" nodeType="afterEffect">
                                  <p:stCondLst>
                                    <p:cond delay="0"/>
                                  </p:stCondLst>
                                  <p:childTnLst>
                                    <p:set>
                                      <p:cBhvr>
                                        <p:cTn id="901" dur="1000">
                                          <p:stCondLst>
                                            <p:cond delay="0"/>
                                          </p:stCondLst>
                                        </p:cTn>
                                        <p:tgtEl>
                                          <p:spTgt spid="491"/>
                                        </p:tgtEl>
                                        <p:attrNameLst>
                                          <p:attrName>style.visibility</p:attrName>
                                        </p:attrNameLst>
                                      </p:cBhvr>
                                      <p:to>
                                        <p:strVal val="visible"/>
                                      </p:to>
                                    </p:set>
                                  </p:childTnLst>
                                  <p:subTnLst>
                                    <p:audio>
                                      <p:cMediaNode>
                                        <p:cTn display="0" masterRel="sameClick">
                                          <p:stCondLst>
                                            <p:cond evt="begin" delay="0">
                                              <p:tn val="900"/>
                                            </p:cond>
                                          </p:stCondLst>
                                          <p:endCondLst>
                                            <p:cond evt="onStopAudio" delay="0">
                                              <p:tgtEl>
                                                <p:sldTgt/>
                                              </p:tgtEl>
                                            </p:cond>
                                          </p:endCondLst>
                                        </p:cTn>
                                        <p:tgtEl>
                                          <p:sndTgt r:embed="rId2" name="click.wav"/>
                                        </p:tgtEl>
                                      </p:cMediaNode>
                                    </p:audio>
                                  </p:subTnLst>
                                </p:cTn>
                              </p:par>
                            </p:childTnLst>
                          </p:cTn>
                        </p:par>
                        <p:par>
                          <p:cTn id="902" fill="hold">
                            <p:stCondLst>
                              <p:cond delay="298500"/>
                            </p:stCondLst>
                            <p:childTnLst>
                              <p:par>
                                <p:cTn id="903" presetID="11" presetClass="entr" presetSubtype="0" fill="hold" grpId="0" nodeType="afterEffect">
                                  <p:stCondLst>
                                    <p:cond delay="0"/>
                                  </p:stCondLst>
                                  <p:childTnLst>
                                    <p:set>
                                      <p:cBhvr>
                                        <p:cTn id="904" dur="1000">
                                          <p:stCondLst>
                                            <p:cond delay="0"/>
                                          </p:stCondLst>
                                        </p:cTn>
                                        <p:tgtEl>
                                          <p:spTgt spid="492"/>
                                        </p:tgtEl>
                                        <p:attrNameLst>
                                          <p:attrName>style.visibility</p:attrName>
                                        </p:attrNameLst>
                                      </p:cBhvr>
                                      <p:to>
                                        <p:strVal val="visible"/>
                                      </p:to>
                                    </p:set>
                                  </p:childTnLst>
                                  <p:subTnLst>
                                    <p:audio>
                                      <p:cMediaNode>
                                        <p:cTn display="0" masterRel="sameClick">
                                          <p:stCondLst>
                                            <p:cond evt="begin" delay="0">
                                              <p:tn val="903"/>
                                            </p:cond>
                                          </p:stCondLst>
                                          <p:endCondLst>
                                            <p:cond evt="onStopAudio" delay="0">
                                              <p:tgtEl>
                                                <p:sldTgt/>
                                              </p:tgtEl>
                                            </p:cond>
                                          </p:endCondLst>
                                        </p:cTn>
                                        <p:tgtEl>
                                          <p:sndTgt r:embed="rId2" name="click.wav"/>
                                        </p:tgtEl>
                                      </p:cMediaNode>
                                    </p:audio>
                                  </p:subTnLst>
                                </p:cTn>
                              </p:par>
                            </p:childTnLst>
                          </p:cTn>
                        </p:par>
                        <p:par>
                          <p:cTn id="905" fill="hold">
                            <p:stCondLst>
                              <p:cond delay="299500"/>
                            </p:stCondLst>
                            <p:childTnLst>
                              <p:par>
                                <p:cTn id="906" presetID="11" presetClass="entr" presetSubtype="0" fill="hold" grpId="0" nodeType="afterEffect">
                                  <p:stCondLst>
                                    <p:cond delay="0"/>
                                  </p:stCondLst>
                                  <p:childTnLst>
                                    <p:set>
                                      <p:cBhvr>
                                        <p:cTn id="907" dur="1000">
                                          <p:stCondLst>
                                            <p:cond delay="0"/>
                                          </p:stCondLst>
                                        </p:cTn>
                                        <p:tgtEl>
                                          <p:spTgt spid="493"/>
                                        </p:tgtEl>
                                        <p:attrNameLst>
                                          <p:attrName>style.visibility</p:attrName>
                                        </p:attrNameLst>
                                      </p:cBhvr>
                                      <p:to>
                                        <p:strVal val="visible"/>
                                      </p:to>
                                    </p:set>
                                  </p:childTnLst>
                                  <p:subTnLst>
                                    <p:audio>
                                      <p:cMediaNode>
                                        <p:cTn display="0" masterRel="sameClick">
                                          <p:stCondLst>
                                            <p:cond evt="begin" delay="0">
                                              <p:tn val="906"/>
                                            </p:cond>
                                          </p:stCondLst>
                                          <p:endCondLst>
                                            <p:cond evt="onStopAudio" delay="0">
                                              <p:tgtEl>
                                                <p:sldTgt/>
                                              </p:tgtEl>
                                            </p:cond>
                                          </p:endCondLst>
                                        </p:cTn>
                                        <p:tgtEl>
                                          <p:sndTgt r:embed="rId2" name="click.wav"/>
                                        </p:tgtEl>
                                      </p:cMediaNode>
                                    </p:audio>
                                  </p:subTnLst>
                                </p:cTn>
                              </p:par>
                            </p:childTnLst>
                          </p:cTn>
                        </p:par>
                        <p:par>
                          <p:cTn id="908" fill="hold">
                            <p:stCondLst>
                              <p:cond delay="300500"/>
                            </p:stCondLst>
                            <p:childTnLst>
                              <p:par>
                                <p:cTn id="909" presetID="11" presetClass="entr" presetSubtype="0" fill="hold" grpId="0" nodeType="afterEffect">
                                  <p:stCondLst>
                                    <p:cond delay="0"/>
                                  </p:stCondLst>
                                  <p:childTnLst>
                                    <p:set>
                                      <p:cBhvr>
                                        <p:cTn id="910" dur="1000">
                                          <p:stCondLst>
                                            <p:cond delay="0"/>
                                          </p:stCondLst>
                                        </p:cTn>
                                        <p:tgtEl>
                                          <p:spTgt spid="494"/>
                                        </p:tgtEl>
                                        <p:attrNameLst>
                                          <p:attrName>style.visibility</p:attrName>
                                        </p:attrNameLst>
                                      </p:cBhvr>
                                      <p:to>
                                        <p:strVal val="visible"/>
                                      </p:to>
                                    </p:set>
                                  </p:childTnLst>
                                  <p:subTnLst>
                                    <p:audio>
                                      <p:cMediaNode>
                                        <p:cTn display="0" masterRel="sameClick">
                                          <p:stCondLst>
                                            <p:cond evt="begin" delay="0">
                                              <p:tn val="90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495"/>
                  </p:tgtEl>
                </p:cond>
              </p:nextCondLst>
            </p:seq>
          </p:childTnLst>
        </p:cTn>
      </p:par>
    </p:tnLst>
    <p:bldLst>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387" grpId="0" animBg="1"/>
      <p:bldP spid="388" grpId="0" animBg="1"/>
      <p:bldP spid="389" grpId="0" animBg="1"/>
      <p:bldP spid="390" grpId="0" animBg="1"/>
      <p:bldP spid="391" grpId="0" animBg="1"/>
      <p:bldP spid="392" grpId="0" animBg="1"/>
      <p:bldP spid="393" grpId="0" animBg="1"/>
      <p:bldP spid="394" grpId="0" animBg="1"/>
      <p:bldP spid="395" grpId="0" animBg="1"/>
      <p:bldP spid="396" grpId="0" animBg="1"/>
      <p:bldP spid="397" grpId="0" animBg="1"/>
      <p:bldP spid="398" grpId="0" animBg="1"/>
      <p:bldP spid="399" grpId="0" animBg="1"/>
      <p:bldP spid="400" grpId="0" animBg="1"/>
      <p:bldP spid="401" grpId="0" animBg="1"/>
      <p:bldP spid="402" grpId="0" animBg="1"/>
      <p:bldP spid="403" grpId="0" animBg="1"/>
      <p:bldP spid="404" grpId="0" animBg="1"/>
      <p:bldP spid="405" grpId="0" animBg="1"/>
      <p:bldP spid="406" grpId="0" animBg="1"/>
      <p:bldP spid="407" grpId="0" animBg="1"/>
      <p:bldP spid="408" grpId="0" animBg="1"/>
      <p:bldP spid="409" grpId="0" animBg="1"/>
      <p:bldP spid="410" grpId="0" animBg="1"/>
      <p:bldP spid="411" grpId="0" animBg="1"/>
      <p:bldP spid="412" grpId="0" animBg="1"/>
      <p:bldP spid="413" grpId="0" animBg="1"/>
      <p:bldP spid="414" grpId="0" animBg="1"/>
      <p:bldP spid="415" grpId="0" animBg="1"/>
      <p:bldP spid="416" grpId="0" animBg="1"/>
      <p:bldP spid="417" grpId="0" animBg="1"/>
      <p:bldP spid="418" grpId="0" animBg="1"/>
      <p:bldP spid="419" grpId="0" animBg="1"/>
      <p:bldP spid="420" grpId="0" animBg="1"/>
      <p:bldP spid="421" grpId="0" animBg="1"/>
      <p:bldP spid="422" grpId="0" animBg="1"/>
      <p:bldP spid="423" grpId="0" animBg="1"/>
      <p:bldP spid="424" grpId="0" animBg="1"/>
      <p:bldP spid="425" grpId="0" animBg="1"/>
      <p:bldP spid="426" grpId="0" animBg="1"/>
      <p:bldP spid="427" grpId="0" animBg="1"/>
      <p:bldP spid="428" grpId="0" animBg="1"/>
      <p:bldP spid="429" grpId="0" animBg="1"/>
      <p:bldP spid="430" grpId="0" animBg="1"/>
      <p:bldP spid="431" grpId="0" animBg="1"/>
      <p:bldP spid="432" grpId="0" animBg="1"/>
      <p:bldP spid="433" grpId="0" animBg="1"/>
      <p:bldP spid="434" grpId="0" animBg="1"/>
      <p:bldP spid="435" grpId="0" animBg="1"/>
      <p:bldP spid="436" grpId="0" animBg="1"/>
      <p:bldP spid="437" grpId="0" animBg="1"/>
      <p:bldP spid="438" grpId="0" animBg="1"/>
      <p:bldP spid="439" grpId="0" animBg="1"/>
      <p:bldP spid="440" grpId="0" animBg="1"/>
      <p:bldP spid="441" grpId="0" animBg="1"/>
      <p:bldP spid="442" grpId="0" animBg="1"/>
      <p:bldP spid="443" grpId="0" animBg="1"/>
      <p:bldP spid="444" grpId="0" animBg="1"/>
      <p:bldP spid="445" grpId="0" animBg="1"/>
      <p:bldP spid="446" grpId="0" animBg="1"/>
      <p:bldP spid="447" grpId="0" animBg="1"/>
      <p:bldP spid="448" grpId="0" animBg="1"/>
      <p:bldP spid="449" grpId="0" animBg="1"/>
      <p:bldP spid="450" grpId="0" animBg="1"/>
      <p:bldP spid="451" grpId="0" animBg="1"/>
      <p:bldP spid="452" grpId="0" animBg="1"/>
      <p:bldP spid="453" grpId="0" animBg="1"/>
      <p:bldP spid="454" grpId="0" animBg="1"/>
      <p:bldP spid="455" grpId="0" animBg="1"/>
      <p:bldP spid="456" grpId="0" animBg="1"/>
      <p:bldP spid="457" grpId="0" animBg="1"/>
      <p:bldP spid="458" grpId="0" animBg="1"/>
      <p:bldP spid="459" grpId="0" animBg="1"/>
      <p:bldP spid="460" grpId="0" animBg="1"/>
      <p:bldP spid="461" grpId="0" animBg="1"/>
      <p:bldP spid="462" grpId="0" animBg="1"/>
      <p:bldP spid="463" grpId="0" animBg="1"/>
      <p:bldP spid="464" grpId="0" animBg="1"/>
      <p:bldP spid="465" grpId="0" animBg="1"/>
      <p:bldP spid="466" grpId="0" animBg="1"/>
      <p:bldP spid="467" grpId="0" animBg="1"/>
      <p:bldP spid="468" grpId="0" animBg="1"/>
      <p:bldP spid="469" grpId="0" animBg="1"/>
      <p:bldP spid="470" grpId="0" animBg="1"/>
      <p:bldP spid="471" grpId="0" animBg="1"/>
      <p:bldP spid="472" grpId="0" animBg="1"/>
      <p:bldP spid="473" grpId="0" animBg="1"/>
      <p:bldP spid="474" grpId="0" animBg="1"/>
      <p:bldP spid="475" grpId="0" animBg="1"/>
      <p:bldP spid="476" grpId="0" animBg="1"/>
      <p:bldP spid="477" grpId="0" animBg="1"/>
      <p:bldP spid="478" grpId="0" animBg="1"/>
      <p:bldP spid="479" grpId="0" animBg="1"/>
      <p:bldP spid="480" grpId="0" animBg="1"/>
      <p:bldP spid="481" grpId="0" animBg="1"/>
      <p:bldP spid="482" grpId="0" animBg="1"/>
      <p:bldP spid="483" grpId="0" animBg="1"/>
      <p:bldP spid="484" grpId="0" animBg="1"/>
      <p:bldP spid="485" grpId="0" animBg="1"/>
      <p:bldP spid="486" grpId="0" animBg="1"/>
      <p:bldP spid="487" grpId="0" animBg="1"/>
      <p:bldP spid="488" grpId="0" animBg="1"/>
      <p:bldP spid="489" grpId="0" animBg="1"/>
      <p:bldP spid="490" grpId="0" animBg="1"/>
      <p:bldP spid="491" grpId="0" animBg="1"/>
      <p:bldP spid="492" grpId="0" animBg="1"/>
      <p:bldP spid="493" grpId="0" animBg="1"/>
      <p:bldP spid="494" grpId="0" animBg="1"/>
      <p:bldP spid="4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81" name="Text Box 4"/>
          <p:cNvSpPr txBox="1">
            <a:spLocks noChangeArrowheads="1"/>
          </p:cNvSpPr>
          <p:nvPr/>
        </p:nvSpPr>
        <p:spPr bwMode="auto">
          <a:xfrm>
            <a:off x="1219200" y="5029201"/>
            <a:ext cx="25400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3000">
                <a:solidFill>
                  <a:schemeClr val="tx1"/>
                </a:solidFill>
                <a:latin typeface="Times New Roman" pitchFamily="18" charset="0"/>
              </a:defRPr>
            </a:lvl1pPr>
            <a:lvl2pPr marL="742950" indent="-285750">
              <a:defRPr sz="3000">
                <a:solidFill>
                  <a:schemeClr val="tx1"/>
                </a:solidFill>
                <a:latin typeface="Times New Roman" pitchFamily="18" charset="0"/>
              </a:defRPr>
            </a:lvl2pPr>
            <a:lvl3pPr marL="1143000" indent="-228600">
              <a:defRPr sz="3000">
                <a:solidFill>
                  <a:schemeClr val="tx1"/>
                </a:solidFill>
                <a:latin typeface="Times New Roman" pitchFamily="18" charset="0"/>
              </a:defRPr>
            </a:lvl3pPr>
            <a:lvl4pPr marL="1600200" indent="-228600">
              <a:defRPr sz="3000">
                <a:solidFill>
                  <a:schemeClr val="tx1"/>
                </a:solidFill>
                <a:latin typeface="Times New Roman" pitchFamily="18" charset="0"/>
              </a:defRPr>
            </a:lvl4pPr>
            <a:lvl5pPr marL="2057400" indent="-228600">
              <a:defRPr sz="3000">
                <a:solidFill>
                  <a:schemeClr val="tx1"/>
                </a:solidFill>
                <a:latin typeface="Times New Roman" pitchFamily="18" charset="0"/>
              </a:defRPr>
            </a:lvl5pPr>
            <a:lvl6pPr marL="2514600" indent="-228600" eaLnBrk="0" fontAlgn="base" hangingPunct="0">
              <a:spcBef>
                <a:spcPct val="0"/>
              </a:spcBef>
              <a:spcAft>
                <a:spcPct val="0"/>
              </a:spcAft>
              <a:defRPr sz="3000">
                <a:solidFill>
                  <a:schemeClr val="tx1"/>
                </a:solidFill>
                <a:latin typeface="Times New Roman" pitchFamily="18" charset="0"/>
              </a:defRPr>
            </a:lvl6pPr>
            <a:lvl7pPr marL="2971800" indent="-228600" eaLnBrk="0" fontAlgn="base" hangingPunct="0">
              <a:spcBef>
                <a:spcPct val="0"/>
              </a:spcBef>
              <a:spcAft>
                <a:spcPct val="0"/>
              </a:spcAft>
              <a:defRPr sz="3000">
                <a:solidFill>
                  <a:schemeClr val="tx1"/>
                </a:solidFill>
                <a:latin typeface="Times New Roman" pitchFamily="18" charset="0"/>
              </a:defRPr>
            </a:lvl7pPr>
            <a:lvl8pPr marL="3429000" indent="-228600" eaLnBrk="0" fontAlgn="base" hangingPunct="0">
              <a:spcBef>
                <a:spcPct val="0"/>
              </a:spcBef>
              <a:spcAft>
                <a:spcPct val="0"/>
              </a:spcAft>
              <a:defRPr sz="3000">
                <a:solidFill>
                  <a:schemeClr val="tx1"/>
                </a:solidFill>
                <a:latin typeface="Times New Roman" pitchFamily="18" charset="0"/>
              </a:defRPr>
            </a:lvl8pPr>
            <a:lvl9pPr marL="3886200" indent="-228600" eaLnBrk="0" fontAlgn="base" hangingPunct="0">
              <a:spcBef>
                <a:spcPct val="0"/>
              </a:spcBef>
              <a:spcAft>
                <a:spcPct val="0"/>
              </a:spcAft>
              <a:defRPr sz="3000">
                <a:solidFill>
                  <a:schemeClr val="tx1"/>
                </a:solidFill>
                <a:latin typeface="Times New Roman" pitchFamily="18" charset="0"/>
              </a:defRPr>
            </a:lvl9pPr>
          </a:lstStyle>
          <a:p>
            <a:pPr>
              <a:spcBef>
                <a:spcPct val="50000"/>
              </a:spcBef>
            </a:pPr>
            <a:endParaRPr lang="vi-VN" sz="1800">
              <a:solidFill>
                <a:prstClr val="black"/>
              </a:solidFill>
              <a:latin typeface="Verdana" pitchFamily="34" charset="0"/>
            </a:endParaRPr>
          </a:p>
        </p:txBody>
      </p:sp>
      <p:sp>
        <p:nvSpPr>
          <p:cNvPr id="58389" name="WordArt 21"/>
          <p:cNvSpPr>
            <a:spLocks noChangeArrowheads="1" noChangeShapeType="1" noTextEdit="1"/>
          </p:cNvSpPr>
          <p:nvPr/>
        </p:nvSpPr>
        <p:spPr bwMode="auto">
          <a:xfrm>
            <a:off x="2235200" y="0"/>
            <a:ext cx="7620000" cy="914400"/>
          </a:xfrm>
          <a:prstGeom prst="rect">
            <a:avLst/>
          </a:prstGeom>
        </p:spPr>
        <p:txBody>
          <a:bodyPr wrap="none" fromWordArt="1">
            <a:prstTxWarp prst="textPlain">
              <a:avLst>
                <a:gd name="adj" fmla="val 50000"/>
              </a:avLst>
            </a:prstTxWarp>
          </a:bodyPr>
          <a:lstStyle/>
          <a:p>
            <a:pPr algn="ctr"/>
            <a:r>
              <a:rPr lang="en-US" sz="3600" kern="10">
                <a:ln w="12700">
                  <a:solidFill>
                    <a:srgbClr val="FFFF00"/>
                  </a:solidFill>
                  <a:round/>
                  <a:headEnd/>
                  <a:tailEnd/>
                </a:ln>
                <a:solidFill>
                  <a:srgbClr val="FF0000">
                    <a:alpha val="50195"/>
                  </a:srgbClr>
                </a:solidFill>
                <a:latin typeface="Times New Roman"/>
                <a:cs typeface="Times New Roman"/>
              </a:rPr>
              <a:t>VẬN DỤNG</a:t>
            </a:r>
            <a:endParaRPr lang="en-US" sz="3600" kern="10" dirty="0">
              <a:ln w="12700">
                <a:solidFill>
                  <a:srgbClr val="FFFF00"/>
                </a:solidFill>
                <a:round/>
                <a:headEnd/>
                <a:tailEnd/>
              </a:ln>
              <a:solidFill>
                <a:srgbClr val="FF0000">
                  <a:alpha val="50195"/>
                </a:srgbClr>
              </a:solidFill>
              <a:latin typeface="Times New Roman"/>
              <a:cs typeface="Times New Roman"/>
            </a:endParaRPr>
          </a:p>
        </p:txBody>
      </p:sp>
      <p:pic>
        <p:nvPicPr>
          <p:cNvPr id="19483" name="Picture 22" descr="blulin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90600"/>
            <a:ext cx="12192000" cy="7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484" name="Rectangle 49"/>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solidFill>
                <a:prstClr val="black"/>
              </a:solidFill>
            </a:endParaRPr>
          </a:p>
        </p:txBody>
      </p:sp>
      <p:sp>
        <p:nvSpPr>
          <p:cNvPr id="19485" name="Rectangle 51"/>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vi-VN">
              <a:solidFill>
                <a:prstClr val="black"/>
              </a:solidFill>
            </a:endParaRPr>
          </a:p>
        </p:txBody>
      </p:sp>
      <p:pic>
        <p:nvPicPr>
          <p:cNvPr id="19494" name="Picture 319" descr="23">
            <a:hlinkClick r:id="rId3" action="ppaction://hlinkfile"/>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403600" y="1447215"/>
            <a:ext cx="5384800" cy="380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3239054" y="5942428"/>
            <a:ext cx="6023124" cy="707886"/>
          </a:xfrm>
          <a:prstGeom prst="rect">
            <a:avLst/>
          </a:prstGeom>
          <a:noFill/>
        </p:spPr>
        <p:txBody>
          <a:bodyPr wrap="none" lIns="91440" tIns="45720" rIns="91440" bIns="45720">
            <a:spAutoFit/>
          </a:bodyPr>
          <a:lstStyle/>
          <a:p>
            <a:pPr algn="ctr"/>
            <a:r>
              <a:rPr lang="en-US" sz="4000" b="1" dirty="0">
                <a:ln w="13462">
                  <a:solidFill>
                    <a:srgbClr val="FFFFFF"/>
                  </a:solidFill>
                  <a:prstDash val="solid"/>
                </a:ln>
                <a:solidFill>
                  <a:srgbClr val="1D528D">
                    <a:lumMod val="85000"/>
                    <a:lumOff val="15000"/>
                  </a:srgbClr>
                </a:solidFill>
                <a:effectLst>
                  <a:outerShdw dist="38100" dir="2700000" algn="bl" rotWithShape="0">
                    <a:srgbClr val="ADC2FA"/>
                  </a:outerShdw>
                </a:effectLst>
                <a:latin typeface="Arial"/>
              </a:rPr>
              <a:t>NHANH NHƯ CHỚP NHÍ</a:t>
            </a:r>
          </a:p>
        </p:txBody>
      </p:sp>
    </p:spTree>
    <p:extLst>
      <p:ext uri="{BB962C8B-B14F-4D97-AF65-F5344CB8AC3E}">
        <p14:creationId xmlns:p14="http://schemas.microsoft.com/office/powerpoint/2010/main" val="1789274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10" fill="hold" grpId="0" nodeType="afterEffect">
                                  <p:stCondLst>
                                    <p:cond delay="0"/>
                                  </p:stCondLst>
                                  <p:childTnLst>
                                    <p:set>
                                      <p:cBhvr>
                                        <p:cTn id="6" dur="1" fill="hold">
                                          <p:stCondLst>
                                            <p:cond delay="0"/>
                                          </p:stCondLst>
                                        </p:cTn>
                                        <p:tgtEl>
                                          <p:spTgt spid="58389"/>
                                        </p:tgtEl>
                                        <p:attrNameLst>
                                          <p:attrName>style.visibility</p:attrName>
                                        </p:attrNameLst>
                                      </p:cBhvr>
                                      <p:to>
                                        <p:strVal val="visible"/>
                                      </p:to>
                                    </p:set>
                                    <p:animEffect transition="in" filter="blinds(horizontal)">
                                      <p:cBhvr>
                                        <p:cTn id="7" dur="500"/>
                                        <p:tgtEl>
                                          <p:spTgt spid="583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9" grpId="0" animBg="1"/>
    </p:bld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21506" name="Group 2"/>
          <p:cNvGraphicFramePr>
            <a:graphicFrameLocks noGrp="1"/>
          </p:cNvGraphicFramePr>
          <p:nvPr>
            <p:ph sz="half" idx="2"/>
            <p:extLst>
              <p:ext uri="{D42A27DB-BD31-4B8C-83A1-F6EECF244321}">
                <p14:modId xmlns:p14="http://schemas.microsoft.com/office/powerpoint/2010/main" val="2703158497"/>
              </p:ext>
            </p:extLst>
          </p:nvPr>
        </p:nvGraphicFramePr>
        <p:xfrm>
          <a:off x="1083733" y="3178176"/>
          <a:ext cx="10363200" cy="555625"/>
        </p:xfrm>
        <a:graphic>
          <a:graphicData uri="http://schemas.openxmlformats.org/drawingml/2006/table">
            <a:tbl>
              <a:tblPr/>
              <a:tblGrid>
                <a:gridCol w="1153584">
                  <a:extLst>
                    <a:ext uri="{9D8B030D-6E8A-4147-A177-3AD203B41FA5}">
                      <a16:colId xmlns:a16="http://schemas.microsoft.com/office/drawing/2014/main" val="20000"/>
                    </a:ext>
                  </a:extLst>
                </a:gridCol>
                <a:gridCol w="1147233">
                  <a:extLst>
                    <a:ext uri="{9D8B030D-6E8A-4147-A177-3AD203B41FA5}">
                      <a16:colId xmlns:a16="http://schemas.microsoft.com/office/drawing/2014/main" val="20001"/>
                    </a:ext>
                  </a:extLst>
                </a:gridCol>
                <a:gridCol w="1153583">
                  <a:extLst>
                    <a:ext uri="{9D8B030D-6E8A-4147-A177-3AD203B41FA5}">
                      <a16:colId xmlns:a16="http://schemas.microsoft.com/office/drawing/2014/main" val="20002"/>
                    </a:ext>
                  </a:extLst>
                </a:gridCol>
                <a:gridCol w="1153584">
                  <a:extLst>
                    <a:ext uri="{9D8B030D-6E8A-4147-A177-3AD203B41FA5}">
                      <a16:colId xmlns:a16="http://schemas.microsoft.com/office/drawing/2014/main" val="20003"/>
                    </a:ext>
                  </a:extLst>
                </a:gridCol>
                <a:gridCol w="1147233">
                  <a:extLst>
                    <a:ext uri="{9D8B030D-6E8A-4147-A177-3AD203B41FA5}">
                      <a16:colId xmlns:a16="http://schemas.microsoft.com/office/drawing/2014/main" val="20004"/>
                    </a:ext>
                  </a:extLst>
                </a:gridCol>
                <a:gridCol w="1153583">
                  <a:extLst>
                    <a:ext uri="{9D8B030D-6E8A-4147-A177-3AD203B41FA5}">
                      <a16:colId xmlns:a16="http://schemas.microsoft.com/office/drawing/2014/main" val="20005"/>
                    </a:ext>
                  </a:extLst>
                </a:gridCol>
                <a:gridCol w="1153584">
                  <a:extLst>
                    <a:ext uri="{9D8B030D-6E8A-4147-A177-3AD203B41FA5}">
                      <a16:colId xmlns:a16="http://schemas.microsoft.com/office/drawing/2014/main" val="20006"/>
                    </a:ext>
                  </a:extLst>
                </a:gridCol>
                <a:gridCol w="1147233">
                  <a:extLst>
                    <a:ext uri="{9D8B030D-6E8A-4147-A177-3AD203B41FA5}">
                      <a16:colId xmlns:a16="http://schemas.microsoft.com/office/drawing/2014/main" val="20007"/>
                    </a:ext>
                  </a:extLst>
                </a:gridCol>
                <a:gridCol w="1153583">
                  <a:extLst>
                    <a:ext uri="{9D8B030D-6E8A-4147-A177-3AD203B41FA5}">
                      <a16:colId xmlns:a16="http://schemas.microsoft.com/office/drawing/2014/main" val="20008"/>
                    </a:ext>
                  </a:extLst>
                </a:gridCol>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1596" name="Group 92"/>
          <p:cNvGraphicFramePr>
            <a:graphicFrameLocks noGrp="1"/>
          </p:cNvGraphicFramePr>
          <p:nvPr>
            <p:ph sz="half" idx="1"/>
            <p:extLst>
              <p:ext uri="{D42A27DB-BD31-4B8C-83A1-F6EECF244321}">
                <p14:modId xmlns:p14="http://schemas.microsoft.com/office/powerpoint/2010/main" val="2739820761"/>
              </p:ext>
            </p:extLst>
          </p:nvPr>
        </p:nvGraphicFramePr>
        <p:xfrm>
          <a:off x="1117600" y="2438400"/>
          <a:ext cx="10363203" cy="762000"/>
        </p:xfrm>
        <a:graphic>
          <a:graphicData uri="http://schemas.openxmlformats.org/drawingml/2006/table">
            <a:tbl>
              <a:tblPr/>
              <a:tblGrid>
                <a:gridCol w="1151467">
                  <a:extLst>
                    <a:ext uri="{9D8B030D-6E8A-4147-A177-3AD203B41FA5}">
                      <a16:colId xmlns:a16="http://schemas.microsoft.com/office/drawing/2014/main" val="20000"/>
                    </a:ext>
                  </a:extLst>
                </a:gridCol>
                <a:gridCol w="1151467">
                  <a:extLst>
                    <a:ext uri="{9D8B030D-6E8A-4147-A177-3AD203B41FA5}">
                      <a16:colId xmlns:a16="http://schemas.microsoft.com/office/drawing/2014/main" val="20001"/>
                    </a:ext>
                  </a:extLst>
                </a:gridCol>
                <a:gridCol w="1151467">
                  <a:extLst>
                    <a:ext uri="{9D8B030D-6E8A-4147-A177-3AD203B41FA5}">
                      <a16:colId xmlns:a16="http://schemas.microsoft.com/office/drawing/2014/main" val="20002"/>
                    </a:ext>
                  </a:extLst>
                </a:gridCol>
                <a:gridCol w="1151467">
                  <a:extLst>
                    <a:ext uri="{9D8B030D-6E8A-4147-A177-3AD203B41FA5}">
                      <a16:colId xmlns:a16="http://schemas.microsoft.com/office/drawing/2014/main" val="20003"/>
                    </a:ext>
                  </a:extLst>
                </a:gridCol>
                <a:gridCol w="1151467">
                  <a:extLst>
                    <a:ext uri="{9D8B030D-6E8A-4147-A177-3AD203B41FA5}">
                      <a16:colId xmlns:a16="http://schemas.microsoft.com/office/drawing/2014/main" val="20004"/>
                    </a:ext>
                  </a:extLst>
                </a:gridCol>
                <a:gridCol w="1151467">
                  <a:extLst>
                    <a:ext uri="{9D8B030D-6E8A-4147-A177-3AD203B41FA5}">
                      <a16:colId xmlns:a16="http://schemas.microsoft.com/office/drawing/2014/main" val="20005"/>
                    </a:ext>
                  </a:extLst>
                </a:gridCol>
                <a:gridCol w="1151467">
                  <a:extLst>
                    <a:ext uri="{9D8B030D-6E8A-4147-A177-3AD203B41FA5}">
                      <a16:colId xmlns:a16="http://schemas.microsoft.com/office/drawing/2014/main" val="20006"/>
                    </a:ext>
                  </a:extLst>
                </a:gridCol>
                <a:gridCol w="1151467">
                  <a:extLst>
                    <a:ext uri="{9D8B030D-6E8A-4147-A177-3AD203B41FA5}">
                      <a16:colId xmlns:a16="http://schemas.microsoft.com/office/drawing/2014/main" val="20007"/>
                    </a:ext>
                  </a:extLst>
                </a:gridCol>
                <a:gridCol w="1151467">
                  <a:extLst>
                    <a:ext uri="{9D8B030D-6E8A-4147-A177-3AD203B41FA5}">
                      <a16:colId xmlns:a16="http://schemas.microsoft.com/office/drawing/2014/main" val="20008"/>
                    </a:ext>
                  </a:extLst>
                </a:gridCol>
              </a:tblGrid>
              <a:tr h="762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tx1"/>
                        </a:solidFill>
                        <a:effectLst/>
                        <a:latin typeface=".VnUniverseH"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tx1"/>
                        </a:solidFill>
                        <a:effectLst/>
                        <a:latin typeface=".VnUnivers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sp>
        <p:nvSpPr>
          <p:cNvPr id="21558" name="Rectangle 54"/>
          <p:cNvSpPr>
            <a:spLocks noChangeArrowheads="1"/>
          </p:cNvSpPr>
          <p:nvPr/>
        </p:nvSpPr>
        <p:spPr bwMode="auto">
          <a:xfrm>
            <a:off x="508000" y="2971800"/>
            <a:ext cx="11074400" cy="32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a:solidFill>
                  <a:srgbClr val="000000"/>
                </a:solidFill>
                <a:latin typeface="Times New Roman" pitchFamily="18" charset="0"/>
              </a:rPr>
              <a:t>N: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nguyên</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tố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nào</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là</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chẵn</a:t>
            </a:r>
            <a:r>
              <a:rPr lang="en-US" sz="4000" b="1" i="1" dirty="0">
                <a:solidFill>
                  <a:srgbClr val="000000"/>
                </a:solidFill>
                <a:latin typeface="Times New Roman" pitchFamily="18" charset="0"/>
              </a:rPr>
              <a:t>?</a:t>
            </a:r>
          </a:p>
        </p:txBody>
      </p:sp>
      <p:sp>
        <p:nvSpPr>
          <p:cNvPr id="21559" name="Rectangle 55"/>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1561" name="Rectangle 57"/>
          <p:cNvSpPr>
            <a:spLocks noGrp="1" noChangeArrowheads="1"/>
          </p:cNvSpPr>
          <p:nvPr>
            <p:ph type="title"/>
          </p:nvPr>
        </p:nvSpPr>
        <p:spPr>
          <a:xfrm>
            <a:off x="304800" y="1828800"/>
            <a:ext cx="12192000" cy="381000"/>
          </a:xfrm>
        </p:spPr>
        <p:txBody>
          <a:bodyPr>
            <a:normAutofit fontScale="90000"/>
          </a:bodyPr>
          <a:lstStyle/>
          <a:p>
            <a:pPr algn="l"/>
            <a:r>
              <a:rPr lang="en-US" sz="3600" b="1" dirty="0" err="1">
                <a:solidFill>
                  <a:srgbClr val="000000"/>
                </a:solidFill>
                <a:latin typeface="Times New Roman" panose="02020603050405020304" pitchFamily="18" charset="0"/>
                <a:cs typeface="Times New Roman" panose="02020603050405020304" pitchFamily="18" charset="0"/>
              </a:rPr>
              <a:t>Hãy</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điền</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chữ</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cái</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tương</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ứng</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với</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số</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tìm</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được</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vào</a:t>
            </a:r>
            <a:r>
              <a:rPr lang="en-US" sz="3600" b="1" dirty="0">
                <a:solidFill>
                  <a:srgbClr val="000000"/>
                </a:solidFill>
                <a:latin typeface="Times New Roman" panose="02020603050405020304" pitchFamily="18" charset="0"/>
                <a:cs typeface="Times New Roman" panose="02020603050405020304" pitchFamily="18" charset="0"/>
              </a:rPr>
              <a:t> </a:t>
            </a:r>
            <a:r>
              <a:rPr lang="en-US" sz="3600" b="1" dirty="0" err="1">
                <a:solidFill>
                  <a:srgbClr val="000000"/>
                </a:solidFill>
                <a:latin typeface="Times New Roman" panose="02020603050405020304" pitchFamily="18" charset="0"/>
                <a:cs typeface="Times New Roman" panose="02020603050405020304" pitchFamily="18" charset="0"/>
              </a:rPr>
              <a:t>trong</a:t>
            </a:r>
            <a:r>
              <a:rPr lang="en-US" sz="3600" b="1" dirty="0">
                <a:solidFill>
                  <a:srgbClr val="000000"/>
                </a:solidFill>
                <a:latin typeface="Times New Roman" panose="02020603050405020304" pitchFamily="18" charset="0"/>
                <a:cs typeface="Times New Roman" panose="02020603050405020304" pitchFamily="18" charset="0"/>
              </a:rPr>
              <a:t> ô </a:t>
            </a:r>
            <a:r>
              <a:rPr lang="en-US" sz="3600" b="1" dirty="0" err="1">
                <a:solidFill>
                  <a:srgbClr val="000000"/>
                </a:solidFill>
                <a:latin typeface="Times New Roman" panose="02020603050405020304" pitchFamily="18" charset="0"/>
                <a:cs typeface="Times New Roman" panose="02020603050405020304" pitchFamily="18" charset="0"/>
              </a:rPr>
              <a:t>chữ</a:t>
            </a:r>
            <a:r>
              <a:rPr lang="en-US" sz="3600" b="1" dirty="0">
                <a:solidFill>
                  <a:srgbClr val="000000"/>
                </a:solidFill>
                <a:latin typeface="Times New Roman" panose="02020603050405020304" pitchFamily="18" charset="0"/>
                <a:cs typeface="Times New Roman" panose="02020603050405020304" pitchFamily="18" charset="0"/>
              </a:rPr>
              <a:t>.</a:t>
            </a:r>
            <a:br>
              <a:rPr lang="en-US" sz="3600" b="1" dirty="0">
                <a:solidFill>
                  <a:srgbClr val="000000"/>
                </a:solidFill>
                <a:latin typeface="Times New Roman" panose="02020603050405020304" pitchFamily="18" charset="0"/>
                <a:cs typeface="Times New Roman" panose="02020603050405020304" pitchFamily="18" charset="0"/>
              </a:rPr>
            </a:br>
            <a:endParaRPr lang="en-US" sz="3600" b="1" dirty="0">
              <a:solidFill>
                <a:srgbClr val="000000"/>
              </a:solidFill>
              <a:latin typeface="Times New Roman" panose="02020603050405020304" pitchFamily="18" charset="0"/>
              <a:cs typeface="Times New Roman" panose="02020603050405020304" pitchFamily="18" charset="0"/>
            </a:endParaRPr>
          </a:p>
        </p:txBody>
      </p:sp>
      <p:sp>
        <p:nvSpPr>
          <p:cNvPr id="8"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2490180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558"/>
                                        </p:tgtEl>
                                        <p:attrNameLst>
                                          <p:attrName>style.visibility</p:attrName>
                                        </p:attrNameLst>
                                      </p:cBhvr>
                                      <p:to>
                                        <p:strVal val="visible"/>
                                      </p:to>
                                    </p:set>
                                    <p:animEffect transition="in" filter="fade">
                                      <p:cBhvr>
                                        <p:cTn id="7" dur="1000"/>
                                        <p:tgtEl>
                                          <p:spTgt spid="21558"/>
                                        </p:tgtEl>
                                      </p:cBhvr>
                                    </p:animEffect>
                                    <p:anim calcmode="lin" valueType="num">
                                      <p:cBhvr>
                                        <p:cTn id="8" dur="1000" fill="hold"/>
                                        <p:tgtEl>
                                          <p:spTgt spid="21558"/>
                                        </p:tgtEl>
                                        <p:attrNameLst>
                                          <p:attrName>ppt_x</p:attrName>
                                        </p:attrNameLst>
                                      </p:cBhvr>
                                      <p:tavLst>
                                        <p:tav tm="0">
                                          <p:val>
                                            <p:strVal val="#ppt_x"/>
                                          </p:val>
                                        </p:tav>
                                        <p:tav tm="100000">
                                          <p:val>
                                            <p:strVal val="#ppt_x"/>
                                          </p:val>
                                        </p:tav>
                                      </p:tavLst>
                                    </p:anim>
                                    <p:anim calcmode="lin" valueType="num">
                                      <p:cBhvr>
                                        <p:cTn id="9" dur="1000" fill="hold"/>
                                        <p:tgtEl>
                                          <p:spTgt spid="215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2530" name="Group 2"/>
          <p:cNvGraphicFramePr>
            <a:graphicFrameLocks noGrp="1"/>
          </p:cNvGraphicFramePr>
          <p:nvPr>
            <p:ph sz="half" idx="2"/>
            <p:extLst>
              <p:ext uri="{D42A27DB-BD31-4B8C-83A1-F6EECF244321}">
                <p14:modId xmlns:p14="http://schemas.microsoft.com/office/powerpoint/2010/main" val="1103467676"/>
              </p:ext>
            </p:extLst>
          </p:nvPr>
        </p:nvGraphicFramePr>
        <p:xfrm>
          <a:off x="965200" y="3200401"/>
          <a:ext cx="10363200" cy="555625"/>
        </p:xfrm>
        <a:graphic>
          <a:graphicData uri="http://schemas.openxmlformats.org/drawingml/2006/table">
            <a:tbl>
              <a:tblPr/>
              <a:tblGrid>
                <a:gridCol w="1153584">
                  <a:extLst>
                    <a:ext uri="{9D8B030D-6E8A-4147-A177-3AD203B41FA5}">
                      <a16:colId xmlns:a16="http://schemas.microsoft.com/office/drawing/2014/main" val="20000"/>
                    </a:ext>
                  </a:extLst>
                </a:gridCol>
                <a:gridCol w="1147233">
                  <a:extLst>
                    <a:ext uri="{9D8B030D-6E8A-4147-A177-3AD203B41FA5}">
                      <a16:colId xmlns:a16="http://schemas.microsoft.com/office/drawing/2014/main" val="20001"/>
                    </a:ext>
                  </a:extLst>
                </a:gridCol>
                <a:gridCol w="1153583">
                  <a:extLst>
                    <a:ext uri="{9D8B030D-6E8A-4147-A177-3AD203B41FA5}">
                      <a16:colId xmlns:a16="http://schemas.microsoft.com/office/drawing/2014/main" val="20002"/>
                    </a:ext>
                  </a:extLst>
                </a:gridCol>
                <a:gridCol w="1153584">
                  <a:extLst>
                    <a:ext uri="{9D8B030D-6E8A-4147-A177-3AD203B41FA5}">
                      <a16:colId xmlns:a16="http://schemas.microsoft.com/office/drawing/2014/main" val="20003"/>
                    </a:ext>
                  </a:extLst>
                </a:gridCol>
                <a:gridCol w="1147233">
                  <a:extLst>
                    <a:ext uri="{9D8B030D-6E8A-4147-A177-3AD203B41FA5}">
                      <a16:colId xmlns:a16="http://schemas.microsoft.com/office/drawing/2014/main" val="20004"/>
                    </a:ext>
                  </a:extLst>
                </a:gridCol>
                <a:gridCol w="1153583">
                  <a:extLst>
                    <a:ext uri="{9D8B030D-6E8A-4147-A177-3AD203B41FA5}">
                      <a16:colId xmlns:a16="http://schemas.microsoft.com/office/drawing/2014/main" val="20005"/>
                    </a:ext>
                  </a:extLst>
                </a:gridCol>
                <a:gridCol w="1153584">
                  <a:extLst>
                    <a:ext uri="{9D8B030D-6E8A-4147-A177-3AD203B41FA5}">
                      <a16:colId xmlns:a16="http://schemas.microsoft.com/office/drawing/2014/main" val="20006"/>
                    </a:ext>
                  </a:extLst>
                </a:gridCol>
                <a:gridCol w="1147233">
                  <a:extLst>
                    <a:ext uri="{9D8B030D-6E8A-4147-A177-3AD203B41FA5}">
                      <a16:colId xmlns:a16="http://schemas.microsoft.com/office/drawing/2014/main" val="20007"/>
                    </a:ext>
                  </a:extLst>
                </a:gridCol>
                <a:gridCol w="1153583">
                  <a:extLst>
                    <a:ext uri="{9D8B030D-6E8A-4147-A177-3AD203B41FA5}">
                      <a16:colId xmlns:a16="http://schemas.microsoft.com/office/drawing/2014/main" val="20008"/>
                    </a:ext>
                  </a:extLst>
                </a:gridCol>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2587" name="Group 59"/>
          <p:cNvGraphicFramePr>
            <a:graphicFrameLocks noGrp="1"/>
          </p:cNvGraphicFramePr>
          <p:nvPr>
            <p:ph sz="half" idx="1"/>
            <p:extLst>
              <p:ext uri="{D42A27DB-BD31-4B8C-83A1-F6EECF244321}">
                <p14:modId xmlns:p14="http://schemas.microsoft.com/office/powerpoint/2010/main" val="257606360"/>
              </p:ext>
            </p:extLst>
          </p:nvPr>
        </p:nvGraphicFramePr>
        <p:xfrm>
          <a:off x="914400" y="2438400"/>
          <a:ext cx="10363203" cy="762000"/>
        </p:xfrm>
        <a:graphic>
          <a:graphicData uri="http://schemas.openxmlformats.org/drawingml/2006/table">
            <a:tbl>
              <a:tblPr/>
              <a:tblGrid>
                <a:gridCol w="1151467">
                  <a:extLst>
                    <a:ext uri="{9D8B030D-6E8A-4147-A177-3AD203B41FA5}">
                      <a16:colId xmlns:a16="http://schemas.microsoft.com/office/drawing/2014/main" val="20000"/>
                    </a:ext>
                  </a:extLst>
                </a:gridCol>
                <a:gridCol w="1151467">
                  <a:extLst>
                    <a:ext uri="{9D8B030D-6E8A-4147-A177-3AD203B41FA5}">
                      <a16:colId xmlns:a16="http://schemas.microsoft.com/office/drawing/2014/main" val="20001"/>
                    </a:ext>
                  </a:extLst>
                </a:gridCol>
                <a:gridCol w="1151467">
                  <a:extLst>
                    <a:ext uri="{9D8B030D-6E8A-4147-A177-3AD203B41FA5}">
                      <a16:colId xmlns:a16="http://schemas.microsoft.com/office/drawing/2014/main" val="20002"/>
                    </a:ext>
                  </a:extLst>
                </a:gridCol>
                <a:gridCol w="1151467">
                  <a:extLst>
                    <a:ext uri="{9D8B030D-6E8A-4147-A177-3AD203B41FA5}">
                      <a16:colId xmlns:a16="http://schemas.microsoft.com/office/drawing/2014/main" val="20003"/>
                    </a:ext>
                  </a:extLst>
                </a:gridCol>
                <a:gridCol w="1151467">
                  <a:extLst>
                    <a:ext uri="{9D8B030D-6E8A-4147-A177-3AD203B41FA5}">
                      <a16:colId xmlns:a16="http://schemas.microsoft.com/office/drawing/2014/main" val="20004"/>
                    </a:ext>
                  </a:extLst>
                </a:gridCol>
                <a:gridCol w="1151467">
                  <a:extLst>
                    <a:ext uri="{9D8B030D-6E8A-4147-A177-3AD203B41FA5}">
                      <a16:colId xmlns:a16="http://schemas.microsoft.com/office/drawing/2014/main" val="20005"/>
                    </a:ext>
                  </a:extLst>
                </a:gridCol>
                <a:gridCol w="1151467">
                  <a:extLst>
                    <a:ext uri="{9D8B030D-6E8A-4147-A177-3AD203B41FA5}">
                      <a16:colId xmlns:a16="http://schemas.microsoft.com/office/drawing/2014/main" val="20006"/>
                    </a:ext>
                  </a:extLst>
                </a:gridCol>
                <a:gridCol w="1151467">
                  <a:extLst>
                    <a:ext uri="{9D8B030D-6E8A-4147-A177-3AD203B41FA5}">
                      <a16:colId xmlns:a16="http://schemas.microsoft.com/office/drawing/2014/main" val="20007"/>
                    </a:ext>
                  </a:extLst>
                </a:gridCol>
                <a:gridCol w="1151467">
                  <a:extLst>
                    <a:ext uri="{9D8B030D-6E8A-4147-A177-3AD203B41FA5}">
                      <a16:colId xmlns:a16="http://schemas.microsoft.com/office/drawing/2014/main" val="20008"/>
                    </a:ext>
                  </a:extLst>
                </a:gridCol>
              </a:tblGrid>
              <a:tr h="762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sp>
        <p:nvSpPr>
          <p:cNvPr id="22582" name="Rectangle 54"/>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2585" name="Rectangle 57"/>
          <p:cNvSpPr>
            <a:spLocks noChangeArrowheads="1"/>
          </p:cNvSpPr>
          <p:nvPr/>
        </p:nvSpPr>
        <p:spPr bwMode="auto">
          <a:xfrm>
            <a:off x="609600" y="3352800"/>
            <a:ext cx="10668000"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a:solidFill>
                  <a:srgbClr val="000000"/>
                </a:solidFill>
                <a:latin typeface="Times New Roman" pitchFamily="18" charset="0"/>
              </a:rPr>
              <a:t>I: </a:t>
            </a:r>
            <a:r>
              <a:rPr lang="en-US" sz="4000" b="1" i="1" dirty="0" err="1">
                <a:solidFill>
                  <a:srgbClr val="000000"/>
                </a:solidFill>
                <a:latin typeface="Times New Roman" pitchFamily="18" charset="0"/>
              </a:rPr>
              <a:t>Hợp</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lớn</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nhất</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có</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một</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chữ</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a:t>
            </a:r>
          </a:p>
        </p:txBody>
      </p:sp>
      <p:sp>
        <p:nvSpPr>
          <p:cNvPr id="10" name="Rectangle 57"/>
          <p:cNvSpPr>
            <a:spLocks noGrp="1" noChangeArrowheads="1"/>
          </p:cNvSpPr>
          <p:nvPr>
            <p:ph type="title"/>
          </p:nvPr>
        </p:nvSpPr>
        <p:spPr>
          <a:xfrm>
            <a:off x="203200" y="1676400"/>
            <a:ext cx="12192000" cy="457200"/>
          </a:xfrm>
        </p:spPr>
        <p:txBody>
          <a:bodyPr>
            <a:normAutofit fontScale="90000"/>
          </a:bodyPr>
          <a:lstStyle/>
          <a:p>
            <a:pPr algn="l"/>
            <a:r>
              <a:rPr lang="en-US" sz="2400" b="1" dirty="0" err="1">
                <a:solidFill>
                  <a:srgbClr val="000000"/>
                </a:solidFill>
              </a:rPr>
              <a:t>Hãy</a:t>
            </a:r>
            <a:r>
              <a:rPr lang="en-US" sz="2400" b="1" dirty="0">
                <a:solidFill>
                  <a:srgbClr val="000000"/>
                </a:solidFill>
              </a:rPr>
              <a:t> </a:t>
            </a:r>
            <a:r>
              <a:rPr lang="en-US" sz="2400" b="1" dirty="0" err="1">
                <a:solidFill>
                  <a:srgbClr val="000000"/>
                </a:solidFill>
              </a:rPr>
              <a:t>điền</a:t>
            </a:r>
            <a:r>
              <a:rPr lang="en-US" sz="2400" b="1" dirty="0">
                <a:solidFill>
                  <a:srgbClr val="000000"/>
                </a:solidFill>
              </a:rPr>
              <a:t> </a:t>
            </a:r>
            <a:r>
              <a:rPr lang="en-US" sz="2400" b="1" dirty="0" err="1">
                <a:solidFill>
                  <a:srgbClr val="000000"/>
                </a:solidFill>
              </a:rPr>
              <a:t>chữ</a:t>
            </a:r>
            <a:r>
              <a:rPr lang="en-US" sz="2400" b="1" dirty="0">
                <a:solidFill>
                  <a:srgbClr val="000000"/>
                </a:solidFill>
              </a:rPr>
              <a:t> </a:t>
            </a:r>
            <a:r>
              <a:rPr lang="en-US" sz="2400" b="1" dirty="0" err="1">
                <a:solidFill>
                  <a:srgbClr val="000000"/>
                </a:solidFill>
              </a:rPr>
              <a:t>cái</a:t>
            </a:r>
            <a:r>
              <a:rPr lang="en-US" sz="2400" b="1" dirty="0">
                <a:solidFill>
                  <a:srgbClr val="000000"/>
                </a:solidFill>
              </a:rPr>
              <a:t> </a:t>
            </a:r>
            <a:r>
              <a:rPr lang="en-US" sz="2400" b="1" dirty="0" err="1">
                <a:solidFill>
                  <a:srgbClr val="000000"/>
                </a:solidFill>
              </a:rPr>
              <a:t>tương</a:t>
            </a:r>
            <a:r>
              <a:rPr lang="en-US" sz="2400" b="1" dirty="0">
                <a:solidFill>
                  <a:srgbClr val="000000"/>
                </a:solidFill>
              </a:rPr>
              <a:t> </a:t>
            </a:r>
            <a:r>
              <a:rPr lang="en-US" sz="2400" b="1" dirty="0" err="1">
                <a:solidFill>
                  <a:srgbClr val="000000"/>
                </a:solidFill>
              </a:rPr>
              <a:t>ứng</a:t>
            </a:r>
            <a:r>
              <a:rPr lang="en-US" sz="2400" b="1" dirty="0">
                <a:solidFill>
                  <a:srgbClr val="000000"/>
                </a:solidFill>
              </a:rPr>
              <a:t> </a:t>
            </a:r>
            <a:r>
              <a:rPr lang="en-US" sz="2400" b="1" dirty="0" err="1">
                <a:solidFill>
                  <a:srgbClr val="000000"/>
                </a:solidFill>
              </a:rPr>
              <a:t>với</a:t>
            </a:r>
            <a:r>
              <a:rPr lang="en-US" sz="2400" b="1" dirty="0">
                <a:solidFill>
                  <a:srgbClr val="000000"/>
                </a:solidFill>
              </a:rPr>
              <a:t> </a:t>
            </a:r>
            <a:r>
              <a:rPr lang="en-US" sz="2400" b="1" dirty="0" err="1">
                <a:solidFill>
                  <a:srgbClr val="000000"/>
                </a:solidFill>
              </a:rPr>
              <a:t>số</a:t>
            </a:r>
            <a:r>
              <a:rPr lang="en-US" sz="2400" b="1" dirty="0">
                <a:solidFill>
                  <a:srgbClr val="000000"/>
                </a:solidFill>
              </a:rPr>
              <a:t> </a:t>
            </a:r>
            <a:r>
              <a:rPr lang="en-US" sz="2400" b="1" dirty="0" err="1">
                <a:solidFill>
                  <a:srgbClr val="000000"/>
                </a:solidFill>
              </a:rPr>
              <a:t>tìm</a:t>
            </a:r>
            <a:r>
              <a:rPr lang="en-US" sz="2400" b="1" dirty="0">
                <a:solidFill>
                  <a:srgbClr val="000000"/>
                </a:solidFill>
              </a:rPr>
              <a:t> </a:t>
            </a:r>
            <a:r>
              <a:rPr lang="en-US" sz="2400" b="1" dirty="0" err="1">
                <a:solidFill>
                  <a:srgbClr val="000000"/>
                </a:solidFill>
              </a:rPr>
              <a:t>được</a:t>
            </a:r>
            <a:r>
              <a:rPr lang="en-US" sz="2400" b="1" dirty="0">
                <a:solidFill>
                  <a:srgbClr val="000000"/>
                </a:solidFill>
              </a:rPr>
              <a:t> </a:t>
            </a:r>
            <a:r>
              <a:rPr lang="en-US" sz="2400" b="1" dirty="0" err="1">
                <a:solidFill>
                  <a:srgbClr val="000000"/>
                </a:solidFill>
              </a:rPr>
              <a:t>vào</a:t>
            </a:r>
            <a:r>
              <a:rPr lang="en-US" sz="2400" b="1" dirty="0">
                <a:solidFill>
                  <a:srgbClr val="000000"/>
                </a:solidFill>
              </a:rPr>
              <a:t> </a:t>
            </a:r>
            <a:br>
              <a:rPr lang="en-US" sz="2400" b="1" dirty="0">
                <a:solidFill>
                  <a:srgbClr val="000000"/>
                </a:solidFill>
              </a:rPr>
            </a:br>
            <a:r>
              <a:rPr lang="en-US" sz="2400" b="1" dirty="0" err="1">
                <a:solidFill>
                  <a:srgbClr val="000000"/>
                </a:solidFill>
              </a:rPr>
              <a:t>trong</a:t>
            </a:r>
            <a:r>
              <a:rPr lang="en-US" sz="2400" b="1" dirty="0">
                <a:solidFill>
                  <a:srgbClr val="000000"/>
                </a:solidFill>
              </a:rPr>
              <a:t> ô </a:t>
            </a:r>
            <a:r>
              <a:rPr lang="en-US" sz="2400" b="1" dirty="0" err="1">
                <a:solidFill>
                  <a:srgbClr val="000000"/>
                </a:solidFill>
              </a:rPr>
              <a:t>chữ</a:t>
            </a:r>
            <a:r>
              <a:rPr lang="en-US" sz="2400" b="1" dirty="0">
                <a:solidFill>
                  <a:srgbClr val="000000"/>
                </a:solidFill>
              </a:rPr>
              <a:t>.</a:t>
            </a:r>
            <a:br>
              <a:rPr lang="en-US" sz="2400" b="1" dirty="0">
                <a:solidFill>
                  <a:srgbClr val="000000"/>
                </a:solidFill>
              </a:rPr>
            </a:br>
            <a:endParaRPr lang="en-US" sz="2400" b="1" dirty="0">
              <a:solidFill>
                <a:srgbClr val="000000"/>
              </a:solidFill>
            </a:endParaRPr>
          </a:p>
        </p:txBody>
      </p:sp>
      <p:sp>
        <p:nvSpPr>
          <p:cNvPr id="11"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381904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2585"/>
                                        </p:tgtEl>
                                        <p:attrNameLst>
                                          <p:attrName>style.visibility</p:attrName>
                                        </p:attrNameLst>
                                      </p:cBhvr>
                                      <p:to>
                                        <p:strVal val="visible"/>
                                      </p:to>
                                    </p:set>
                                    <p:animEffect transition="in" filter="fade">
                                      <p:cBhvr>
                                        <p:cTn id="7" dur="1000"/>
                                        <p:tgtEl>
                                          <p:spTgt spid="22585"/>
                                        </p:tgtEl>
                                      </p:cBhvr>
                                    </p:animEffect>
                                    <p:anim calcmode="lin" valueType="num">
                                      <p:cBhvr>
                                        <p:cTn id="8" dur="1000" fill="hold"/>
                                        <p:tgtEl>
                                          <p:spTgt spid="22585"/>
                                        </p:tgtEl>
                                        <p:attrNameLst>
                                          <p:attrName>ppt_x</p:attrName>
                                        </p:attrNameLst>
                                      </p:cBhvr>
                                      <p:tavLst>
                                        <p:tav tm="0">
                                          <p:val>
                                            <p:strVal val="#ppt_x"/>
                                          </p:val>
                                        </p:tav>
                                        <p:tav tm="100000">
                                          <p:val>
                                            <p:strVal val="#ppt_x"/>
                                          </p:val>
                                        </p:tav>
                                      </p:tavLst>
                                    </p:anim>
                                    <p:anim calcmode="lin" valueType="num">
                                      <p:cBhvr>
                                        <p:cTn id="9" dur="1000" fill="hold"/>
                                        <p:tgtEl>
                                          <p:spTgt spid="2258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8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554" name="Group 2"/>
          <p:cNvGraphicFramePr>
            <a:graphicFrameLocks noGrp="1"/>
          </p:cNvGraphicFramePr>
          <p:nvPr>
            <p:ph sz="half" idx="2"/>
            <p:extLst>
              <p:ext uri="{D42A27DB-BD31-4B8C-83A1-F6EECF244321}">
                <p14:modId xmlns:p14="http://schemas.microsoft.com/office/powerpoint/2010/main" val="873627222"/>
              </p:ext>
            </p:extLst>
          </p:nvPr>
        </p:nvGraphicFramePr>
        <p:xfrm>
          <a:off x="914400" y="3276601"/>
          <a:ext cx="10363200" cy="555625"/>
        </p:xfrm>
        <a:graphic>
          <a:graphicData uri="http://schemas.openxmlformats.org/drawingml/2006/table">
            <a:tbl>
              <a:tblPr/>
              <a:tblGrid>
                <a:gridCol w="1153584">
                  <a:extLst>
                    <a:ext uri="{9D8B030D-6E8A-4147-A177-3AD203B41FA5}">
                      <a16:colId xmlns:a16="http://schemas.microsoft.com/office/drawing/2014/main" val="20000"/>
                    </a:ext>
                  </a:extLst>
                </a:gridCol>
                <a:gridCol w="1147233">
                  <a:extLst>
                    <a:ext uri="{9D8B030D-6E8A-4147-A177-3AD203B41FA5}">
                      <a16:colId xmlns:a16="http://schemas.microsoft.com/office/drawing/2014/main" val="20001"/>
                    </a:ext>
                  </a:extLst>
                </a:gridCol>
                <a:gridCol w="1153583">
                  <a:extLst>
                    <a:ext uri="{9D8B030D-6E8A-4147-A177-3AD203B41FA5}">
                      <a16:colId xmlns:a16="http://schemas.microsoft.com/office/drawing/2014/main" val="20002"/>
                    </a:ext>
                  </a:extLst>
                </a:gridCol>
                <a:gridCol w="1153584">
                  <a:extLst>
                    <a:ext uri="{9D8B030D-6E8A-4147-A177-3AD203B41FA5}">
                      <a16:colId xmlns:a16="http://schemas.microsoft.com/office/drawing/2014/main" val="20003"/>
                    </a:ext>
                  </a:extLst>
                </a:gridCol>
                <a:gridCol w="1147233">
                  <a:extLst>
                    <a:ext uri="{9D8B030D-6E8A-4147-A177-3AD203B41FA5}">
                      <a16:colId xmlns:a16="http://schemas.microsoft.com/office/drawing/2014/main" val="20004"/>
                    </a:ext>
                  </a:extLst>
                </a:gridCol>
                <a:gridCol w="1153583">
                  <a:extLst>
                    <a:ext uri="{9D8B030D-6E8A-4147-A177-3AD203B41FA5}">
                      <a16:colId xmlns:a16="http://schemas.microsoft.com/office/drawing/2014/main" val="20005"/>
                    </a:ext>
                  </a:extLst>
                </a:gridCol>
                <a:gridCol w="1153584">
                  <a:extLst>
                    <a:ext uri="{9D8B030D-6E8A-4147-A177-3AD203B41FA5}">
                      <a16:colId xmlns:a16="http://schemas.microsoft.com/office/drawing/2014/main" val="20006"/>
                    </a:ext>
                  </a:extLst>
                </a:gridCol>
                <a:gridCol w="1147233">
                  <a:extLst>
                    <a:ext uri="{9D8B030D-6E8A-4147-A177-3AD203B41FA5}">
                      <a16:colId xmlns:a16="http://schemas.microsoft.com/office/drawing/2014/main" val="20007"/>
                    </a:ext>
                  </a:extLst>
                </a:gridCol>
                <a:gridCol w="1153583">
                  <a:extLst>
                    <a:ext uri="{9D8B030D-6E8A-4147-A177-3AD203B41FA5}">
                      <a16:colId xmlns:a16="http://schemas.microsoft.com/office/drawing/2014/main" val="20008"/>
                    </a:ext>
                  </a:extLst>
                </a:gridCol>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3611" name="Group 59"/>
          <p:cNvGraphicFramePr>
            <a:graphicFrameLocks noGrp="1"/>
          </p:cNvGraphicFramePr>
          <p:nvPr>
            <p:ph sz="half" idx="1"/>
            <p:extLst>
              <p:ext uri="{D42A27DB-BD31-4B8C-83A1-F6EECF244321}">
                <p14:modId xmlns:p14="http://schemas.microsoft.com/office/powerpoint/2010/main" val="3171036018"/>
              </p:ext>
            </p:extLst>
          </p:nvPr>
        </p:nvGraphicFramePr>
        <p:xfrm>
          <a:off x="914400" y="2438400"/>
          <a:ext cx="10363203" cy="838200"/>
        </p:xfrm>
        <a:graphic>
          <a:graphicData uri="http://schemas.openxmlformats.org/drawingml/2006/table">
            <a:tbl>
              <a:tblPr/>
              <a:tblGrid>
                <a:gridCol w="1151467">
                  <a:extLst>
                    <a:ext uri="{9D8B030D-6E8A-4147-A177-3AD203B41FA5}">
                      <a16:colId xmlns:a16="http://schemas.microsoft.com/office/drawing/2014/main" val="20000"/>
                    </a:ext>
                  </a:extLst>
                </a:gridCol>
                <a:gridCol w="1151467">
                  <a:extLst>
                    <a:ext uri="{9D8B030D-6E8A-4147-A177-3AD203B41FA5}">
                      <a16:colId xmlns:a16="http://schemas.microsoft.com/office/drawing/2014/main" val="20001"/>
                    </a:ext>
                  </a:extLst>
                </a:gridCol>
                <a:gridCol w="1151467">
                  <a:extLst>
                    <a:ext uri="{9D8B030D-6E8A-4147-A177-3AD203B41FA5}">
                      <a16:colId xmlns:a16="http://schemas.microsoft.com/office/drawing/2014/main" val="20002"/>
                    </a:ext>
                  </a:extLst>
                </a:gridCol>
                <a:gridCol w="1151467">
                  <a:extLst>
                    <a:ext uri="{9D8B030D-6E8A-4147-A177-3AD203B41FA5}">
                      <a16:colId xmlns:a16="http://schemas.microsoft.com/office/drawing/2014/main" val="20003"/>
                    </a:ext>
                  </a:extLst>
                </a:gridCol>
                <a:gridCol w="1151467">
                  <a:extLst>
                    <a:ext uri="{9D8B030D-6E8A-4147-A177-3AD203B41FA5}">
                      <a16:colId xmlns:a16="http://schemas.microsoft.com/office/drawing/2014/main" val="20004"/>
                    </a:ext>
                  </a:extLst>
                </a:gridCol>
                <a:gridCol w="1151467">
                  <a:extLst>
                    <a:ext uri="{9D8B030D-6E8A-4147-A177-3AD203B41FA5}">
                      <a16:colId xmlns:a16="http://schemas.microsoft.com/office/drawing/2014/main" val="20005"/>
                    </a:ext>
                  </a:extLst>
                </a:gridCol>
                <a:gridCol w="1151467">
                  <a:extLst>
                    <a:ext uri="{9D8B030D-6E8A-4147-A177-3AD203B41FA5}">
                      <a16:colId xmlns:a16="http://schemas.microsoft.com/office/drawing/2014/main" val="20006"/>
                    </a:ext>
                  </a:extLst>
                </a:gridCol>
                <a:gridCol w="1151467">
                  <a:extLst>
                    <a:ext uri="{9D8B030D-6E8A-4147-A177-3AD203B41FA5}">
                      <a16:colId xmlns:a16="http://schemas.microsoft.com/office/drawing/2014/main" val="20007"/>
                    </a:ext>
                  </a:extLst>
                </a:gridCol>
                <a:gridCol w="1151467">
                  <a:extLst>
                    <a:ext uri="{9D8B030D-6E8A-4147-A177-3AD203B41FA5}">
                      <a16:colId xmlns:a16="http://schemas.microsoft.com/office/drawing/2014/main" val="20008"/>
                    </a:ext>
                  </a:extLst>
                </a:gridCol>
              </a:tblGrid>
              <a:tr h="838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sp>
        <p:nvSpPr>
          <p:cNvPr id="23606" name="Rectangle 54"/>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3609" name="Rectangle 57"/>
          <p:cNvSpPr>
            <a:spLocks noChangeArrowheads="1"/>
          </p:cNvSpPr>
          <p:nvPr/>
        </p:nvSpPr>
        <p:spPr bwMode="auto">
          <a:xfrm>
            <a:off x="1219200" y="2971800"/>
            <a:ext cx="10058400" cy="3657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a:solidFill>
                  <a:srgbClr val="000000"/>
                </a:solidFill>
                <a:latin typeface="Times New Roman" pitchFamily="18" charset="0"/>
              </a:rPr>
              <a:t>T: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nguyên</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tố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lẻ</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là</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ước</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của</a:t>
            </a:r>
            <a:r>
              <a:rPr lang="en-US" sz="4000" b="1" i="1" dirty="0">
                <a:solidFill>
                  <a:srgbClr val="000000"/>
                </a:solidFill>
                <a:latin typeface="Times New Roman" pitchFamily="18" charset="0"/>
              </a:rPr>
              <a:t> 10?</a:t>
            </a:r>
          </a:p>
        </p:txBody>
      </p:sp>
      <p:sp>
        <p:nvSpPr>
          <p:cNvPr id="9" name="Rectangle 57"/>
          <p:cNvSpPr>
            <a:spLocks noGrp="1" noChangeArrowheads="1"/>
          </p:cNvSpPr>
          <p:nvPr>
            <p:ph type="title"/>
          </p:nvPr>
        </p:nvSpPr>
        <p:spPr>
          <a:xfrm>
            <a:off x="304800" y="1752600"/>
            <a:ext cx="12192000" cy="381000"/>
          </a:xfrm>
        </p:spPr>
        <p:txBody>
          <a:bodyPr>
            <a:normAutofit fontScale="90000"/>
          </a:bodyPr>
          <a:lstStyle/>
          <a:p>
            <a:pPr algn="l"/>
            <a:r>
              <a:rPr lang="en-US" sz="2400" b="1" dirty="0" err="1">
                <a:solidFill>
                  <a:srgbClr val="000000"/>
                </a:solidFill>
              </a:rPr>
              <a:t>Hãy</a:t>
            </a:r>
            <a:r>
              <a:rPr lang="en-US" sz="2400" b="1" dirty="0">
                <a:solidFill>
                  <a:srgbClr val="000000"/>
                </a:solidFill>
              </a:rPr>
              <a:t> </a:t>
            </a:r>
            <a:r>
              <a:rPr lang="en-US" sz="2400" b="1" dirty="0" err="1">
                <a:solidFill>
                  <a:srgbClr val="000000"/>
                </a:solidFill>
              </a:rPr>
              <a:t>điền</a:t>
            </a:r>
            <a:r>
              <a:rPr lang="en-US" sz="2400" b="1" dirty="0">
                <a:solidFill>
                  <a:srgbClr val="000000"/>
                </a:solidFill>
              </a:rPr>
              <a:t> </a:t>
            </a:r>
            <a:r>
              <a:rPr lang="en-US" sz="2400" b="1" dirty="0" err="1">
                <a:solidFill>
                  <a:srgbClr val="000000"/>
                </a:solidFill>
              </a:rPr>
              <a:t>chữ</a:t>
            </a:r>
            <a:r>
              <a:rPr lang="en-US" sz="2400" b="1" dirty="0">
                <a:solidFill>
                  <a:srgbClr val="000000"/>
                </a:solidFill>
              </a:rPr>
              <a:t> </a:t>
            </a:r>
            <a:r>
              <a:rPr lang="en-US" sz="2400" b="1" dirty="0" err="1">
                <a:solidFill>
                  <a:srgbClr val="000000"/>
                </a:solidFill>
              </a:rPr>
              <a:t>cái</a:t>
            </a:r>
            <a:r>
              <a:rPr lang="en-US" sz="2400" b="1" dirty="0">
                <a:solidFill>
                  <a:srgbClr val="000000"/>
                </a:solidFill>
              </a:rPr>
              <a:t> </a:t>
            </a:r>
            <a:r>
              <a:rPr lang="en-US" sz="2400" b="1" dirty="0" err="1">
                <a:solidFill>
                  <a:srgbClr val="000000"/>
                </a:solidFill>
              </a:rPr>
              <a:t>tương</a:t>
            </a:r>
            <a:r>
              <a:rPr lang="en-US" sz="2400" b="1" dirty="0">
                <a:solidFill>
                  <a:srgbClr val="000000"/>
                </a:solidFill>
              </a:rPr>
              <a:t> </a:t>
            </a:r>
            <a:r>
              <a:rPr lang="en-US" sz="2400" b="1" dirty="0" err="1">
                <a:solidFill>
                  <a:srgbClr val="000000"/>
                </a:solidFill>
              </a:rPr>
              <a:t>ứng</a:t>
            </a:r>
            <a:r>
              <a:rPr lang="en-US" sz="2400" b="1" dirty="0">
                <a:solidFill>
                  <a:srgbClr val="000000"/>
                </a:solidFill>
              </a:rPr>
              <a:t> </a:t>
            </a:r>
            <a:r>
              <a:rPr lang="en-US" sz="2400" b="1" dirty="0" err="1">
                <a:solidFill>
                  <a:srgbClr val="000000"/>
                </a:solidFill>
              </a:rPr>
              <a:t>với</a:t>
            </a:r>
            <a:r>
              <a:rPr lang="en-US" sz="2400" b="1" dirty="0">
                <a:solidFill>
                  <a:srgbClr val="000000"/>
                </a:solidFill>
              </a:rPr>
              <a:t> </a:t>
            </a:r>
            <a:r>
              <a:rPr lang="en-US" sz="2400" b="1" dirty="0" err="1">
                <a:solidFill>
                  <a:srgbClr val="000000"/>
                </a:solidFill>
              </a:rPr>
              <a:t>số</a:t>
            </a:r>
            <a:r>
              <a:rPr lang="en-US" sz="2400" b="1" dirty="0">
                <a:solidFill>
                  <a:srgbClr val="000000"/>
                </a:solidFill>
              </a:rPr>
              <a:t> </a:t>
            </a:r>
            <a:r>
              <a:rPr lang="en-US" sz="2400" b="1" dirty="0" err="1">
                <a:solidFill>
                  <a:srgbClr val="000000"/>
                </a:solidFill>
              </a:rPr>
              <a:t>tìm</a:t>
            </a:r>
            <a:r>
              <a:rPr lang="en-US" sz="2400" b="1" dirty="0">
                <a:solidFill>
                  <a:srgbClr val="000000"/>
                </a:solidFill>
              </a:rPr>
              <a:t> </a:t>
            </a:r>
            <a:r>
              <a:rPr lang="en-US" sz="2400" b="1" dirty="0" err="1">
                <a:solidFill>
                  <a:srgbClr val="000000"/>
                </a:solidFill>
              </a:rPr>
              <a:t>được</a:t>
            </a:r>
            <a:r>
              <a:rPr lang="en-US" sz="2400" b="1" dirty="0">
                <a:solidFill>
                  <a:srgbClr val="000000"/>
                </a:solidFill>
              </a:rPr>
              <a:t> </a:t>
            </a:r>
            <a:r>
              <a:rPr lang="en-US" sz="2400" b="1" dirty="0" err="1">
                <a:solidFill>
                  <a:srgbClr val="000000"/>
                </a:solidFill>
              </a:rPr>
              <a:t>vào</a:t>
            </a:r>
            <a:r>
              <a:rPr lang="en-US" sz="2400" b="1" dirty="0">
                <a:solidFill>
                  <a:srgbClr val="000000"/>
                </a:solidFill>
              </a:rPr>
              <a:t> </a:t>
            </a:r>
            <a:br>
              <a:rPr lang="en-US" sz="2400" b="1" dirty="0">
                <a:solidFill>
                  <a:srgbClr val="000000"/>
                </a:solidFill>
              </a:rPr>
            </a:br>
            <a:r>
              <a:rPr lang="en-US" sz="2400" b="1" dirty="0" err="1">
                <a:solidFill>
                  <a:srgbClr val="000000"/>
                </a:solidFill>
              </a:rPr>
              <a:t>trong</a:t>
            </a:r>
            <a:r>
              <a:rPr lang="en-US" sz="2400" b="1" dirty="0">
                <a:solidFill>
                  <a:srgbClr val="000000"/>
                </a:solidFill>
              </a:rPr>
              <a:t> ô </a:t>
            </a:r>
            <a:r>
              <a:rPr lang="en-US" sz="2400" b="1" dirty="0" err="1">
                <a:solidFill>
                  <a:srgbClr val="000000"/>
                </a:solidFill>
              </a:rPr>
              <a:t>chữ</a:t>
            </a:r>
            <a:r>
              <a:rPr lang="en-US" sz="2400" b="1" dirty="0">
                <a:solidFill>
                  <a:srgbClr val="000000"/>
                </a:solidFill>
              </a:rPr>
              <a:t>.</a:t>
            </a:r>
            <a:br>
              <a:rPr lang="en-US" sz="2400" b="1" dirty="0">
                <a:solidFill>
                  <a:srgbClr val="000000"/>
                </a:solidFill>
              </a:rPr>
            </a:br>
            <a:endParaRPr lang="en-US" sz="2400" b="1" dirty="0">
              <a:solidFill>
                <a:srgbClr val="000000"/>
              </a:solidFill>
            </a:endParaRPr>
          </a:p>
        </p:txBody>
      </p:sp>
      <p:sp>
        <p:nvSpPr>
          <p:cNvPr id="10"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12887882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609"/>
                                        </p:tgtEl>
                                        <p:attrNameLst>
                                          <p:attrName>style.visibility</p:attrName>
                                        </p:attrNameLst>
                                      </p:cBhvr>
                                      <p:to>
                                        <p:strVal val="visible"/>
                                      </p:to>
                                    </p:set>
                                    <p:animEffect transition="in" filter="fade">
                                      <p:cBhvr>
                                        <p:cTn id="7" dur="1000"/>
                                        <p:tgtEl>
                                          <p:spTgt spid="23609"/>
                                        </p:tgtEl>
                                      </p:cBhvr>
                                    </p:animEffect>
                                    <p:anim calcmode="lin" valueType="num">
                                      <p:cBhvr>
                                        <p:cTn id="8" dur="1000" fill="hold"/>
                                        <p:tgtEl>
                                          <p:spTgt spid="23609"/>
                                        </p:tgtEl>
                                        <p:attrNameLst>
                                          <p:attrName>ppt_x</p:attrName>
                                        </p:attrNameLst>
                                      </p:cBhvr>
                                      <p:tavLst>
                                        <p:tav tm="0">
                                          <p:val>
                                            <p:strVal val="#ppt_x"/>
                                          </p:val>
                                        </p:tav>
                                        <p:tav tm="100000">
                                          <p:val>
                                            <p:strVal val="#ppt_x"/>
                                          </p:val>
                                        </p:tav>
                                      </p:tavLst>
                                    </p:anim>
                                    <p:anim calcmode="lin" valueType="num">
                                      <p:cBhvr>
                                        <p:cTn id="9" dur="1000" fill="hold"/>
                                        <p:tgtEl>
                                          <p:spTgt spid="2360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60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578" name="Group 2"/>
          <p:cNvGraphicFramePr>
            <a:graphicFrameLocks noGrp="1"/>
          </p:cNvGraphicFramePr>
          <p:nvPr>
            <p:ph sz="half" idx="2"/>
            <p:extLst>
              <p:ext uri="{D42A27DB-BD31-4B8C-83A1-F6EECF244321}">
                <p14:modId xmlns:p14="http://schemas.microsoft.com/office/powerpoint/2010/main" val="1822811939"/>
              </p:ext>
            </p:extLst>
          </p:nvPr>
        </p:nvGraphicFramePr>
        <p:xfrm>
          <a:off x="1117600" y="3276601"/>
          <a:ext cx="10363200" cy="555625"/>
        </p:xfrm>
        <a:graphic>
          <a:graphicData uri="http://schemas.openxmlformats.org/drawingml/2006/table">
            <a:tbl>
              <a:tblPr/>
              <a:tblGrid>
                <a:gridCol w="1153584">
                  <a:extLst>
                    <a:ext uri="{9D8B030D-6E8A-4147-A177-3AD203B41FA5}">
                      <a16:colId xmlns:a16="http://schemas.microsoft.com/office/drawing/2014/main" val="20000"/>
                    </a:ext>
                  </a:extLst>
                </a:gridCol>
                <a:gridCol w="1147233">
                  <a:extLst>
                    <a:ext uri="{9D8B030D-6E8A-4147-A177-3AD203B41FA5}">
                      <a16:colId xmlns:a16="http://schemas.microsoft.com/office/drawing/2014/main" val="20001"/>
                    </a:ext>
                  </a:extLst>
                </a:gridCol>
                <a:gridCol w="1153583">
                  <a:extLst>
                    <a:ext uri="{9D8B030D-6E8A-4147-A177-3AD203B41FA5}">
                      <a16:colId xmlns:a16="http://schemas.microsoft.com/office/drawing/2014/main" val="20002"/>
                    </a:ext>
                  </a:extLst>
                </a:gridCol>
                <a:gridCol w="1153584">
                  <a:extLst>
                    <a:ext uri="{9D8B030D-6E8A-4147-A177-3AD203B41FA5}">
                      <a16:colId xmlns:a16="http://schemas.microsoft.com/office/drawing/2014/main" val="20003"/>
                    </a:ext>
                  </a:extLst>
                </a:gridCol>
                <a:gridCol w="1147233">
                  <a:extLst>
                    <a:ext uri="{9D8B030D-6E8A-4147-A177-3AD203B41FA5}">
                      <a16:colId xmlns:a16="http://schemas.microsoft.com/office/drawing/2014/main" val="20004"/>
                    </a:ext>
                  </a:extLst>
                </a:gridCol>
                <a:gridCol w="1153583">
                  <a:extLst>
                    <a:ext uri="{9D8B030D-6E8A-4147-A177-3AD203B41FA5}">
                      <a16:colId xmlns:a16="http://schemas.microsoft.com/office/drawing/2014/main" val="20005"/>
                    </a:ext>
                  </a:extLst>
                </a:gridCol>
                <a:gridCol w="1153584">
                  <a:extLst>
                    <a:ext uri="{9D8B030D-6E8A-4147-A177-3AD203B41FA5}">
                      <a16:colId xmlns:a16="http://schemas.microsoft.com/office/drawing/2014/main" val="20006"/>
                    </a:ext>
                  </a:extLst>
                </a:gridCol>
                <a:gridCol w="1147233">
                  <a:extLst>
                    <a:ext uri="{9D8B030D-6E8A-4147-A177-3AD203B41FA5}">
                      <a16:colId xmlns:a16="http://schemas.microsoft.com/office/drawing/2014/main" val="20007"/>
                    </a:ext>
                  </a:extLst>
                </a:gridCol>
                <a:gridCol w="1153583">
                  <a:extLst>
                    <a:ext uri="{9D8B030D-6E8A-4147-A177-3AD203B41FA5}">
                      <a16:colId xmlns:a16="http://schemas.microsoft.com/office/drawing/2014/main" val="20008"/>
                    </a:ext>
                  </a:extLst>
                </a:gridCol>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4635" name="Group 59"/>
          <p:cNvGraphicFramePr>
            <a:graphicFrameLocks noGrp="1"/>
          </p:cNvGraphicFramePr>
          <p:nvPr>
            <p:ph sz="half" idx="1"/>
            <p:extLst>
              <p:ext uri="{D42A27DB-BD31-4B8C-83A1-F6EECF244321}">
                <p14:modId xmlns:p14="http://schemas.microsoft.com/office/powerpoint/2010/main" val="4226309402"/>
              </p:ext>
            </p:extLst>
          </p:nvPr>
        </p:nvGraphicFramePr>
        <p:xfrm>
          <a:off x="1117600" y="2438400"/>
          <a:ext cx="10363203" cy="838200"/>
        </p:xfrm>
        <a:graphic>
          <a:graphicData uri="http://schemas.openxmlformats.org/drawingml/2006/table">
            <a:tbl>
              <a:tblPr/>
              <a:tblGrid>
                <a:gridCol w="1151467">
                  <a:extLst>
                    <a:ext uri="{9D8B030D-6E8A-4147-A177-3AD203B41FA5}">
                      <a16:colId xmlns:a16="http://schemas.microsoft.com/office/drawing/2014/main" val="20000"/>
                    </a:ext>
                  </a:extLst>
                </a:gridCol>
                <a:gridCol w="1151467">
                  <a:extLst>
                    <a:ext uri="{9D8B030D-6E8A-4147-A177-3AD203B41FA5}">
                      <a16:colId xmlns:a16="http://schemas.microsoft.com/office/drawing/2014/main" val="20001"/>
                    </a:ext>
                  </a:extLst>
                </a:gridCol>
                <a:gridCol w="1151467">
                  <a:extLst>
                    <a:ext uri="{9D8B030D-6E8A-4147-A177-3AD203B41FA5}">
                      <a16:colId xmlns:a16="http://schemas.microsoft.com/office/drawing/2014/main" val="20002"/>
                    </a:ext>
                  </a:extLst>
                </a:gridCol>
                <a:gridCol w="1151467">
                  <a:extLst>
                    <a:ext uri="{9D8B030D-6E8A-4147-A177-3AD203B41FA5}">
                      <a16:colId xmlns:a16="http://schemas.microsoft.com/office/drawing/2014/main" val="20003"/>
                    </a:ext>
                  </a:extLst>
                </a:gridCol>
                <a:gridCol w="1151467">
                  <a:extLst>
                    <a:ext uri="{9D8B030D-6E8A-4147-A177-3AD203B41FA5}">
                      <a16:colId xmlns:a16="http://schemas.microsoft.com/office/drawing/2014/main" val="20004"/>
                    </a:ext>
                  </a:extLst>
                </a:gridCol>
                <a:gridCol w="1151467">
                  <a:extLst>
                    <a:ext uri="{9D8B030D-6E8A-4147-A177-3AD203B41FA5}">
                      <a16:colId xmlns:a16="http://schemas.microsoft.com/office/drawing/2014/main" val="20005"/>
                    </a:ext>
                  </a:extLst>
                </a:gridCol>
                <a:gridCol w="1151467">
                  <a:extLst>
                    <a:ext uri="{9D8B030D-6E8A-4147-A177-3AD203B41FA5}">
                      <a16:colId xmlns:a16="http://schemas.microsoft.com/office/drawing/2014/main" val="20006"/>
                    </a:ext>
                  </a:extLst>
                </a:gridCol>
                <a:gridCol w="1151467">
                  <a:extLst>
                    <a:ext uri="{9D8B030D-6E8A-4147-A177-3AD203B41FA5}">
                      <a16:colId xmlns:a16="http://schemas.microsoft.com/office/drawing/2014/main" val="20007"/>
                    </a:ext>
                  </a:extLst>
                </a:gridCol>
                <a:gridCol w="1151467">
                  <a:extLst>
                    <a:ext uri="{9D8B030D-6E8A-4147-A177-3AD203B41FA5}">
                      <a16:colId xmlns:a16="http://schemas.microsoft.com/office/drawing/2014/main" val="20008"/>
                    </a:ext>
                  </a:extLst>
                </a:gridCol>
              </a:tblGrid>
              <a:tr h="838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Arial" charset="0"/>
                        </a:rPr>
                        <a:t>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sp>
        <p:nvSpPr>
          <p:cNvPr id="24630" name="Rectangle 54"/>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4633" name="Rectangle 57"/>
          <p:cNvSpPr>
            <a:spLocks noChangeArrowheads="1"/>
          </p:cNvSpPr>
          <p:nvPr/>
        </p:nvSpPr>
        <p:spPr bwMode="auto">
          <a:xfrm>
            <a:off x="1117600" y="2895600"/>
            <a:ext cx="105664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a:solidFill>
                  <a:srgbClr val="000000"/>
                </a:solidFill>
                <a:latin typeface="Times New Roman" pitchFamily="18" charset="0"/>
              </a:rPr>
              <a:t>M: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có</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đúng</a:t>
            </a:r>
            <a:r>
              <a:rPr lang="en-US" sz="4000" b="1" i="1" dirty="0">
                <a:solidFill>
                  <a:srgbClr val="000000"/>
                </a:solidFill>
                <a:latin typeface="Times New Roman" pitchFamily="18" charset="0"/>
              </a:rPr>
              <a:t> 1 </a:t>
            </a:r>
            <a:r>
              <a:rPr lang="en-US" sz="4000" b="1" i="1" dirty="0" err="1">
                <a:solidFill>
                  <a:srgbClr val="000000"/>
                </a:solidFill>
                <a:latin typeface="Times New Roman" pitchFamily="18" charset="0"/>
              </a:rPr>
              <a:t>ước</a:t>
            </a:r>
            <a:r>
              <a:rPr lang="en-US" sz="4000" b="1" i="1" dirty="0">
                <a:solidFill>
                  <a:srgbClr val="000000"/>
                </a:solidFill>
                <a:latin typeface="Times New Roman" pitchFamily="18" charset="0"/>
              </a:rPr>
              <a:t>?</a:t>
            </a:r>
          </a:p>
        </p:txBody>
      </p:sp>
      <p:sp>
        <p:nvSpPr>
          <p:cNvPr id="9" name="Rectangle 57"/>
          <p:cNvSpPr>
            <a:spLocks noGrp="1" noChangeArrowheads="1"/>
          </p:cNvSpPr>
          <p:nvPr>
            <p:ph type="title"/>
          </p:nvPr>
        </p:nvSpPr>
        <p:spPr>
          <a:xfrm>
            <a:off x="304800" y="1752600"/>
            <a:ext cx="12192000" cy="381000"/>
          </a:xfrm>
        </p:spPr>
        <p:txBody>
          <a:bodyPr>
            <a:normAutofit fontScale="90000"/>
          </a:bodyPr>
          <a:lstStyle/>
          <a:p>
            <a:pPr algn="l"/>
            <a:r>
              <a:rPr lang="en-US" sz="2400" b="1" dirty="0" err="1">
                <a:solidFill>
                  <a:srgbClr val="000000"/>
                </a:solidFill>
              </a:rPr>
              <a:t>Hãy</a:t>
            </a:r>
            <a:r>
              <a:rPr lang="en-US" sz="2400" b="1" dirty="0">
                <a:solidFill>
                  <a:srgbClr val="000000"/>
                </a:solidFill>
              </a:rPr>
              <a:t> </a:t>
            </a:r>
            <a:r>
              <a:rPr lang="en-US" sz="2400" b="1" dirty="0" err="1">
                <a:solidFill>
                  <a:srgbClr val="000000"/>
                </a:solidFill>
              </a:rPr>
              <a:t>điền</a:t>
            </a:r>
            <a:r>
              <a:rPr lang="en-US" sz="2400" b="1" dirty="0">
                <a:solidFill>
                  <a:srgbClr val="000000"/>
                </a:solidFill>
              </a:rPr>
              <a:t> </a:t>
            </a:r>
            <a:r>
              <a:rPr lang="en-US" sz="2400" b="1" dirty="0" err="1">
                <a:solidFill>
                  <a:srgbClr val="000000"/>
                </a:solidFill>
              </a:rPr>
              <a:t>chữ</a:t>
            </a:r>
            <a:r>
              <a:rPr lang="en-US" sz="2400" b="1" dirty="0">
                <a:solidFill>
                  <a:srgbClr val="000000"/>
                </a:solidFill>
              </a:rPr>
              <a:t> </a:t>
            </a:r>
            <a:r>
              <a:rPr lang="en-US" sz="2400" b="1" dirty="0" err="1">
                <a:solidFill>
                  <a:srgbClr val="000000"/>
                </a:solidFill>
              </a:rPr>
              <a:t>cái</a:t>
            </a:r>
            <a:r>
              <a:rPr lang="en-US" sz="2400" b="1" dirty="0">
                <a:solidFill>
                  <a:srgbClr val="000000"/>
                </a:solidFill>
              </a:rPr>
              <a:t> </a:t>
            </a:r>
            <a:r>
              <a:rPr lang="en-US" sz="2400" b="1" dirty="0" err="1">
                <a:solidFill>
                  <a:srgbClr val="000000"/>
                </a:solidFill>
              </a:rPr>
              <a:t>tương</a:t>
            </a:r>
            <a:r>
              <a:rPr lang="en-US" sz="2400" b="1" dirty="0">
                <a:solidFill>
                  <a:srgbClr val="000000"/>
                </a:solidFill>
              </a:rPr>
              <a:t> </a:t>
            </a:r>
            <a:r>
              <a:rPr lang="en-US" sz="2400" b="1" dirty="0" err="1">
                <a:solidFill>
                  <a:srgbClr val="000000"/>
                </a:solidFill>
              </a:rPr>
              <a:t>ứng</a:t>
            </a:r>
            <a:r>
              <a:rPr lang="en-US" sz="2400" b="1" dirty="0">
                <a:solidFill>
                  <a:srgbClr val="000000"/>
                </a:solidFill>
              </a:rPr>
              <a:t> </a:t>
            </a:r>
            <a:r>
              <a:rPr lang="en-US" sz="2400" b="1" dirty="0" err="1">
                <a:solidFill>
                  <a:srgbClr val="000000"/>
                </a:solidFill>
              </a:rPr>
              <a:t>với</a:t>
            </a:r>
            <a:r>
              <a:rPr lang="en-US" sz="2400" b="1" dirty="0">
                <a:solidFill>
                  <a:srgbClr val="000000"/>
                </a:solidFill>
              </a:rPr>
              <a:t> </a:t>
            </a:r>
            <a:r>
              <a:rPr lang="en-US" sz="2400" b="1" dirty="0" err="1">
                <a:solidFill>
                  <a:srgbClr val="000000"/>
                </a:solidFill>
              </a:rPr>
              <a:t>số</a:t>
            </a:r>
            <a:r>
              <a:rPr lang="en-US" sz="2400" b="1" dirty="0">
                <a:solidFill>
                  <a:srgbClr val="000000"/>
                </a:solidFill>
              </a:rPr>
              <a:t> </a:t>
            </a:r>
            <a:r>
              <a:rPr lang="en-US" sz="2400" b="1" dirty="0" err="1">
                <a:solidFill>
                  <a:srgbClr val="000000"/>
                </a:solidFill>
              </a:rPr>
              <a:t>tìm</a:t>
            </a:r>
            <a:r>
              <a:rPr lang="en-US" sz="2400" b="1" dirty="0">
                <a:solidFill>
                  <a:srgbClr val="000000"/>
                </a:solidFill>
              </a:rPr>
              <a:t> </a:t>
            </a:r>
            <a:r>
              <a:rPr lang="en-US" sz="2400" b="1" dirty="0" err="1">
                <a:solidFill>
                  <a:srgbClr val="000000"/>
                </a:solidFill>
              </a:rPr>
              <a:t>được</a:t>
            </a:r>
            <a:r>
              <a:rPr lang="en-US" sz="2400" b="1" dirty="0">
                <a:solidFill>
                  <a:srgbClr val="000000"/>
                </a:solidFill>
              </a:rPr>
              <a:t> </a:t>
            </a:r>
            <a:r>
              <a:rPr lang="en-US" sz="2400" b="1" dirty="0" err="1">
                <a:solidFill>
                  <a:srgbClr val="000000"/>
                </a:solidFill>
              </a:rPr>
              <a:t>vào</a:t>
            </a:r>
            <a:r>
              <a:rPr lang="en-US" sz="2400" b="1" dirty="0">
                <a:solidFill>
                  <a:srgbClr val="000000"/>
                </a:solidFill>
              </a:rPr>
              <a:t> </a:t>
            </a:r>
            <a:br>
              <a:rPr lang="en-US" sz="2400" b="1" dirty="0">
                <a:solidFill>
                  <a:srgbClr val="000000"/>
                </a:solidFill>
              </a:rPr>
            </a:br>
            <a:r>
              <a:rPr lang="en-US" sz="2400" b="1" dirty="0" err="1">
                <a:solidFill>
                  <a:srgbClr val="000000"/>
                </a:solidFill>
              </a:rPr>
              <a:t>trong</a:t>
            </a:r>
            <a:r>
              <a:rPr lang="en-US" sz="2400" b="1" dirty="0">
                <a:solidFill>
                  <a:srgbClr val="000000"/>
                </a:solidFill>
              </a:rPr>
              <a:t> ô </a:t>
            </a:r>
            <a:r>
              <a:rPr lang="en-US" sz="2400" b="1" dirty="0" err="1">
                <a:solidFill>
                  <a:srgbClr val="000000"/>
                </a:solidFill>
              </a:rPr>
              <a:t>chữ</a:t>
            </a:r>
            <a:r>
              <a:rPr lang="en-US" sz="2400" b="1" dirty="0">
                <a:solidFill>
                  <a:srgbClr val="000000"/>
                </a:solidFill>
              </a:rPr>
              <a:t>.</a:t>
            </a:r>
            <a:br>
              <a:rPr lang="en-US" sz="2400" b="1" dirty="0">
                <a:solidFill>
                  <a:srgbClr val="000000"/>
                </a:solidFill>
              </a:rPr>
            </a:br>
            <a:endParaRPr lang="en-US" sz="2400" b="1" dirty="0">
              <a:solidFill>
                <a:srgbClr val="000000"/>
              </a:solidFill>
            </a:endParaRPr>
          </a:p>
        </p:txBody>
      </p:sp>
      <p:sp>
        <p:nvSpPr>
          <p:cNvPr id="10"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202694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4633"/>
                                        </p:tgtEl>
                                        <p:attrNameLst>
                                          <p:attrName>style.visibility</p:attrName>
                                        </p:attrNameLst>
                                      </p:cBhvr>
                                      <p:to>
                                        <p:strVal val="visible"/>
                                      </p:to>
                                    </p:set>
                                    <p:animEffect transition="in" filter="fade">
                                      <p:cBhvr>
                                        <p:cTn id="7" dur="1000"/>
                                        <p:tgtEl>
                                          <p:spTgt spid="24633"/>
                                        </p:tgtEl>
                                      </p:cBhvr>
                                    </p:animEffect>
                                    <p:anim calcmode="lin" valueType="num">
                                      <p:cBhvr>
                                        <p:cTn id="8" dur="1000" fill="hold"/>
                                        <p:tgtEl>
                                          <p:spTgt spid="24633"/>
                                        </p:tgtEl>
                                        <p:attrNameLst>
                                          <p:attrName>ppt_x</p:attrName>
                                        </p:attrNameLst>
                                      </p:cBhvr>
                                      <p:tavLst>
                                        <p:tav tm="0">
                                          <p:val>
                                            <p:strVal val="#ppt_x"/>
                                          </p:val>
                                        </p:tav>
                                        <p:tav tm="100000">
                                          <p:val>
                                            <p:strVal val="#ppt_x"/>
                                          </p:val>
                                        </p:tav>
                                      </p:tavLst>
                                    </p:anim>
                                    <p:anim calcmode="lin" valueType="num">
                                      <p:cBhvr>
                                        <p:cTn id="9" dur="1000" fill="hold"/>
                                        <p:tgtEl>
                                          <p:spTgt spid="246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602" name="Group 2"/>
          <p:cNvGraphicFramePr>
            <a:graphicFrameLocks noGrp="1"/>
          </p:cNvGraphicFramePr>
          <p:nvPr>
            <p:ph sz="half" idx="2"/>
            <p:extLst>
              <p:ext uri="{D42A27DB-BD31-4B8C-83A1-F6EECF244321}">
                <p14:modId xmlns:p14="http://schemas.microsoft.com/office/powerpoint/2010/main" val="3998239657"/>
              </p:ext>
            </p:extLst>
          </p:nvPr>
        </p:nvGraphicFramePr>
        <p:xfrm>
          <a:off x="1016000" y="3254376"/>
          <a:ext cx="10363200" cy="555625"/>
        </p:xfrm>
        <a:graphic>
          <a:graphicData uri="http://schemas.openxmlformats.org/drawingml/2006/table">
            <a:tbl>
              <a:tblPr/>
              <a:tblGrid>
                <a:gridCol w="1153584">
                  <a:extLst>
                    <a:ext uri="{9D8B030D-6E8A-4147-A177-3AD203B41FA5}">
                      <a16:colId xmlns:a16="http://schemas.microsoft.com/office/drawing/2014/main" val="20000"/>
                    </a:ext>
                  </a:extLst>
                </a:gridCol>
                <a:gridCol w="1147233">
                  <a:extLst>
                    <a:ext uri="{9D8B030D-6E8A-4147-A177-3AD203B41FA5}">
                      <a16:colId xmlns:a16="http://schemas.microsoft.com/office/drawing/2014/main" val="20001"/>
                    </a:ext>
                  </a:extLst>
                </a:gridCol>
                <a:gridCol w="1153583">
                  <a:extLst>
                    <a:ext uri="{9D8B030D-6E8A-4147-A177-3AD203B41FA5}">
                      <a16:colId xmlns:a16="http://schemas.microsoft.com/office/drawing/2014/main" val="20002"/>
                    </a:ext>
                  </a:extLst>
                </a:gridCol>
                <a:gridCol w="1153584">
                  <a:extLst>
                    <a:ext uri="{9D8B030D-6E8A-4147-A177-3AD203B41FA5}">
                      <a16:colId xmlns:a16="http://schemas.microsoft.com/office/drawing/2014/main" val="20003"/>
                    </a:ext>
                  </a:extLst>
                </a:gridCol>
                <a:gridCol w="1147233">
                  <a:extLst>
                    <a:ext uri="{9D8B030D-6E8A-4147-A177-3AD203B41FA5}">
                      <a16:colId xmlns:a16="http://schemas.microsoft.com/office/drawing/2014/main" val="20004"/>
                    </a:ext>
                  </a:extLst>
                </a:gridCol>
                <a:gridCol w="1153583">
                  <a:extLst>
                    <a:ext uri="{9D8B030D-6E8A-4147-A177-3AD203B41FA5}">
                      <a16:colId xmlns:a16="http://schemas.microsoft.com/office/drawing/2014/main" val="20005"/>
                    </a:ext>
                  </a:extLst>
                </a:gridCol>
                <a:gridCol w="1153584">
                  <a:extLst>
                    <a:ext uri="{9D8B030D-6E8A-4147-A177-3AD203B41FA5}">
                      <a16:colId xmlns:a16="http://schemas.microsoft.com/office/drawing/2014/main" val="20006"/>
                    </a:ext>
                  </a:extLst>
                </a:gridCol>
                <a:gridCol w="1147233">
                  <a:extLst>
                    <a:ext uri="{9D8B030D-6E8A-4147-A177-3AD203B41FA5}">
                      <a16:colId xmlns:a16="http://schemas.microsoft.com/office/drawing/2014/main" val="20007"/>
                    </a:ext>
                  </a:extLst>
                </a:gridCol>
                <a:gridCol w="1153583">
                  <a:extLst>
                    <a:ext uri="{9D8B030D-6E8A-4147-A177-3AD203B41FA5}">
                      <a16:colId xmlns:a16="http://schemas.microsoft.com/office/drawing/2014/main" val="20008"/>
                    </a:ext>
                  </a:extLst>
                </a:gridCol>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5658" name="Group 58"/>
          <p:cNvGraphicFramePr>
            <a:graphicFrameLocks noGrp="1"/>
          </p:cNvGraphicFramePr>
          <p:nvPr>
            <p:ph sz="half" idx="1"/>
            <p:extLst>
              <p:ext uri="{D42A27DB-BD31-4B8C-83A1-F6EECF244321}">
                <p14:modId xmlns:p14="http://schemas.microsoft.com/office/powerpoint/2010/main" val="2806358148"/>
              </p:ext>
            </p:extLst>
          </p:nvPr>
        </p:nvGraphicFramePr>
        <p:xfrm>
          <a:off x="1016000" y="2438400"/>
          <a:ext cx="10363203" cy="838200"/>
        </p:xfrm>
        <a:graphic>
          <a:graphicData uri="http://schemas.openxmlformats.org/drawingml/2006/table">
            <a:tbl>
              <a:tblPr/>
              <a:tblGrid>
                <a:gridCol w="1151467">
                  <a:extLst>
                    <a:ext uri="{9D8B030D-6E8A-4147-A177-3AD203B41FA5}">
                      <a16:colId xmlns:a16="http://schemas.microsoft.com/office/drawing/2014/main" val="20000"/>
                    </a:ext>
                  </a:extLst>
                </a:gridCol>
                <a:gridCol w="1151467">
                  <a:extLst>
                    <a:ext uri="{9D8B030D-6E8A-4147-A177-3AD203B41FA5}">
                      <a16:colId xmlns:a16="http://schemas.microsoft.com/office/drawing/2014/main" val="20001"/>
                    </a:ext>
                  </a:extLst>
                </a:gridCol>
                <a:gridCol w="1151467">
                  <a:extLst>
                    <a:ext uri="{9D8B030D-6E8A-4147-A177-3AD203B41FA5}">
                      <a16:colId xmlns:a16="http://schemas.microsoft.com/office/drawing/2014/main" val="20002"/>
                    </a:ext>
                  </a:extLst>
                </a:gridCol>
                <a:gridCol w="1151467">
                  <a:extLst>
                    <a:ext uri="{9D8B030D-6E8A-4147-A177-3AD203B41FA5}">
                      <a16:colId xmlns:a16="http://schemas.microsoft.com/office/drawing/2014/main" val="20003"/>
                    </a:ext>
                  </a:extLst>
                </a:gridCol>
                <a:gridCol w="1151467">
                  <a:extLst>
                    <a:ext uri="{9D8B030D-6E8A-4147-A177-3AD203B41FA5}">
                      <a16:colId xmlns:a16="http://schemas.microsoft.com/office/drawing/2014/main" val="20004"/>
                    </a:ext>
                  </a:extLst>
                </a:gridCol>
                <a:gridCol w="1151467">
                  <a:extLst>
                    <a:ext uri="{9D8B030D-6E8A-4147-A177-3AD203B41FA5}">
                      <a16:colId xmlns:a16="http://schemas.microsoft.com/office/drawing/2014/main" val="20005"/>
                    </a:ext>
                  </a:extLst>
                </a:gridCol>
                <a:gridCol w="1151467">
                  <a:extLst>
                    <a:ext uri="{9D8B030D-6E8A-4147-A177-3AD203B41FA5}">
                      <a16:colId xmlns:a16="http://schemas.microsoft.com/office/drawing/2014/main" val="20006"/>
                    </a:ext>
                  </a:extLst>
                </a:gridCol>
                <a:gridCol w="1151467">
                  <a:extLst>
                    <a:ext uri="{9D8B030D-6E8A-4147-A177-3AD203B41FA5}">
                      <a16:colId xmlns:a16="http://schemas.microsoft.com/office/drawing/2014/main" val="20007"/>
                    </a:ext>
                  </a:extLst>
                </a:gridCol>
                <a:gridCol w="1151467">
                  <a:extLst>
                    <a:ext uri="{9D8B030D-6E8A-4147-A177-3AD203B41FA5}">
                      <a16:colId xmlns:a16="http://schemas.microsoft.com/office/drawing/2014/main" val="20008"/>
                    </a:ext>
                  </a:extLst>
                </a:gridCol>
              </a:tblGrid>
              <a:tr h="838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M</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Arial" charset="0"/>
                        </a:rPr>
                        <a:t>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sp>
        <p:nvSpPr>
          <p:cNvPr id="25654" name="Rectangle 54"/>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5657" name="Rectangle 57"/>
          <p:cNvSpPr>
            <a:spLocks noChangeArrowheads="1"/>
          </p:cNvSpPr>
          <p:nvPr/>
        </p:nvSpPr>
        <p:spPr bwMode="auto">
          <a:xfrm>
            <a:off x="1016000" y="2971800"/>
            <a:ext cx="10668000" cy="3289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a:solidFill>
                  <a:srgbClr val="000000"/>
                </a:solidFill>
                <a:latin typeface="Times New Roman" pitchFamily="18" charset="0"/>
              </a:rPr>
              <a:t>U: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nguyên</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tố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lẻ</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bé</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nhất</a:t>
            </a:r>
            <a:r>
              <a:rPr lang="en-US" sz="4000" b="1" i="1" dirty="0">
                <a:solidFill>
                  <a:srgbClr val="000000"/>
                </a:solidFill>
                <a:latin typeface="Times New Roman" pitchFamily="18" charset="0"/>
              </a:rPr>
              <a:t>?</a:t>
            </a:r>
          </a:p>
        </p:txBody>
      </p:sp>
      <p:sp>
        <p:nvSpPr>
          <p:cNvPr id="9" name="Rectangle 57"/>
          <p:cNvSpPr>
            <a:spLocks noGrp="1" noChangeArrowheads="1"/>
          </p:cNvSpPr>
          <p:nvPr>
            <p:ph type="title"/>
          </p:nvPr>
        </p:nvSpPr>
        <p:spPr>
          <a:xfrm>
            <a:off x="254000" y="1752600"/>
            <a:ext cx="12192000" cy="381000"/>
          </a:xfrm>
        </p:spPr>
        <p:txBody>
          <a:bodyPr>
            <a:normAutofit fontScale="90000"/>
          </a:bodyPr>
          <a:lstStyle/>
          <a:p>
            <a:pPr algn="l"/>
            <a:r>
              <a:rPr lang="en-US" sz="2400" b="1" dirty="0" err="1">
                <a:solidFill>
                  <a:srgbClr val="000000"/>
                </a:solidFill>
              </a:rPr>
              <a:t>Hãy</a:t>
            </a:r>
            <a:r>
              <a:rPr lang="en-US" sz="2400" b="1" dirty="0">
                <a:solidFill>
                  <a:srgbClr val="000000"/>
                </a:solidFill>
              </a:rPr>
              <a:t> </a:t>
            </a:r>
            <a:r>
              <a:rPr lang="en-US" sz="2400" b="1" dirty="0" err="1">
                <a:solidFill>
                  <a:srgbClr val="000000"/>
                </a:solidFill>
              </a:rPr>
              <a:t>điền</a:t>
            </a:r>
            <a:r>
              <a:rPr lang="en-US" sz="2400" b="1" dirty="0">
                <a:solidFill>
                  <a:srgbClr val="000000"/>
                </a:solidFill>
              </a:rPr>
              <a:t> </a:t>
            </a:r>
            <a:r>
              <a:rPr lang="en-US" sz="2400" b="1" dirty="0" err="1">
                <a:solidFill>
                  <a:srgbClr val="000000"/>
                </a:solidFill>
              </a:rPr>
              <a:t>chữ</a:t>
            </a:r>
            <a:r>
              <a:rPr lang="en-US" sz="2400" b="1" dirty="0">
                <a:solidFill>
                  <a:srgbClr val="000000"/>
                </a:solidFill>
              </a:rPr>
              <a:t> </a:t>
            </a:r>
            <a:r>
              <a:rPr lang="en-US" sz="2400" b="1" dirty="0" err="1">
                <a:solidFill>
                  <a:srgbClr val="000000"/>
                </a:solidFill>
              </a:rPr>
              <a:t>cái</a:t>
            </a:r>
            <a:r>
              <a:rPr lang="en-US" sz="2400" b="1" dirty="0">
                <a:solidFill>
                  <a:srgbClr val="000000"/>
                </a:solidFill>
              </a:rPr>
              <a:t> </a:t>
            </a:r>
            <a:r>
              <a:rPr lang="en-US" sz="2400" b="1" dirty="0" err="1">
                <a:solidFill>
                  <a:srgbClr val="000000"/>
                </a:solidFill>
              </a:rPr>
              <a:t>tương</a:t>
            </a:r>
            <a:r>
              <a:rPr lang="en-US" sz="2400" b="1" dirty="0">
                <a:solidFill>
                  <a:srgbClr val="000000"/>
                </a:solidFill>
              </a:rPr>
              <a:t> </a:t>
            </a:r>
            <a:r>
              <a:rPr lang="en-US" sz="2400" b="1" dirty="0" err="1">
                <a:solidFill>
                  <a:srgbClr val="000000"/>
                </a:solidFill>
              </a:rPr>
              <a:t>ứng</a:t>
            </a:r>
            <a:r>
              <a:rPr lang="en-US" sz="2400" b="1" dirty="0">
                <a:solidFill>
                  <a:srgbClr val="000000"/>
                </a:solidFill>
              </a:rPr>
              <a:t> </a:t>
            </a:r>
            <a:r>
              <a:rPr lang="en-US" sz="2400" b="1" dirty="0" err="1">
                <a:solidFill>
                  <a:srgbClr val="000000"/>
                </a:solidFill>
              </a:rPr>
              <a:t>với</a:t>
            </a:r>
            <a:r>
              <a:rPr lang="en-US" sz="2400" b="1" dirty="0">
                <a:solidFill>
                  <a:srgbClr val="000000"/>
                </a:solidFill>
              </a:rPr>
              <a:t> </a:t>
            </a:r>
            <a:r>
              <a:rPr lang="en-US" sz="2400" b="1" dirty="0" err="1">
                <a:solidFill>
                  <a:srgbClr val="000000"/>
                </a:solidFill>
              </a:rPr>
              <a:t>số</a:t>
            </a:r>
            <a:r>
              <a:rPr lang="en-US" sz="2400" b="1" dirty="0">
                <a:solidFill>
                  <a:srgbClr val="000000"/>
                </a:solidFill>
              </a:rPr>
              <a:t> </a:t>
            </a:r>
            <a:r>
              <a:rPr lang="en-US" sz="2400" b="1" dirty="0" err="1">
                <a:solidFill>
                  <a:srgbClr val="000000"/>
                </a:solidFill>
              </a:rPr>
              <a:t>tìm</a:t>
            </a:r>
            <a:r>
              <a:rPr lang="en-US" sz="2400" b="1" dirty="0">
                <a:solidFill>
                  <a:srgbClr val="000000"/>
                </a:solidFill>
              </a:rPr>
              <a:t> </a:t>
            </a:r>
            <a:r>
              <a:rPr lang="en-US" sz="2400" b="1" dirty="0" err="1">
                <a:solidFill>
                  <a:srgbClr val="000000"/>
                </a:solidFill>
              </a:rPr>
              <a:t>được</a:t>
            </a:r>
            <a:r>
              <a:rPr lang="en-US" sz="2400" b="1" dirty="0">
                <a:solidFill>
                  <a:srgbClr val="000000"/>
                </a:solidFill>
              </a:rPr>
              <a:t> </a:t>
            </a:r>
            <a:r>
              <a:rPr lang="en-US" sz="2400" b="1" dirty="0" err="1">
                <a:solidFill>
                  <a:srgbClr val="000000"/>
                </a:solidFill>
              </a:rPr>
              <a:t>vào</a:t>
            </a:r>
            <a:r>
              <a:rPr lang="en-US" sz="2400" b="1" dirty="0">
                <a:solidFill>
                  <a:srgbClr val="000000"/>
                </a:solidFill>
              </a:rPr>
              <a:t> </a:t>
            </a:r>
            <a:br>
              <a:rPr lang="en-US" sz="2400" b="1" dirty="0">
                <a:solidFill>
                  <a:srgbClr val="000000"/>
                </a:solidFill>
              </a:rPr>
            </a:br>
            <a:r>
              <a:rPr lang="en-US" sz="2400" b="1" dirty="0" err="1">
                <a:solidFill>
                  <a:srgbClr val="000000"/>
                </a:solidFill>
              </a:rPr>
              <a:t>trong</a:t>
            </a:r>
            <a:r>
              <a:rPr lang="en-US" sz="2400" b="1" dirty="0">
                <a:solidFill>
                  <a:srgbClr val="000000"/>
                </a:solidFill>
              </a:rPr>
              <a:t> ô </a:t>
            </a:r>
            <a:r>
              <a:rPr lang="en-US" sz="2400" b="1" dirty="0" err="1">
                <a:solidFill>
                  <a:srgbClr val="000000"/>
                </a:solidFill>
              </a:rPr>
              <a:t>chữ</a:t>
            </a:r>
            <a:r>
              <a:rPr lang="en-US" sz="2400" b="1" dirty="0">
                <a:solidFill>
                  <a:srgbClr val="000000"/>
                </a:solidFill>
              </a:rPr>
              <a:t>.</a:t>
            </a:r>
            <a:br>
              <a:rPr lang="en-US" sz="2400" b="1" dirty="0">
                <a:solidFill>
                  <a:srgbClr val="000000"/>
                </a:solidFill>
              </a:rPr>
            </a:br>
            <a:endParaRPr lang="en-US" sz="2400" b="1" dirty="0">
              <a:solidFill>
                <a:srgbClr val="000000"/>
              </a:solidFill>
            </a:endParaRPr>
          </a:p>
        </p:txBody>
      </p:sp>
      <p:sp>
        <p:nvSpPr>
          <p:cNvPr id="10"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237633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657"/>
                                        </p:tgtEl>
                                        <p:attrNameLst>
                                          <p:attrName>style.visibility</p:attrName>
                                        </p:attrNameLst>
                                      </p:cBhvr>
                                      <p:to>
                                        <p:strVal val="visible"/>
                                      </p:to>
                                    </p:set>
                                    <p:animEffect transition="in" filter="fade">
                                      <p:cBhvr>
                                        <p:cTn id="7" dur="1000"/>
                                        <p:tgtEl>
                                          <p:spTgt spid="25657"/>
                                        </p:tgtEl>
                                      </p:cBhvr>
                                    </p:animEffect>
                                    <p:anim calcmode="lin" valueType="num">
                                      <p:cBhvr>
                                        <p:cTn id="8" dur="1000" fill="hold"/>
                                        <p:tgtEl>
                                          <p:spTgt spid="25657"/>
                                        </p:tgtEl>
                                        <p:attrNameLst>
                                          <p:attrName>ppt_x</p:attrName>
                                        </p:attrNameLst>
                                      </p:cBhvr>
                                      <p:tavLst>
                                        <p:tav tm="0">
                                          <p:val>
                                            <p:strVal val="#ppt_x"/>
                                          </p:val>
                                        </p:tav>
                                        <p:tav tm="100000">
                                          <p:val>
                                            <p:strVal val="#ppt_x"/>
                                          </p:val>
                                        </p:tav>
                                      </p:tavLst>
                                    </p:anim>
                                    <p:anim calcmode="lin" valueType="num">
                                      <p:cBhvr>
                                        <p:cTn id="9" dur="1000" fill="hold"/>
                                        <p:tgtEl>
                                          <p:spTgt spid="256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5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1078" y="895696"/>
            <a:ext cx="12192000" cy="4993341"/>
            <a:chOff x="0" y="1057655"/>
            <a:chExt cx="10058400" cy="5659120"/>
          </a:xfrm>
        </p:grpSpPr>
        <p:sp>
          <p:nvSpPr>
            <p:cNvPr id="3" name="object 3"/>
            <p:cNvSpPr/>
            <p:nvPr/>
          </p:nvSpPr>
          <p:spPr>
            <a:xfrm>
              <a:off x="7469883" y="1057655"/>
              <a:ext cx="2588895" cy="4555490"/>
            </a:xfrm>
            <a:custGeom>
              <a:avLst/>
              <a:gdLst/>
              <a:ahLst/>
              <a:cxnLst/>
              <a:rect l="l" t="t" r="r" b="b"/>
              <a:pathLst>
                <a:path w="2588895" h="4555490">
                  <a:moveTo>
                    <a:pt x="2588517" y="4555211"/>
                  </a:moveTo>
                  <a:lnTo>
                    <a:pt x="0" y="0"/>
                  </a:lnTo>
                  <a:lnTo>
                    <a:pt x="2588517" y="0"/>
                  </a:lnTo>
                  <a:lnTo>
                    <a:pt x="2588517" y="4555211"/>
                  </a:lnTo>
                  <a:close/>
                </a:path>
              </a:pathLst>
            </a:custGeom>
            <a:solidFill>
              <a:srgbClr val="1F4D79"/>
            </a:solidFill>
          </p:spPr>
          <p:txBody>
            <a:bodyPr wrap="square" lIns="0" tIns="0" rIns="0" bIns="0" rtlCol="0"/>
            <a:lstStyle/>
            <a:p>
              <a:endParaRPr>
                <a:solidFill>
                  <a:prstClr val="black"/>
                </a:solidFill>
              </a:endParaRPr>
            </a:p>
          </p:txBody>
        </p:sp>
        <p:sp>
          <p:nvSpPr>
            <p:cNvPr id="4" name="object 4"/>
            <p:cNvSpPr/>
            <p:nvPr/>
          </p:nvSpPr>
          <p:spPr>
            <a:xfrm>
              <a:off x="7312806" y="1057655"/>
              <a:ext cx="2745740" cy="4834255"/>
            </a:xfrm>
            <a:custGeom>
              <a:avLst/>
              <a:gdLst/>
              <a:ahLst/>
              <a:cxnLst/>
              <a:rect l="l" t="t" r="r" b="b"/>
              <a:pathLst>
                <a:path w="2745740" h="4834255">
                  <a:moveTo>
                    <a:pt x="2745594" y="4833882"/>
                  </a:moveTo>
                  <a:lnTo>
                    <a:pt x="0" y="0"/>
                  </a:lnTo>
                  <a:lnTo>
                    <a:pt x="157077" y="0"/>
                  </a:lnTo>
                  <a:lnTo>
                    <a:pt x="2745594" y="4555211"/>
                  </a:lnTo>
                  <a:lnTo>
                    <a:pt x="2745594" y="4833882"/>
                  </a:lnTo>
                  <a:close/>
                </a:path>
              </a:pathLst>
            </a:custGeom>
            <a:solidFill>
              <a:srgbClr val="ED7C31"/>
            </a:solidFill>
          </p:spPr>
          <p:txBody>
            <a:bodyPr wrap="square" lIns="0" tIns="0" rIns="0" bIns="0" rtlCol="0"/>
            <a:lstStyle/>
            <a:p>
              <a:endParaRPr>
                <a:solidFill>
                  <a:prstClr val="black"/>
                </a:solidFill>
              </a:endParaRPr>
            </a:p>
          </p:txBody>
        </p:sp>
        <p:sp>
          <p:nvSpPr>
            <p:cNvPr id="5" name="object 5"/>
            <p:cNvSpPr/>
            <p:nvPr/>
          </p:nvSpPr>
          <p:spPr>
            <a:xfrm>
              <a:off x="7469883" y="1057655"/>
              <a:ext cx="2588895" cy="4555490"/>
            </a:xfrm>
            <a:custGeom>
              <a:avLst/>
              <a:gdLst/>
              <a:ahLst/>
              <a:cxnLst/>
              <a:rect l="l" t="t" r="r" b="b"/>
              <a:pathLst>
                <a:path w="2588895" h="4555490">
                  <a:moveTo>
                    <a:pt x="2588517" y="4555211"/>
                  </a:moveTo>
                  <a:lnTo>
                    <a:pt x="0" y="0"/>
                  </a:lnTo>
                  <a:lnTo>
                    <a:pt x="109012" y="0"/>
                  </a:lnTo>
                  <a:lnTo>
                    <a:pt x="2588517" y="4365406"/>
                  </a:lnTo>
                  <a:lnTo>
                    <a:pt x="2588517" y="4555211"/>
                  </a:lnTo>
                  <a:close/>
                </a:path>
              </a:pathLst>
            </a:custGeom>
            <a:solidFill>
              <a:srgbClr val="FFD346"/>
            </a:solidFill>
          </p:spPr>
          <p:txBody>
            <a:bodyPr wrap="square" lIns="0" tIns="0" rIns="0" bIns="0" rtlCol="0"/>
            <a:lstStyle/>
            <a:p>
              <a:endParaRPr>
                <a:solidFill>
                  <a:prstClr val="black"/>
                </a:solidFill>
              </a:endParaRPr>
            </a:p>
          </p:txBody>
        </p:sp>
        <p:sp>
          <p:nvSpPr>
            <p:cNvPr id="6" name="object 6"/>
            <p:cNvSpPr/>
            <p:nvPr/>
          </p:nvSpPr>
          <p:spPr>
            <a:xfrm>
              <a:off x="7578895" y="1057655"/>
              <a:ext cx="2479675" cy="4365625"/>
            </a:xfrm>
            <a:custGeom>
              <a:avLst/>
              <a:gdLst/>
              <a:ahLst/>
              <a:cxnLst/>
              <a:rect l="l" t="t" r="r" b="b"/>
              <a:pathLst>
                <a:path w="2479675" h="4365625">
                  <a:moveTo>
                    <a:pt x="2479505" y="4365406"/>
                  </a:moveTo>
                  <a:lnTo>
                    <a:pt x="0" y="0"/>
                  </a:lnTo>
                  <a:lnTo>
                    <a:pt x="142828" y="0"/>
                  </a:lnTo>
                  <a:lnTo>
                    <a:pt x="2479505" y="4113943"/>
                  </a:lnTo>
                  <a:lnTo>
                    <a:pt x="2479505" y="4365406"/>
                  </a:lnTo>
                  <a:close/>
                </a:path>
              </a:pathLst>
            </a:custGeom>
            <a:solidFill>
              <a:srgbClr val="70AC46"/>
            </a:solidFill>
          </p:spPr>
          <p:txBody>
            <a:bodyPr wrap="square" lIns="0" tIns="0" rIns="0" bIns="0" rtlCol="0"/>
            <a:lstStyle/>
            <a:p>
              <a:endParaRPr>
                <a:solidFill>
                  <a:prstClr val="black"/>
                </a:solidFill>
              </a:endParaRPr>
            </a:p>
          </p:txBody>
        </p:sp>
        <p:sp>
          <p:nvSpPr>
            <p:cNvPr id="7" name="object 7"/>
            <p:cNvSpPr/>
            <p:nvPr/>
          </p:nvSpPr>
          <p:spPr>
            <a:xfrm>
              <a:off x="7578895" y="1057655"/>
              <a:ext cx="2479675" cy="4365625"/>
            </a:xfrm>
            <a:custGeom>
              <a:avLst/>
              <a:gdLst/>
              <a:ahLst/>
              <a:cxnLst/>
              <a:rect l="l" t="t" r="r" b="b"/>
              <a:pathLst>
                <a:path w="2479675" h="4365625">
                  <a:moveTo>
                    <a:pt x="2479505" y="4365406"/>
                  </a:moveTo>
                  <a:lnTo>
                    <a:pt x="0" y="0"/>
                  </a:lnTo>
                  <a:lnTo>
                    <a:pt x="54132" y="0"/>
                  </a:lnTo>
                  <a:lnTo>
                    <a:pt x="2479505" y="4270102"/>
                  </a:lnTo>
                  <a:lnTo>
                    <a:pt x="2479505" y="4365406"/>
                  </a:lnTo>
                  <a:close/>
                </a:path>
              </a:pathLst>
            </a:custGeom>
            <a:solidFill>
              <a:srgbClr val="FFFFFF"/>
            </a:solidFill>
          </p:spPr>
          <p:txBody>
            <a:bodyPr wrap="square" lIns="0" tIns="0" rIns="0" bIns="0" rtlCol="0"/>
            <a:lstStyle/>
            <a:p>
              <a:endParaRPr>
                <a:solidFill>
                  <a:prstClr val="black"/>
                </a:solidFill>
              </a:endParaRPr>
            </a:p>
          </p:txBody>
        </p:sp>
        <p:pic>
          <p:nvPicPr>
            <p:cNvPr id="8" name="object 8"/>
            <p:cNvPicPr/>
            <p:nvPr/>
          </p:nvPicPr>
          <p:blipFill>
            <a:blip r:embed="rId2" cstate="print"/>
            <a:stretch>
              <a:fillRect/>
            </a:stretch>
          </p:blipFill>
          <p:spPr>
            <a:xfrm>
              <a:off x="0" y="1057656"/>
              <a:ext cx="10058400" cy="5658611"/>
            </a:xfrm>
            <a:prstGeom prst="rect">
              <a:avLst/>
            </a:prstGeom>
          </p:spPr>
        </p:pic>
      </p:grpSp>
      <p:pic>
        <p:nvPicPr>
          <p:cNvPr id="11" name="object 11"/>
          <p:cNvPicPr/>
          <p:nvPr/>
        </p:nvPicPr>
        <p:blipFill>
          <a:blip r:embed="rId3" cstate="print"/>
          <a:stretch>
            <a:fillRect/>
          </a:stretch>
        </p:blipFill>
        <p:spPr>
          <a:xfrm>
            <a:off x="-112678" y="969089"/>
            <a:ext cx="12192000" cy="5286568"/>
          </a:xfrm>
          <a:prstGeom prst="rect">
            <a:avLst/>
          </a:prstGeom>
        </p:spPr>
      </p:pic>
      <p:sp>
        <p:nvSpPr>
          <p:cNvPr id="16" name="object 16"/>
          <p:cNvSpPr txBox="1"/>
          <p:nvPr/>
        </p:nvSpPr>
        <p:spPr>
          <a:xfrm>
            <a:off x="6119983" y="2634667"/>
            <a:ext cx="4988407" cy="1260305"/>
          </a:xfrm>
          <a:prstGeom prst="rect">
            <a:avLst/>
          </a:prstGeom>
        </p:spPr>
        <p:txBody>
          <a:bodyPr vert="horz" wrap="square" lIns="0" tIns="13676" rIns="0" bIns="0" rtlCol="0">
            <a:spAutoFit/>
          </a:bodyPr>
          <a:lstStyle/>
          <a:p>
            <a:pPr marL="188620" indent="-177793">
              <a:spcBef>
                <a:spcPts val="108"/>
              </a:spcBef>
              <a:buFontTx/>
              <a:buChar char="•"/>
              <a:tabLst>
                <a:tab pos="189190" algn="l"/>
              </a:tabLst>
            </a:pPr>
            <a:r>
              <a:rPr lang="en-US" sz="2200" spc="9">
                <a:solidFill>
                  <a:prstClr val="black"/>
                </a:solidFill>
                <a:latin typeface="Microsoft Sans Serif"/>
                <a:cs typeface="Microsoft Sans Serif"/>
              </a:rPr>
              <a:t>Định nghĩa số nguyên tố. Hợp số.</a:t>
            </a:r>
            <a:endParaRPr sz="2200">
              <a:solidFill>
                <a:prstClr val="black"/>
              </a:solidFill>
              <a:latin typeface="Microsoft Sans Serif"/>
              <a:cs typeface="Microsoft Sans Serif"/>
            </a:endParaRPr>
          </a:p>
          <a:p>
            <a:pPr marL="188620" indent="-177793">
              <a:spcBef>
                <a:spcPts val="1799"/>
              </a:spcBef>
              <a:buFontTx/>
              <a:buChar char="•"/>
              <a:tabLst>
                <a:tab pos="189190" algn="l"/>
              </a:tabLst>
            </a:pPr>
            <a:r>
              <a:rPr lang="en-US" sz="2200" spc="63">
                <a:solidFill>
                  <a:prstClr val="black"/>
                </a:solidFill>
                <a:latin typeface="Microsoft Sans Serif"/>
                <a:cs typeface="Microsoft Sans Serif"/>
              </a:rPr>
              <a:t>Khái niệm ước nguyên tố và tìm được ước nguyên tố.</a:t>
            </a:r>
            <a:endParaRPr sz="2200">
              <a:solidFill>
                <a:prstClr val="black"/>
              </a:solidFill>
              <a:latin typeface="Microsoft Sans Serif"/>
              <a:cs typeface="Microsoft Sans Serif"/>
            </a:endParaRPr>
          </a:p>
        </p:txBody>
      </p:sp>
      <p:sp>
        <p:nvSpPr>
          <p:cNvPr id="17" name="object 17"/>
          <p:cNvSpPr txBox="1"/>
          <p:nvPr/>
        </p:nvSpPr>
        <p:spPr>
          <a:xfrm>
            <a:off x="6119983" y="4592975"/>
            <a:ext cx="5549503" cy="1491137"/>
          </a:xfrm>
          <a:prstGeom prst="rect">
            <a:avLst/>
          </a:prstGeom>
        </p:spPr>
        <p:txBody>
          <a:bodyPr vert="horz" wrap="square" lIns="0" tIns="13676" rIns="0" bIns="0" rtlCol="0">
            <a:spAutoFit/>
          </a:bodyPr>
          <a:lstStyle/>
          <a:p>
            <a:pPr marL="188620" indent="-177793">
              <a:spcBef>
                <a:spcPts val="108"/>
              </a:spcBef>
              <a:buFontTx/>
              <a:buChar char="•"/>
              <a:tabLst>
                <a:tab pos="189190" algn="l"/>
              </a:tabLst>
            </a:pPr>
            <a:r>
              <a:rPr lang="en-US" sz="2200" spc="9">
                <a:solidFill>
                  <a:prstClr val="black"/>
                </a:solidFill>
                <a:latin typeface="Microsoft Sans Serif"/>
                <a:cs typeface="Microsoft Sans Serif"/>
              </a:rPr>
              <a:t>Luyện tập nhận biết số nguyên tố, hợp số.</a:t>
            </a:r>
            <a:endParaRPr sz="2200">
              <a:solidFill>
                <a:prstClr val="black"/>
              </a:solidFill>
              <a:latin typeface="Microsoft Sans Serif"/>
              <a:cs typeface="Microsoft Sans Serif"/>
            </a:endParaRPr>
          </a:p>
          <a:p>
            <a:pPr marL="188620" indent="-177793">
              <a:spcBef>
                <a:spcPts val="1799"/>
              </a:spcBef>
              <a:buFontTx/>
              <a:buChar char="•"/>
              <a:tabLst>
                <a:tab pos="189190" algn="l"/>
              </a:tabLst>
            </a:pPr>
            <a:r>
              <a:rPr lang="en-US" sz="2200" spc="9">
                <a:solidFill>
                  <a:prstClr val="black"/>
                </a:solidFill>
                <a:latin typeface="Microsoft Sans Serif"/>
                <a:cs typeface="Microsoft Sans Serif"/>
              </a:rPr>
              <a:t>Luyện tập tìm ước nguyên tố</a:t>
            </a:r>
          </a:p>
          <a:p>
            <a:pPr marL="188620" indent="-177793">
              <a:spcBef>
                <a:spcPts val="1799"/>
              </a:spcBef>
              <a:buFontTx/>
              <a:buChar char="•"/>
              <a:tabLst>
                <a:tab pos="189190" algn="l"/>
              </a:tabLst>
            </a:pPr>
            <a:r>
              <a:rPr lang="en-US" sz="2200" spc="9">
                <a:solidFill>
                  <a:prstClr val="black"/>
                </a:solidFill>
                <a:latin typeface="Microsoft Sans Serif"/>
                <a:cs typeface="Microsoft Sans Serif"/>
              </a:rPr>
              <a:t>Chứng minh một số là hợp số.</a:t>
            </a:r>
            <a:endParaRPr sz="2200">
              <a:solidFill>
                <a:prstClr val="black"/>
              </a:solidFill>
              <a:latin typeface="Microsoft Sans Serif"/>
              <a:cs typeface="Microsoft Sans Serif"/>
            </a:endParaRPr>
          </a:p>
        </p:txBody>
      </p:sp>
      <p:sp>
        <p:nvSpPr>
          <p:cNvPr id="18" name="object 18"/>
          <p:cNvSpPr txBox="1">
            <a:spLocks noGrp="1"/>
          </p:cNvSpPr>
          <p:nvPr>
            <p:ph type="title"/>
          </p:nvPr>
        </p:nvSpPr>
        <p:spPr>
          <a:xfrm>
            <a:off x="4425380" y="2657265"/>
            <a:ext cx="1724121" cy="473173"/>
          </a:xfrm>
          <a:prstGeom prst="rect">
            <a:avLst/>
          </a:prstGeom>
        </p:spPr>
        <p:txBody>
          <a:bodyPr vert="horz" wrap="square" lIns="0" tIns="11397" rIns="0" bIns="0" rtlCol="0">
            <a:spAutoFit/>
          </a:bodyPr>
          <a:lstStyle/>
          <a:p>
            <a:pPr marL="11397">
              <a:spcBef>
                <a:spcPts val="90"/>
              </a:spcBef>
            </a:pPr>
            <a:r>
              <a:rPr sz="3000" b="1" spc="-9" dirty="0">
                <a:solidFill>
                  <a:srgbClr val="000000"/>
                </a:solidFill>
                <a:latin typeface="Arial"/>
                <a:cs typeface="Arial"/>
              </a:rPr>
              <a:t>TIẾT</a:t>
            </a:r>
            <a:r>
              <a:rPr sz="3000" b="1" spc="-72" dirty="0">
                <a:solidFill>
                  <a:srgbClr val="000000"/>
                </a:solidFill>
                <a:latin typeface="Arial"/>
                <a:cs typeface="Arial"/>
              </a:rPr>
              <a:t> </a:t>
            </a:r>
            <a:r>
              <a:rPr sz="3000" b="1" spc="4" dirty="0">
                <a:solidFill>
                  <a:srgbClr val="000000"/>
                </a:solidFill>
                <a:latin typeface="Arial"/>
                <a:cs typeface="Arial"/>
              </a:rPr>
              <a:t>1:</a:t>
            </a:r>
            <a:endParaRPr sz="3000">
              <a:latin typeface="Arial"/>
              <a:cs typeface="Arial"/>
            </a:endParaRPr>
          </a:p>
        </p:txBody>
      </p:sp>
      <p:sp>
        <p:nvSpPr>
          <p:cNvPr id="19" name="object 19"/>
          <p:cNvSpPr txBox="1"/>
          <p:nvPr/>
        </p:nvSpPr>
        <p:spPr>
          <a:xfrm>
            <a:off x="4642600" y="4592975"/>
            <a:ext cx="1724121" cy="473173"/>
          </a:xfrm>
          <a:prstGeom prst="rect">
            <a:avLst/>
          </a:prstGeom>
        </p:spPr>
        <p:txBody>
          <a:bodyPr vert="horz" wrap="square" lIns="0" tIns="11397" rIns="0" bIns="0" rtlCol="0">
            <a:spAutoFit/>
          </a:bodyPr>
          <a:lstStyle/>
          <a:p>
            <a:pPr marL="11397">
              <a:spcBef>
                <a:spcPts val="90"/>
              </a:spcBef>
            </a:pPr>
            <a:r>
              <a:rPr sz="3000" b="1" spc="-9" dirty="0">
                <a:solidFill>
                  <a:prstClr val="black"/>
                </a:solidFill>
                <a:latin typeface="Arial"/>
                <a:cs typeface="Arial"/>
              </a:rPr>
              <a:t>TIẾT</a:t>
            </a:r>
            <a:r>
              <a:rPr sz="3000" b="1" spc="-72" dirty="0">
                <a:solidFill>
                  <a:prstClr val="black"/>
                </a:solidFill>
                <a:latin typeface="Arial"/>
                <a:cs typeface="Arial"/>
              </a:rPr>
              <a:t> </a:t>
            </a:r>
            <a:r>
              <a:rPr sz="3000" b="1" spc="4" dirty="0">
                <a:solidFill>
                  <a:prstClr val="black"/>
                </a:solidFill>
                <a:latin typeface="Arial"/>
                <a:cs typeface="Arial"/>
              </a:rPr>
              <a:t>2:</a:t>
            </a:r>
            <a:endParaRPr sz="3000">
              <a:solidFill>
                <a:prstClr val="black"/>
              </a:solidFill>
              <a:latin typeface="Arial"/>
              <a:cs typeface="Arial"/>
            </a:endParaRPr>
          </a:p>
        </p:txBody>
      </p:sp>
      <p:sp>
        <p:nvSpPr>
          <p:cNvPr id="21" name="矩形 219"/>
          <p:cNvSpPr/>
          <p:nvPr/>
        </p:nvSpPr>
        <p:spPr>
          <a:xfrm>
            <a:off x="932313" y="911853"/>
            <a:ext cx="5187670" cy="811379"/>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lIns="121908" tIns="60954" rIns="121908" bIns="60954" rtlCol="0" anchor="ctr"/>
          <a:lstStyle/>
          <a:p>
            <a:pPr algn="ctr"/>
            <a:r>
              <a:rPr lang="en-US" altLang="zh-CN" sz="2800" b="1">
                <a:ln w="0"/>
                <a:solidFill>
                  <a:schemeClr val="tx1"/>
                </a:solidFill>
                <a:latin typeface="Times New Roman" pitchFamily="18" charset="0"/>
                <a:ea typeface="微软雅黑" panose="020B0503020204020204" pitchFamily="82" charset="2"/>
                <a:cs typeface="Times New Roman" pitchFamily="18" charset="0"/>
              </a:rPr>
              <a:t>SỐ NGUYÊN TỐ - HỢP SỐ</a:t>
            </a:r>
            <a:endParaRPr lang="zh-CN" altLang="en-US" sz="2800" b="1" dirty="0">
              <a:ln w="0"/>
              <a:solidFill>
                <a:schemeClr val="tx1"/>
              </a:solidFill>
              <a:latin typeface="Times New Roman" pitchFamily="18" charset="0"/>
              <a:ea typeface="微软雅黑" panose="020B0503020204020204" pitchFamily="82" charset="2"/>
              <a:cs typeface="Times New Roman" pitchFamily="18" charset="0"/>
            </a:endParaRPr>
          </a:p>
        </p:txBody>
      </p:sp>
    </p:spTree>
    <p:extLst>
      <p:ext uri="{BB962C8B-B14F-4D97-AF65-F5344CB8AC3E}">
        <p14:creationId xmlns:p14="http://schemas.microsoft.com/office/powerpoint/2010/main" val="977475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randombar(horizontal)">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26" name="Group 2"/>
          <p:cNvGraphicFramePr>
            <a:graphicFrameLocks noGrp="1"/>
          </p:cNvGraphicFramePr>
          <p:nvPr>
            <p:ph sz="half" idx="2"/>
            <p:extLst>
              <p:ext uri="{D42A27DB-BD31-4B8C-83A1-F6EECF244321}">
                <p14:modId xmlns:p14="http://schemas.microsoft.com/office/powerpoint/2010/main" val="4040842074"/>
              </p:ext>
            </p:extLst>
          </p:nvPr>
        </p:nvGraphicFramePr>
        <p:xfrm>
          <a:off x="914400" y="3276601"/>
          <a:ext cx="10363200" cy="555625"/>
        </p:xfrm>
        <a:graphic>
          <a:graphicData uri="http://schemas.openxmlformats.org/drawingml/2006/table">
            <a:tbl>
              <a:tblPr/>
              <a:tblGrid>
                <a:gridCol w="1153584">
                  <a:extLst>
                    <a:ext uri="{9D8B030D-6E8A-4147-A177-3AD203B41FA5}">
                      <a16:colId xmlns:a16="http://schemas.microsoft.com/office/drawing/2014/main" val="20000"/>
                    </a:ext>
                  </a:extLst>
                </a:gridCol>
                <a:gridCol w="1147233">
                  <a:extLst>
                    <a:ext uri="{9D8B030D-6E8A-4147-A177-3AD203B41FA5}">
                      <a16:colId xmlns:a16="http://schemas.microsoft.com/office/drawing/2014/main" val="20001"/>
                    </a:ext>
                  </a:extLst>
                </a:gridCol>
                <a:gridCol w="1153583">
                  <a:extLst>
                    <a:ext uri="{9D8B030D-6E8A-4147-A177-3AD203B41FA5}">
                      <a16:colId xmlns:a16="http://schemas.microsoft.com/office/drawing/2014/main" val="20002"/>
                    </a:ext>
                  </a:extLst>
                </a:gridCol>
                <a:gridCol w="1153584">
                  <a:extLst>
                    <a:ext uri="{9D8B030D-6E8A-4147-A177-3AD203B41FA5}">
                      <a16:colId xmlns:a16="http://schemas.microsoft.com/office/drawing/2014/main" val="20003"/>
                    </a:ext>
                  </a:extLst>
                </a:gridCol>
                <a:gridCol w="1147233">
                  <a:extLst>
                    <a:ext uri="{9D8B030D-6E8A-4147-A177-3AD203B41FA5}">
                      <a16:colId xmlns:a16="http://schemas.microsoft.com/office/drawing/2014/main" val="20004"/>
                    </a:ext>
                  </a:extLst>
                </a:gridCol>
                <a:gridCol w="1153583">
                  <a:extLst>
                    <a:ext uri="{9D8B030D-6E8A-4147-A177-3AD203B41FA5}">
                      <a16:colId xmlns:a16="http://schemas.microsoft.com/office/drawing/2014/main" val="20005"/>
                    </a:ext>
                  </a:extLst>
                </a:gridCol>
                <a:gridCol w="1153584">
                  <a:extLst>
                    <a:ext uri="{9D8B030D-6E8A-4147-A177-3AD203B41FA5}">
                      <a16:colId xmlns:a16="http://schemas.microsoft.com/office/drawing/2014/main" val="20006"/>
                    </a:ext>
                  </a:extLst>
                </a:gridCol>
                <a:gridCol w="1147233">
                  <a:extLst>
                    <a:ext uri="{9D8B030D-6E8A-4147-A177-3AD203B41FA5}">
                      <a16:colId xmlns:a16="http://schemas.microsoft.com/office/drawing/2014/main" val="20007"/>
                    </a:ext>
                  </a:extLst>
                </a:gridCol>
                <a:gridCol w="1153583">
                  <a:extLst>
                    <a:ext uri="{9D8B030D-6E8A-4147-A177-3AD203B41FA5}">
                      <a16:colId xmlns:a16="http://schemas.microsoft.com/office/drawing/2014/main" val="20008"/>
                    </a:ext>
                  </a:extLst>
                </a:gridCol>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6683" name="Group 59"/>
          <p:cNvGraphicFramePr>
            <a:graphicFrameLocks noGrp="1"/>
          </p:cNvGraphicFramePr>
          <p:nvPr>
            <p:ph sz="half" idx="1"/>
            <p:extLst>
              <p:ext uri="{D42A27DB-BD31-4B8C-83A1-F6EECF244321}">
                <p14:modId xmlns:p14="http://schemas.microsoft.com/office/powerpoint/2010/main" val="946017645"/>
              </p:ext>
            </p:extLst>
          </p:nvPr>
        </p:nvGraphicFramePr>
        <p:xfrm>
          <a:off x="914400" y="2514600"/>
          <a:ext cx="10363203" cy="762000"/>
        </p:xfrm>
        <a:graphic>
          <a:graphicData uri="http://schemas.openxmlformats.org/drawingml/2006/table">
            <a:tbl>
              <a:tblPr/>
              <a:tblGrid>
                <a:gridCol w="1151467">
                  <a:extLst>
                    <a:ext uri="{9D8B030D-6E8A-4147-A177-3AD203B41FA5}">
                      <a16:colId xmlns:a16="http://schemas.microsoft.com/office/drawing/2014/main" val="20000"/>
                    </a:ext>
                  </a:extLst>
                </a:gridCol>
                <a:gridCol w="1151467">
                  <a:extLst>
                    <a:ext uri="{9D8B030D-6E8A-4147-A177-3AD203B41FA5}">
                      <a16:colId xmlns:a16="http://schemas.microsoft.com/office/drawing/2014/main" val="20001"/>
                    </a:ext>
                  </a:extLst>
                </a:gridCol>
                <a:gridCol w="1151467">
                  <a:extLst>
                    <a:ext uri="{9D8B030D-6E8A-4147-A177-3AD203B41FA5}">
                      <a16:colId xmlns:a16="http://schemas.microsoft.com/office/drawing/2014/main" val="20002"/>
                    </a:ext>
                  </a:extLst>
                </a:gridCol>
                <a:gridCol w="1151467">
                  <a:extLst>
                    <a:ext uri="{9D8B030D-6E8A-4147-A177-3AD203B41FA5}">
                      <a16:colId xmlns:a16="http://schemas.microsoft.com/office/drawing/2014/main" val="20003"/>
                    </a:ext>
                  </a:extLst>
                </a:gridCol>
                <a:gridCol w="1151467">
                  <a:extLst>
                    <a:ext uri="{9D8B030D-6E8A-4147-A177-3AD203B41FA5}">
                      <a16:colId xmlns:a16="http://schemas.microsoft.com/office/drawing/2014/main" val="20004"/>
                    </a:ext>
                  </a:extLst>
                </a:gridCol>
                <a:gridCol w="1151467">
                  <a:extLst>
                    <a:ext uri="{9D8B030D-6E8A-4147-A177-3AD203B41FA5}">
                      <a16:colId xmlns:a16="http://schemas.microsoft.com/office/drawing/2014/main" val="20005"/>
                    </a:ext>
                  </a:extLst>
                </a:gridCol>
                <a:gridCol w="1151467">
                  <a:extLst>
                    <a:ext uri="{9D8B030D-6E8A-4147-A177-3AD203B41FA5}">
                      <a16:colId xmlns:a16="http://schemas.microsoft.com/office/drawing/2014/main" val="20006"/>
                    </a:ext>
                  </a:extLst>
                </a:gridCol>
                <a:gridCol w="1151467">
                  <a:extLst>
                    <a:ext uri="{9D8B030D-6E8A-4147-A177-3AD203B41FA5}">
                      <a16:colId xmlns:a16="http://schemas.microsoft.com/office/drawing/2014/main" val="20007"/>
                    </a:ext>
                  </a:extLst>
                </a:gridCol>
                <a:gridCol w="1151467">
                  <a:extLst>
                    <a:ext uri="{9D8B030D-6E8A-4147-A177-3AD203B41FA5}">
                      <a16:colId xmlns:a16="http://schemas.microsoft.com/office/drawing/2014/main" val="20008"/>
                    </a:ext>
                  </a:extLst>
                </a:gridCol>
              </a:tblGrid>
              <a:tr h="7620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M</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Arial" charset="0"/>
                        </a:rPr>
                        <a:t>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U</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sp>
        <p:nvSpPr>
          <p:cNvPr id="26678" name="Rectangle 54"/>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6681" name="Rectangle 57"/>
          <p:cNvSpPr>
            <a:spLocks noChangeArrowheads="1"/>
          </p:cNvSpPr>
          <p:nvPr/>
        </p:nvSpPr>
        <p:spPr bwMode="auto">
          <a:xfrm>
            <a:off x="1202267" y="2959100"/>
            <a:ext cx="10464800"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a:solidFill>
                  <a:srgbClr val="000000"/>
                </a:solidFill>
                <a:latin typeface="Times New Roman" pitchFamily="18" charset="0"/>
              </a:rPr>
              <a:t>R: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là</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bội</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của</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mọi</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khác</a:t>
            </a:r>
            <a:r>
              <a:rPr lang="en-US" sz="4000" b="1" i="1" dirty="0">
                <a:solidFill>
                  <a:srgbClr val="000000"/>
                </a:solidFill>
                <a:latin typeface="Times New Roman" pitchFamily="18" charset="0"/>
              </a:rPr>
              <a:t> 0?</a:t>
            </a:r>
          </a:p>
        </p:txBody>
      </p:sp>
      <p:sp>
        <p:nvSpPr>
          <p:cNvPr id="9" name="Rectangle 57"/>
          <p:cNvSpPr>
            <a:spLocks noGrp="1" noChangeArrowheads="1"/>
          </p:cNvSpPr>
          <p:nvPr>
            <p:ph type="title"/>
          </p:nvPr>
        </p:nvSpPr>
        <p:spPr>
          <a:xfrm>
            <a:off x="338667" y="1828800"/>
            <a:ext cx="12192000" cy="381000"/>
          </a:xfrm>
        </p:spPr>
        <p:txBody>
          <a:bodyPr>
            <a:normAutofit fontScale="90000"/>
          </a:bodyPr>
          <a:lstStyle/>
          <a:p>
            <a:pPr algn="l"/>
            <a:r>
              <a:rPr lang="en-US" sz="2400" b="1" dirty="0" err="1">
                <a:solidFill>
                  <a:srgbClr val="000000"/>
                </a:solidFill>
              </a:rPr>
              <a:t>Hãy</a:t>
            </a:r>
            <a:r>
              <a:rPr lang="en-US" sz="2400" b="1" dirty="0">
                <a:solidFill>
                  <a:srgbClr val="000000"/>
                </a:solidFill>
              </a:rPr>
              <a:t> </a:t>
            </a:r>
            <a:r>
              <a:rPr lang="en-US" sz="2400" b="1" dirty="0" err="1">
                <a:solidFill>
                  <a:srgbClr val="000000"/>
                </a:solidFill>
              </a:rPr>
              <a:t>điền</a:t>
            </a:r>
            <a:r>
              <a:rPr lang="en-US" sz="2400" b="1" dirty="0">
                <a:solidFill>
                  <a:srgbClr val="000000"/>
                </a:solidFill>
              </a:rPr>
              <a:t> </a:t>
            </a:r>
            <a:r>
              <a:rPr lang="en-US" sz="2400" b="1" dirty="0" err="1">
                <a:solidFill>
                  <a:srgbClr val="000000"/>
                </a:solidFill>
              </a:rPr>
              <a:t>chữ</a:t>
            </a:r>
            <a:r>
              <a:rPr lang="en-US" sz="2400" b="1" dirty="0">
                <a:solidFill>
                  <a:srgbClr val="000000"/>
                </a:solidFill>
              </a:rPr>
              <a:t> </a:t>
            </a:r>
            <a:r>
              <a:rPr lang="en-US" sz="2400" b="1" dirty="0" err="1">
                <a:solidFill>
                  <a:srgbClr val="000000"/>
                </a:solidFill>
              </a:rPr>
              <a:t>cái</a:t>
            </a:r>
            <a:r>
              <a:rPr lang="en-US" sz="2400" b="1" dirty="0">
                <a:solidFill>
                  <a:srgbClr val="000000"/>
                </a:solidFill>
              </a:rPr>
              <a:t> </a:t>
            </a:r>
            <a:r>
              <a:rPr lang="en-US" sz="2400" b="1" dirty="0" err="1">
                <a:solidFill>
                  <a:srgbClr val="000000"/>
                </a:solidFill>
              </a:rPr>
              <a:t>tương</a:t>
            </a:r>
            <a:r>
              <a:rPr lang="en-US" sz="2400" b="1" dirty="0">
                <a:solidFill>
                  <a:srgbClr val="000000"/>
                </a:solidFill>
              </a:rPr>
              <a:t> </a:t>
            </a:r>
            <a:r>
              <a:rPr lang="en-US" sz="2400" b="1" dirty="0" err="1">
                <a:solidFill>
                  <a:srgbClr val="000000"/>
                </a:solidFill>
              </a:rPr>
              <a:t>ứng</a:t>
            </a:r>
            <a:r>
              <a:rPr lang="en-US" sz="2400" b="1" dirty="0">
                <a:solidFill>
                  <a:srgbClr val="000000"/>
                </a:solidFill>
              </a:rPr>
              <a:t> </a:t>
            </a:r>
            <a:r>
              <a:rPr lang="en-US" sz="2400" b="1" dirty="0" err="1">
                <a:solidFill>
                  <a:srgbClr val="000000"/>
                </a:solidFill>
              </a:rPr>
              <a:t>với</a:t>
            </a:r>
            <a:r>
              <a:rPr lang="en-US" sz="2400" b="1" dirty="0">
                <a:solidFill>
                  <a:srgbClr val="000000"/>
                </a:solidFill>
              </a:rPr>
              <a:t> </a:t>
            </a:r>
            <a:r>
              <a:rPr lang="en-US" sz="2400" b="1" dirty="0" err="1">
                <a:solidFill>
                  <a:srgbClr val="000000"/>
                </a:solidFill>
              </a:rPr>
              <a:t>số</a:t>
            </a:r>
            <a:r>
              <a:rPr lang="en-US" sz="2400" b="1" dirty="0">
                <a:solidFill>
                  <a:srgbClr val="000000"/>
                </a:solidFill>
              </a:rPr>
              <a:t> </a:t>
            </a:r>
            <a:r>
              <a:rPr lang="en-US" sz="2400" b="1" dirty="0" err="1">
                <a:solidFill>
                  <a:srgbClr val="000000"/>
                </a:solidFill>
              </a:rPr>
              <a:t>tìm</a:t>
            </a:r>
            <a:r>
              <a:rPr lang="en-US" sz="2400" b="1" dirty="0">
                <a:solidFill>
                  <a:srgbClr val="000000"/>
                </a:solidFill>
              </a:rPr>
              <a:t> </a:t>
            </a:r>
            <a:r>
              <a:rPr lang="en-US" sz="2400" b="1" dirty="0" err="1">
                <a:solidFill>
                  <a:srgbClr val="000000"/>
                </a:solidFill>
              </a:rPr>
              <a:t>được</a:t>
            </a:r>
            <a:r>
              <a:rPr lang="en-US" sz="2400" b="1" dirty="0">
                <a:solidFill>
                  <a:srgbClr val="000000"/>
                </a:solidFill>
              </a:rPr>
              <a:t> </a:t>
            </a:r>
            <a:r>
              <a:rPr lang="en-US" sz="2400" b="1" dirty="0" err="1">
                <a:solidFill>
                  <a:srgbClr val="000000"/>
                </a:solidFill>
              </a:rPr>
              <a:t>vào</a:t>
            </a:r>
            <a:r>
              <a:rPr lang="en-US" sz="2400" b="1" dirty="0">
                <a:solidFill>
                  <a:srgbClr val="000000"/>
                </a:solidFill>
              </a:rPr>
              <a:t> </a:t>
            </a:r>
            <a:br>
              <a:rPr lang="en-US" sz="2400" b="1" dirty="0">
                <a:solidFill>
                  <a:srgbClr val="000000"/>
                </a:solidFill>
              </a:rPr>
            </a:br>
            <a:r>
              <a:rPr lang="en-US" sz="2400" b="1" dirty="0" err="1">
                <a:solidFill>
                  <a:srgbClr val="000000"/>
                </a:solidFill>
              </a:rPr>
              <a:t>trong</a:t>
            </a:r>
            <a:r>
              <a:rPr lang="en-US" sz="2400" b="1" dirty="0">
                <a:solidFill>
                  <a:srgbClr val="000000"/>
                </a:solidFill>
              </a:rPr>
              <a:t> ô </a:t>
            </a:r>
            <a:r>
              <a:rPr lang="en-US" sz="2400" b="1" dirty="0" err="1">
                <a:solidFill>
                  <a:srgbClr val="000000"/>
                </a:solidFill>
              </a:rPr>
              <a:t>chữ</a:t>
            </a:r>
            <a:r>
              <a:rPr lang="en-US" sz="2400" b="1" dirty="0">
                <a:solidFill>
                  <a:srgbClr val="000000"/>
                </a:solidFill>
              </a:rPr>
              <a:t>.</a:t>
            </a:r>
            <a:br>
              <a:rPr lang="en-US" sz="2400" b="1" dirty="0">
                <a:solidFill>
                  <a:srgbClr val="000000"/>
                </a:solidFill>
              </a:rPr>
            </a:br>
            <a:endParaRPr lang="en-US" sz="2400" b="1" dirty="0">
              <a:solidFill>
                <a:srgbClr val="000000"/>
              </a:solidFill>
            </a:endParaRPr>
          </a:p>
        </p:txBody>
      </p:sp>
      <p:sp>
        <p:nvSpPr>
          <p:cNvPr id="10"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4085437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6681"/>
                                        </p:tgtEl>
                                        <p:attrNameLst>
                                          <p:attrName>style.visibility</p:attrName>
                                        </p:attrNameLst>
                                      </p:cBhvr>
                                      <p:to>
                                        <p:strVal val="visible"/>
                                      </p:to>
                                    </p:set>
                                    <p:animEffect transition="in" filter="fade">
                                      <p:cBhvr>
                                        <p:cTn id="7" dur="1000"/>
                                        <p:tgtEl>
                                          <p:spTgt spid="26681"/>
                                        </p:tgtEl>
                                      </p:cBhvr>
                                    </p:animEffect>
                                    <p:anim calcmode="lin" valueType="num">
                                      <p:cBhvr>
                                        <p:cTn id="8" dur="1000" fill="hold"/>
                                        <p:tgtEl>
                                          <p:spTgt spid="26681"/>
                                        </p:tgtEl>
                                        <p:attrNameLst>
                                          <p:attrName>ppt_x</p:attrName>
                                        </p:attrNameLst>
                                      </p:cBhvr>
                                      <p:tavLst>
                                        <p:tav tm="0">
                                          <p:val>
                                            <p:strVal val="#ppt_x"/>
                                          </p:val>
                                        </p:tav>
                                        <p:tav tm="100000">
                                          <p:val>
                                            <p:strVal val="#ppt_x"/>
                                          </p:val>
                                        </p:tav>
                                      </p:tavLst>
                                    </p:anim>
                                    <p:anim calcmode="lin" valueType="num">
                                      <p:cBhvr>
                                        <p:cTn id="9" dur="1000" fill="hold"/>
                                        <p:tgtEl>
                                          <p:spTgt spid="266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8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650" name="Group 2"/>
          <p:cNvGraphicFramePr>
            <a:graphicFrameLocks noGrp="1"/>
          </p:cNvGraphicFramePr>
          <p:nvPr>
            <p:ph sz="half" idx="2"/>
            <p:extLst>
              <p:ext uri="{D42A27DB-BD31-4B8C-83A1-F6EECF244321}">
                <p14:modId xmlns:p14="http://schemas.microsoft.com/office/powerpoint/2010/main" val="479443868"/>
              </p:ext>
            </p:extLst>
          </p:nvPr>
        </p:nvGraphicFramePr>
        <p:xfrm>
          <a:off x="1117600" y="3276601"/>
          <a:ext cx="10363200" cy="555625"/>
        </p:xfrm>
        <a:graphic>
          <a:graphicData uri="http://schemas.openxmlformats.org/drawingml/2006/table">
            <a:tbl>
              <a:tblPr/>
              <a:tblGrid>
                <a:gridCol w="1153584">
                  <a:extLst>
                    <a:ext uri="{9D8B030D-6E8A-4147-A177-3AD203B41FA5}">
                      <a16:colId xmlns:a16="http://schemas.microsoft.com/office/drawing/2014/main" val="20000"/>
                    </a:ext>
                  </a:extLst>
                </a:gridCol>
                <a:gridCol w="1147233">
                  <a:extLst>
                    <a:ext uri="{9D8B030D-6E8A-4147-A177-3AD203B41FA5}">
                      <a16:colId xmlns:a16="http://schemas.microsoft.com/office/drawing/2014/main" val="20001"/>
                    </a:ext>
                  </a:extLst>
                </a:gridCol>
                <a:gridCol w="1153583">
                  <a:extLst>
                    <a:ext uri="{9D8B030D-6E8A-4147-A177-3AD203B41FA5}">
                      <a16:colId xmlns:a16="http://schemas.microsoft.com/office/drawing/2014/main" val="20002"/>
                    </a:ext>
                  </a:extLst>
                </a:gridCol>
                <a:gridCol w="1153584">
                  <a:extLst>
                    <a:ext uri="{9D8B030D-6E8A-4147-A177-3AD203B41FA5}">
                      <a16:colId xmlns:a16="http://schemas.microsoft.com/office/drawing/2014/main" val="20003"/>
                    </a:ext>
                  </a:extLst>
                </a:gridCol>
                <a:gridCol w="1147233">
                  <a:extLst>
                    <a:ext uri="{9D8B030D-6E8A-4147-A177-3AD203B41FA5}">
                      <a16:colId xmlns:a16="http://schemas.microsoft.com/office/drawing/2014/main" val="20004"/>
                    </a:ext>
                  </a:extLst>
                </a:gridCol>
                <a:gridCol w="1153583">
                  <a:extLst>
                    <a:ext uri="{9D8B030D-6E8A-4147-A177-3AD203B41FA5}">
                      <a16:colId xmlns:a16="http://schemas.microsoft.com/office/drawing/2014/main" val="20005"/>
                    </a:ext>
                  </a:extLst>
                </a:gridCol>
                <a:gridCol w="1153584">
                  <a:extLst>
                    <a:ext uri="{9D8B030D-6E8A-4147-A177-3AD203B41FA5}">
                      <a16:colId xmlns:a16="http://schemas.microsoft.com/office/drawing/2014/main" val="20006"/>
                    </a:ext>
                  </a:extLst>
                </a:gridCol>
                <a:gridCol w="1147233">
                  <a:extLst>
                    <a:ext uri="{9D8B030D-6E8A-4147-A177-3AD203B41FA5}">
                      <a16:colId xmlns:a16="http://schemas.microsoft.com/office/drawing/2014/main" val="20007"/>
                    </a:ext>
                  </a:extLst>
                </a:gridCol>
                <a:gridCol w="1153583">
                  <a:extLst>
                    <a:ext uri="{9D8B030D-6E8A-4147-A177-3AD203B41FA5}">
                      <a16:colId xmlns:a16="http://schemas.microsoft.com/office/drawing/2014/main" val="20008"/>
                    </a:ext>
                  </a:extLst>
                </a:gridCol>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 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 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 7</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sp>
        <p:nvSpPr>
          <p:cNvPr id="27680" name="Rectangle 32"/>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7683" name="Rectangle 35"/>
          <p:cNvSpPr>
            <a:spLocks noChangeArrowheads="1"/>
          </p:cNvSpPr>
          <p:nvPr/>
        </p:nvSpPr>
        <p:spPr bwMode="auto">
          <a:xfrm>
            <a:off x="914400" y="3048000"/>
            <a:ext cx="10769600"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a:solidFill>
                  <a:srgbClr val="000000"/>
                </a:solidFill>
                <a:latin typeface="Times New Roman" pitchFamily="18" charset="0"/>
              </a:rPr>
              <a:t>E:    </a:t>
            </a:r>
            <a:r>
              <a:rPr lang="en-US" sz="4000" b="1" i="1" dirty="0" err="1">
                <a:solidFill>
                  <a:srgbClr val="000000"/>
                </a:solidFill>
                <a:latin typeface="Times New Roman" pitchFamily="18" charset="0"/>
              </a:rPr>
              <a:t>Hợp</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nhỏ</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nhất</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có</a:t>
            </a:r>
            <a:r>
              <a:rPr lang="en-US" sz="4000" b="1" i="1" dirty="0">
                <a:solidFill>
                  <a:srgbClr val="000000"/>
                </a:solidFill>
                <a:latin typeface="Times New Roman" pitchFamily="18" charset="0"/>
              </a:rPr>
              <a:t> 2 </a:t>
            </a:r>
            <a:r>
              <a:rPr lang="en-US" sz="4000" b="1" i="1" dirty="0" err="1">
                <a:solidFill>
                  <a:srgbClr val="000000"/>
                </a:solidFill>
                <a:latin typeface="Times New Roman" pitchFamily="18" charset="0"/>
              </a:rPr>
              <a:t>chữ</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số</a:t>
            </a:r>
            <a:endParaRPr lang="en-US" sz="4000" b="1" i="1" dirty="0">
              <a:solidFill>
                <a:srgbClr val="000000"/>
              </a:solidFill>
              <a:latin typeface="Times New Roman" pitchFamily="18" charset="0"/>
            </a:endParaRPr>
          </a:p>
        </p:txBody>
      </p:sp>
      <p:graphicFrame>
        <p:nvGraphicFramePr>
          <p:cNvPr id="27684" name="Group 36"/>
          <p:cNvGraphicFramePr>
            <a:graphicFrameLocks noGrp="1"/>
          </p:cNvGraphicFramePr>
          <p:nvPr>
            <p:ph sz="half" idx="1"/>
            <p:extLst>
              <p:ext uri="{D42A27DB-BD31-4B8C-83A1-F6EECF244321}">
                <p14:modId xmlns:p14="http://schemas.microsoft.com/office/powerpoint/2010/main" val="1380524185"/>
              </p:ext>
            </p:extLst>
          </p:nvPr>
        </p:nvGraphicFramePr>
        <p:xfrm>
          <a:off x="965200" y="2397125"/>
          <a:ext cx="10667997" cy="803275"/>
        </p:xfrm>
        <a:graphic>
          <a:graphicData uri="http://schemas.openxmlformats.org/drawingml/2006/table">
            <a:tbl>
              <a:tblPr/>
              <a:tblGrid>
                <a:gridCol w="1185333">
                  <a:extLst>
                    <a:ext uri="{9D8B030D-6E8A-4147-A177-3AD203B41FA5}">
                      <a16:colId xmlns:a16="http://schemas.microsoft.com/office/drawing/2014/main" val="20000"/>
                    </a:ext>
                  </a:extLst>
                </a:gridCol>
                <a:gridCol w="1185333">
                  <a:extLst>
                    <a:ext uri="{9D8B030D-6E8A-4147-A177-3AD203B41FA5}">
                      <a16:colId xmlns:a16="http://schemas.microsoft.com/office/drawing/2014/main" val="20001"/>
                    </a:ext>
                  </a:extLst>
                </a:gridCol>
                <a:gridCol w="1185333">
                  <a:extLst>
                    <a:ext uri="{9D8B030D-6E8A-4147-A177-3AD203B41FA5}">
                      <a16:colId xmlns:a16="http://schemas.microsoft.com/office/drawing/2014/main" val="20002"/>
                    </a:ext>
                  </a:extLst>
                </a:gridCol>
                <a:gridCol w="1185333">
                  <a:extLst>
                    <a:ext uri="{9D8B030D-6E8A-4147-A177-3AD203B41FA5}">
                      <a16:colId xmlns:a16="http://schemas.microsoft.com/office/drawing/2014/main" val="20003"/>
                    </a:ext>
                  </a:extLst>
                </a:gridCol>
                <a:gridCol w="1185333">
                  <a:extLst>
                    <a:ext uri="{9D8B030D-6E8A-4147-A177-3AD203B41FA5}">
                      <a16:colId xmlns:a16="http://schemas.microsoft.com/office/drawing/2014/main" val="20004"/>
                    </a:ext>
                  </a:extLst>
                </a:gridCol>
                <a:gridCol w="1185333">
                  <a:extLst>
                    <a:ext uri="{9D8B030D-6E8A-4147-A177-3AD203B41FA5}">
                      <a16:colId xmlns:a16="http://schemas.microsoft.com/office/drawing/2014/main" val="20005"/>
                    </a:ext>
                  </a:extLst>
                </a:gridCol>
                <a:gridCol w="1185333">
                  <a:extLst>
                    <a:ext uri="{9D8B030D-6E8A-4147-A177-3AD203B41FA5}">
                      <a16:colId xmlns:a16="http://schemas.microsoft.com/office/drawing/2014/main" val="20006"/>
                    </a:ext>
                  </a:extLst>
                </a:gridCol>
                <a:gridCol w="1185333">
                  <a:extLst>
                    <a:ext uri="{9D8B030D-6E8A-4147-A177-3AD203B41FA5}">
                      <a16:colId xmlns:a16="http://schemas.microsoft.com/office/drawing/2014/main" val="20007"/>
                    </a:ext>
                  </a:extLst>
                </a:gridCol>
                <a:gridCol w="1185333">
                  <a:extLst>
                    <a:ext uri="{9D8B030D-6E8A-4147-A177-3AD203B41FA5}">
                      <a16:colId xmlns:a16="http://schemas.microsoft.com/office/drawing/2014/main" val="20008"/>
                    </a:ext>
                  </a:extLst>
                </a:gridCol>
              </a:tblGrid>
              <a:tr h="8032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M</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Arial" charset="0"/>
                        </a:rPr>
                        <a:t>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R</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U</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sp>
        <p:nvSpPr>
          <p:cNvPr id="9" name="Rectangle 57"/>
          <p:cNvSpPr>
            <a:spLocks noGrp="1" noChangeArrowheads="1"/>
          </p:cNvSpPr>
          <p:nvPr>
            <p:ph type="title"/>
          </p:nvPr>
        </p:nvSpPr>
        <p:spPr>
          <a:xfrm>
            <a:off x="304800" y="1752600"/>
            <a:ext cx="12192000" cy="381000"/>
          </a:xfrm>
        </p:spPr>
        <p:txBody>
          <a:bodyPr>
            <a:normAutofit fontScale="90000"/>
          </a:bodyPr>
          <a:lstStyle/>
          <a:p>
            <a:pPr algn="l"/>
            <a:r>
              <a:rPr lang="en-US" sz="2400" b="1" dirty="0" err="1">
                <a:solidFill>
                  <a:srgbClr val="000000"/>
                </a:solidFill>
              </a:rPr>
              <a:t>Hãy</a:t>
            </a:r>
            <a:r>
              <a:rPr lang="en-US" sz="2400" b="1" dirty="0">
                <a:solidFill>
                  <a:srgbClr val="000000"/>
                </a:solidFill>
              </a:rPr>
              <a:t> </a:t>
            </a:r>
            <a:r>
              <a:rPr lang="en-US" sz="2400" b="1" dirty="0" err="1">
                <a:solidFill>
                  <a:srgbClr val="000000"/>
                </a:solidFill>
              </a:rPr>
              <a:t>điền</a:t>
            </a:r>
            <a:r>
              <a:rPr lang="en-US" sz="2400" b="1" dirty="0">
                <a:solidFill>
                  <a:srgbClr val="000000"/>
                </a:solidFill>
              </a:rPr>
              <a:t> </a:t>
            </a:r>
            <a:r>
              <a:rPr lang="en-US" sz="2400" b="1" dirty="0" err="1">
                <a:solidFill>
                  <a:srgbClr val="000000"/>
                </a:solidFill>
              </a:rPr>
              <a:t>chữ</a:t>
            </a:r>
            <a:r>
              <a:rPr lang="en-US" sz="2400" b="1" dirty="0">
                <a:solidFill>
                  <a:srgbClr val="000000"/>
                </a:solidFill>
              </a:rPr>
              <a:t> </a:t>
            </a:r>
            <a:r>
              <a:rPr lang="en-US" sz="2400" b="1" dirty="0" err="1">
                <a:solidFill>
                  <a:srgbClr val="000000"/>
                </a:solidFill>
              </a:rPr>
              <a:t>cái</a:t>
            </a:r>
            <a:r>
              <a:rPr lang="en-US" sz="2400" b="1" dirty="0">
                <a:solidFill>
                  <a:srgbClr val="000000"/>
                </a:solidFill>
              </a:rPr>
              <a:t> </a:t>
            </a:r>
            <a:r>
              <a:rPr lang="en-US" sz="2400" b="1" dirty="0" err="1">
                <a:solidFill>
                  <a:srgbClr val="000000"/>
                </a:solidFill>
              </a:rPr>
              <a:t>tương</a:t>
            </a:r>
            <a:r>
              <a:rPr lang="en-US" sz="2400" b="1" dirty="0">
                <a:solidFill>
                  <a:srgbClr val="000000"/>
                </a:solidFill>
              </a:rPr>
              <a:t> </a:t>
            </a:r>
            <a:r>
              <a:rPr lang="en-US" sz="2400" b="1" dirty="0" err="1">
                <a:solidFill>
                  <a:srgbClr val="000000"/>
                </a:solidFill>
              </a:rPr>
              <a:t>ứng</a:t>
            </a:r>
            <a:r>
              <a:rPr lang="en-US" sz="2400" b="1" dirty="0">
                <a:solidFill>
                  <a:srgbClr val="000000"/>
                </a:solidFill>
              </a:rPr>
              <a:t> </a:t>
            </a:r>
            <a:r>
              <a:rPr lang="en-US" sz="2400" b="1" dirty="0" err="1">
                <a:solidFill>
                  <a:srgbClr val="000000"/>
                </a:solidFill>
              </a:rPr>
              <a:t>với</a:t>
            </a:r>
            <a:r>
              <a:rPr lang="en-US" sz="2400" b="1" dirty="0">
                <a:solidFill>
                  <a:srgbClr val="000000"/>
                </a:solidFill>
              </a:rPr>
              <a:t> </a:t>
            </a:r>
            <a:r>
              <a:rPr lang="en-US" sz="2400" b="1" dirty="0" err="1">
                <a:solidFill>
                  <a:srgbClr val="000000"/>
                </a:solidFill>
              </a:rPr>
              <a:t>số</a:t>
            </a:r>
            <a:r>
              <a:rPr lang="en-US" sz="2400" b="1" dirty="0">
                <a:solidFill>
                  <a:srgbClr val="000000"/>
                </a:solidFill>
              </a:rPr>
              <a:t> </a:t>
            </a:r>
            <a:r>
              <a:rPr lang="en-US" sz="2400" b="1" dirty="0" err="1">
                <a:solidFill>
                  <a:srgbClr val="000000"/>
                </a:solidFill>
              </a:rPr>
              <a:t>tìm</a:t>
            </a:r>
            <a:r>
              <a:rPr lang="en-US" sz="2400" b="1" dirty="0">
                <a:solidFill>
                  <a:srgbClr val="000000"/>
                </a:solidFill>
              </a:rPr>
              <a:t> </a:t>
            </a:r>
            <a:r>
              <a:rPr lang="en-US" sz="2400" b="1" dirty="0" err="1">
                <a:solidFill>
                  <a:srgbClr val="000000"/>
                </a:solidFill>
              </a:rPr>
              <a:t>được</a:t>
            </a:r>
            <a:r>
              <a:rPr lang="en-US" sz="2400" b="1" dirty="0">
                <a:solidFill>
                  <a:srgbClr val="000000"/>
                </a:solidFill>
              </a:rPr>
              <a:t> </a:t>
            </a:r>
            <a:r>
              <a:rPr lang="en-US" sz="2400" b="1" dirty="0" err="1">
                <a:solidFill>
                  <a:srgbClr val="000000"/>
                </a:solidFill>
              </a:rPr>
              <a:t>vào</a:t>
            </a:r>
            <a:r>
              <a:rPr lang="en-US" sz="2400" b="1" dirty="0">
                <a:solidFill>
                  <a:srgbClr val="000000"/>
                </a:solidFill>
              </a:rPr>
              <a:t> </a:t>
            </a:r>
            <a:br>
              <a:rPr lang="en-US" sz="2400" b="1" dirty="0">
                <a:solidFill>
                  <a:srgbClr val="000000"/>
                </a:solidFill>
              </a:rPr>
            </a:br>
            <a:r>
              <a:rPr lang="en-US" sz="2400" b="1" dirty="0" err="1">
                <a:solidFill>
                  <a:srgbClr val="000000"/>
                </a:solidFill>
              </a:rPr>
              <a:t>trong</a:t>
            </a:r>
            <a:r>
              <a:rPr lang="en-US" sz="2400" b="1" dirty="0">
                <a:solidFill>
                  <a:srgbClr val="000000"/>
                </a:solidFill>
              </a:rPr>
              <a:t> ô </a:t>
            </a:r>
            <a:r>
              <a:rPr lang="en-US" sz="2400" b="1" dirty="0" err="1">
                <a:solidFill>
                  <a:srgbClr val="000000"/>
                </a:solidFill>
              </a:rPr>
              <a:t>chữ</a:t>
            </a:r>
            <a:r>
              <a:rPr lang="en-US" sz="2400" b="1" dirty="0">
                <a:solidFill>
                  <a:srgbClr val="000000"/>
                </a:solidFill>
              </a:rPr>
              <a:t>.</a:t>
            </a:r>
            <a:br>
              <a:rPr lang="en-US" sz="2400" b="1" dirty="0">
                <a:solidFill>
                  <a:srgbClr val="000000"/>
                </a:solidFill>
              </a:rPr>
            </a:br>
            <a:endParaRPr lang="en-US" sz="2400" b="1" dirty="0">
              <a:solidFill>
                <a:srgbClr val="000000"/>
              </a:solidFill>
            </a:endParaRPr>
          </a:p>
        </p:txBody>
      </p:sp>
      <p:sp>
        <p:nvSpPr>
          <p:cNvPr id="10"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3983365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683"/>
                                        </p:tgtEl>
                                        <p:attrNameLst>
                                          <p:attrName>style.visibility</p:attrName>
                                        </p:attrNameLst>
                                      </p:cBhvr>
                                      <p:to>
                                        <p:strVal val="visible"/>
                                      </p:to>
                                    </p:set>
                                    <p:animEffect transition="in" filter="fade">
                                      <p:cBhvr>
                                        <p:cTn id="7" dur="1000"/>
                                        <p:tgtEl>
                                          <p:spTgt spid="27683"/>
                                        </p:tgtEl>
                                      </p:cBhvr>
                                    </p:animEffect>
                                    <p:anim calcmode="lin" valueType="num">
                                      <p:cBhvr>
                                        <p:cTn id="8" dur="1000" fill="hold"/>
                                        <p:tgtEl>
                                          <p:spTgt spid="27683"/>
                                        </p:tgtEl>
                                        <p:attrNameLst>
                                          <p:attrName>ppt_x</p:attrName>
                                        </p:attrNameLst>
                                      </p:cBhvr>
                                      <p:tavLst>
                                        <p:tav tm="0">
                                          <p:val>
                                            <p:strVal val="#ppt_x"/>
                                          </p:val>
                                        </p:tav>
                                        <p:tav tm="100000">
                                          <p:val>
                                            <p:strVal val="#ppt_x"/>
                                          </p:val>
                                        </p:tav>
                                      </p:tavLst>
                                    </p:anim>
                                    <p:anim calcmode="lin" valueType="num">
                                      <p:cBhvr>
                                        <p:cTn id="9" dur="1000" fill="hold"/>
                                        <p:tgtEl>
                                          <p:spTgt spid="276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8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674" name="Group 2"/>
          <p:cNvGraphicFramePr>
            <a:graphicFrameLocks noGrp="1"/>
          </p:cNvGraphicFramePr>
          <p:nvPr>
            <p:ph sz="half" idx="2"/>
            <p:extLst>
              <p:ext uri="{D42A27DB-BD31-4B8C-83A1-F6EECF244321}">
                <p14:modId xmlns:p14="http://schemas.microsoft.com/office/powerpoint/2010/main" val="3143070643"/>
              </p:ext>
            </p:extLst>
          </p:nvPr>
        </p:nvGraphicFramePr>
        <p:xfrm>
          <a:off x="1016000" y="3505201"/>
          <a:ext cx="10363200" cy="555625"/>
        </p:xfrm>
        <a:graphic>
          <a:graphicData uri="http://schemas.openxmlformats.org/drawingml/2006/table">
            <a:tbl>
              <a:tblPr/>
              <a:tblGrid>
                <a:gridCol w="1153584">
                  <a:extLst>
                    <a:ext uri="{9D8B030D-6E8A-4147-A177-3AD203B41FA5}">
                      <a16:colId xmlns:a16="http://schemas.microsoft.com/office/drawing/2014/main" val="20000"/>
                    </a:ext>
                  </a:extLst>
                </a:gridCol>
                <a:gridCol w="1147233">
                  <a:extLst>
                    <a:ext uri="{9D8B030D-6E8A-4147-A177-3AD203B41FA5}">
                      <a16:colId xmlns:a16="http://schemas.microsoft.com/office/drawing/2014/main" val="20001"/>
                    </a:ext>
                  </a:extLst>
                </a:gridCol>
                <a:gridCol w="1153583">
                  <a:extLst>
                    <a:ext uri="{9D8B030D-6E8A-4147-A177-3AD203B41FA5}">
                      <a16:colId xmlns:a16="http://schemas.microsoft.com/office/drawing/2014/main" val="20002"/>
                    </a:ext>
                  </a:extLst>
                </a:gridCol>
                <a:gridCol w="1153584">
                  <a:extLst>
                    <a:ext uri="{9D8B030D-6E8A-4147-A177-3AD203B41FA5}">
                      <a16:colId xmlns:a16="http://schemas.microsoft.com/office/drawing/2014/main" val="20003"/>
                    </a:ext>
                  </a:extLst>
                </a:gridCol>
                <a:gridCol w="1147233">
                  <a:extLst>
                    <a:ext uri="{9D8B030D-6E8A-4147-A177-3AD203B41FA5}">
                      <a16:colId xmlns:a16="http://schemas.microsoft.com/office/drawing/2014/main" val="20004"/>
                    </a:ext>
                  </a:extLst>
                </a:gridCol>
                <a:gridCol w="1153583">
                  <a:extLst>
                    <a:ext uri="{9D8B030D-6E8A-4147-A177-3AD203B41FA5}">
                      <a16:colId xmlns:a16="http://schemas.microsoft.com/office/drawing/2014/main" val="20005"/>
                    </a:ext>
                  </a:extLst>
                </a:gridCol>
                <a:gridCol w="1153584">
                  <a:extLst>
                    <a:ext uri="{9D8B030D-6E8A-4147-A177-3AD203B41FA5}">
                      <a16:colId xmlns:a16="http://schemas.microsoft.com/office/drawing/2014/main" val="20006"/>
                    </a:ext>
                  </a:extLst>
                </a:gridCol>
                <a:gridCol w="1147233">
                  <a:extLst>
                    <a:ext uri="{9D8B030D-6E8A-4147-A177-3AD203B41FA5}">
                      <a16:colId xmlns:a16="http://schemas.microsoft.com/office/drawing/2014/main" val="20007"/>
                    </a:ext>
                  </a:extLst>
                </a:gridCol>
                <a:gridCol w="1153583">
                  <a:extLst>
                    <a:ext uri="{9D8B030D-6E8A-4147-A177-3AD203B41FA5}">
                      <a16:colId xmlns:a16="http://schemas.microsoft.com/office/drawing/2014/main" val="20008"/>
                    </a:ext>
                  </a:extLst>
                </a:gridCol>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dirty="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28731" name="Group 59"/>
          <p:cNvGraphicFramePr>
            <a:graphicFrameLocks noGrp="1"/>
          </p:cNvGraphicFramePr>
          <p:nvPr>
            <p:ph sz="half" idx="1"/>
            <p:extLst>
              <p:ext uri="{D42A27DB-BD31-4B8C-83A1-F6EECF244321}">
                <p14:modId xmlns:p14="http://schemas.microsoft.com/office/powerpoint/2010/main" val="1850762384"/>
              </p:ext>
            </p:extLst>
          </p:nvPr>
        </p:nvGraphicFramePr>
        <p:xfrm>
          <a:off x="1016000" y="2667000"/>
          <a:ext cx="10363203" cy="838200"/>
        </p:xfrm>
        <a:graphic>
          <a:graphicData uri="http://schemas.openxmlformats.org/drawingml/2006/table">
            <a:tbl>
              <a:tblPr/>
              <a:tblGrid>
                <a:gridCol w="1151467">
                  <a:extLst>
                    <a:ext uri="{9D8B030D-6E8A-4147-A177-3AD203B41FA5}">
                      <a16:colId xmlns:a16="http://schemas.microsoft.com/office/drawing/2014/main" val="20000"/>
                    </a:ext>
                  </a:extLst>
                </a:gridCol>
                <a:gridCol w="1151467">
                  <a:extLst>
                    <a:ext uri="{9D8B030D-6E8A-4147-A177-3AD203B41FA5}">
                      <a16:colId xmlns:a16="http://schemas.microsoft.com/office/drawing/2014/main" val="20001"/>
                    </a:ext>
                  </a:extLst>
                </a:gridCol>
                <a:gridCol w="1151467">
                  <a:extLst>
                    <a:ext uri="{9D8B030D-6E8A-4147-A177-3AD203B41FA5}">
                      <a16:colId xmlns:a16="http://schemas.microsoft.com/office/drawing/2014/main" val="20002"/>
                    </a:ext>
                  </a:extLst>
                </a:gridCol>
                <a:gridCol w="1151467">
                  <a:extLst>
                    <a:ext uri="{9D8B030D-6E8A-4147-A177-3AD203B41FA5}">
                      <a16:colId xmlns:a16="http://schemas.microsoft.com/office/drawing/2014/main" val="20003"/>
                    </a:ext>
                  </a:extLst>
                </a:gridCol>
                <a:gridCol w="1151467">
                  <a:extLst>
                    <a:ext uri="{9D8B030D-6E8A-4147-A177-3AD203B41FA5}">
                      <a16:colId xmlns:a16="http://schemas.microsoft.com/office/drawing/2014/main" val="20004"/>
                    </a:ext>
                  </a:extLst>
                </a:gridCol>
                <a:gridCol w="1151467">
                  <a:extLst>
                    <a:ext uri="{9D8B030D-6E8A-4147-A177-3AD203B41FA5}">
                      <a16:colId xmlns:a16="http://schemas.microsoft.com/office/drawing/2014/main" val="20005"/>
                    </a:ext>
                  </a:extLst>
                </a:gridCol>
                <a:gridCol w="1151467">
                  <a:extLst>
                    <a:ext uri="{9D8B030D-6E8A-4147-A177-3AD203B41FA5}">
                      <a16:colId xmlns:a16="http://schemas.microsoft.com/office/drawing/2014/main" val="20006"/>
                    </a:ext>
                  </a:extLst>
                </a:gridCol>
                <a:gridCol w="1151467">
                  <a:extLst>
                    <a:ext uri="{9D8B030D-6E8A-4147-A177-3AD203B41FA5}">
                      <a16:colId xmlns:a16="http://schemas.microsoft.com/office/drawing/2014/main" val="20007"/>
                    </a:ext>
                  </a:extLst>
                </a:gridCol>
                <a:gridCol w="1151467">
                  <a:extLst>
                    <a:ext uri="{9D8B030D-6E8A-4147-A177-3AD203B41FA5}">
                      <a16:colId xmlns:a16="http://schemas.microsoft.com/office/drawing/2014/main" val="20008"/>
                    </a:ext>
                  </a:extLst>
                </a:gridCol>
              </a:tblGrid>
              <a:tr h="838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M</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E</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Arial" charset="0"/>
                        </a:rPr>
                        <a:t>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R</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U</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vi-VN" sz="4000" b="1" i="0" u="none" strike="noStrike" cap="none" normalizeH="0" baseline="0" dirty="0">
                        <a:ln>
                          <a:noFill/>
                        </a:ln>
                        <a:solidFill>
                          <a:schemeClr val="bg1"/>
                        </a:solidFill>
                        <a:effectLst/>
                        <a:latin typeface=".VnTimeH" pitchFamily="34" charset="0"/>
                      </a:endParaRP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sp>
        <p:nvSpPr>
          <p:cNvPr id="28726" name="Rectangle 54"/>
          <p:cNvSpPr>
            <a:spLocks noChangeArrowheads="1"/>
          </p:cNvSpPr>
          <p:nvPr/>
        </p:nvSpPr>
        <p:spPr bwMode="auto">
          <a:xfrm>
            <a:off x="508000" y="990600"/>
            <a:ext cx="11176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endParaRPr lang="vi-VN" sz="2400" b="1">
              <a:solidFill>
                <a:srgbClr val="00FF00"/>
              </a:solidFill>
            </a:endParaRPr>
          </a:p>
        </p:txBody>
      </p:sp>
      <p:sp>
        <p:nvSpPr>
          <p:cNvPr id="28729" name="Rectangle 57"/>
          <p:cNvSpPr>
            <a:spLocks noChangeArrowheads="1"/>
          </p:cNvSpPr>
          <p:nvPr/>
        </p:nvSpPr>
        <p:spPr bwMode="auto">
          <a:xfrm>
            <a:off x="711200" y="3429000"/>
            <a:ext cx="10972800" cy="261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fontAlgn="base" hangingPunct="0">
              <a:spcBef>
                <a:spcPct val="0"/>
              </a:spcBef>
              <a:spcAft>
                <a:spcPct val="0"/>
              </a:spcAft>
            </a:pPr>
            <a:r>
              <a:rPr lang="en-US" sz="4000" b="1" i="1" dirty="0">
                <a:solidFill>
                  <a:srgbClr val="000000"/>
                </a:solidFill>
                <a:latin typeface="Times New Roman" pitchFamily="18" charset="0"/>
              </a:rPr>
              <a:t>G: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nguyên</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tố</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lớn</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nhất</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có</a:t>
            </a:r>
            <a:r>
              <a:rPr lang="en-US" sz="4000" b="1" i="1" dirty="0">
                <a:solidFill>
                  <a:srgbClr val="000000"/>
                </a:solidFill>
                <a:latin typeface="Times New Roman" pitchFamily="18" charset="0"/>
              </a:rPr>
              <a:t> 1 </a:t>
            </a:r>
            <a:r>
              <a:rPr lang="en-US" sz="4000" b="1" i="1" dirty="0" err="1">
                <a:solidFill>
                  <a:srgbClr val="000000"/>
                </a:solidFill>
                <a:latin typeface="Times New Roman" pitchFamily="18" charset="0"/>
              </a:rPr>
              <a:t>chữ</a:t>
            </a:r>
            <a:r>
              <a:rPr lang="en-US" sz="4000" b="1" i="1" dirty="0">
                <a:solidFill>
                  <a:srgbClr val="000000"/>
                </a:solidFill>
                <a:latin typeface="Times New Roman" pitchFamily="18" charset="0"/>
              </a:rPr>
              <a:t> </a:t>
            </a:r>
            <a:r>
              <a:rPr lang="en-US" sz="4000" b="1" i="1" dirty="0" err="1">
                <a:solidFill>
                  <a:srgbClr val="000000"/>
                </a:solidFill>
                <a:latin typeface="Times New Roman" pitchFamily="18" charset="0"/>
              </a:rPr>
              <a:t>số</a:t>
            </a:r>
            <a:r>
              <a:rPr lang="en-US" sz="4000" b="1" i="1" dirty="0">
                <a:solidFill>
                  <a:srgbClr val="000000"/>
                </a:solidFill>
                <a:latin typeface="Times New Roman" pitchFamily="18" charset="0"/>
              </a:rPr>
              <a:t>?</a:t>
            </a:r>
          </a:p>
        </p:txBody>
      </p:sp>
      <p:sp>
        <p:nvSpPr>
          <p:cNvPr id="9" name="Rectangle 57"/>
          <p:cNvSpPr>
            <a:spLocks noGrp="1" noChangeArrowheads="1"/>
          </p:cNvSpPr>
          <p:nvPr>
            <p:ph type="title"/>
          </p:nvPr>
        </p:nvSpPr>
        <p:spPr>
          <a:xfrm>
            <a:off x="304800" y="1828800"/>
            <a:ext cx="12192000" cy="381000"/>
          </a:xfrm>
        </p:spPr>
        <p:txBody>
          <a:bodyPr>
            <a:normAutofit fontScale="90000"/>
          </a:bodyPr>
          <a:lstStyle/>
          <a:p>
            <a:pPr algn="l"/>
            <a:r>
              <a:rPr lang="en-US" sz="2400" b="1" dirty="0" err="1">
                <a:solidFill>
                  <a:srgbClr val="000000"/>
                </a:solidFill>
              </a:rPr>
              <a:t>Hãy</a:t>
            </a:r>
            <a:r>
              <a:rPr lang="en-US" sz="2400" b="1" dirty="0">
                <a:solidFill>
                  <a:srgbClr val="000000"/>
                </a:solidFill>
              </a:rPr>
              <a:t> </a:t>
            </a:r>
            <a:r>
              <a:rPr lang="en-US" sz="2400" b="1" dirty="0" err="1">
                <a:solidFill>
                  <a:srgbClr val="000000"/>
                </a:solidFill>
              </a:rPr>
              <a:t>điền</a:t>
            </a:r>
            <a:r>
              <a:rPr lang="en-US" sz="2400" b="1" dirty="0">
                <a:solidFill>
                  <a:srgbClr val="000000"/>
                </a:solidFill>
              </a:rPr>
              <a:t> </a:t>
            </a:r>
            <a:r>
              <a:rPr lang="en-US" sz="2400" b="1" dirty="0" err="1">
                <a:solidFill>
                  <a:srgbClr val="000000"/>
                </a:solidFill>
              </a:rPr>
              <a:t>chữ</a:t>
            </a:r>
            <a:r>
              <a:rPr lang="en-US" sz="2400" b="1" dirty="0">
                <a:solidFill>
                  <a:srgbClr val="000000"/>
                </a:solidFill>
              </a:rPr>
              <a:t> </a:t>
            </a:r>
            <a:r>
              <a:rPr lang="en-US" sz="2400" b="1" dirty="0" err="1">
                <a:solidFill>
                  <a:srgbClr val="000000"/>
                </a:solidFill>
              </a:rPr>
              <a:t>cái</a:t>
            </a:r>
            <a:r>
              <a:rPr lang="en-US" sz="2400" b="1" dirty="0">
                <a:solidFill>
                  <a:srgbClr val="000000"/>
                </a:solidFill>
              </a:rPr>
              <a:t> </a:t>
            </a:r>
            <a:r>
              <a:rPr lang="en-US" sz="2400" b="1" dirty="0" err="1">
                <a:solidFill>
                  <a:srgbClr val="000000"/>
                </a:solidFill>
              </a:rPr>
              <a:t>tương</a:t>
            </a:r>
            <a:r>
              <a:rPr lang="en-US" sz="2400" b="1" dirty="0">
                <a:solidFill>
                  <a:srgbClr val="000000"/>
                </a:solidFill>
              </a:rPr>
              <a:t> </a:t>
            </a:r>
            <a:r>
              <a:rPr lang="en-US" sz="2400" b="1" dirty="0" err="1">
                <a:solidFill>
                  <a:srgbClr val="000000"/>
                </a:solidFill>
              </a:rPr>
              <a:t>ứng</a:t>
            </a:r>
            <a:r>
              <a:rPr lang="en-US" sz="2400" b="1" dirty="0">
                <a:solidFill>
                  <a:srgbClr val="000000"/>
                </a:solidFill>
              </a:rPr>
              <a:t> </a:t>
            </a:r>
            <a:r>
              <a:rPr lang="en-US" sz="2400" b="1" dirty="0" err="1">
                <a:solidFill>
                  <a:srgbClr val="000000"/>
                </a:solidFill>
              </a:rPr>
              <a:t>với</a:t>
            </a:r>
            <a:r>
              <a:rPr lang="en-US" sz="2400" b="1" dirty="0">
                <a:solidFill>
                  <a:srgbClr val="000000"/>
                </a:solidFill>
              </a:rPr>
              <a:t> </a:t>
            </a:r>
            <a:r>
              <a:rPr lang="en-US" sz="2400" b="1" dirty="0" err="1">
                <a:solidFill>
                  <a:srgbClr val="000000"/>
                </a:solidFill>
              </a:rPr>
              <a:t>số</a:t>
            </a:r>
            <a:r>
              <a:rPr lang="en-US" sz="2400" b="1" dirty="0">
                <a:solidFill>
                  <a:srgbClr val="000000"/>
                </a:solidFill>
              </a:rPr>
              <a:t> </a:t>
            </a:r>
            <a:r>
              <a:rPr lang="en-US" sz="2400" b="1" dirty="0" err="1">
                <a:solidFill>
                  <a:srgbClr val="000000"/>
                </a:solidFill>
              </a:rPr>
              <a:t>tìm</a:t>
            </a:r>
            <a:r>
              <a:rPr lang="en-US" sz="2400" b="1" dirty="0">
                <a:solidFill>
                  <a:srgbClr val="000000"/>
                </a:solidFill>
              </a:rPr>
              <a:t> </a:t>
            </a:r>
            <a:r>
              <a:rPr lang="en-US" sz="2400" b="1" dirty="0" err="1">
                <a:solidFill>
                  <a:srgbClr val="000000"/>
                </a:solidFill>
              </a:rPr>
              <a:t>được</a:t>
            </a:r>
            <a:r>
              <a:rPr lang="en-US" sz="2400" b="1" dirty="0">
                <a:solidFill>
                  <a:srgbClr val="000000"/>
                </a:solidFill>
              </a:rPr>
              <a:t> </a:t>
            </a:r>
            <a:r>
              <a:rPr lang="en-US" sz="2400" b="1" dirty="0" err="1">
                <a:solidFill>
                  <a:srgbClr val="000000"/>
                </a:solidFill>
              </a:rPr>
              <a:t>vào</a:t>
            </a:r>
            <a:r>
              <a:rPr lang="en-US" sz="2400" b="1" dirty="0">
                <a:solidFill>
                  <a:srgbClr val="000000"/>
                </a:solidFill>
              </a:rPr>
              <a:t> </a:t>
            </a:r>
            <a:br>
              <a:rPr lang="en-US" sz="2400" b="1" dirty="0">
                <a:solidFill>
                  <a:srgbClr val="000000"/>
                </a:solidFill>
              </a:rPr>
            </a:br>
            <a:r>
              <a:rPr lang="en-US" sz="2400" b="1" dirty="0" err="1">
                <a:solidFill>
                  <a:srgbClr val="000000"/>
                </a:solidFill>
              </a:rPr>
              <a:t>trong</a:t>
            </a:r>
            <a:r>
              <a:rPr lang="en-US" sz="2400" b="1" dirty="0">
                <a:solidFill>
                  <a:srgbClr val="000000"/>
                </a:solidFill>
              </a:rPr>
              <a:t> ô </a:t>
            </a:r>
            <a:r>
              <a:rPr lang="en-US" sz="2400" b="1" dirty="0" err="1">
                <a:solidFill>
                  <a:srgbClr val="000000"/>
                </a:solidFill>
              </a:rPr>
              <a:t>chữ</a:t>
            </a:r>
            <a:r>
              <a:rPr lang="en-US" sz="2400" b="1" dirty="0">
                <a:solidFill>
                  <a:srgbClr val="000000"/>
                </a:solidFill>
              </a:rPr>
              <a:t>.</a:t>
            </a:r>
            <a:br>
              <a:rPr lang="en-US" sz="2400" b="1" dirty="0">
                <a:solidFill>
                  <a:srgbClr val="000000"/>
                </a:solidFill>
              </a:rPr>
            </a:br>
            <a:endParaRPr lang="en-US" sz="2400" b="1" dirty="0">
              <a:solidFill>
                <a:srgbClr val="000000"/>
              </a:solidFill>
            </a:endParaRPr>
          </a:p>
        </p:txBody>
      </p:sp>
      <p:sp>
        <p:nvSpPr>
          <p:cNvPr id="10"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Tree>
    <p:extLst>
      <p:ext uri="{BB962C8B-B14F-4D97-AF65-F5344CB8AC3E}">
        <p14:creationId xmlns:p14="http://schemas.microsoft.com/office/powerpoint/2010/main" val="447920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8729"/>
                                        </p:tgtEl>
                                        <p:attrNameLst>
                                          <p:attrName>style.visibility</p:attrName>
                                        </p:attrNameLst>
                                      </p:cBhvr>
                                      <p:to>
                                        <p:strVal val="visible"/>
                                      </p:to>
                                    </p:set>
                                    <p:animEffect transition="in" filter="fade">
                                      <p:cBhvr>
                                        <p:cTn id="7" dur="1000"/>
                                        <p:tgtEl>
                                          <p:spTgt spid="28729"/>
                                        </p:tgtEl>
                                      </p:cBhvr>
                                    </p:animEffect>
                                    <p:anim calcmode="lin" valueType="num">
                                      <p:cBhvr>
                                        <p:cTn id="8" dur="1000" fill="hold"/>
                                        <p:tgtEl>
                                          <p:spTgt spid="28729"/>
                                        </p:tgtEl>
                                        <p:attrNameLst>
                                          <p:attrName>ppt_x</p:attrName>
                                        </p:attrNameLst>
                                      </p:cBhvr>
                                      <p:tavLst>
                                        <p:tav tm="0">
                                          <p:val>
                                            <p:strVal val="#ppt_x"/>
                                          </p:val>
                                        </p:tav>
                                        <p:tav tm="100000">
                                          <p:val>
                                            <p:strVal val="#ppt_x"/>
                                          </p:val>
                                        </p:tav>
                                      </p:tavLst>
                                    </p:anim>
                                    <p:anim calcmode="lin" valueType="num">
                                      <p:cBhvr>
                                        <p:cTn id="9" dur="1000" fill="hold"/>
                                        <p:tgtEl>
                                          <p:spTgt spid="287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72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22" name="Group 2"/>
          <p:cNvGraphicFramePr>
            <a:graphicFrameLocks noGrp="1"/>
          </p:cNvGraphicFramePr>
          <p:nvPr>
            <p:ph sz="half" idx="2"/>
            <p:extLst>
              <p:ext uri="{D42A27DB-BD31-4B8C-83A1-F6EECF244321}">
                <p14:modId xmlns:p14="http://schemas.microsoft.com/office/powerpoint/2010/main" val="2703351213"/>
              </p:ext>
            </p:extLst>
          </p:nvPr>
        </p:nvGraphicFramePr>
        <p:xfrm>
          <a:off x="812801" y="3733801"/>
          <a:ext cx="11074404" cy="555625"/>
        </p:xfrm>
        <a:graphic>
          <a:graphicData uri="http://schemas.openxmlformats.org/drawingml/2006/table">
            <a:tbl>
              <a:tblPr/>
              <a:tblGrid>
                <a:gridCol w="1232752">
                  <a:extLst>
                    <a:ext uri="{9D8B030D-6E8A-4147-A177-3AD203B41FA5}">
                      <a16:colId xmlns:a16="http://schemas.microsoft.com/office/drawing/2014/main" val="20000"/>
                    </a:ext>
                  </a:extLst>
                </a:gridCol>
                <a:gridCol w="1225965">
                  <a:extLst>
                    <a:ext uri="{9D8B030D-6E8A-4147-A177-3AD203B41FA5}">
                      <a16:colId xmlns:a16="http://schemas.microsoft.com/office/drawing/2014/main" val="20001"/>
                    </a:ext>
                  </a:extLst>
                </a:gridCol>
                <a:gridCol w="1232751">
                  <a:extLst>
                    <a:ext uri="{9D8B030D-6E8A-4147-A177-3AD203B41FA5}">
                      <a16:colId xmlns:a16="http://schemas.microsoft.com/office/drawing/2014/main" val="20002"/>
                    </a:ext>
                  </a:extLst>
                </a:gridCol>
                <a:gridCol w="1232752">
                  <a:extLst>
                    <a:ext uri="{9D8B030D-6E8A-4147-A177-3AD203B41FA5}">
                      <a16:colId xmlns:a16="http://schemas.microsoft.com/office/drawing/2014/main" val="20003"/>
                    </a:ext>
                  </a:extLst>
                </a:gridCol>
                <a:gridCol w="1225965">
                  <a:extLst>
                    <a:ext uri="{9D8B030D-6E8A-4147-A177-3AD203B41FA5}">
                      <a16:colId xmlns:a16="http://schemas.microsoft.com/office/drawing/2014/main" val="20004"/>
                    </a:ext>
                  </a:extLst>
                </a:gridCol>
                <a:gridCol w="1232751">
                  <a:extLst>
                    <a:ext uri="{9D8B030D-6E8A-4147-A177-3AD203B41FA5}">
                      <a16:colId xmlns:a16="http://schemas.microsoft.com/office/drawing/2014/main" val="20005"/>
                    </a:ext>
                  </a:extLst>
                </a:gridCol>
                <a:gridCol w="1232752">
                  <a:extLst>
                    <a:ext uri="{9D8B030D-6E8A-4147-A177-3AD203B41FA5}">
                      <a16:colId xmlns:a16="http://schemas.microsoft.com/office/drawing/2014/main" val="20006"/>
                    </a:ext>
                  </a:extLst>
                </a:gridCol>
                <a:gridCol w="1225965">
                  <a:extLst>
                    <a:ext uri="{9D8B030D-6E8A-4147-A177-3AD203B41FA5}">
                      <a16:colId xmlns:a16="http://schemas.microsoft.com/office/drawing/2014/main" val="20007"/>
                    </a:ext>
                  </a:extLst>
                </a:gridCol>
                <a:gridCol w="1232751">
                  <a:extLst>
                    <a:ext uri="{9D8B030D-6E8A-4147-A177-3AD203B41FA5}">
                      <a16:colId xmlns:a16="http://schemas.microsoft.com/office/drawing/2014/main" val="20008"/>
                    </a:ext>
                  </a:extLst>
                </a:gridCol>
              </a:tblGrid>
              <a:tr h="55562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1</a:t>
                      </a:r>
                    </a:p>
                  </a:txBody>
                  <a:tcPr marL="121920" marR="121920" horzOverflow="overflow">
                    <a:lnL cap="flat">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9</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10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5</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0</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3</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2</a:t>
                      </a:r>
                    </a:p>
                  </a:txBody>
                  <a:tcPr marL="121920" marR="121920" horzOverflow="overflow">
                    <a:lnL>
                      <a:noFill/>
                    </a:lnL>
                    <a:lnR>
                      <a:noFill/>
                    </a:lnR>
                    <a:lnT cap="flat">
                      <a:noFill/>
                    </a:lnT>
                    <a:lnB cap="flat">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dirty="0">
                          <a:ln>
                            <a:noFill/>
                          </a:ln>
                          <a:solidFill>
                            <a:schemeClr val="tx1"/>
                          </a:solidFill>
                          <a:effectLst/>
                          <a:latin typeface="Arial" charset="0"/>
                        </a:rPr>
                        <a:t>7</a:t>
                      </a:r>
                    </a:p>
                  </a:txBody>
                  <a:tcPr marL="121920" marR="121920" horzOverflow="overflow">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30779" name="Group 59"/>
          <p:cNvGraphicFramePr>
            <a:graphicFrameLocks noGrp="1"/>
          </p:cNvGraphicFramePr>
          <p:nvPr>
            <p:ph sz="half" idx="1"/>
            <p:extLst>
              <p:ext uri="{D42A27DB-BD31-4B8C-83A1-F6EECF244321}">
                <p14:modId xmlns:p14="http://schemas.microsoft.com/office/powerpoint/2010/main" val="2707096304"/>
              </p:ext>
            </p:extLst>
          </p:nvPr>
        </p:nvGraphicFramePr>
        <p:xfrm>
          <a:off x="1016004" y="2819400"/>
          <a:ext cx="10769589" cy="838200"/>
        </p:xfrm>
        <a:graphic>
          <a:graphicData uri="http://schemas.openxmlformats.org/drawingml/2006/table">
            <a:tbl>
              <a:tblPr/>
              <a:tblGrid>
                <a:gridCol w="1196621">
                  <a:extLst>
                    <a:ext uri="{9D8B030D-6E8A-4147-A177-3AD203B41FA5}">
                      <a16:colId xmlns:a16="http://schemas.microsoft.com/office/drawing/2014/main" val="20000"/>
                    </a:ext>
                  </a:extLst>
                </a:gridCol>
                <a:gridCol w="1196621">
                  <a:extLst>
                    <a:ext uri="{9D8B030D-6E8A-4147-A177-3AD203B41FA5}">
                      <a16:colId xmlns:a16="http://schemas.microsoft.com/office/drawing/2014/main" val="20001"/>
                    </a:ext>
                  </a:extLst>
                </a:gridCol>
                <a:gridCol w="1196621">
                  <a:extLst>
                    <a:ext uri="{9D8B030D-6E8A-4147-A177-3AD203B41FA5}">
                      <a16:colId xmlns:a16="http://schemas.microsoft.com/office/drawing/2014/main" val="20002"/>
                    </a:ext>
                  </a:extLst>
                </a:gridCol>
                <a:gridCol w="1196621">
                  <a:extLst>
                    <a:ext uri="{9D8B030D-6E8A-4147-A177-3AD203B41FA5}">
                      <a16:colId xmlns:a16="http://schemas.microsoft.com/office/drawing/2014/main" val="20003"/>
                    </a:ext>
                  </a:extLst>
                </a:gridCol>
                <a:gridCol w="1196621">
                  <a:extLst>
                    <a:ext uri="{9D8B030D-6E8A-4147-A177-3AD203B41FA5}">
                      <a16:colId xmlns:a16="http://schemas.microsoft.com/office/drawing/2014/main" val="20004"/>
                    </a:ext>
                  </a:extLst>
                </a:gridCol>
                <a:gridCol w="1196621">
                  <a:extLst>
                    <a:ext uri="{9D8B030D-6E8A-4147-A177-3AD203B41FA5}">
                      <a16:colId xmlns:a16="http://schemas.microsoft.com/office/drawing/2014/main" val="20005"/>
                    </a:ext>
                  </a:extLst>
                </a:gridCol>
                <a:gridCol w="1196621">
                  <a:extLst>
                    <a:ext uri="{9D8B030D-6E8A-4147-A177-3AD203B41FA5}">
                      <a16:colId xmlns:a16="http://schemas.microsoft.com/office/drawing/2014/main" val="20006"/>
                    </a:ext>
                  </a:extLst>
                </a:gridCol>
                <a:gridCol w="1196621">
                  <a:extLst>
                    <a:ext uri="{9D8B030D-6E8A-4147-A177-3AD203B41FA5}">
                      <a16:colId xmlns:a16="http://schemas.microsoft.com/office/drawing/2014/main" val="20007"/>
                    </a:ext>
                  </a:extLst>
                </a:gridCol>
                <a:gridCol w="1196621">
                  <a:extLst>
                    <a:ext uri="{9D8B030D-6E8A-4147-A177-3AD203B41FA5}">
                      <a16:colId xmlns:a16="http://schemas.microsoft.com/office/drawing/2014/main" val="20008"/>
                    </a:ext>
                  </a:extLst>
                </a:gridCol>
              </a:tblGrid>
              <a:tr h="8382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M</a:t>
                      </a:r>
                    </a:p>
                  </a:txBody>
                  <a:tcPr marL="121920" marR="12192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I</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E</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Arial" charset="0"/>
                        </a:rPr>
                        <a:t>T</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R</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U</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N</a:t>
                      </a:r>
                    </a:p>
                  </a:txBody>
                  <a:tcPr marL="121920" marR="12192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4000" b="1" i="0" u="none" strike="noStrike" cap="none" normalizeH="0" baseline="0" dirty="0">
                          <a:ln>
                            <a:noFill/>
                          </a:ln>
                          <a:solidFill>
                            <a:schemeClr val="bg1"/>
                          </a:solidFill>
                          <a:effectLst/>
                          <a:latin typeface=".VnTimeH" pitchFamily="34" charset="0"/>
                        </a:rPr>
                        <a:t>G</a:t>
                      </a:r>
                    </a:p>
                  </a:txBody>
                  <a:tcPr marL="121920" marR="12192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0000"/>
                    </a:solidFill>
                  </a:tcPr>
                </a:tc>
                <a:extLst>
                  <a:ext uri="{0D108BD9-81ED-4DB2-BD59-A6C34878D82A}">
                    <a16:rowId xmlns:a16="http://schemas.microsoft.com/office/drawing/2014/main" val="10000"/>
                  </a:ext>
                </a:extLst>
              </a:tr>
            </a:tbl>
          </a:graphicData>
        </a:graphic>
      </p:graphicFrame>
      <p:sp>
        <p:nvSpPr>
          <p:cNvPr id="9" name="Rectangle 57"/>
          <p:cNvSpPr txBox="1">
            <a:spLocks noChangeArrowheads="1"/>
          </p:cNvSpPr>
          <p:nvPr/>
        </p:nvSpPr>
        <p:spPr bwMode="black">
          <a:xfrm>
            <a:off x="508000" y="2006600"/>
            <a:ext cx="121920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rtl="0" eaLnBrk="1" fontAlgn="base" hangingPunct="1">
              <a:spcBef>
                <a:spcPct val="0"/>
              </a:spcBef>
              <a:spcAft>
                <a:spcPct val="0"/>
              </a:spcAft>
              <a:defRPr sz="2800" b="1" i="1" u="none">
                <a:solidFill>
                  <a:schemeClr val="tx1"/>
                </a:solidFill>
                <a:latin typeface="+mj-lt"/>
                <a:ea typeface="+mj-ea"/>
                <a:cs typeface="+mj-cs"/>
              </a:defRPr>
            </a:lvl1pPr>
            <a:lvl2pPr algn="r" rtl="0" eaLnBrk="1" fontAlgn="base" hangingPunct="1">
              <a:spcBef>
                <a:spcPct val="0"/>
              </a:spcBef>
              <a:spcAft>
                <a:spcPct val="0"/>
              </a:spcAft>
              <a:defRPr sz="2800" b="1" i="1">
                <a:solidFill>
                  <a:schemeClr val="tx1"/>
                </a:solidFill>
                <a:latin typeface="Verdana" pitchFamily="34" charset="0"/>
              </a:defRPr>
            </a:lvl2pPr>
            <a:lvl3pPr algn="r" rtl="0" eaLnBrk="1" fontAlgn="base" hangingPunct="1">
              <a:spcBef>
                <a:spcPct val="0"/>
              </a:spcBef>
              <a:spcAft>
                <a:spcPct val="0"/>
              </a:spcAft>
              <a:defRPr sz="2800" b="1" i="1">
                <a:solidFill>
                  <a:schemeClr val="tx1"/>
                </a:solidFill>
                <a:latin typeface="Verdana" pitchFamily="34" charset="0"/>
              </a:defRPr>
            </a:lvl3pPr>
            <a:lvl4pPr algn="r" rtl="0" eaLnBrk="1" fontAlgn="base" hangingPunct="1">
              <a:spcBef>
                <a:spcPct val="0"/>
              </a:spcBef>
              <a:spcAft>
                <a:spcPct val="0"/>
              </a:spcAft>
              <a:defRPr sz="2800" b="1" i="1">
                <a:solidFill>
                  <a:schemeClr val="tx1"/>
                </a:solidFill>
                <a:latin typeface="Verdana" pitchFamily="34" charset="0"/>
              </a:defRPr>
            </a:lvl4pPr>
            <a:lvl5pPr algn="r" rtl="0" eaLnBrk="1" fontAlgn="base" hangingPunct="1">
              <a:spcBef>
                <a:spcPct val="0"/>
              </a:spcBef>
              <a:spcAft>
                <a:spcPct val="0"/>
              </a:spcAft>
              <a:defRPr sz="2800" b="1" i="1">
                <a:solidFill>
                  <a:schemeClr val="tx1"/>
                </a:solidFill>
                <a:latin typeface="Verdana" pitchFamily="34" charset="0"/>
              </a:defRPr>
            </a:lvl5pPr>
            <a:lvl6pPr marL="457200" algn="r" rtl="0" eaLnBrk="1" fontAlgn="base" hangingPunct="1">
              <a:spcBef>
                <a:spcPct val="0"/>
              </a:spcBef>
              <a:spcAft>
                <a:spcPct val="0"/>
              </a:spcAft>
              <a:defRPr sz="2800" b="1" i="1">
                <a:solidFill>
                  <a:schemeClr val="tx1"/>
                </a:solidFill>
                <a:latin typeface="Verdana" pitchFamily="34" charset="0"/>
              </a:defRPr>
            </a:lvl6pPr>
            <a:lvl7pPr marL="914400" algn="r" rtl="0" eaLnBrk="1" fontAlgn="base" hangingPunct="1">
              <a:spcBef>
                <a:spcPct val="0"/>
              </a:spcBef>
              <a:spcAft>
                <a:spcPct val="0"/>
              </a:spcAft>
              <a:defRPr sz="2800" b="1" i="1">
                <a:solidFill>
                  <a:schemeClr val="tx1"/>
                </a:solidFill>
                <a:latin typeface="Verdana" pitchFamily="34" charset="0"/>
              </a:defRPr>
            </a:lvl7pPr>
            <a:lvl8pPr marL="1371600" algn="r" rtl="0" eaLnBrk="1" fontAlgn="base" hangingPunct="1">
              <a:spcBef>
                <a:spcPct val="0"/>
              </a:spcBef>
              <a:spcAft>
                <a:spcPct val="0"/>
              </a:spcAft>
              <a:defRPr sz="2800" b="1" i="1">
                <a:solidFill>
                  <a:schemeClr val="tx1"/>
                </a:solidFill>
                <a:latin typeface="Verdana" pitchFamily="34" charset="0"/>
              </a:defRPr>
            </a:lvl8pPr>
            <a:lvl9pPr marL="1828800" algn="r" rtl="0" eaLnBrk="1" fontAlgn="base" hangingPunct="1">
              <a:spcBef>
                <a:spcPct val="0"/>
              </a:spcBef>
              <a:spcAft>
                <a:spcPct val="0"/>
              </a:spcAft>
              <a:defRPr sz="2800" b="1" i="1">
                <a:solidFill>
                  <a:schemeClr val="tx1"/>
                </a:solidFill>
                <a:latin typeface="Verdana" pitchFamily="34" charset="0"/>
              </a:defRPr>
            </a:lvl9pPr>
          </a:lstStyle>
          <a:p>
            <a:pPr algn="l"/>
            <a:r>
              <a:rPr lang="en-US" sz="4000" dirty="0" err="1">
                <a:solidFill>
                  <a:srgbClr val="000000"/>
                </a:solidFill>
                <a:latin typeface="Times New Roman" panose="02020603050405020304" pitchFamily="18" charset="0"/>
                <a:cs typeface="Times New Roman" panose="02020603050405020304" pitchFamily="18" charset="0"/>
              </a:rPr>
              <a:t>Hãy</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điền</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chữ</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cái</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tương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ứng</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với</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số</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tìm</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được</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vào</a:t>
            </a:r>
            <a:r>
              <a:rPr lang="en-US" sz="4000" dirty="0">
                <a:solidFill>
                  <a:srgbClr val="000000"/>
                </a:solidFill>
                <a:latin typeface="Times New Roman" panose="02020603050405020304" pitchFamily="18" charset="0"/>
                <a:cs typeface="Times New Roman" panose="02020603050405020304" pitchFamily="18" charset="0"/>
              </a:rPr>
              <a:t> </a:t>
            </a:r>
            <a:r>
              <a:rPr lang="en-US" sz="4000" dirty="0" err="1">
                <a:solidFill>
                  <a:srgbClr val="000000"/>
                </a:solidFill>
                <a:latin typeface="Times New Roman" panose="02020603050405020304" pitchFamily="18" charset="0"/>
                <a:cs typeface="Times New Roman" panose="02020603050405020304" pitchFamily="18" charset="0"/>
              </a:rPr>
              <a:t>trong</a:t>
            </a:r>
            <a:r>
              <a:rPr lang="en-US" sz="4000" dirty="0">
                <a:solidFill>
                  <a:srgbClr val="000000"/>
                </a:solidFill>
                <a:latin typeface="Times New Roman" panose="02020603050405020304" pitchFamily="18" charset="0"/>
                <a:cs typeface="Times New Roman" panose="02020603050405020304" pitchFamily="18" charset="0"/>
              </a:rPr>
              <a:t> ô </a:t>
            </a:r>
            <a:r>
              <a:rPr lang="en-US" sz="4000" dirty="0" err="1">
                <a:solidFill>
                  <a:srgbClr val="000000"/>
                </a:solidFill>
                <a:latin typeface="Times New Roman" panose="02020603050405020304" pitchFamily="18" charset="0"/>
                <a:cs typeface="Times New Roman" panose="02020603050405020304" pitchFamily="18" charset="0"/>
              </a:rPr>
              <a:t>chữ</a:t>
            </a:r>
            <a:r>
              <a:rPr lang="en-US" sz="4000" dirty="0">
                <a:solidFill>
                  <a:srgbClr val="000000"/>
                </a:solidFill>
                <a:latin typeface="Times New Roman" panose="02020603050405020304" pitchFamily="18" charset="0"/>
                <a:cs typeface="Times New Roman" panose="02020603050405020304" pitchFamily="18" charset="0"/>
              </a:rPr>
              <a:t>.</a:t>
            </a:r>
            <a:br>
              <a:rPr lang="en-US" sz="4000" dirty="0">
                <a:solidFill>
                  <a:srgbClr val="000000"/>
                </a:solidFill>
                <a:latin typeface="Times New Roman" panose="02020603050405020304" pitchFamily="18" charset="0"/>
                <a:cs typeface="Times New Roman" panose="02020603050405020304" pitchFamily="18" charset="0"/>
              </a:rPr>
            </a:br>
            <a:endParaRPr lang="en-US" sz="4000" dirty="0">
              <a:solidFill>
                <a:srgbClr val="000000"/>
              </a:solidFill>
              <a:latin typeface="Times New Roman" panose="02020603050405020304" pitchFamily="18" charset="0"/>
              <a:cs typeface="Times New Roman" panose="02020603050405020304" pitchFamily="18" charset="0"/>
            </a:endParaRPr>
          </a:p>
        </p:txBody>
      </p:sp>
      <p:sp>
        <p:nvSpPr>
          <p:cNvPr id="10" name="WordArt 56"/>
          <p:cNvSpPr>
            <a:spLocks noChangeArrowheads="1" noChangeShapeType="1" noTextEdit="1"/>
          </p:cNvSpPr>
          <p:nvPr/>
        </p:nvSpPr>
        <p:spPr bwMode="auto">
          <a:xfrm>
            <a:off x="2336800" y="0"/>
            <a:ext cx="7010400" cy="914400"/>
          </a:xfrm>
          <a:prstGeom prst="rect">
            <a:avLst/>
          </a:prstGeom>
          <a:extLst>
            <a:ext uri="{AF507438-7753-43E0-B8FC-AC1667EBCBE1}">
              <a14:hiddenEffects xmlns:a14="http://schemas.microsoft.com/office/drawing/2010/main">
                <a:effectLst/>
              </a14:hiddenEffects>
            </a:ext>
          </a:extLst>
        </p:spPr>
        <p:txBody>
          <a:bodyPr wrap="none" fromWordArt="1">
            <a:prstTxWarp prst="textTriangle">
              <a:avLst>
                <a:gd name="adj" fmla="val 50000"/>
              </a:avLst>
            </a:prstTxWarp>
            <a:scene3d>
              <a:camera prst="legacyObliqueTopLeft"/>
              <a:lightRig rig="legacyNormal3" dir="r"/>
            </a:scene3d>
            <a:sp3d extrusionH="201600" prstMaterial="legacyMatte">
              <a:extrusionClr>
                <a:srgbClr val="0066CC"/>
              </a:extrusionClr>
            </a:sp3d>
          </a:bodyPr>
          <a:lstStyle/>
          <a:p>
            <a:pPr algn="ctr" fontAlgn="base">
              <a:spcBef>
                <a:spcPct val="0"/>
              </a:spcBef>
              <a:spcAft>
                <a:spcPct val="0"/>
              </a:spcAft>
            </a:pPr>
            <a:r>
              <a:rPr lang="en-US" sz="3600" b="1" kern="10" dirty="0">
                <a:ln w="9525">
                  <a:round/>
                  <a:headEnd/>
                  <a:tailEnd/>
                </a:ln>
                <a:solidFill>
                  <a:srgbClr val="FF9900"/>
                </a:solidFill>
                <a:latin typeface="Times New Roman"/>
                <a:cs typeface="Times New Roman"/>
              </a:rPr>
              <a:t>Ô CHỮ BÍ MẬT</a:t>
            </a:r>
          </a:p>
        </p:txBody>
      </p:sp>
      <p:sp>
        <p:nvSpPr>
          <p:cNvPr id="3" name="Action Button: Home 2">
            <a:hlinkClick r:id="rId3" action="ppaction://hlinkfile" highlightClick="1"/>
          </p:cNvPr>
          <p:cNvSpPr/>
          <p:nvPr/>
        </p:nvSpPr>
        <p:spPr bwMode="auto">
          <a:xfrm>
            <a:off x="304800" y="6172200"/>
            <a:ext cx="1016000" cy="533400"/>
          </a:xfrm>
          <a:prstGeom prst="actionButtonHom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normalizeH="0" baseline="0">
              <a:ln w="22225">
                <a:solidFill>
                  <a:schemeClr val="accent2"/>
                </a:solidFill>
                <a:prstDash val="solid"/>
              </a:ln>
              <a:solidFill>
                <a:schemeClr val="accent2">
                  <a:lumMod val="40000"/>
                  <a:lumOff val="60000"/>
                </a:schemeClr>
              </a:solidFill>
              <a:latin typeface="Arial" charset="0"/>
            </a:endParaRPr>
          </a:p>
        </p:txBody>
      </p:sp>
      <p:sp>
        <p:nvSpPr>
          <p:cNvPr id="4" name="Action Button: Movie 3">
            <a:hlinkClick r:id="rId4" action="ppaction://hlinkfile" highlightClick="1"/>
          </p:cNvPr>
          <p:cNvSpPr/>
          <p:nvPr/>
        </p:nvSpPr>
        <p:spPr bwMode="auto">
          <a:xfrm>
            <a:off x="10668000" y="5943600"/>
            <a:ext cx="1288288" cy="772804"/>
          </a:xfrm>
          <a:prstGeom prst="actionButtonMovi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Arial" charset="0"/>
            </a:endParaRPr>
          </a:p>
        </p:txBody>
      </p:sp>
      <p:sp>
        <p:nvSpPr>
          <p:cNvPr id="2" name="Rectangle 1"/>
          <p:cNvSpPr/>
          <p:nvPr/>
        </p:nvSpPr>
        <p:spPr>
          <a:xfrm>
            <a:off x="3239054" y="5942428"/>
            <a:ext cx="6023124" cy="707886"/>
          </a:xfrm>
          <a:prstGeom prst="rect">
            <a:avLst/>
          </a:prstGeom>
          <a:noFill/>
        </p:spPr>
        <p:txBody>
          <a:bodyPr wrap="none" lIns="91440" tIns="45720" rIns="91440" bIns="45720">
            <a:spAutoFit/>
          </a:bodyPr>
          <a:lstStyle/>
          <a:p>
            <a:pPr algn="ctr"/>
            <a:r>
              <a:rPr lang="en-US" sz="4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NHANH NHƯ CHỚP NHÍ</a:t>
            </a:r>
          </a:p>
        </p:txBody>
      </p:sp>
    </p:spTree>
    <p:extLst>
      <p:ext uri="{BB962C8B-B14F-4D97-AF65-F5344CB8AC3E}">
        <p14:creationId xmlns:p14="http://schemas.microsoft.com/office/powerpoint/2010/main" val="1709032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xit" presetSubtype="1" fill="hold" nodeType="clickEffect">
                                  <p:stCondLst>
                                    <p:cond delay="0"/>
                                  </p:stCondLst>
                                  <p:childTnLst>
                                    <p:animEffect transition="out" filter="wheel(1)">
                                      <p:cBhvr>
                                        <p:cTn id="6" dur="2000"/>
                                        <p:tgtEl>
                                          <p:spTgt spid="30722"/>
                                        </p:tgtEl>
                                      </p:cBhvr>
                                    </p:animEffect>
                                    <p:set>
                                      <p:cBhvr>
                                        <p:cTn id="7" dur="1" fill="hold">
                                          <p:stCondLst>
                                            <p:cond delay="1999"/>
                                          </p:stCondLst>
                                        </p:cTn>
                                        <p:tgtEl>
                                          <p:spTgt spid="30722"/>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nodeType="clickEffect">
                                  <p:stCondLst>
                                    <p:cond delay="0"/>
                                  </p:stCondLst>
                                  <p:childTnLst>
                                    <p:animEffect transition="out" filter="fade">
                                      <p:cBhvr>
                                        <p:cTn id="11" dur="1000" tmFilter="0, 0; .2, .5; .8, .5; 1, 0"/>
                                        <p:tgtEl>
                                          <p:spTgt spid="30779"/>
                                        </p:tgtEl>
                                      </p:cBhvr>
                                    </p:animEffect>
                                    <p:animScale>
                                      <p:cBhvr>
                                        <p:cTn id="12" dur="500" autoRev="1" fill="hold"/>
                                        <p:tgtEl>
                                          <p:spTgt spid="3077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ình ảnh đẹp miền Trung mùa nước lũ: Nụ cười ấm áp của người chiến sĩ"/>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9746" y="196622"/>
            <a:ext cx="4372884" cy="317182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ình ảnh lũ lụt miền Trung ngập tràn báo chí nước ngoài - Báo Người lao  động | Hình ảnh, Chèo thuyền, Việt na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0286" y="196622"/>
            <a:ext cx="3730165" cy="31718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Miền Trung đáp trả ân tình, quyên góp hàng hoá gửi Sài Gòn chống dịch -  VietNamNe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525" y="3512457"/>
            <a:ext cx="4334105" cy="314959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vnn-imgs-f.vgcloud.vn/2021/07/16/16/mien-trung-dap-tra-an-tinh-quyen-gop-hang-hoa-gui-sai-gon-chong-dich-9.jpe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10286" y="3512457"/>
            <a:ext cx="3730165" cy="3474579"/>
          </a:xfrm>
          <a:prstGeom prst="rect">
            <a:avLst/>
          </a:prstGeom>
          <a:noFill/>
          <a:extLst>
            <a:ext uri="{909E8E84-426E-40DD-AFC4-6F175D3DCCD1}">
              <a14:hiddenFill xmlns:a14="http://schemas.microsoft.com/office/drawing/2010/main">
                <a:solidFill>
                  <a:srgbClr val="FFFFFF"/>
                </a:solidFill>
              </a14:hiddenFill>
            </a:ext>
          </a:extLst>
        </p:spPr>
      </p:pic>
      <p:sp>
        <p:nvSpPr>
          <p:cNvPr id="5" name="AutoShape 10" descr="Chung tay hướng về khúc ruột miền Trung - Báo Lâm Đồng điện tử"/>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12" descr="Chung tay hướng về khúc ruột miền Trung - Báo Lâm Đồng điện tử"/>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8" name="Picture 14" descr="Chung tay hướng về khúc ruột miền Trung - Báo Lâm Đồng điện tử"/>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02630" y="1546000"/>
            <a:ext cx="3077029" cy="29241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17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9" name="组合 88"/>
          <p:cNvGrpSpPr/>
          <p:nvPr/>
        </p:nvGrpSpPr>
        <p:grpSpPr>
          <a:xfrm>
            <a:off x="3590568" y="463992"/>
            <a:ext cx="5213316" cy="1031890"/>
            <a:chOff x="7038412" y="5298115"/>
            <a:chExt cx="3099874" cy="517828"/>
          </a:xfrm>
        </p:grpSpPr>
        <p:grpSp>
          <p:nvGrpSpPr>
            <p:cNvPr id="90" name="组合 89"/>
            <p:cNvGrpSpPr/>
            <p:nvPr/>
          </p:nvGrpSpPr>
          <p:grpSpPr>
            <a:xfrm>
              <a:off x="7038412" y="5298115"/>
              <a:ext cx="3099874" cy="517828"/>
              <a:chOff x="5718131" y="5650928"/>
              <a:chExt cx="4596458" cy="767829"/>
            </a:xfrm>
          </p:grpSpPr>
          <p:sp>
            <p:nvSpPr>
              <p:cNvPr id="92" name="圆角矩形 91"/>
              <p:cNvSpPr/>
              <p:nvPr/>
            </p:nvSpPr>
            <p:spPr>
              <a:xfrm>
                <a:off x="5718131" y="5650928"/>
                <a:ext cx="4596458" cy="767829"/>
              </a:xfrm>
              <a:prstGeom prst="roundRect">
                <a:avLst>
                  <a:gd name="adj" fmla="val 50000"/>
                </a:avLst>
              </a:prstGeom>
              <a:solidFill>
                <a:srgbClr val="F3F3F3"/>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93" name="圆角矩形 92"/>
              <p:cNvSpPr/>
              <p:nvPr/>
            </p:nvSpPr>
            <p:spPr>
              <a:xfrm>
                <a:off x="5829672" y="5747159"/>
                <a:ext cx="4373372" cy="575365"/>
              </a:xfrm>
              <a:prstGeom prst="roundRect">
                <a:avLst>
                  <a:gd name="adj" fmla="val 50000"/>
                </a:avLst>
              </a:prstGeom>
              <a:solidFill>
                <a:schemeClr val="accent1"/>
              </a:solidFill>
              <a:ln w="22225">
                <a:gradFill>
                  <a:gsLst>
                    <a:gs pos="0">
                      <a:schemeClr val="bg1">
                        <a:lumMod val="85000"/>
                      </a:schemeClr>
                    </a:gs>
                    <a:gs pos="100000">
                      <a:schemeClr val="bg1"/>
                    </a:gs>
                  </a:gsLst>
                  <a:lin ang="5400000" scaled="1"/>
                </a:gradFill>
              </a:ln>
              <a:effectLst>
                <a:innerShdw blurRad="76200" dist="38100" dir="16200000">
                  <a:prstClr val="black">
                    <a:alpha val="37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grpSp>
        <p:sp>
          <p:nvSpPr>
            <p:cNvPr id="91" name="TextBox 19"/>
            <p:cNvSpPr txBox="1"/>
            <p:nvPr/>
          </p:nvSpPr>
          <p:spPr>
            <a:xfrm>
              <a:off x="7752953" y="5433395"/>
              <a:ext cx="127818" cy="189012"/>
            </a:xfrm>
            <a:prstGeom prst="rect">
              <a:avLst/>
            </a:prstGeom>
            <a:noFill/>
          </p:spPr>
          <p:txBody>
            <a:bodyPr wrap="none" rtlCol="0">
              <a:spAutoFit/>
            </a:bodyPr>
            <a:lstStyle/>
            <a:p>
              <a:endParaRPr lang="zh-CN" altLang="en-US" sz="1400" dirty="0">
                <a:solidFill>
                  <a:schemeClr val="bg1"/>
                </a:solidFill>
                <a:latin typeface="微软雅黑" panose="020B0503020204020204" pitchFamily="34" charset="-122"/>
                <a:ea typeface="微软雅黑" panose="020B0503020204020204" pitchFamily="34" charset="-122"/>
              </a:endParaRPr>
            </a:p>
          </p:txBody>
        </p:sp>
      </p:grpSp>
      <p:sp>
        <p:nvSpPr>
          <p:cNvPr id="94" name="标题 1"/>
          <p:cNvSpPr txBox="1">
            <a:spLocks/>
          </p:cNvSpPr>
          <p:nvPr/>
        </p:nvSpPr>
        <p:spPr>
          <a:xfrm>
            <a:off x="4194257" y="358019"/>
            <a:ext cx="4005932" cy="1082473"/>
          </a:xfrm>
          <a:prstGeom prst="rect">
            <a:avLst/>
          </a:prstGeom>
        </p:spPr>
        <p:txBody>
          <a:bodyPr lIns="91415" tIns="45708" rIns="91415" bIns="45708">
            <a:noAutofit/>
          </a:bodyPr>
          <a:lstStyle>
            <a:lvl1pPr algn="ctr" defTabSz="914156" rtl="0" eaLnBrk="1" latinLnBrk="0" hangingPunct="1">
              <a:lnSpc>
                <a:spcPct val="90000"/>
              </a:lnSpc>
              <a:spcBef>
                <a:spcPct val="0"/>
              </a:spcBef>
              <a:buNone/>
              <a:defRPr sz="2400" b="0" kern="1200">
                <a:solidFill>
                  <a:schemeClr val="bg1"/>
                </a:solidFill>
                <a:effectLst/>
                <a:latin typeface="+mj-ea"/>
                <a:ea typeface="+mj-ea"/>
                <a:cs typeface="+mj-cs"/>
              </a:defRPr>
            </a:lvl1pPr>
          </a:lstStyle>
          <a:p>
            <a:pPr>
              <a:lnSpc>
                <a:spcPct val="150000"/>
              </a:lnSpc>
            </a:pPr>
            <a:r>
              <a:rPr lang="en-US" altLang="zh-CN" sz="4800" dirty="0" err="1">
                <a:latin typeface="Times New Roman" pitchFamily="18" charset="0"/>
                <a:ea typeface="造字工房悦黑（非商用）常规体" pitchFamily="2" charset="-122"/>
                <a:cs typeface="Times New Roman" pitchFamily="18" charset="0"/>
              </a:rPr>
              <a:t>Em</a:t>
            </a:r>
            <a:r>
              <a:rPr lang="en-US" altLang="zh-CN" sz="4800" dirty="0">
                <a:latin typeface="Times New Roman" pitchFamily="18" charset="0"/>
                <a:ea typeface="造字工房悦黑（非商用）常规体" pitchFamily="2" charset="-122"/>
                <a:cs typeface="Times New Roman" pitchFamily="18" charset="0"/>
              </a:rPr>
              <a:t> </a:t>
            </a:r>
            <a:r>
              <a:rPr lang="en-US" altLang="zh-CN" sz="4800" dirty="0" err="1">
                <a:latin typeface="Times New Roman" pitchFamily="18" charset="0"/>
                <a:ea typeface="造字工房悦黑（非商用）常规体" pitchFamily="2" charset="-122"/>
                <a:cs typeface="Times New Roman" pitchFamily="18" charset="0"/>
              </a:rPr>
              <a:t>học</a:t>
            </a:r>
            <a:r>
              <a:rPr lang="en-US" altLang="zh-CN" sz="4800" dirty="0">
                <a:latin typeface="Times New Roman" pitchFamily="18" charset="0"/>
                <a:ea typeface="造字工房悦黑（非商用）常规体" pitchFamily="2" charset="-122"/>
                <a:cs typeface="Times New Roman" pitchFamily="18" charset="0"/>
              </a:rPr>
              <a:t> </a:t>
            </a:r>
            <a:r>
              <a:rPr lang="en-US" altLang="zh-CN" sz="4800" dirty="0" err="1">
                <a:latin typeface="Times New Roman" pitchFamily="18" charset="0"/>
                <a:ea typeface="造字工房悦黑（非商用）常规体" pitchFamily="2" charset="-122"/>
                <a:cs typeface="Times New Roman" pitchFamily="18" charset="0"/>
              </a:rPr>
              <a:t>được</a:t>
            </a:r>
            <a:endParaRPr lang="zh-CN" altLang="en-US" sz="4800" dirty="0">
              <a:latin typeface="Times New Roman" pitchFamily="18" charset="0"/>
              <a:ea typeface="造字工房悦黑（非商用）常规体" pitchFamily="2" charset="-122"/>
              <a:cs typeface="Times New Roman" pitchFamily="18" charset="0"/>
            </a:endParaRPr>
          </a:p>
        </p:txBody>
      </p:sp>
      <p:grpSp>
        <p:nvGrpSpPr>
          <p:cNvPr id="95" name="组合 94"/>
          <p:cNvGrpSpPr/>
          <p:nvPr/>
        </p:nvGrpSpPr>
        <p:grpSpPr>
          <a:xfrm>
            <a:off x="815226" y="3597506"/>
            <a:ext cx="2959908" cy="1704126"/>
            <a:chOff x="322231" y="4294149"/>
            <a:chExt cx="2959908" cy="2119301"/>
          </a:xfrm>
        </p:grpSpPr>
        <p:sp>
          <p:nvSpPr>
            <p:cNvPr id="96" name="矩形 95"/>
            <p:cNvSpPr/>
            <p:nvPr/>
          </p:nvSpPr>
          <p:spPr>
            <a:xfrm>
              <a:off x="409353" y="4294149"/>
              <a:ext cx="2872786" cy="727243"/>
            </a:xfrm>
            <a:prstGeom prst="rect">
              <a:avLst/>
            </a:prstGeom>
          </p:spPr>
          <p:txBody>
            <a:bodyPr wrap="square">
              <a:spAutoFit/>
            </a:bodyPr>
            <a:lstStyle/>
            <a:p>
              <a:pPr algn="ctr"/>
              <a:r>
                <a:rPr lang="en-US" altLang="zh-CN" sz="3200">
                  <a:solidFill>
                    <a:srgbClr val="FF9900"/>
                  </a:solidFill>
                  <a:latin typeface="Times New Roman" pitchFamily="18" charset="0"/>
                  <a:ea typeface="造字工房悦黑（非商用）常规体" pitchFamily="2" charset="-122"/>
                  <a:cs typeface="Times New Roman" pitchFamily="18" charset="0"/>
                </a:rPr>
                <a:t>Định nghĩa</a:t>
              </a:r>
              <a:endParaRPr lang="zh-CN" altLang="en-US" sz="3200" dirty="0">
                <a:solidFill>
                  <a:srgbClr val="FF9900"/>
                </a:solidFill>
                <a:latin typeface="Times New Roman" pitchFamily="18" charset="0"/>
                <a:ea typeface="造字工房悦黑（非商用）常规体" pitchFamily="2" charset="-122"/>
                <a:cs typeface="Times New Roman" pitchFamily="18" charset="0"/>
              </a:endParaRPr>
            </a:p>
          </p:txBody>
        </p:sp>
        <p:sp>
          <p:nvSpPr>
            <p:cNvPr id="97" name="Text Placeholder 5"/>
            <p:cNvSpPr txBox="1">
              <a:spLocks/>
            </p:cNvSpPr>
            <p:nvPr/>
          </p:nvSpPr>
          <p:spPr>
            <a:xfrm>
              <a:off x="322231" y="5021391"/>
              <a:ext cx="2759463" cy="139205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altLang="zh-CN">
                  <a:latin typeface="Times New Roman" pitchFamily="18" charset="0"/>
                  <a:ea typeface="造字工房悦黑（非商用）常规体" pitchFamily="2" charset="-122"/>
                  <a:cs typeface="Times New Roman" pitchFamily="18" charset="0"/>
                </a:rPr>
                <a:t>Số nguyên tố</a:t>
              </a:r>
            </a:p>
            <a:p>
              <a:pPr marL="0" indent="0" algn="ctr">
                <a:lnSpc>
                  <a:spcPct val="100000"/>
                </a:lnSpc>
                <a:spcBef>
                  <a:spcPts val="0"/>
                </a:spcBef>
                <a:buNone/>
              </a:pPr>
              <a:r>
                <a:rPr lang="en-US" altLang="zh-CN">
                  <a:latin typeface="Times New Roman" pitchFamily="18" charset="0"/>
                  <a:ea typeface="造字工房悦黑（非商用）常规体" pitchFamily="2" charset="-122"/>
                  <a:cs typeface="Times New Roman" pitchFamily="18" charset="0"/>
                </a:rPr>
                <a:t>Hợp số</a:t>
              </a:r>
              <a:endParaRPr lang="en-US" altLang="zh-CN" dirty="0">
                <a:latin typeface="Times New Roman" pitchFamily="18" charset="0"/>
                <a:ea typeface="造字工房悦黑（非商用）常规体" pitchFamily="2" charset="-122"/>
                <a:cs typeface="Times New Roman" pitchFamily="18" charset="0"/>
              </a:endParaRPr>
            </a:p>
          </p:txBody>
        </p:sp>
      </p:grpSp>
      <p:grpSp>
        <p:nvGrpSpPr>
          <p:cNvPr id="101" name="组合 100"/>
          <p:cNvGrpSpPr/>
          <p:nvPr/>
        </p:nvGrpSpPr>
        <p:grpSpPr>
          <a:xfrm>
            <a:off x="4455509" y="3655534"/>
            <a:ext cx="3208029" cy="1994005"/>
            <a:chOff x="6314741" y="4297551"/>
            <a:chExt cx="2275253" cy="1994005"/>
          </a:xfrm>
        </p:grpSpPr>
        <p:sp>
          <p:nvSpPr>
            <p:cNvPr id="102" name="矩形 101"/>
            <p:cNvSpPr/>
            <p:nvPr/>
          </p:nvSpPr>
          <p:spPr>
            <a:xfrm>
              <a:off x="6454523" y="4297551"/>
              <a:ext cx="1912704" cy="584775"/>
            </a:xfrm>
            <a:prstGeom prst="rect">
              <a:avLst/>
            </a:prstGeom>
          </p:spPr>
          <p:txBody>
            <a:bodyPr wrap="none">
              <a:spAutoFit/>
            </a:bodyPr>
            <a:lstStyle/>
            <a:p>
              <a:pPr algn="ctr"/>
              <a:r>
                <a:rPr lang="en-US" altLang="zh-CN" sz="3200">
                  <a:solidFill>
                    <a:srgbClr val="FF9900"/>
                  </a:solidFill>
                  <a:latin typeface="Times New Roman" pitchFamily="18" charset="0"/>
                  <a:ea typeface="造字工房悦黑（非商用）常规体" pitchFamily="2" charset="-122"/>
                  <a:cs typeface="Times New Roman" pitchFamily="18" charset="0"/>
                </a:rPr>
                <a:t>Nắm được</a:t>
              </a:r>
              <a:endParaRPr lang="zh-CN" altLang="en-US" sz="3200" dirty="0">
                <a:solidFill>
                  <a:srgbClr val="FF9900"/>
                </a:solidFill>
                <a:latin typeface="Times New Roman" pitchFamily="18" charset="0"/>
                <a:ea typeface="造字工房悦黑（非商用）常规体" pitchFamily="2" charset="-122"/>
                <a:cs typeface="Times New Roman" pitchFamily="18" charset="0"/>
              </a:endParaRPr>
            </a:p>
          </p:txBody>
        </p:sp>
        <p:sp>
          <p:nvSpPr>
            <p:cNvPr id="103" name="Text Placeholder 5"/>
            <p:cNvSpPr txBox="1">
              <a:spLocks/>
            </p:cNvSpPr>
            <p:nvPr/>
          </p:nvSpPr>
          <p:spPr>
            <a:xfrm>
              <a:off x="6314741" y="4884554"/>
              <a:ext cx="2275253" cy="140700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altLang="zh-CN">
                  <a:latin typeface="Times New Roman" pitchFamily="18" charset="0"/>
                  <a:ea typeface="造字工房悦黑（非商用）常规体" pitchFamily="2" charset="-122"/>
                  <a:cs typeface="Times New Roman" pitchFamily="18" charset="0"/>
                </a:rPr>
                <a:t>Ước nguyên tố là gì</a:t>
              </a:r>
            </a:p>
            <a:p>
              <a:pPr marL="0" indent="0" algn="ctr">
                <a:lnSpc>
                  <a:spcPct val="100000"/>
                </a:lnSpc>
                <a:spcBef>
                  <a:spcPts val="0"/>
                </a:spcBef>
                <a:buNone/>
              </a:pPr>
              <a:r>
                <a:rPr lang="en-US" altLang="zh-CN">
                  <a:latin typeface="Times New Roman" pitchFamily="18" charset="0"/>
                  <a:ea typeface="造字工房悦黑（非商用）常规体" pitchFamily="2" charset="-122"/>
                  <a:cs typeface="Times New Roman" pitchFamily="18" charset="0"/>
                </a:rPr>
                <a:t>Biết tìm ước nguyên tố</a:t>
              </a:r>
              <a:endParaRPr lang="en-US" altLang="zh-CN" dirty="0">
                <a:latin typeface="Times New Roman" pitchFamily="18" charset="0"/>
                <a:ea typeface="造字工房悦黑（非商用）常规体" pitchFamily="2" charset="-122"/>
                <a:cs typeface="Times New Roman" pitchFamily="18" charset="0"/>
              </a:endParaRPr>
            </a:p>
          </p:txBody>
        </p:sp>
      </p:grpSp>
      <p:grpSp>
        <p:nvGrpSpPr>
          <p:cNvPr id="104" name="组合 103"/>
          <p:cNvGrpSpPr/>
          <p:nvPr/>
        </p:nvGrpSpPr>
        <p:grpSpPr>
          <a:xfrm>
            <a:off x="8277139" y="3609913"/>
            <a:ext cx="3014306" cy="1729658"/>
            <a:chOff x="8908929" y="4294149"/>
            <a:chExt cx="3014306" cy="1729658"/>
          </a:xfrm>
        </p:grpSpPr>
        <p:sp>
          <p:nvSpPr>
            <p:cNvPr id="105" name="矩形 104"/>
            <p:cNvSpPr/>
            <p:nvPr/>
          </p:nvSpPr>
          <p:spPr>
            <a:xfrm>
              <a:off x="9801972" y="4294149"/>
              <a:ext cx="1792478" cy="584775"/>
            </a:xfrm>
            <a:prstGeom prst="rect">
              <a:avLst/>
            </a:prstGeom>
          </p:spPr>
          <p:txBody>
            <a:bodyPr wrap="none">
              <a:spAutoFit/>
            </a:bodyPr>
            <a:lstStyle/>
            <a:p>
              <a:r>
                <a:rPr lang="en-US" altLang="zh-CN" sz="3200" dirty="0" err="1">
                  <a:solidFill>
                    <a:srgbClr val="FF9900"/>
                  </a:solidFill>
                  <a:latin typeface="Times New Roman" pitchFamily="18" charset="0"/>
                  <a:ea typeface="造字工房悦黑（非商用）常规体" pitchFamily="2" charset="-122"/>
                  <a:cs typeface="Times New Roman" pitchFamily="18" charset="0"/>
                </a:rPr>
                <a:t>Vận</a:t>
              </a:r>
              <a:r>
                <a:rPr lang="en-US" altLang="zh-CN" sz="3200" dirty="0">
                  <a:solidFill>
                    <a:srgbClr val="FF9900"/>
                  </a:solidFill>
                  <a:latin typeface="Times New Roman" pitchFamily="18" charset="0"/>
                  <a:ea typeface="造字工房悦黑（非商用）常规体" pitchFamily="2" charset="-122"/>
                  <a:cs typeface="Times New Roman" pitchFamily="18" charset="0"/>
                </a:rPr>
                <a:t> </a:t>
              </a:r>
              <a:r>
                <a:rPr lang="en-US" altLang="zh-CN" sz="3200" dirty="0" err="1">
                  <a:solidFill>
                    <a:srgbClr val="FF9900"/>
                  </a:solidFill>
                  <a:latin typeface="Times New Roman" pitchFamily="18" charset="0"/>
                  <a:ea typeface="造字工房悦黑（非商用）常规体" pitchFamily="2" charset="-122"/>
                  <a:cs typeface="Times New Roman" pitchFamily="18" charset="0"/>
                </a:rPr>
                <a:t>dụng</a:t>
              </a:r>
              <a:endParaRPr lang="zh-CN" altLang="en-US" sz="3200" dirty="0">
                <a:solidFill>
                  <a:srgbClr val="FF9900"/>
                </a:solidFill>
                <a:latin typeface="Times New Roman" pitchFamily="18" charset="0"/>
                <a:ea typeface="造字工房悦黑（非商用）常规体" pitchFamily="2" charset="-122"/>
                <a:cs typeface="Times New Roman" pitchFamily="18" charset="0"/>
              </a:endParaRPr>
            </a:p>
          </p:txBody>
        </p:sp>
        <p:sp>
          <p:nvSpPr>
            <p:cNvPr id="106" name="Text Placeholder 5"/>
            <p:cNvSpPr txBox="1">
              <a:spLocks/>
            </p:cNvSpPr>
            <p:nvPr/>
          </p:nvSpPr>
          <p:spPr>
            <a:xfrm>
              <a:off x="8908929" y="4878924"/>
              <a:ext cx="3014306" cy="114488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altLang="zh-CN" dirty="0" err="1">
                  <a:latin typeface="Times New Roman" pitchFamily="18" charset="0"/>
                  <a:ea typeface="造字工房悦黑（非商用）常规体" pitchFamily="2" charset="-122"/>
                  <a:cs typeface="Times New Roman" pitchFamily="18" charset="0"/>
                </a:rPr>
                <a:t>Giải</a:t>
              </a:r>
              <a:r>
                <a:rPr lang="en-US" altLang="zh-CN" dirty="0">
                  <a:latin typeface="Times New Roman" pitchFamily="18" charset="0"/>
                  <a:ea typeface="造字工房悦黑（非商用）常规体" pitchFamily="2" charset="-122"/>
                  <a:cs typeface="Times New Roman" pitchFamily="18" charset="0"/>
                </a:rPr>
                <a:t> </a:t>
              </a:r>
              <a:r>
                <a:rPr lang="en-US" altLang="zh-CN" err="1">
                  <a:latin typeface="Times New Roman" pitchFamily="18" charset="0"/>
                  <a:ea typeface="造字工房悦黑（非商用）常规体" pitchFamily="2" charset="-122"/>
                  <a:cs typeface="Times New Roman" pitchFamily="18" charset="0"/>
                </a:rPr>
                <a:t>thích</a:t>
              </a:r>
              <a:r>
                <a:rPr lang="en-US" altLang="zh-CN">
                  <a:latin typeface="Times New Roman" pitchFamily="18" charset="0"/>
                  <a:ea typeface="造字工房悦黑（非商用）常规体" pitchFamily="2" charset="-122"/>
                  <a:cs typeface="Times New Roman" pitchFamily="18" charset="0"/>
                </a:rPr>
                <a:t> đâu là số nguyên tố, hợp số</a:t>
              </a:r>
            </a:p>
            <a:p>
              <a:pPr marL="0" indent="0" algn="ctr">
                <a:lnSpc>
                  <a:spcPct val="100000"/>
                </a:lnSpc>
                <a:spcBef>
                  <a:spcPts val="0"/>
                </a:spcBef>
                <a:buNone/>
              </a:pPr>
              <a:r>
                <a:rPr lang="en-US" altLang="zh-CN">
                  <a:latin typeface="Times New Roman" pitchFamily="18" charset="0"/>
                  <a:ea typeface="造字工房悦黑（非商用）常规体" pitchFamily="2" charset="-122"/>
                  <a:cs typeface="Times New Roman" pitchFamily="18" charset="0"/>
                </a:rPr>
                <a:t>Chứng minh được 1 số là hợp số</a:t>
              </a:r>
            </a:p>
            <a:p>
              <a:pPr marL="0" indent="0" algn="ctr">
                <a:lnSpc>
                  <a:spcPct val="100000"/>
                </a:lnSpc>
                <a:spcBef>
                  <a:spcPts val="0"/>
                </a:spcBef>
                <a:buNone/>
              </a:pPr>
              <a:endParaRPr lang="en-US" altLang="zh-CN" dirty="0">
                <a:latin typeface="Times New Roman" pitchFamily="18" charset="0"/>
                <a:ea typeface="造字工房悦黑（非商用）常规体" pitchFamily="2" charset="-122"/>
                <a:cs typeface="Times New Roman" pitchFamily="18" charset="0"/>
              </a:endParaRPr>
            </a:p>
          </p:txBody>
        </p:sp>
      </p:grpSp>
      <p:grpSp>
        <p:nvGrpSpPr>
          <p:cNvPr id="107" name="组合 106"/>
          <p:cNvGrpSpPr/>
          <p:nvPr/>
        </p:nvGrpSpPr>
        <p:grpSpPr>
          <a:xfrm>
            <a:off x="8907295" y="1812538"/>
            <a:ext cx="1556194" cy="1556194"/>
            <a:chOff x="9674578" y="2446144"/>
            <a:chExt cx="1556194" cy="1556194"/>
          </a:xfrm>
        </p:grpSpPr>
        <p:grpSp>
          <p:nvGrpSpPr>
            <p:cNvPr id="108" name="组合 107"/>
            <p:cNvGrpSpPr/>
            <p:nvPr/>
          </p:nvGrpSpPr>
          <p:grpSpPr>
            <a:xfrm>
              <a:off x="9674578" y="2446144"/>
              <a:ext cx="1556194" cy="1556194"/>
              <a:chOff x="3154508" y="1821271"/>
              <a:chExt cx="2785107" cy="2785102"/>
            </a:xfrm>
          </p:grpSpPr>
          <p:sp>
            <p:nvSpPr>
              <p:cNvPr id="110" name="Freeform 5"/>
              <p:cNvSpPr>
                <a:spLocks/>
              </p:cNvSpPr>
              <p:nvPr/>
            </p:nvSpPr>
            <p:spPr bwMode="auto">
              <a:xfrm rot="10800000">
                <a:off x="3154508" y="1821271"/>
                <a:ext cx="2785107" cy="2785102"/>
              </a:xfrm>
              <a:prstGeom prst="ellipse">
                <a:avLst/>
              </a:pr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400">
                  <a:solidFill>
                    <a:prstClr val="black"/>
                  </a:solidFill>
                </a:endParaRPr>
              </a:p>
            </p:txBody>
          </p:sp>
          <p:sp>
            <p:nvSpPr>
              <p:cNvPr id="111" name="Freeform 5"/>
              <p:cNvSpPr>
                <a:spLocks/>
              </p:cNvSpPr>
              <p:nvPr/>
            </p:nvSpPr>
            <p:spPr bwMode="auto">
              <a:xfrm rot="10800000">
                <a:off x="3447677" y="2114440"/>
                <a:ext cx="2198769" cy="2198765"/>
              </a:xfrm>
              <a:prstGeom prst="ellipse">
                <a:avLst/>
              </a:prstGeom>
              <a:gradFill flip="none" rotWithShape="1">
                <a:gsLst>
                  <a:gs pos="0">
                    <a:schemeClr val="accent4"/>
                  </a:gs>
                  <a:gs pos="100000">
                    <a:schemeClr val="accent4">
                      <a:lumMod val="75000"/>
                    </a:schemeClr>
                  </a:gs>
                </a:gsLst>
                <a:lin ang="2700000" scaled="1"/>
                <a:tileRect/>
              </a:gradFill>
              <a:ln w="25400">
                <a:gradFill flip="none" rotWithShape="1">
                  <a:gsLst>
                    <a:gs pos="0">
                      <a:schemeClr val="accent4">
                        <a:lumMod val="75000"/>
                      </a:schemeClr>
                    </a:gs>
                    <a:gs pos="100000">
                      <a:schemeClr val="accent4"/>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1400" dirty="0">
                  <a:solidFill>
                    <a:prstClr val="black"/>
                  </a:solidFill>
                </a:endParaRPr>
              </a:p>
            </p:txBody>
          </p:sp>
        </p:grpSp>
        <p:sp>
          <p:nvSpPr>
            <p:cNvPr id="109" name="Freeform 5"/>
            <p:cNvSpPr>
              <a:spLocks noChangeAspect="1" noEditPoints="1"/>
            </p:cNvSpPr>
            <p:nvPr/>
          </p:nvSpPr>
          <p:spPr bwMode="auto">
            <a:xfrm>
              <a:off x="10262139" y="2880262"/>
              <a:ext cx="400923" cy="592899"/>
            </a:xfrm>
            <a:custGeom>
              <a:avLst/>
              <a:gdLst>
                <a:gd name="T0" fmla="*/ 189 w 316"/>
                <a:gd name="T1" fmla="*/ 16 h 467"/>
                <a:gd name="T2" fmla="*/ 225 w 316"/>
                <a:gd name="T3" fmla="*/ 7 h 467"/>
                <a:gd name="T4" fmla="*/ 300 w 316"/>
                <a:gd name="T5" fmla="*/ 52 h 467"/>
                <a:gd name="T6" fmla="*/ 309 w 316"/>
                <a:gd name="T7" fmla="*/ 89 h 467"/>
                <a:gd name="T8" fmla="*/ 298 w 316"/>
                <a:gd name="T9" fmla="*/ 105 h 467"/>
                <a:gd name="T10" fmla="*/ 179 w 316"/>
                <a:gd name="T11" fmla="*/ 33 h 467"/>
                <a:gd name="T12" fmla="*/ 189 w 316"/>
                <a:gd name="T13" fmla="*/ 16 h 467"/>
                <a:gd name="T14" fmla="*/ 164 w 316"/>
                <a:gd name="T15" fmla="*/ 58 h 467"/>
                <a:gd name="T16" fmla="*/ 147 w 316"/>
                <a:gd name="T17" fmla="*/ 85 h 467"/>
                <a:gd name="T18" fmla="*/ 266 w 316"/>
                <a:gd name="T19" fmla="*/ 157 h 467"/>
                <a:gd name="T20" fmla="*/ 283 w 316"/>
                <a:gd name="T21" fmla="*/ 130 h 467"/>
                <a:gd name="T22" fmla="*/ 164 w 316"/>
                <a:gd name="T23" fmla="*/ 58 h 467"/>
                <a:gd name="T24" fmla="*/ 2 w 316"/>
                <a:gd name="T25" fmla="*/ 446 h 467"/>
                <a:gd name="T26" fmla="*/ 13 w 316"/>
                <a:gd name="T27" fmla="*/ 354 h 467"/>
                <a:gd name="T28" fmla="*/ 90 w 316"/>
                <a:gd name="T29" fmla="*/ 401 h 467"/>
                <a:gd name="T30" fmla="*/ 13 w 316"/>
                <a:gd name="T31" fmla="*/ 453 h 467"/>
                <a:gd name="T32" fmla="*/ 2 w 316"/>
                <a:gd name="T33" fmla="*/ 446 h 467"/>
                <a:gd name="T34" fmla="*/ 20 w 316"/>
                <a:gd name="T35" fmla="*/ 296 h 467"/>
                <a:gd name="T36" fmla="*/ 133 w 316"/>
                <a:gd name="T37" fmla="*/ 109 h 467"/>
                <a:gd name="T38" fmla="*/ 172 w 316"/>
                <a:gd name="T39" fmla="*/ 133 h 467"/>
                <a:gd name="T40" fmla="*/ 59 w 316"/>
                <a:gd name="T41" fmla="*/ 320 h 467"/>
                <a:gd name="T42" fmla="*/ 20 w 316"/>
                <a:gd name="T43" fmla="*/ 296 h 467"/>
                <a:gd name="T44" fmla="*/ 99 w 316"/>
                <a:gd name="T45" fmla="*/ 344 h 467"/>
                <a:gd name="T46" fmla="*/ 212 w 316"/>
                <a:gd name="T47" fmla="*/ 158 h 467"/>
                <a:gd name="T48" fmla="*/ 252 w 316"/>
                <a:gd name="T49" fmla="*/ 182 h 467"/>
                <a:gd name="T50" fmla="*/ 139 w 316"/>
                <a:gd name="T51" fmla="*/ 368 h 467"/>
                <a:gd name="T52" fmla="*/ 99 w 316"/>
                <a:gd name="T53" fmla="*/ 344 h 467"/>
                <a:gd name="T54" fmla="*/ 95 w 316"/>
                <a:gd name="T55" fmla="*/ 446 h 467"/>
                <a:gd name="T56" fmla="*/ 301 w 316"/>
                <a:gd name="T57" fmla="*/ 446 h 467"/>
                <a:gd name="T58" fmla="*/ 311 w 316"/>
                <a:gd name="T59" fmla="*/ 456 h 467"/>
                <a:gd name="T60" fmla="*/ 301 w 316"/>
                <a:gd name="T61" fmla="*/ 467 h 467"/>
                <a:gd name="T62" fmla="*/ 95 w 316"/>
                <a:gd name="T63" fmla="*/ 467 h 467"/>
                <a:gd name="T64" fmla="*/ 84 w 316"/>
                <a:gd name="T65" fmla="*/ 456 h 467"/>
                <a:gd name="T66" fmla="*/ 95 w 316"/>
                <a:gd name="T67" fmla="*/ 446 h 4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16" h="467">
                  <a:moveTo>
                    <a:pt x="189" y="16"/>
                  </a:moveTo>
                  <a:cubicBezTo>
                    <a:pt x="197" y="4"/>
                    <a:pt x="213" y="0"/>
                    <a:pt x="225" y="7"/>
                  </a:cubicBezTo>
                  <a:cubicBezTo>
                    <a:pt x="300" y="52"/>
                    <a:pt x="300" y="52"/>
                    <a:pt x="300" y="52"/>
                  </a:cubicBezTo>
                  <a:cubicBezTo>
                    <a:pt x="312" y="60"/>
                    <a:pt x="316" y="76"/>
                    <a:pt x="309" y="89"/>
                  </a:cubicBezTo>
                  <a:cubicBezTo>
                    <a:pt x="298" y="105"/>
                    <a:pt x="298" y="105"/>
                    <a:pt x="298" y="105"/>
                  </a:cubicBezTo>
                  <a:cubicBezTo>
                    <a:pt x="179" y="33"/>
                    <a:pt x="179" y="33"/>
                    <a:pt x="179" y="33"/>
                  </a:cubicBezTo>
                  <a:lnTo>
                    <a:pt x="189" y="16"/>
                  </a:lnTo>
                  <a:close/>
                  <a:moveTo>
                    <a:pt x="164" y="58"/>
                  </a:moveTo>
                  <a:cubicBezTo>
                    <a:pt x="147" y="85"/>
                    <a:pt x="147" y="85"/>
                    <a:pt x="147" y="85"/>
                  </a:cubicBezTo>
                  <a:cubicBezTo>
                    <a:pt x="266" y="157"/>
                    <a:pt x="266" y="157"/>
                    <a:pt x="266" y="157"/>
                  </a:cubicBezTo>
                  <a:cubicBezTo>
                    <a:pt x="283" y="130"/>
                    <a:pt x="283" y="130"/>
                    <a:pt x="283" y="130"/>
                  </a:cubicBezTo>
                  <a:lnTo>
                    <a:pt x="164" y="58"/>
                  </a:lnTo>
                  <a:close/>
                  <a:moveTo>
                    <a:pt x="2" y="446"/>
                  </a:moveTo>
                  <a:cubicBezTo>
                    <a:pt x="13" y="354"/>
                    <a:pt x="13" y="354"/>
                    <a:pt x="13" y="354"/>
                  </a:cubicBezTo>
                  <a:cubicBezTo>
                    <a:pt x="90" y="401"/>
                    <a:pt x="90" y="401"/>
                    <a:pt x="90" y="401"/>
                  </a:cubicBezTo>
                  <a:cubicBezTo>
                    <a:pt x="13" y="453"/>
                    <a:pt x="13" y="453"/>
                    <a:pt x="13" y="453"/>
                  </a:cubicBezTo>
                  <a:cubicBezTo>
                    <a:pt x="5" y="459"/>
                    <a:pt x="0" y="456"/>
                    <a:pt x="2" y="446"/>
                  </a:cubicBezTo>
                  <a:close/>
                  <a:moveTo>
                    <a:pt x="20" y="296"/>
                  </a:moveTo>
                  <a:cubicBezTo>
                    <a:pt x="133" y="109"/>
                    <a:pt x="133" y="109"/>
                    <a:pt x="133" y="109"/>
                  </a:cubicBezTo>
                  <a:cubicBezTo>
                    <a:pt x="172" y="133"/>
                    <a:pt x="172" y="133"/>
                    <a:pt x="172" y="133"/>
                  </a:cubicBezTo>
                  <a:cubicBezTo>
                    <a:pt x="59" y="320"/>
                    <a:pt x="59" y="320"/>
                    <a:pt x="59" y="320"/>
                  </a:cubicBezTo>
                  <a:lnTo>
                    <a:pt x="20" y="296"/>
                  </a:lnTo>
                  <a:close/>
                  <a:moveTo>
                    <a:pt x="99" y="344"/>
                  </a:moveTo>
                  <a:cubicBezTo>
                    <a:pt x="212" y="158"/>
                    <a:pt x="212" y="158"/>
                    <a:pt x="212" y="158"/>
                  </a:cubicBezTo>
                  <a:cubicBezTo>
                    <a:pt x="252" y="182"/>
                    <a:pt x="252" y="182"/>
                    <a:pt x="252" y="182"/>
                  </a:cubicBezTo>
                  <a:cubicBezTo>
                    <a:pt x="139" y="368"/>
                    <a:pt x="139" y="368"/>
                    <a:pt x="139" y="368"/>
                  </a:cubicBezTo>
                  <a:lnTo>
                    <a:pt x="99" y="344"/>
                  </a:lnTo>
                  <a:close/>
                  <a:moveTo>
                    <a:pt x="95" y="446"/>
                  </a:moveTo>
                  <a:cubicBezTo>
                    <a:pt x="301" y="446"/>
                    <a:pt x="301" y="446"/>
                    <a:pt x="301" y="446"/>
                  </a:cubicBezTo>
                  <a:cubicBezTo>
                    <a:pt x="307" y="446"/>
                    <a:pt x="311" y="450"/>
                    <a:pt x="311" y="456"/>
                  </a:cubicBezTo>
                  <a:cubicBezTo>
                    <a:pt x="311" y="462"/>
                    <a:pt x="307" y="467"/>
                    <a:pt x="301" y="467"/>
                  </a:cubicBezTo>
                  <a:cubicBezTo>
                    <a:pt x="95" y="467"/>
                    <a:pt x="95" y="467"/>
                    <a:pt x="95" y="467"/>
                  </a:cubicBezTo>
                  <a:cubicBezTo>
                    <a:pt x="89" y="467"/>
                    <a:pt x="84" y="462"/>
                    <a:pt x="84" y="456"/>
                  </a:cubicBezTo>
                  <a:cubicBezTo>
                    <a:pt x="84" y="450"/>
                    <a:pt x="89" y="446"/>
                    <a:pt x="95" y="44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grpSp>
      <p:grpSp>
        <p:nvGrpSpPr>
          <p:cNvPr id="112" name="组合 111"/>
          <p:cNvGrpSpPr/>
          <p:nvPr/>
        </p:nvGrpSpPr>
        <p:grpSpPr>
          <a:xfrm>
            <a:off x="5242886" y="1784390"/>
            <a:ext cx="1556194" cy="1556194"/>
            <a:chOff x="3843955" y="2446144"/>
            <a:chExt cx="1556194" cy="1556194"/>
          </a:xfrm>
        </p:grpSpPr>
        <p:grpSp>
          <p:nvGrpSpPr>
            <p:cNvPr id="113" name="组合 112"/>
            <p:cNvGrpSpPr/>
            <p:nvPr/>
          </p:nvGrpSpPr>
          <p:grpSpPr>
            <a:xfrm>
              <a:off x="3843955" y="2446144"/>
              <a:ext cx="1556194" cy="1556194"/>
              <a:chOff x="3154508" y="1821271"/>
              <a:chExt cx="2785107" cy="2785102"/>
            </a:xfrm>
          </p:grpSpPr>
          <p:sp>
            <p:nvSpPr>
              <p:cNvPr id="126" name="Freeform 5"/>
              <p:cNvSpPr>
                <a:spLocks/>
              </p:cNvSpPr>
              <p:nvPr/>
            </p:nvSpPr>
            <p:spPr bwMode="auto">
              <a:xfrm rot="10800000">
                <a:off x="3154508" y="1821271"/>
                <a:ext cx="2785107" cy="2785102"/>
              </a:xfrm>
              <a:prstGeom prst="ellipse">
                <a:avLst/>
              </a:pr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400">
                  <a:solidFill>
                    <a:prstClr val="black"/>
                  </a:solidFill>
                </a:endParaRPr>
              </a:p>
            </p:txBody>
          </p:sp>
          <p:sp>
            <p:nvSpPr>
              <p:cNvPr id="127" name="Freeform 5"/>
              <p:cNvSpPr>
                <a:spLocks/>
              </p:cNvSpPr>
              <p:nvPr/>
            </p:nvSpPr>
            <p:spPr bwMode="auto">
              <a:xfrm rot="10800000">
                <a:off x="3447677" y="2114440"/>
                <a:ext cx="2198769" cy="2198765"/>
              </a:xfrm>
              <a:prstGeom prst="ellipse">
                <a:avLst/>
              </a:prstGeom>
              <a:gradFill flip="none" rotWithShape="1">
                <a:gsLst>
                  <a:gs pos="0">
                    <a:schemeClr val="accent2"/>
                  </a:gs>
                  <a:gs pos="100000">
                    <a:schemeClr val="accent2">
                      <a:lumMod val="75000"/>
                    </a:schemeClr>
                  </a:gs>
                </a:gsLst>
                <a:lin ang="2700000" scaled="1"/>
                <a:tileRect/>
              </a:gradFill>
              <a:ln w="25400">
                <a:gradFill flip="none" rotWithShape="1">
                  <a:gsLst>
                    <a:gs pos="0">
                      <a:schemeClr val="accent2">
                        <a:lumMod val="75000"/>
                      </a:schemeClr>
                    </a:gs>
                    <a:gs pos="100000">
                      <a:schemeClr val="accent2"/>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1400" dirty="0">
                  <a:solidFill>
                    <a:prstClr val="black"/>
                  </a:solidFill>
                </a:endParaRPr>
              </a:p>
            </p:txBody>
          </p:sp>
        </p:grpSp>
        <p:grpSp>
          <p:nvGrpSpPr>
            <p:cNvPr id="114" name="组合 113"/>
            <p:cNvGrpSpPr>
              <a:grpSpLocks noChangeAspect="1"/>
            </p:cNvGrpSpPr>
            <p:nvPr/>
          </p:nvGrpSpPr>
          <p:grpSpPr>
            <a:xfrm>
              <a:off x="4305202" y="2997957"/>
              <a:ext cx="675251" cy="459226"/>
              <a:chOff x="3897313" y="2016126"/>
              <a:chExt cx="749300" cy="509588"/>
            </a:xfrm>
            <a:solidFill>
              <a:schemeClr val="bg1"/>
            </a:solidFill>
          </p:grpSpPr>
          <p:sp>
            <p:nvSpPr>
              <p:cNvPr id="115" name="Freeform 8"/>
              <p:cNvSpPr>
                <a:spLocks noEditPoints="1"/>
              </p:cNvSpPr>
              <p:nvPr/>
            </p:nvSpPr>
            <p:spPr bwMode="auto">
              <a:xfrm>
                <a:off x="3897313" y="2016126"/>
                <a:ext cx="749300" cy="509588"/>
              </a:xfrm>
              <a:custGeom>
                <a:avLst/>
                <a:gdLst>
                  <a:gd name="T0" fmla="*/ 627 w 631"/>
                  <a:gd name="T1" fmla="*/ 44 h 429"/>
                  <a:gd name="T2" fmla="*/ 469 w 631"/>
                  <a:gd name="T3" fmla="*/ 0 h 429"/>
                  <a:gd name="T4" fmla="*/ 315 w 631"/>
                  <a:gd name="T5" fmla="*/ 41 h 429"/>
                  <a:gd name="T6" fmla="*/ 168 w 631"/>
                  <a:gd name="T7" fmla="*/ 0 h 429"/>
                  <a:gd name="T8" fmla="*/ 3 w 631"/>
                  <a:gd name="T9" fmla="*/ 44 h 429"/>
                  <a:gd name="T10" fmla="*/ 0 w 631"/>
                  <a:gd name="T11" fmla="*/ 52 h 429"/>
                  <a:gd name="T12" fmla="*/ 0 w 631"/>
                  <a:gd name="T13" fmla="*/ 412 h 429"/>
                  <a:gd name="T14" fmla="*/ 23 w 631"/>
                  <a:gd name="T15" fmla="*/ 429 h 429"/>
                  <a:gd name="T16" fmla="*/ 313 w 631"/>
                  <a:gd name="T17" fmla="*/ 429 h 429"/>
                  <a:gd name="T18" fmla="*/ 608 w 631"/>
                  <a:gd name="T19" fmla="*/ 429 h 429"/>
                  <a:gd name="T20" fmla="*/ 631 w 631"/>
                  <a:gd name="T21" fmla="*/ 413 h 429"/>
                  <a:gd name="T22" fmla="*/ 631 w 631"/>
                  <a:gd name="T23" fmla="*/ 52 h 429"/>
                  <a:gd name="T24" fmla="*/ 627 w 631"/>
                  <a:gd name="T25" fmla="*/ 44 h 429"/>
                  <a:gd name="T26" fmla="*/ 304 w 631"/>
                  <a:gd name="T27" fmla="*/ 60 h 429"/>
                  <a:gd name="T28" fmla="*/ 304 w 631"/>
                  <a:gd name="T29" fmla="*/ 393 h 429"/>
                  <a:gd name="T30" fmla="*/ 167 w 631"/>
                  <a:gd name="T31" fmla="*/ 355 h 429"/>
                  <a:gd name="T32" fmla="*/ 40 w 631"/>
                  <a:gd name="T33" fmla="*/ 380 h 429"/>
                  <a:gd name="T34" fmla="*/ 40 w 631"/>
                  <a:gd name="T35" fmla="*/ 46 h 429"/>
                  <a:gd name="T36" fmla="*/ 169 w 631"/>
                  <a:gd name="T37" fmla="*/ 21 h 429"/>
                  <a:gd name="T38" fmla="*/ 304 w 631"/>
                  <a:gd name="T39" fmla="*/ 60 h 429"/>
                  <a:gd name="T40" fmla="*/ 590 w 631"/>
                  <a:gd name="T41" fmla="*/ 45 h 429"/>
                  <a:gd name="T42" fmla="*/ 590 w 631"/>
                  <a:gd name="T43" fmla="*/ 381 h 429"/>
                  <a:gd name="T44" fmla="*/ 462 w 631"/>
                  <a:gd name="T45" fmla="*/ 359 h 429"/>
                  <a:gd name="T46" fmla="*/ 323 w 631"/>
                  <a:gd name="T47" fmla="*/ 394 h 429"/>
                  <a:gd name="T48" fmla="*/ 323 w 631"/>
                  <a:gd name="T49" fmla="*/ 61 h 429"/>
                  <a:gd name="T50" fmla="*/ 469 w 631"/>
                  <a:gd name="T51" fmla="*/ 21 h 429"/>
                  <a:gd name="T52" fmla="*/ 590 w 631"/>
                  <a:gd name="T53" fmla="*/ 45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1" h="429">
                    <a:moveTo>
                      <a:pt x="627" y="44"/>
                    </a:moveTo>
                    <a:cubicBezTo>
                      <a:pt x="593" y="16"/>
                      <a:pt x="534" y="0"/>
                      <a:pt x="469" y="0"/>
                    </a:cubicBezTo>
                    <a:cubicBezTo>
                      <a:pt x="407" y="0"/>
                      <a:pt x="350" y="15"/>
                      <a:pt x="315" y="41"/>
                    </a:cubicBezTo>
                    <a:cubicBezTo>
                      <a:pt x="288" y="15"/>
                      <a:pt x="234" y="0"/>
                      <a:pt x="168" y="0"/>
                    </a:cubicBezTo>
                    <a:cubicBezTo>
                      <a:pt x="100" y="0"/>
                      <a:pt x="37" y="17"/>
                      <a:pt x="3" y="44"/>
                    </a:cubicBezTo>
                    <a:cubicBezTo>
                      <a:pt x="1" y="46"/>
                      <a:pt x="0" y="49"/>
                      <a:pt x="0" y="52"/>
                    </a:cubicBezTo>
                    <a:cubicBezTo>
                      <a:pt x="0" y="412"/>
                      <a:pt x="0" y="412"/>
                      <a:pt x="0" y="412"/>
                    </a:cubicBezTo>
                    <a:cubicBezTo>
                      <a:pt x="0" y="419"/>
                      <a:pt x="9" y="429"/>
                      <a:pt x="23" y="429"/>
                    </a:cubicBezTo>
                    <a:cubicBezTo>
                      <a:pt x="313" y="429"/>
                      <a:pt x="313" y="429"/>
                      <a:pt x="313" y="429"/>
                    </a:cubicBezTo>
                    <a:cubicBezTo>
                      <a:pt x="314" y="429"/>
                      <a:pt x="608" y="429"/>
                      <a:pt x="608" y="429"/>
                    </a:cubicBezTo>
                    <a:cubicBezTo>
                      <a:pt x="618" y="429"/>
                      <a:pt x="631" y="424"/>
                      <a:pt x="631" y="413"/>
                    </a:cubicBezTo>
                    <a:cubicBezTo>
                      <a:pt x="631" y="52"/>
                      <a:pt x="631" y="52"/>
                      <a:pt x="631" y="52"/>
                    </a:cubicBezTo>
                    <a:cubicBezTo>
                      <a:pt x="631" y="49"/>
                      <a:pt x="630" y="46"/>
                      <a:pt x="627" y="44"/>
                    </a:cubicBezTo>
                    <a:close/>
                    <a:moveTo>
                      <a:pt x="304" y="60"/>
                    </a:moveTo>
                    <a:cubicBezTo>
                      <a:pt x="304" y="66"/>
                      <a:pt x="304" y="393"/>
                      <a:pt x="304" y="393"/>
                    </a:cubicBezTo>
                    <a:cubicBezTo>
                      <a:pt x="275" y="369"/>
                      <a:pt x="227" y="355"/>
                      <a:pt x="167" y="355"/>
                    </a:cubicBezTo>
                    <a:cubicBezTo>
                      <a:pt x="120" y="355"/>
                      <a:pt x="75" y="364"/>
                      <a:pt x="40" y="380"/>
                    </a:cubicBezTo>
                    <a:cubicBezTo>
                      <a:pt x="40" y="46"/>
                      <a:pt x="40" y="46"/>
                      <a:pt x="40" y="46"/>
                    </a:cubicBezTo>
                    <a:cubicBezTo>
                      <a:pt x="40" y="46"/>
                      <a:pt x="85" y="21"/>
                      <a:pt x="169" y="21"/>
                    </a:cubicBezTo>
                    <a:cubicBezTo>
                      <a:pt x="266" y="21"/>
                      <a:pt x="304" y="58"/>
                      <a:pt x="304" y="60"/>
                    </a:cubicBezTo>
                    <a:close/>
                    <a:moveTo>
                      <a:pt x="590" y="45"/>
                    </a:moveTo>
                    <a:cubicBezTo>
                      <a:pt x="590" y="381"/>
                      <a:pt x="590" y="381"/>
                      <a:pt x="590" y="381"/>
                    </a:cubicBezTo>
                    <a:cubicBezTo>
                      <a:pt x="554" y="366"/>
                      <a:pt x="505" y="359"/>
                      <a:pt x="462" y="359"/>
                    </a:cubicBezTo>
                    <a:cubicBezTo>
                      <a:pt x="401" y="359"/>
                      <a:pt x="352" y="371"/>
                      <a:pt x="323" y="394"/>
                    </a:cubicBezTo>
                    <a:cubicBezTo>
                      <a:pt x="323" y="61"/>
                      <a:pt x="323" y="61"/>
                      <a:pt x="323" y="61"/>
                    </a:cubicBezTo>
                    <a:cubicBezTo>
                      <a:pt x="323" y="61"/>
                      <a:pt x="368" y="21"/>
                      <a:pt x="469" y="21"/>
                    </a:cubicBezTo>
                    <a:cubicBezTo>
                      <a:pt x="547" y="21"/>
                      <a:pt x="590" y="45"/>
                      <a:pt x="590"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16" name="Freeform 24"/>
              <p:cNvSpPr>
                <a:spLocks/>
              </p:cNvSpPr>
              <p:nvPr/>
            </p:nvSpPr>
            <p:spPr bwMode="auto">
              <a:xfrm>
                <a:off x="3992563" y="2085976"/>
                <a:ext cx="228600" cy="52388"/>
              </a:xfrm>
              <a:custGeom>
                <a:avLst/>
                <a:gdLst>
                  <a:gd name="T0" fmla="*/ 184 w 192"/>
                  <a:gd name="T1" fmla="*/ 44 h 44"/>
                  <a:gd name="T2" fmla="*/ 180 w 192"/>
                  <a:gd name="T3" fmla="*/ 43 h 44"/>
                  <a:gd name="T4" fmla="*/ 10 w 192"/>
                  <a:gd name="T5" fmla="*/ 32 h 44"/>
                  <a:gd name="T6" fmla="*/ 1 w 192"/>
                  <a:gd name="T7" fmla="*/ 27 h 44"/>
                  <a:gd name="T8" fmla="*/ 6 w 192"/>
                  <a:gd name="T9" fmla="*/ 19 h 44"/>
                  <a:gd name="T10" fmla="*/ 188 w 192"/>
                  <a:gd name="T11" fmla="*/ 31 h 44"/>
                  <a:gd name="T12" fmla="*/ 190 w 192"/>
                  <a:gd name="T13" fmla="*/ 41 h 44"/>
                  <a:gd name="T14" fmla="*/ 184 w 192"/>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4">
                    <a:moveTo>
                      <a:pt x="184" y="44"/>
                    </a:moveTo>
                    <a:cubicBezTo>
                      <a:pt x="183" y="44"/>
                      <a:pt x="181" y="44"/>
                      <a:pt x="180" y="43"/>
                    </a:cubicBezTo>
                    <a:cubicBezTo>
                      <a:pt x="150" y="23"/>
                      <a:pt x="83" y="12"/>
                      <a:pt x="10" y="32"/>
                    </a:cubicBezTo>
                    <a:cubicBezTo>
                      <a:pt x="6" y="33"/>
                      <a:pt x="2" y="31"/>
                      <a:pt x="1" y="27"/>
                    </a:cubicBezTo>
                    <a:cubicBezTo>
                      <a:pt x="0" y="23"/>
                      <a:pt x="2" y="20"/>
                      <a:pt x="6" y="19"/>
                    </a:cubicBezTo>
                    <a:cubicBezTo>
                      <a:pt x="73" y="0"/>
                      <a:pt x="148" y="5"/>
                      <a:pt x="188" y="31"/>
                    </a:cubicBezTo>
                    <a:cubicBezTo>
                      <a:pt x="191" y="33"/>
                      <a:pt x="192" y="38"/>
                      <a:pt x="190" y="41"/>
                    </a:cubicBezTo>
                    <a:cubicBezTo>
                      <a:pt x="189" y="43"/>
                      <a:pt x="186" y="44"/>
                      <a:pt x="184"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17" name="Freeform 25"/>
              <p:cNvSpPr>
                <a:spLocks/>
              </p:cNvSpPr>
              <p:nvPr/>
            </p:nvSpPr>
            <p:spPr bwMode="auto">
              <a:xfrm>
                <a:off x="3992563" y="2151063"/>
                <a:ext cx="228600" cy="50800"/>
              </a:xfrm>
              <a:custGeom>
                <a:avLst/>
                <a:gdLst>
                  <a:gd name="T0" fmla="*/ 184 w 192"/>
                  <a:gd name="T1" fmla="*/ 43 h 43"/>
                  <a:gd name="T2" fmla="*/ 180 w 192"/>
                  <a:gd name="T3" fmla="*/ 42 h 43"/>
                  <a:gd name="T4" fmla="*/ 10 w 192"/>
                  <a:gd name="T5" fmla="*/ 32 h 43"/>
                  <a:gd name="T6" fmla="*/ 1 w 192"/>
                  <a:gd name="T7" fmla="*/ 27 h 43"/>
                  <a:gd name="T8" fmla="*/ 6 w 192"/>
                  <a:gd name="T9" fmla="*/ 19 h 43"/>
                  <a:gd name="T10" fmla="*/ 188 w 192"/>
                  <a:gd name="T11" fmla="*/ 30 h 43"/>
                  <a:gd name="T12" fmla="*/ 190 w 192"/>
                  <a:gd name="T13" fmla="*/ 40 h 43"/>
                  <a:gd name="T14" fmla="*/ 184 w 192"/>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3">
                    <a:moveTo>
                      <a:pt x="184" y="43"/>
                    </a:moveTo>
                    <a:cubicBezTo>
                      <a:pt x="183" y="43"/>
                      <a:pt x="181" y="43"/>
                      <a:pt x="180" y="42"/>
                    </a:cubicBezTo>
                    <a:cubicBezTo>
                      <a:pt x="150" y="23"/>
                      <a:pt x="84" y="11"/>
                      <a:pt x="10" y="32"/>
                    </a:cubicBezTo>
                    <a:cubicBezTo>
                      <a:pt x="6" y="33"/>
                      <a:pt x="2" y="31"/>
                      <a:pt x="1" y="27"/>
                    </a:cubicBezTo>
                    <a:cubicBezTo>
                      <a:pt x="0" y="23"/>
                      <a:pt x="2" y="20"/>
                      <a:pt x="6" y="19"/>
                    </a:cubicBezTo>
                    <a:cubicBezTo>
                      <a:pt x="73" y="0"/>
                      <a:pt x="148" y="4"/>
                      <a:pt x="188" y="30"/>
                    </a:cubicBezTo>
                    <a:cubicBezTo>
                      <a:pt x="191" y="32"/>
                      <a:pt x="192" y="37"/>
                      <a:pt x="190" y="40"/>
                    </a:cubicBezTo>
                    <a:cubicBezTo>
                      <a:pt x="188" y="42"/>
                      <a:pt x="186" y="43"/>
                      <a:pt x="184"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18" name="Freeform 26"/>
              <p:cNvSpPr>
                <a:spLocks/>
              </p:cNvSpPr>
              <p:nvPr/>
            </p:nvSpPr>
            <p:spPr bwMode="auto">
              <a:xfrm>
                <a:off x="3992563" y="2214563"/>
                <a:ext cx="230187" cy="50800"/>
              </a:xfrm>
              <a:custGeom>
                <a:avLst/>
                <a:gdLst>
                  <a:gd name="T0" fmla="*/ 185 w 193"/>
                  <a:gd name="T1" fmla="*/ 43 h 43"/>
                  <a:gd name="T2" fmla="*/ 181 w 193"/>
                  <a:gd name="T3" fmla="*/ 42 h 43"/>
                  <a:gd name="T4" fmla="*/ 10 w 193"/>
                  <a:gd name="T5" fmla="*/ 32 h 43"/>
                  <a:gd name="T6" fmla="*/ 1 w 193"/>
                  <a:gd name="T7" fmla="*/ 27 h 43"/>
                  <a:gd name="T8" fmla="*/ 6 w 193"/>
                  <a:gd name="T9" fmla="*/ 18 h 43"/>
                  <a:gd name="T10" fmla="*/ 189 w 193"/>
                  <a:gd name="T11" fmla="*/ 30 h 43"/>
                  <a:gd name="T12" fmla="*/ 191 w 193"/>
                  <a:gd name="T13" fmla="*/ 40 h 43"/>
                  <a:gd name="T14" fmla="*/ 185 w 193"/>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43">
                    <a:moveTo>
                      <a:pt x="185" y="43"/>
                    </a:moveTo>
                    <a:cubicBezTo>
                      <a:pt x="184" y="43"/>
                      <a:pt x="182" y="43"/>
                      <a:pt x="181" y="42"/>
                    </a:cubicBezTo>
                    <a:cubicBezTo>
                      <a:pt x="151" y="22"/>
                      <a:pt x="85" y="11"/>
                      <a:pt x="10" y="32"/>
                    </a:cubicBezTo>
                    <a:cubicBezTo>
                      <a:pt x="6" y="33"/>
                      <a:pt x="2" y="31"/>
                      <a:pt x="1" y="27"/>
                    </a:cubicBezTo>
                    <a:cubicBezTo>
                      <a:pt x="0" y="23"/>
                      <a:pt x="2" y="20"/>
                      <a:pt x="6" y="18"/>
                    </a:cubicBezTo>
                    <a:cubicBezTo>
                      <a:pt x="74" y="0"/>
                      <a:pt x="149" y="4"/>
                      <a:pt x="189" y="30"/>
                    </a:cubicBezTo>
                    <a:cubicBezTo>
                      <a:pt x="192" y="32"/>
                      <a:pt x="193" y="37"/>
                      <a:pt x="191" y="40"/>
                    </a:cubicBezTo>
                    <a:cubicBezTo>
                      <a:pt x="190" y="42"/>
                      <a:pt x="187" y="43"/>
                      <a:pt x="185"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19" name="Freeform 27"/>
              <p:cNvSpPr>
                <a:spLocks/>
              </p:cNvSpPr>
              <p:nvPr/>
            </p:nvSpPr>
            <p:spPr bwMode="auto">
              <a:xfrm>
                <a:off x="3992563" y="2278063"/>
                <a:ext cx="230187" cy="52388"/>
              </a:xfrm>
              <a:custGeom>
                <a:avLst/>
                <a:gdLst>
                  <a:gd name="T0" fmla="*/ 186 w 194"/>
                  <a:gd name="T1" fmla="*/ 44 h 44"/>
                  <a:gd name="T2" fmla="*/ 182 w 194"/>
                  <a:gd name="T3" fmla="*/ 43 h 44"/>
                  <a:gd name="T4" fmla="*/ 10 w 194"/>
                  <a:gd name="T5" fmla="*/ 34 h 44"/>
                  <a:gd name="T6" fmla="*/ 1 w 194"/>
                  <a:gd name="T7" fmla="*/ 30 h 44"/>
                  <a:gd name="T8" fmla="*/ 6 w 194"/>
                  <a:gd name="T9" fmla="*/ 21 h 44"/>
                  <a:gd name="T10" fmla="*/ 190 w 194"/>
                  <a:gd name="T11" fmla="*/ 31 h 44"/>
                  <a:gd name="T12" fmla="*/ 192 w 194"/>
                  <a:gd name="T13" fmla="*/ 41 h 44"/>
                  <a:gd name="T14" fmla="*/ 186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186" y="44"/>
                    </a:moveTo>
                    <a:cubicBezTo>
                      <a:pt x="185" y="44"/>
                      <a:pt x="183" y="44"/>
                      <a:pt x="182" y="43"/>
                    </a:cubicBezTo>
                    <a:cubicBezTo>
                      <a:pt x="144" y="19"/>
                      <a:pt x="78" y="15"/>
                      <a:pt x="10" y="34"/>
                    </a:cubicBezTo>
                    <a:cubicBezTo>
                      <a:pt x="6" y="35"/>
                      <a:pt x="2" y="33"/>
                      <a:pt x="1" y="30"/>
                    </a:cubicBezTo>
                    <a:cubicBezTo>
                      <a:pt x="0" y="26"/>
                      <a:pt x="2" y="22"/>
                      <a:pt x="6" y="21"/>
                    </a:cubicBezTo>
                    <a:cubicBezTo>
                      <a:pt x="79" y="0"/>
                      <a:pt x="148" y="4"/>
                      <a:pt x="190" y="31"/>
                    </a:cubicBezTo>
                    <a:cubicBezTo>
                      <a:pt x="193" y="34"/>
                      <a:pt x="194" y="38"/>
                      <a:pt x="192" y="41"/>
                    </a:cubicBezTo>
                    <a:cubicBezTo>
                      <a:pt x="191" y="43"/>
                      <a:pt x="188" y="44"/>
                      <a:pt x="186"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20" name="Freeform 28"/>
              <p:cNvSpPr>
                <a:spLocks/>
              </p:cNvSpPr>
              <p:nvPr/>
            </p:nvSpPr>
            <p:spPr bwMode="auto">
              <a:xfrm>
                <a:off x="3992563" y="2339976"/>
                <a:ext cx="230187" cy="55563"/>
              </a:xfrm>
              <a:custGeom>
                <a:avLst/>
                <a:gdLst>
                  <a:gd name="T0" fmla="*/ 186 w 194"/>
                  <a:gd name="T1" fmla="*/ 47 h 47"/>
                  <a:gd name="T2" fmla="*/ 182 w 194"/>
                  <a:gd name="T3" fmla="*/ 46 h 47"/>
                  <a:gd name="T4" fmla="*/ 10 w 194"/>
                  <a:gd name="T5" fmla="*/ 38 h 47"/>
                  <a:gd name="T6" fmla="*/ 1 w 194"/>
                  <a:gd name="T7" fmla="*/ 34 h 47"/>
                  <a:gd name="T8" fmla="*/ 5 w 194"/>
                  <a:gd name="T9" fmla="*/ 25 h 47"/>
                  <a:gd name="T10" fmla="*/ 190 w 194"/>
                  <a:gd name="T11" fmla="*/ 34 h 47"/>
                  <a:gd name="T12" fmla="*/ 192 w 194"/>
                  <a:gd name="T13" fmla="*/ 44 h 47"/>
                  <a:gd name="T14" fmla="*/ 186 w 194"/>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7">
                    <a:moveTo>
                      <a:pt x="186" y="47"/>
                    </a:moveTo>
                    <a:cubicBezTo>
                      <a:pt x="185" y="47"/>
                      <a:pt x="183" y="46"/>
                      <a:pt x="182" y="46"/>
                    </a:cubicBezTo>
                    <a:cubicBezTo>
                      <a:pt x="148" y="23"/>
                      <a:pt x="67" y="15"/>
                      <a:pt x="10" y="38"/>
                    </a:cubicBezTo>
                    <a:cubicBezTo>
                      <a:pt x="7" y="39"/>
                      <a:pt x="3" y="37"/>
                      <a:pt x="1" y="34"/>
                    </a:cubicBezTo>
                    <a:cubicBezTo>
                      <a:pt x="0" y="30"/>
                      <a:pt x="1" y="26"/>
                      <a:pt x="5" y="25"/>
                    </a:cubicBezTo>
                    <a:cubicBezTo>
                      <a:pt x="67" y="0"/>
                      <a:pt x="152" y="10"/>
                      <a:pt x="190" y="34"/>
                    </a:cubicBezTo>
                    <a:cubicBezTo>
                      <a:pt x="193" y="36"/>
                      <a:pt x="194" y="40"/>
                      <a:pt x="192" y="44"/>
                    </a:cubicBezTo>
                    <a:cubicBezTo>
                      <a:pt x="190" y="46"/>
                      <a:pt x="188" y="47"/>
                      <a:pt x="186" y="47"/>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21" name="Freeform 29"/>
              <p:cNvSpPr>
                <a:spLocks/>
              </p:cNvSpPr>
              <p:nvPr/>
            </p:nvSpPr>
            <p:spPr bwMode="auto">
              <a:xfrm>
                <a:off x="4321175" y="2085976"/>
                <a:ext cx="230187" cy="52388"/>
              </a:xfrm>
              <a:custGeom>
                <a:avLst/>
                <a:gdLst>
                  <a:gd name="T0" fmla="*/ 8 w 194"/>
                  <a:gd name="T1" fmla="*/ 44 h 44"/>
                  <a:gd name="T2" fmla="*/ 2 w 194"/>
                  <a:gd name="T3" fmla="*/ 41 h 44"/>
                  <a:gd name="T4" fmla="*/ 4 w 194"/>
                  <a:gd name="T5" fmla="*/ 31 h 44"/>
                  <a:gd name="T6" fmla="*/ 188 w 194"/>
                  <a:gd name="T7" fmla="*/ 19 h 44"/>
                  <a:gd name="T8" fmla="*/ 193 w 194"/>
                  <a:gd name="T9" fmla="*/ 27 h 44"/>
                  <a:gd name="T10" fmla="*/ 185 w 194"/>
                  <a:gd name="T11" fmla="*/ 32 h 44"/>
                  <a:gd name="T12" fmla="*/ 12 w 194"/>
                  <a:gd name="T13" fmla="*/ 43 h 44"/>
                  <a:gd name="T14" fmla="*/ 8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8" y="44"/>
                    </a:moveTo>
                    <a:cubicBezTo>
                      <a:pt x="6" y="44"/>
                      <a:pt x="4" y="43"/>
                      <a:pt x="2" y="41"/>
                    </a:cubicBezTo>
                    <a:cubicBezTo>
                      <a:pt x="0" y="38"/>
                      <a:pt x="1" y="33"/>
                      <a:pt x="4" y="31"/>
                    </a:cubicBezTo>
                    <a:cubicBezTo>
                      <a:pt x="45" y="5"/>
                      <a:pt x="121" y="0"/>
                      <a:pt x="188" y="19"/>
                    </a:cubicBezTo>
                    <a:cubicBezTo>
                      <a:pt x="192" y="20"/>
                      <a:pt x="194" y="23"/>
                      <a:pt x="193" y="27"/>
                    </a:cubicBezTo>
                    <a:cubicBezTo>
                      <a:pt x="192" y="31"/>
                      <a:pt x="188" y="33"/>
                      <a:pt x="185" y="32"/>
                    </a:cubicBezTo>
                    <a:cubicBezTo>
                      <a:pt x="113" y="12"/>
                      <a:pt x="44" y="23"/>
                      <a:pt x="12" y="43"/>
                    </a:cubicBezTo>
                    <a:cubicBezTo>
                      <a:pt x="11" y="44"/>
                      <a:pt x="10" y="44"/>
                      <a:pt x="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22" name="Freeform 30"/>
              <p:cNvSpPr>
                <a:spLocks/>
              </p:cNvSpPr>
              <p:nvPr/>
            </p:nvSpPr>
            <p:spPr bwMode="auto">
              <a:xfrm>
                <a:off x="4321175" y="2149476"/>
                <a:ext cx="230187" cy="53975"/>
              </a:xfrm>
              <a:custGeom>
                <a:avLst/>
                <a:gdLst>
                  <a:gd name="T0" fmla="*/ 8 w 194"/>
                  <a:gd name="T1" fmla="*/ 45 h 45"/>
                  <a:gd name="T2" fmla="*/ 2 w 194"/>
                  <a:gd name="T3" fmla="*/ 42 h 45"/>
                  <a:gd name="T4" fmla="*/ 5 w 194"/>
                  <a:gd name="T5" fmla="*/ 32 h 45"/>
                  <a:gd name="T6" fmla="*/ 189 w 194"/>
                  <a:gd name="T7" fmla="*/ 19 h 45"/>
                  <a:gd name="T8" fmla="*/ 193 w 194"/>
                  <a:gd name="T9" fmla="*/ 28 h 45"/>
                  <a:gd name="T10" fmla="*/ 185 w 194"/>
                  <a:gd name="T11" fmla="*/ 33 h 45"/>
                  <a:gd name="T12" fmla="*/ 12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6" y="45"/>
                      <a:pt x="4" y="44"/>
                      <a:pt x="2" y="42"/>
                    </a:cubicBezTo>
                    <a:cubicBezTo>
                      <a:pt x="0" y="38"/>
                      <a:pt x="1" y="34"/>
                      <a:pt x="5" y="32"/>
                    </a:cubicBezTo>
                    <a:cubicBezTo>
                      <a:pt x="45" y="6"/>
                      <a:pt x="121" y="0"/>
                      <a:pt x="189" y="19"/>
                    </a:cubicBezTo>
                    <a:cubicBezTo>
                      <a:pt x="192" y="20"/>
                      <a:pt x="194" y="24"/>
                      <a:pt x="193" y="28"/>
                    </a:cubicBezTo>
                    <a:cubicBezTo>
                      <a:pt x="192" y="32"/>
                      <a:pt x="189" y="34"/>
                      <a:pt x="185" y="33"/>
                    </a:cubicBezTo>
                    <a:cubicBezTo>
                      <a:pt x="113" y="13"/>
                      <a:pt x="44" y="23"/>
                      <a:pt x="12" y="44"/>
                    </a:cubicBezTo>
                    <a:cubicBezTo>
                      <a:pt x="11" y="44"/>
                      <a:pt x="10"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23" name="Freeform 31"/>
              <p:cNvSpPr>
                <a:spLocks/>
              </p:cNvSpPr>
              <p:nvPr/>
            </p:nvSpPr>
            <p:spPr bwMode="auto">
              <a:xfrm>
                <a:off x="4321175" y="2214563"/>
                <a:ext cx="230187" cy="53975"/>
              </a:xfrm>
              <a:custGeom>
                <a:avLst/>
                <a:gdLst>
                  <a:gd name="T0" fmla="*/ 8 w 195"/>
                  <a:gd name="T1" fmla="*/ 45 h 45"/>
                  <a:gd name="T2" fmla="*/ 3 w 195"/>
                  <a:gd name="T3" fmla="*/ 41 h 45"/>
                  <a:gd name="T4" fmla="*/ 5 w 195"/>
                  <a:gd name="T5" fmla="*/ 32 h 45"/>
                  <a:gd name="T6" fmla="*/ 189 w 195"/>
                  <a:gd name="T7" fmla="*/ 19 h 45"/>
                  <a:gd name="T8" fmla="*/ 193 w 195"/>
                  <a:gd name="T9" fmla="*/ 28 h 45"/>
                  <a:gd name="T10" fmla="*/ 185 w 195"/>
                  <a:gd name="T11" fmla="*/ 32 h 45"/>
                  <a:gd name="T12" fmla="*/ 12 w 195"/>
                  <a:gd name="T13" fmla="*/ 43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3"/>
                      <a:pt x="3" y="41"/>
                    </a:cubicBezTo>
                    <a:cubicBezTo>
                      <a:pt x="0" y="38"/>
                      <a:pt x="1" y="34"/>
                      <a:pt x="5" y="32"/>
                    </a:cubicBezTo>
                    <a:cubicBezTo>
                      <a:pt x="45" y="5"/>
                      <a:pt x="121" y="0"/>
                      <a:pt x="189" y="19"/>
                    </a:cubicBezTo>
                    <a:cubicBezTo>
                      <a:pt x="192" y="20"/>
                      <a:pt x="195" y="24"/>
                      <a:pt x="193" y="28"/>
                    </a:cubicBezTo>
                    <a:cubicBezTo>
                      <a:pt x="192" y="31"/>
                      <a:pt x="189" y="33"/>
                      <a:pt x="185" y="32"/>
                    </a:cubicBezTo>
                    <a:cubicBezTo>
                      <a:pt x="113" y="12"/>
                      <a:pt x="44" y="23"/>
                      <a:pt x="12" y="43"/>
                    </a:cubicBezTo>
                    <a:cubicBezTo>
                      <a:pt x="11" y="44"/>
                      <a:pt x="10"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24" name="Freeform 32"/>
              <p:cNvSpPr>
                <a:spLocks/>
              </p:cNvSpPr>
              <p:nvPr/>
            </p:nvSpPr>
            <p:spPr bwMode="auto">
              <a:xfrm>
                <a:off x="4321175" y="2278063"/>
                <a:ext cx="230187" cy="52388"/>
              </a:xfrm>
              <a:custGeom>
                <a:avLst/>
                <a:gdLst>
                  <a:gd name="T0" fmla="*/ 8 w 195"/>
                  <a:gd name="T1" fmla="*/ 45 h 45"/>
                  <a:gd name="T2" fmla="*/ 3 w 195"/>
                  <a:gd name="T3" fmla="*/ 42 h 45"/>
                  <a:gd name="T4" fmla="*/ 5 w 195"/>
                  <a:gd name="T5" fmla="*/ 32 h 45"/>
                  <a:gd name="T6" fmla="*/ 189 w 195"/>
                  <a:gd name="T7" fmla="*/ 20 h 45"/>
                  <a:gd name="T8" fmla="*/ 194 w 195"/>
                  <a:gd name="T9" fmla="*/ 28 h 45"/>
                  <a:gd name="T10" fmla="*/ 185 w 195"/>
                  <a:gd name="T11" fmla="*/ 33 h 45"/>
                  <a:gd name="T12" fmla="*/ 12 w 195"/>
                  <a:gd name="T13" fmla="*/ 44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4"/>
                      <a:pt x="3" y="42"/>
                    </a:cubicBezTo>
                    <a:cubicBezTo>
                      <a:pt x="0" y="39"/>
                      <a:pt x="1" y="34"/>
                      <a:pt x="5" y="32"/>
                    </a:cubicBezTo>
                    <a:cubicBezTo>
                      <a:pt x="38" y="11"/>
                      <a:pt x="118" y="0"/>
                      <a:pt x="189" y="20"/>
                    </a:cubicBezTo>
                    <a:cubicBezTo>
                      <a:pt x="192" y="21"/>
                      <a:pt x="195" y="25"/>
                      <a:pt x="194" y="28"/>
                    </a:cubicBezTo>
                    <a:cubicBezTo>
                      <a:pt x="192" y="32"/>
                      <a:pt x="189" y="34"/>
                      <a:pt x="185" y="33"/>
                    </a:cubicBezTo>
                    <a:cubicBezTo>
                      <a:pt x="120" y="15"/>
                      <a:pt x="43" y="24"/>
                      <a:pt x="12" y="44"/>
                    </a:cubicBezTo>
                    <a:cubicBezTo>
                      <a:pt x="11" y="45"/>
                      <a:pt x="10"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125" name="Freeform 33"/>
              <p:cNvSpPr>
                <a:spLocks/>
              </p:cNvSpPr>
              <p:nvPr/>
            </p:nvSpPr>
            <p:spPr bwMode="auto">
              <a:xfrm>
                <a:off x="4321175" y="2343151"/>
                <a:ext cx="230187" cy="53975"/>
              </a:xfrm>
              <a:custGeom>
                <a:avLst/>
                <a:gdLst>
                  <a:gd name="T0" fmla="*/ 8 w 194"/>
                  <a:gd name="T1" fmla="*/ 45 h 45"/>
                  <a:gd name="T2" fmla="*/ 2 w 194"/>
                  <a:gd name="T3" fmla="*/ 42 h 45"/>
                  <a:gd name="T4" fmla="*/ 4 w 194"/>
                  <a:gd name="T5" fmla="*/ 32 h 45"/>
                  <a:gd name="T6" fmla="*/ 188 w 194"/>
                  <a:gd name="T7" fmla="*/ 19 h 45"/>
                  <a:gd name="T8" fmla="*/ 193 w 194"/>
                  <a:gd name="T9" fmla="*/ 28 h 45"/>
                  <a:gd name="T10" fmla="*/ 184 w 194"/>
                  <a:gd name="T11" fmla="*/ 33 h 45"/>
                  <a:gd name="T12" fmla="*/ 11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5" y="45"/>
                      <a:pt x="3" y="44"/>
                      <a:pt x="2" y="42"/>
                    </a:cubicBezTo>
                    <a:cubicBezTo>
                      <a:pt x="0" y="38"/>
                      <a:pt x="0" y="34"/>
                      <a:pt x="4" y="32"/>
                    </a:cubicBezTo>
                    <a:cubicBezTo>
                      <a:pt x="44" y="6"/>
                      <a:pt x="120" y="0"/>
                      <a:pt x="188" y="19"/>
                    </a:cubicBezTo>
                    <a:cubicBezTo>
                      <a:pt x="191" y="20"/>
                      <a:pt x="194" y="24"/>
                      <a:pt x="193" y="28"/>
                    </a:cubicBezTo>
                    <a:cubicBezTo>
                      <a:pt x="192" y="32"/>
                      <a:pt x="188" y="34"/>
                      <a:pt x="184" y="33"/>
                    </a:cubicBezTo>
                    <a:cubicBezTo>
                      <a:pt x="113" y="13"/>
                      <a:pt x="43" y="23"/>
                      <a:pt x="11" y="44"/>
                    </a:cubicBezTo>
                    <a:cubicBezTo>
                      <a:pt x="10" y="45"/>
                      <a:pt x="9"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grpSp>
      </p:grpSp>
      <p:grpSp>
        <p:nvGrpSpPr>
          <p:cNvPr id="133" name="组合 132"/>
          <p:cNvGrpSpPr/>
          <p:nvPr/>
        </p:nvGrpSpPr>
        <p:grpSpPr>
          <a:xfrm>
            <a:off x="1491234" y="1804126"/>
            <a:ext cx="1556194" cy="1556194"/>
            <a:chOff x="997758" y="2442742"/>
            <a:chExt cx="1556194" cy="1556194"/>
          </a:xfrm>
        </p:grpSpPr>
        <p:grpSp>
          <p:nvGrpSpPr>
            <p:cNvPr id="134" name="组合 133"/>
            <p:cNvGrpSpPr/>
            <p:nvPr/>
          </p:nvGrpSpPr>
          <p:grpSpPr>
            <a:xfrm>
              <a:off x="997758" y="2442742"/>
              <a:ext cx="1556194" cy="1556194"/>
              <a:chOff x="3154508" y="1821271"/>
              <a:chExt cx="2785107" cy="2785102"/>
            </a:xfrm>
          </p:grpSpPr>
          <p:sp>
            <p:nvSpPr>
              <p:cNvPr id="136" name="Freeform 5"/>
              <p:cNvSpPr>
                <a:spLocks/>
              </p:cNvSpPr>
              <p:nvPr/>
            </p:nvSpPr>
            <p:spPr bwMode="auto">
              <a:xfrm rot="10800000">
                <a:off x="3154508" y="1821271"/>
                <a:ext cx="2785107" cy="2785102"/>
              </a:xfrm>
              <a:prstGeom prst="ellipse">
                <a:avLst/>
              </a:pr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400">
                  <a:solidFill>
                    <a:prstClr val="black"/>
                  </a:solidFill>
                </a:endParaRPr>
              </a:p>
            </p:txBody>
          </p:sp>
          <p:sp>
            <p:nvSpPr>
              <p:cNvPr id="137" name="Freeform 5"/>
              <p:cNvSpPr>
                <a:spLocks/>
              </p:cNvSpPr>
              <p:nvPr/>
            </p:nvSpPr>
            <p:spPr bwMode="auto">
              <a:xfrm rot="10800000">
                <a:off x="3447677" y="2114440"/>
                <a:ext cx="2198769" cy="2198765"/>
              </a:xfrm>
              <a:prstGeom prst="ellipse">
                <a:avLst/>
              </a:prstGeom>
              <a:gradFill flip="none" rotWithShape="1">
                <a:gsLst>
                  <a:gs pos="0">
                    <a:schemeClr val="accent1"/>
                  </a:gs>
                  <a:gs pos="100000">
                    <a:schemeClr val="accent1">
                      <a:lumMod val="75000"/>
                    </a:schemeClr>
                  </a:gs>
                </a:gsLst>
                <a:lin ang="2700000" scaled="1"/>
                <a:tileRect/>
              </a:gradFill>
              <a:ln w="25400">
                <a:gradFill flip="none" rotWithShape="1">
                  <a:gsLst>
                    <a:gs pos="0">
                      <a:schemeClr val="accent1">
                        <a:lumMod val="75000"/>
                      </a:schemeClr>
                    </a:gs>
                    <a:gs pos="100000">
                      <a:schemeClr val="accent1"/>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1400" dirty="0">
                  <a:solidFill>
                    <a:prstClr val="black"/>
                  </a:solidFill>
                </a:endParaRPr>
              </a:p>
            </p:txBody>
          </p:sp>
        </p:grpSp>
        <p:sp>
          <p:nvSpPr>
            <p:cNvPr id="135" name="Freeform 7"/>
            <p:cNvSpPr>
              <a:spLocks noChangeAspect="1" noEditPoints="1"/>
            </p:cNvSpPr>
            <p:nvPr/>
          </p:nvSpPr>
          <p:spPr bwMode="auto">
            <a:xfrm>
              <a:off x="1432097" y="2948295"/>
              <a:ext cx="677075" cy="554847"/>
            </a:xfrm>
            <a:custGeom>
              <a:avLst/>
              <a:gdLst>
                <a:gd name="T0" fmla="*/ 310 w 563"/>
                <a:gd name="T1" fmla="*/ 372 h 461"/>
                <a:gd name="T2" fmla="*/ 321 w 563"/>
                <a:gd name="T3" fmla="*/ 370 h 461"/>
                <a:gd name="T4" fmla="*/ 552 w 563"/>
                <a:gd name="T5" fmla="*/ 248 h 461"/>
                <a:gd name="T6" fmla="*/ 559 w 563"/>
                <a:gd name="T7" fmla="*/ 226 h 461"/>
                <a:gd name="T8" fmla="*/ 537 w 563"/>
                <a:gd name="T9" fmla="*/ 220 h 461"/>
                <a:gd name="T10" fmla="*/ 311 w 563"/>
                <a:gd name="T11" fmla="*/ 339 h 461"/>
                <a:gd name="T12" fmla="*/ 59 w 563"/>
                <a:gd name="T13" fmla="*/ 285 h 461"/>
                <a:gd name="T14" fmla="*/ 38 w 563"/>
                <a:gd name="T15" fmla="*/ 253 h 461"/>
                <a:gd name="T16" fmla="*/ 71 w 563"/>
                <a:gd name="T17" fmla="*/ 232 h 461"/>
                <a:gd name="T18" fmla="*/ 313 w 563"/>
                <a:gd name="T19" fmla="*/ 283 h 461"/>
                <a:gd name="T20" fmla="*/ 321 w 563"/>
                <a:gd name="T21" fmla="*/ 281 h 461"/>
                <a:gd name="T22" fmla="*/ 552 w 563"/>
                <a:gd name="T23" fmla="*/ 159 h 461"/>
                <a:gd name="T24" fmla="*/ 559 w 563"/>
                <a:gd name="T25" fmla="*/ 138 h 461"/>
                <a:gd name="T26" fmla="*/ 537 w 563"/>
                <a:gd name="T27" fmla="*/ 131 h 461"/>
                <a:gd name="T28" fmla="*/ 310 w 563"/>
                <a:gd name="T29" fmla="*/ 251 h 461"/>
                <a:gd name="T30" fmla="*/ 59 w 563"/>
                <a:gd name="T31" fmla="*/ 197 h 461"/>
                <a:gd name="T32" fmla="*/ 38 w 563"/>
                <a:gd name="T33" fmla="*/ 164 h 461"/>
                <a:gd name="T34" fmla="*/ 71 w 563"/>
                <a:gd name="T35" fmla="*/ 143 h 461"/>
                <a:gd name="T36" fmla="*/ 298 w 563"/>
                <a:gd name="T37" fmla="*/ 191 h 461"/>
                <a:gd name="T38" fmla="*/ 306 w 563"/>
                <a:gd name="T39" fmla="*/ 189 h 461"/>
                <a:gd name="T40" fmla="*/ 538 w 563"/>
                <a:gd name="T41" fmla="*/ 69 h 461"/>
                <a:gd name="T42" fmla="*/ 535 w 563"/>
                <a:gd name="T43" fmla="*/ 48 h 461"/>
                <a:gd name="T44" fmla="*/ 310 w 563"/>
                <a:gd name="T45" fmla="*/ 4 h 461"/>
                <a:gd name="T46" fmla="*/ 249 w 563"/>
                <a:gd name="T47" fmla="*/ 12 h 461"/>
                <a:gd name="T48" fmla="*/ 41 w 563"/>
                <a:gd name="T49" fmla="*/ 114 h 461"/>
                <a:gd name="T50" fmla="*/ 33 w 563"/>
                <a:gd name="T51" fmla="*/ 119 h 461"/>
                <a:gd name="T52" fmla="*/ 7 w 563"/>
                <a:gd name="T53" fmla="*/ 157 h 461"/>
                <a:gd name="T54" fmla="*/ 25 w 563"/>
                <a:gd name="T55" fmla="*/ 214 h 461"/>
                <a:gd name="T56" fmla="*/ 7 w 563"/>
                <a:gd name="T57" fmla="*/ 246 h 461"/>
                <a:gd name="T58" fmla="*/ 25 w 563"/>
                <a:gd name="T59" fmla="*/ 303 h 461"/>
                <a:gd name="T60" fmla="*/ 7 w 563"/>
                <a:gd name="T61" fmla="*/ 335 h 461"/>
                <a:gd name="T62" fmla="*/ 52 w 563"/>
                <a:gd name="T63" fmla="*/ 405 h 461"/>
                <a:gd name="T64" fmla="*/ 311 w 563"/>
                <a:gd name="T65" fmla="*/ 460 h 461"/>
                <a:gd name="T66" fmla="*/ 321 w 563"/>
                <a:gd name="T67" fmla="*/ 459 h 461"/>
                <a:gd name="T68" fmla="*/ 552 w 563"/>
                <a:gd name="T69" fmla="*/ 337 h 461"/>
                <a:gd name="T70" fmla="*/ 559 w 563"/>
                <a:gd name="T71" fmla="*/ 315 h 461"/>
                <a:gd name="T72" fmla="*/ 537 w 563"/>
                <a:gd name="T73" fmla="*/ 308 h 461"/>
                <a:gd name="T74" fmla="*/ 310 w 563"/>
                <a:gd name="T75" fmla="*/ 428 h 461"/>
                <a:gd name="T76" fmla="*/ 59 w 563"/>
                <a:gd name="T77" fmla="*/ 374 h 461"/>
                <a:gd name="T78" fmla="*/ 38 w 563"/>
                <a:gd name="T79" fmla="*/ 341 h 461"/>
                <a:gd name="T80" fmla="*/ 71 w 563"/>
                <a:gd name="T81" fmla="*/ 320 h 461"/>
                <a:gd name="T82" fmla="*/ 310 w 563"/>
                <a:gd name="T83" fmla="*/ 372 h 461"/>
                <a:gd name="T84" fmla="*/ 296 w 563"/>
                <a:gd name="T85" fmla="*/ 57 h 461"/>
                <a:gd name="T86" fmla="*/ 404 w 563"/>
                <a:gd name="T87" fmla="*/ 78 h 461"/>
                <a:gd name="T88" fmla="*/ 357 w 563"/>
                <a:gd name="T89" fmla="*/ 101 h 461"/>
                <a:gd name="T90" fmla="*/ 249 w 563"/>
                <a:gd name="T91" fmla="*/ 79 h 461"/>
                <a:gd name="T92" fmla="*/ 296 w 563"/>
                <a:gd name="T93" fmla="*/ 57 h 4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563" h="461">
                  <a:moveTo>
                    <a:pt x="310" y="372"/>
                  </a:moveTo>
                  <a:cubicBezTo>
                    <a:pt x="314" y="372"/>
                    <a:pt x="318" y="371"/>
                    <a:pt x="321" y="370"/>
                  </a:cubicBezTo>
                  <a:cubicBezTo>
                    <a:pt x="552" y="248"/>
                    <a:pt x="552" y="248"/>
                    <a:pt x="552" y="248"/>
                  </a:cubicBezTo>
                  <a:cubicBezTo>
                    <a:pt x="560" y="244"/>
                    <a:pt x="563" y="234"/>
                    <a:pt x="559" y="226"/>
                  </a:cubicBezTo>
                  <a:cubicBezTo>
                    <a:pt x="555" y="218"/>
                    <a:pt x="545" y="215"/>
                    <a:pt x="537" y="220"/>
                  </a:cubicBezTo>
                  <a:cubicBezTo>
                    <a:pt x="311" y="339"/>
                    <a:pt x="311" y="339"/>
                    <a:pt x="311" y="339"/>
                  </a:cubicBezTo>
                  <a:cubicBezTo>
                    <a:pt x="59" y="285"/>
                    <a:pt x="59" y="285"/>
                    <a:pt x="59" y="285"/>
                  </a:cubicBezTo>
                  <a:cubicBezTo>
                    <a:pt x="44" y="282"/>
                    <a:pt x="35" y="268"/>
                    <a:pt x="38" y="253"/>
                  </a:cubicBezTo>
                  <a:cubicBezTo>
                    <a:pt x="41" y="238"/>
                    <a:pt x="56" y="228"/>
                    <a:pt x="71" y="232"/>
                  </a:cubicBezTo>
                  <a:cubicBezTo>
                    <a:pt x="71" y="232"/>
                    <a:pt x="313" y="283"/>
                    <a:pt x="313" y="283"/>
                  </a:cubicBezTo>
                  <a:cubicBezTo>
                    <a:pt x="316" y="283"/>
                    <a:pt x="318" y="283"/>
                    <a:pt x="321" y="281"/>
                  </a:cubicBezTo>
                  <a:cubicBezTo>
                    <a:pt x="552" y="159"/>
                    <a:pt x="552" y="159"/>
                    <a:pt x="552" y="159"/>
                  </a:cubicBezTo>
                  <a:cubicBezTo>
                    <a:pt x="560" y="155"/>
                    <a:pt x="563" y="146"/>
                    <a:pt x="559" y="138"/>
                  </a:cubicBezTo>
                  <a:cubicBezTo>
                    <a:pt x="555" y="130"/>
                    <a:pt x="545" y="127"/>
                    <a:pt x="537" y="131"/>
                  </a:cubicBezTo>
                  <a:cubicBezTo>
                    <a:pt x="310" y="251"/>
                    <a:pt x="310" y="251"/>
                    <a:pt x="310" y="251"/>
                  </a:cubicBezTo>
                  <a:cubicBezTo>
                    <a:pt x="59" y="197"/>
                    <a:pt x="59" y="197"/>
                    <a:pt x="59" y="197"/>
                  </a:cubicBezTo>
                  <a:cubicBezTo>
                    <a:pt x="44" y="194"/>
                    <a:pt x="35" y="179"/>
                    <a:pt x="38" y="164"/>
                  </a:cubicBezTo>
                  <a:cubicBezTo>
                    <a:pt x="41" y="149"/>
                    <a:pt x="56" y="140"/>
                    <a:pt x="71" y="143"/>
                  </a:cubicBezTo>
                  <a:cubicBezTo>
                    <a:pt x="71" y="143"/>
                    <a:pt x="297" y="191"/>
                    <a:pt x="298" y="191"/>
                  </a:cubicBezTo>
                  <a:cubicBezTo>
                    <a:pt x="301" y="191"/>
                    <a:pt x="303" y="191"/>
                    <a:pt x="306" y="189"/>
                  </a:cubicBezTo>
                  <a:cubicBezTo>
                    <a:pt x="306" y="189"/>
                    <a:pt x="538" y="69"/>
                    <a:pt x="538" y="69"/>
                  </a:cubicBezTo>
                  <a:cubicBezTo>
                    <a:pt x="554" y="61"/>
                    <a:pt x="553" y="51"/>
                    <a:pt x="535" y="48"/>
                  </a:cubicBezTo>
                  <a:cubicBezTo>
                    <a:pt x="310" y="4"/>
                    <a:pt x="310" y="4"/>
                    <a:pt x="310" y="4"/>
                  </a:cubicBezTo>
                  <a:cubicBezTo>
                    <a:pt x="292" y="0"/>
                    <a:pt x="265" y="4"/>
                    <a:pt x="249" y="12"/>
                  </a:cubicBezTo>
                  <a:cubicBezTo>
                    <a:pt x="41" y="114"/>
                    <a:pt x="41" y="114"/>
                    <a:pt x="41" y="114"/>
                  </a:cubicBezTo>
                  <a:cubicBezTo>
                    <a:pt x="38" y="116"/>
                    <a:pt x="35" y="118"/>
                    <a:pt x="33" y="119"/>
                  </a:cubicBezTo>
                  <a:cubicBezTo>
                    <a:pt x="20" y="128"/>
                    <a:pt x="10" y="141"/>
                    <a:pt x="7" y="157"/>
                  </a:cubicBezTo>
                  <a:cubicBezTo>
                    <a:pt x="2" y="179"/>
                    <a:pt x="10" y="200"/>
                    <a:pt x="25" y="214"/>
                  </a:cubicBezTo>
                  <a:cubicBezTo>
                    <a:pt x="16" y="222"/>
                    <a:pt x="9" y="233"/>
                    <a:pt x="7" y="246"/>
                  </a:cubicBezTo>
                  <a:cubicBezTo>
                    <a:pt x="2" y="268"/>
                    <a:pt x="10" y="289"/>
                    <a:pt x="25" y="303"/>
                  </a:cubicBezTo>
                  <a:cubicBezTo>
                    <a:pt x="16" y="311"/>
                    <a:pt x="9" y="322"/>
                    <a:pt x="7" y="335"/>
                  </a:cubicBezTo>
                  <a:cubicBezTo>
                    <a:pt x="0" y="367"/>
                    <a:pt x="20" y="399"/>
                    <a:pt x="52" y="405"/>
                  </a:cubicBezTo>
                  <a:cubicBezTo>
                    <a:pt x="52" y="405"/>
                    <a:pt x="310" y="461"/>
                    <a:pt x="311" y="460"/>
                  </a:cubicBezTo>
                  <a:cubicBezTo>
                    <a:pt x="314" y="460"/>
                    <a:pt x="318" y="460"/>
                    <a:pt x="321" y="459"/>
                  </a:cubicBezTo>
                  <a:cubicBezTo>
                    <a:pt x="552" y="337"/>
                    <a:pt x="552" y="337"/>
                    <a:pt x="552" y="337"/>
                  </a:cubicBezTo>
                  <a:cubicBezTo>
                    <a:pt x="560" y="332"/>
                    <a:pt x="563" y="323"/>
                    <a:pt x="559" y="315"/>
                  </a:cubicBezTo>
                  <a:cubicBezTo>
                    <a:pt x="555" y="307"/>
                    <a:pt x="545" y="304"/>
                    <a:pt x="537" y="308"/>
                  </a:cubicBezTo>
                  <a:cubicBezTo>
                    <a:pt x="310" y="428"/>
                    <a:pt x="310" y="428"/>
                    <a:pt x="310" y="428"/>
                  </a:cubicBezTo>
                  <a:cubicBezTo>
                    <a:pt x="59" y="374"/>
                    <a:pt x="59" y="374"/>
                    <a:pt x="59" y="374"/>
                  </a:cubicBezTo>
                  <a:cubicBezTo>
                    <a:pt x="44" y="371"/>
                    <a:pt x="35" y="356"/>
                    <a:pt x="38" y="341"/>
                  </a:cubicBezTo>
                  <a:cubicBezTo>
                    <a:pt x="41" y="327"/>
                    <a:pt x="56" y="317"/>
                    <a:pt x="71" y="320"/>
                  </a:cubicBezTo>
                  <a:cubicBezTo>
                    <a:pt x="71" y="320"/>
                    <a:pt x="309" y="372"/>
                    <a:pt x="310" y="372"/>
                  </a:cubicBezTo>
                  <a:close/>
                  <a:moveTo>
                    <a:pt x="296" y="57"/>
                  </a:moveTo>
                  <a:cubicBezTo>
                    <a:pt x="404" y="78"/>
                    <a:pt x="404" y="78"/>
                    <a:pt x="404" y="78"/>
                  </a:cubicBezTo>
                  <a:cubicBezTo>
                    <a:pt x="357" y="101"/>
                    <a:pt x="357" y="101"/>
                    <a:pt x="357" y="101"/>
                  </a:cubicBezTo>
                  <a:cubicBezTo>
                    <a:pt x="249" y="79"/>
                    <a:pt x="249" y="79"/>
                    <a:pt x="249" y="79"/>
                  </a:cubicBezTo>
                  <a:lnTo>
                    <a:pt x="296" y="57"/>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grpSp>
    </p:spTree>
    <p:extLst>
      <p:ext uri="{BB962C8B-B14F-4D97-AF65-F5344CB8AC3E}">
        <p14:creationId xmlns:p14="http://schemas.microsoft.com/office/powerpoint/2010/main" val="3839408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0346" y="230544"/>
            <a:ext cx="7531331" cy="7531331"/>
          </a:xfrm>
          <a:prstGeom prst="rect">
            <a:avLst/>
          </a:prstGeom>
        </p:spPr>
      </p:pic>
      <p:sp>
        <p:nvSpPr>
          <p:cNvPr id="8" name="01"/>
          <p:cNvSpPr/>
          <p:nvPr/>
        </p:nvSpPr>
        <p:spPr>
          <a:xfrm>
            <a:off x="7637095" y="1582329"/>
            <a:ext cx="2095445" cy="400110"/>
          </a:xfrm>
          <a:prstGeom prst="rect">
            <a:avLst/>
          </a:prstGeom>
          <a:noFill/>
        </p:spPr>
        <p:txBody>
          <a:bodyPr wrap="none" lIns="91440" tIns="45720" rIns="91440" bIns="45720">
            <a:spAutoFit/>
          </a:bodyPr>
          <a:lstStyle/>
          <a:p>
            <a:pPr algn="ctr"/>
            <a:r>
              <a:rPr lang="en-US" altLang="zh-CN" sz="2000" err="1">
                <a:ln w="0"/>
                <a:solidFill>
                  <a:schemeClr val="accent1"/>
                </a:solidFill>
                <a:latin typeface="#9Slide07 Crocante" panose="02000000000000000000" pitchFamily="2" charset="0"/>
                <a:ea typeface="微软雅黑" panose="020B0503020204020204" pitchFamily="82" charset="2"/>
              </a:rPr>
              <a:t>Sách</a:t>
            </a:r>
            <a:r>
              <a:rPr lang="en-US" altLang="zh-CN" sz="2000">
                <a:ln w="0"/>
                <a:solidFill>
                  <a:schemeClr val="accent1"/>
                </a:solidFill>
                <a:latin typeface="#9Slide07 Crocante" panose="02000000000000000000" pitchFamily="2" charset="0"/>
                <a:ea typeface="微软雅黑" panose="020B0503020204020204" pitchFamily="82" charset="2"/>
              </a:rPr>
              <a:t> toán </a:t>
            </a:r>
            <a:r>
              <a:rPr lang="en-US" altLang="zh-CN" sz="2000" dirty="0">
                <a:ln w="0"/>
                <a:solidFill>
                  <a:schemeClr val="accent1"/>
                </a:solidFill>
                <a:latin typeface="#9Slide07 Crocante" panose="02000000000000000000" pitchFamily="2" charset="0"/>
                <a:ea typeface="微软雅黑" panose="020B0503020204020204" pitchFamily="82" charset="2"/>
              </a:rPr>
              <a:t>6 – </a:t>
            </a:r>
            <a:r>
              <a:rPr lang="en-US" altLang="zh-CN" sz="2000" dirty="0" err="1">
                <a:ln w="0"/>
                <a:solidFill>
                  <a:schemeClr val="accent1"/>
                </a:solidFill>
                <a:latin typeface="#9Slide07 Crocante" panose="02000000000000000000" pitchFamily="2" charset="0"/>
                <a:ea typeface="微软雅黑" panose="020B0503020204020204" pitchFamily="82" charset="2"/>
              </a:rPr>
              <a:t>Cánh</a:t>
            </a:r>
            <a:r>
              <a:rPr lang="en-US" altLang="zh-CN" sz="2000" dirty="0">
                <a:ln w="0"/>
                <a:solidFill>
                  <a:schemeClr val="accent1"/>
                </a:solidFill>
                <a:latin typeface="#9Slide07 Crocante" panose="02000000000000000000" pitchFamily="2" charset="0"/>
                <a:ea typeface="微软雅黑" panose="020B0503020204020204" pitchFamily="82" charset="2"/>
              </a:rPr>
              <a:t> </a:t>
            </a:r>
            <a:r>
              <a:rPr lang="en-US" altLang="zh-CN" sz="2000" dirty="0" err="1">
                <a:ln w="0"/>
                <a:solidFill>
                  <a:schemeClr val="accent1"/>
                </a:solidFill>
                <a:latin typeface="#9Slide07 Crocante" panose="02000000000000000000" pitchFamily="2" charset="0"/>
                <a:ea typeface="微软雅黑" panose="020B0503020204020204" pitchFamily="82" charset="2"/>
              </a:rPr>
              <a:t>diều</a:t>
            </a:r>
            <a:endParaRPr lang="zh-CN" altLang="en-US" sz="2000" b="0" cap="none" spc="0" dirty="0">
              <a:ln w="0"/>
              <a:solidFill>
                <a:schemeClr val="accent1"/>
              </a:solidFill>
              <a:latin typeface="#9Slide07 Crocante" panose="02000000000000000000" pitchFamily="2" charset="0"/>
              <a:ea typeface="微软雅黑" panose="020B0503020204020204" pitchFamily="82" charset="2"/>
            </a:endParaRPr>
          </a:p>
        </p:txBody>
      </p:sp>
      <p:pic>
        <p:nvPicPr>
          <p:cNvPr id="11" name="图片 10"/>
          <p:cNvPicPr>
            <a:picLocks noChangeAspect="1"/>
          </p:cNvPicPr>
          <p:nvPr/>
        </p:nvPicPr>
        <p:blipFill>
          <a:blip r:embed="rId5"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5679289" y="3095382"/>
            <a:ext cx="6062027" cy="73204"/>
          </a:xfrm>
          <a:prstGeom prst="rect">
            <a:avLst/>
          </a:prstGeom>
        </p:spPr>
      </p:pic>
      <p:pic>
        <p:nvPicPr>
          <p:cNvPr id="12" name="图片 11"/>
          <p:cNvPicPr>
            <a:picLocks noChangeAspect="1"/>
          </p:cNvPicPr>
          <p:nvPr/>
        </p:nvPicPr>
        <p:blipFill>
          <a:blip r:embed="rId6"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5653800" y="2147749"/>
            <a:ext cx="6062027" cy="73204"/>
          </a:xfrm>
          <a:prstGeom prst="rect">
            <a:avLst/>
          </a:prstGeom>
        </p:spPr>
      </p:pic>
      <p:sp>
        <p:nvSpPr>
          <p:cNvPr id="9" name="PA_01">
            <a:extLst>
              <a:ext uri="{FF2B5EF4-FFF2-40B4-BE49-F238E27FC236}">
                <a16:creationId xmlns:a16="http://schemas.microsoft.com/office/drawing/2014/main" id="{34776087-4C80-473A-8728-C36054020661}"/>
              </a:ext>
            </a:extLst>
          </p:cNvPr>
          <p:cNvSpPr/>
          <p:nvPr>
            <p:custDataLst>
              <p:tags r:id="rId1"/>
            </p:custDataLst>
          </p:nvPr>
        </p:nvSpPr>
        <p:spPr>
          <a:xfrm>
            <a:off x="5946725" y="2060590"/>
            <a:ext cx="5476179" cy="1107996"/>
          </a:xfrm>
          <a:prstGeom prst="rect">
            <a:avLst/>
          </a:prstGeom>
          <a:noFill/>
        </p:spPr>
        <p:txBody>
          <a:bodyPr wrap="none" lIns="91440" tIns="45720" rIns="91440" bIns="45720">
            <a:spAutoFit/>
          </a:bodyPr>
          <a:lstStyle/>
          <a:p>
            <a:pPr algn="ctr"/>
            <a:r>
              <a:rPr lang="en-US" altLang="zh-CN" sz="6600" b="1" err="1">
                <a:ln w="0"/>
                <a:solidFill>
                  <a:srgbClr val="FF9900"/>
                </a:solidFill>
                <a:latin typeface="#9Slide03 SVNJustice League" panose="02000500000000000000" pitchFamily="2" charset="0"/>
                <a:ea typeface="微软雅黑" panose="020B0503020204020204" pitchFamily="82" charset="2"/>
              </a:rPr>
              <a:t>Học</a:t>
            </a:r>
            <a:r>
              <a:rPr lang="en-US" altLang="zh-CN" sz="6600" b="1">
                <a:ln w="0"/>
                <a:solidFill>
                  <a:srgbClr val="FF9900"/>
                </a:solidFill>
                <a:latin typeface="#9Slide03 SVNJustice League" panose="02000500000000000000" pitchFamily="2" charset="0"/>
                <a:ea typeface="微软雅黑" panose="020B0503020204020204" pitchFamily="82" charset="2"/>
              </a:rPr>
              <a:t> Toán </a:t>
            </a:r>
            <a:r>
              <a:rPr lang="en-US" altLang="zh-CN" sz="6600" b="1" dirty="0" err="1">
                <a:ln w="0"/>
                <a:solidFill>
                  <a:srgbClr val="FF9900"/>
                </a:solidFill>
                <a:latin typeface="#9Slide03 SVNJustice League" panose="02000500000000000000" pitchFamily="2" charset="0"/>
                <a:ea typeface="微软雅黑" panose="020B0503020204020204" pitchFamily="82" charset="2"/>
              </a:rPr>
              <a:t>là</a:t>
            </a:r>
            <a:r>
              <a:rPr lang="en-US" altLang="zh-CN" sz="6600" b="1" dirty="0">
                <a:ln w="0"/>
                <a:solidFill>
                  <a:srgbClr val="FF9900"/>
                </a:solidFill>
                <a:latin typeface="#9Slide03 SVNJustice League" panose="02000500000000000000" pitchFamily="2" charset="0"/>
                <a:ea typeface="微软雅黑" panose="020B0503020204020204" pitchFamily="82" charset="2"/>
              </a:rPr>
              <a:t> </a:t>
            </a:r>
            <a:r>
              <a:rPr lang="en-US" altLang="zh-CN" sz="6600" b="1" dirty="0" err="1">
                <a:ln w="0"/>
                <a:solidFill>
                  <a:srgbClr val="FF9900"/>
                </a:solidFill>
                <a:latin typeface="#9Slide03 SVNJustice League" panose="02000500000000000000" pitchFamily="2" charset="0"/>
                <a:ea typeface="微软雅黑" panose="020B0503020204020204" pitchFamily="82" charset="2"/>
              </a:rPr>
              <a:t>để</a:t>
            </a:r>
            <a:r>
              <a:rPr lang="en-US" altLang="zh-CN" sz="6600" b="1" dirty="0">
                <a:ln w="0"/>
                <a:solidFill>
                  <a:srgbClr val="FF9900"/>
                </a:solidFill>
                <a:latin typeface="#9Slide03 SVNJustice League" panose="02000500000000000000" pitchFamily="2" charset="0"/>
                <a:ea typeface="微软雅黑" panose="020B0503020204020204" pitchFamily="82" charset="2"/>
              </a:rPr>
              <a:t> </a:t>
            </a:r>
            <a:r>
              <a:rPr lang="en-US" altLang="zh-CN" sz="6600" b="1" dirty="0" err="1">
                <a:ln w="0"/>
                <a:solidFill>
                  <a:srgbClr val="FF9900"/>
                </a:solidFill>
                <a:latin typeface="#9Slide03 SVNJustice League" panose="02000500000000000000" pitchFamily="2" charset="0"/>
                <a:ea typeface="微软雅黑" panose="020B0503020204020204" pitchFamily="82" charset="2"/>
              </a:rPr>
              <a:t>yêu</a:t>
            </a:r>
            <a:endParaRPr lang="zh-CN" altLang="en-US" sz="6600" b="1" cap="none" spc="0" dirty="0">
              <a:ln w="0"/>
              <a:solidFill>
                <a:srgbClr val="FF9900"/>
              </a:solidFill>
              <a:latin typeface="#9Slide03 SVNJustice League" panose="02000500000000000000" pitchFamily="2" charset="0"/>
              <a:ea typeface="微软雅黑" panose="020B0503020204020204" pitchFamily="82" charset="2"/>
            </a:endParaRPr>
          </a:p>
        </p:txBody>
      </p:sp>
    </p:spTree>
    <p:extLst>
      <p:ext uri="{BB962C8B-B14F-4D97-AF65-F5344CB8AC3E}">
        <p14:creationId xmlns:p14="http://schemas.microsoft.com/office/powerpoint/2010/main" val="2986735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par>
                          <p:cTn id="14" fill="hold">
                            <p:stCondLst>
                              <p:cond delay="1500"/>
                            </p:stCondLst>
                            <p:childTnLst>
                              <p:par>
                                <p:cTn id="15" presetID="22" presetClass="entr" presetSubtype="2"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childTnLst>
                          </p:cTn>
                        </p:par>
                        <p:par>
                          <p:cTn id="18" fill="hold">
                            <p:stCondLst>
                              <p:cond delay="2000"/>
                            </p:stCondLst>
                            <p:childTnLst>
                              <p:par>
                                <p:cTn id="19" presetID="47"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53" presetClass="entr" presetSubtype="528" fill="hold" grpId="0" nodeType="afterEffect">
                                  <p:stCondLst>
                                    <p:cond delay="0"/>
                                  </p:stCondLst>
                                  <p:iterate type="lt">
                                    <p:tmPct val="10000"/>
                                  </p:iterate>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anim calcmode="lin" valueType="num">
                                      <p:cBhvr>
                                        <p:cTn id="30" dur="500" fill="hold"/>
                                        <p:tgtEl>
                                          <p:spTgt spid="9"/>
                                        </p:tgtEl>
                                        <p:attrNameLst>
                                          <p:attrName>ppt_x</p:attrName>
                                        </p:attrNameLst>
                                      </p:cBhvr>
                                      <p:tavLst>
                                        <p:tav tm="0">
                                          <p:val>
                                            <p:fltVal val="0.5"/>
                                          </p:val>
                                        </p:tav>
                                        <p:tav tm="100000">
                                          <p:val>
                                            <p:strVal val="#ppt_x"/>
                                          </p:val>
                                        </p:tav>
                                      </p:tavLst>
                                    </p:anim>
                                    <p:anim calcmode="lin" valueType="num">
                                      <p:cBhvr>
                                        <p:cTn id="31"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p:cNvGrpSpPr/>
          <p:nvPr/>
        </p:nvGrpSpPr>
        <p:grpSpPr>
          <a:xfrm>
            <a:off x="10242302" y="708845"/>
            <a:ext cx="1556194" cy="1556194"/>
            <a:chOff x="3843955" y="2446144"/>
            <a:chExt cx="1556194" cy="1556194"/>
          </a:xfrm>
        </p:grpSpPr>
        <p:grpSp>
          <p:nvGrpSpPr>
            <p:cNvPr id="18" name="组合 17"/>
            <p:cNvGrpSpPr/>
            <p:nvPr/>
          </p:nvGrpSpPr>
          <p:grpSpPr>
            <a:xfrm>
              <a:off x="3843955" y="2446144"/>
              <a:ext cx="1556194" cy="1556194"/>
              <a:chOff x="3154508" y="1821271"/>
              <a:chExt cx="2785107" cy="2785102"/>
            </a:xfrm>
          </p:grpSpPr>
          <p:sp>
            <p:nvSpPr>
              <p:cNvPr id="31" name="Freeform 5"/>
              <p:cNvSpPr>
                <a:spLocks/>
              </p:cNvSpPr>
              <p:nvPr/>
            </p:nvSpPr>
            <p:spPr bwMode="auto">
              <a:xfrm rot="10800000">
                <a:off x="3154508" y="1821271"/>
                <a:ext cx="2785107" cy="2785102"/>
              </a:xfrm>
              <a:prstGeom prst="ellipse">
                <a:avLst/>
              </a:prstGeom>
              <a:gradFill flip="none" rotWithShape="1">
                <a:gsLst>
                  <a:gs pos="0">
                    <a:schemeClr val="bg1"/>
                  </a:gs>
                  <a:gs pos="73000">
                    <a:srgbClr val="ECECEC"/>
                  </a:gs>
                  <a:gs pos="100000">
                    <a:srgbClr val="D9D9D9"/>
                  </a:gs>
                </a:gsLst>
                <a:lin ang="2700000" scaled="1"/>
                <a:tileRect/>
              </a:gradFill>
              <a:ln w="25400">
                <a:gradFill flip="none" rotWithShape="1">
                  <a:gsLst>
                    <a:gs pos="29000">
                      <a:srgbClr val="E0E0E0"/>
                    </a:gs>
                    <a:gs pos="0">
                      <a:srgbClr val="999999"/>
                    </a:gs>
                    <a:gs pos="83000">
                      <a:schemeClr val="bg1"/>
                    </a:gs>
                  </a:gsLst>
                  <a:lin ang="2700000" scaled="1"/>
                  <a:tileRect/>
                </a:gradFill>
              </a:ln>
              <a:effectLst>
                <a:outerShdw blurRad="355600" dist="88900" dir="2700000" algn="tl" rotWithShape="0">
                  <a:prstClr val="black">
                    <a:alpha val="28000"/>
                  </a:prstClr>
                </a:outerShdw>
              </a:effectLst>
            </p:spPr>
            <p:txBody>
              <a:bodyPr vert="horz" wrap="square" lIns="91440" tIns="45720" rIns="91440" bIns="45720" numCol="1" anchor="t" anchorCtr="0" compatLnSpc="1">
                <a:prstTxWarp prst="textNoShape">
                  <a:avLst/>
                </a:prstTxWarp>
              </a:bodyPr>
              <a:lstStyle/>
              <a:p>
                <a:endParaRPr lang="zh-CN" altLang="en-US" sz="1400">
                  <a:solidFill>
                    <a:prstClr val="black"/>
                  </a:solidFill>
                </a:endParaRPr>
              </a:p>
            </p:txBody>
          </p:sp>
          <p:sp>
            <p:nvSpPr>
              <p:cNvPr id="32" name="Freeform 5"/>
              <p:cNvSpPr>
                <a:spLocks/>
              </p:cNvSpPr>
              <p:nvPr/>
            </p:nvSpPr>
            <p:spPr bwMode="auto">
              <a:xfrm rot="10800000">
                <a:off x="3447677" y="2114440"/>
                <a:ext cx="2198769" cy="2198765"/>
              </a:xfrm>
              <a:prstGeom prst="ellipse">
                <a:avLst/>
              </a:prstGeom>
              <a:gradFill flip="none" rotWithShape="1">
                <a:gsLst>
                  <a:gs pos="0">
                    <a:schemeClr val="accent2"/>
                  </a:gs>
                  <a:gs pos="100000">
                    <a:schemeClr val="accent2">
                      <a:lumMod val="75000"/>
                    </a:schemeClr>
                  </a:gs>
                </a:gsLst>
                <a:lin ang="2700000" scaled="1"/>
                <a:tileRect/>
              </a:gradFill>
              <a:ln w="25400">
                <a:gradFill flip="none" rotWithShape="1">
                  <a:gsLst>
                    <a:gs pos="0">
                      <a:schemeClr val="accent2">
                        <a:lumMod val="75000"/>
                      </a:schemeClr>
                    </a:gs>
                    <a:gs pos="100000">
                      <a:schemeClr val="accent2"/>
                    </a:gs>
                  </a:gsLst>
                  <a:lin ang="2700000" scaled="1"/>
                  <a:tileRect/>
                </a:gradFill>
              </a:ln>
              <a:effectLst>
                <a:outerShdw blurRad="254000" dist="114300" dir="2700000" algn="tl" rotWithShape="0">
                  <a:prstClr val="black">
                    <a:alpha val="25000"/>
                  </a:prstClr>
                </a:outerShdw>
              </a:effectLst>
            </p:spPr>
            <p:txBody>
              <a:bodyPr vert="horz" wrap="square" lIns="91440" tIns="45720" rIns="91440" bIns="45720" numCol="1" anchor="t" anchorCtr="0" compatLnSpc="1">
                <a:prstTxWarp prst="textNoShape">
                  <a:avLst/>
                </a:prstTxWarp>
              </a:bodyPr>
              <a:lstStyle/>
              <a:p>
                <a:endParaRPr lang="zh-CN" altLang="en-US" sz="1400" dirty="0">
                  <a:solidFill>
                    <a:prstClr val="black"/>
                  </a:solidFill>
                </a:endParaRPr>
              </a:p>
            </p:txBody>
          </p:sp>
        </p:grpSp>
        <p:grpSp>
          <p:nvGrpSpPr>
            <p:cNvPr id="19" name="组合 18"/>
            <p:cNvGrpSpPr>
              <a:grpSpLocks noChangeAspect="1"/>
            </p:cNvGrpSpPr>
            <p:nvPr/>
          </p:nvGrpSpPr>
          <p:grpSpPr>
            <a:xfrm>
              <a:off x="4305202" y="2997957"/>
              <a:ext cx="675251" cy="459226"/>
              <a:chOff x="3897313" y="2016126"/>
              <a:chExt cx="749300" cy="509588"/>
            </a:xfrm>
            <a:solidFill>
              <a:schemeClr val="bg1"/>
            </a:solidFill>
          </p:grpSpPr>
          <p:sp>
            <p:nvSpPr>
              <p:cNvPr id="20" name="Freeform 8"/>
              <p:cNvSpPr>
                <a:spLocks noEditPoints="1"/>
              </p:cNvSpPr>
              <p:nvPr/>
            </p:nvSpPr>
            <p:spPr bwMode="auto">
              <a:xfrm>
                <a:off x="3897313" y="2016126"/>
                <a:ext cx="749300" cy="509588"/>
              </a:xfrm>
              <a:custGeom>
                <a:avLst/>
                <a:gdLst>
                  <a:gd name="T0" fmla="*/ 627 w 631"/>
                  <a:gd name="T1" fmla="*/ 44 h 429"/>
                  <a:gd name="T2" fmla="*/ 469 w 631"/>
                  <a:gd name="T3" fmla="*/ 0 h 429"/>
                  <a:gd name="T4" fmla="*/ 315 w 631"/>
                  <a:gd name="T5" fmla="*/ 41 h 429"/>
                  <a:gd name="T6" fmla="*/ 168 w 631"/>
                  <a:gd name="T7" fmla="*/ 0 h 429"/>
                  <a:gd name="T8" fmla="*/ 3 w 631"/>
                  <a:gd name="T9" fmla="*/ 44 h 429"/>
                  <a:gd name="T10" fmla="*/ 0 w 631"/>
                  <a:gd name="T11" fmla="*/ 52 h 429"/>
                  <a:gd name="T12" fmla="*/ 0 w 631"/>
                  <a:gd name="T13" fmla="*/ 412 h 429"/>
                  <a:gd name="T14" fmla="*/ 23 w 631"/>
                  <a:gd name="T15" fmla="*/ 429 h 429"/>
                  <a:gd name="T16" fmla="*/ 313 w 631"/>
                  <a:gd name="T17" fmla="*/ 429 h 429"/>
                  <a:gd name="T18" fmla="*/ 608 w 631"/>
                  <a:gd name="T19" fmla="*/ 429 h 429"/>
                  <a:gd name="T20" fmla="*/ 631 w 631"/>
                  <a:gd name="T21" fmla="*/ 413 h 429"/>
                  <a:gd name="T22" fmla="*/ 631 w 631"/>
                  <a:gd name="T23" fmla="*/ 52 h 429"/>
                  <a:gd name="T24" fmla="*/ 627 w 631"/>
                  <a:gd name="T25" fmla="*/ 44 h 429"/>
                  <a:gd name="T26" fmla="*/ 304 w 631"/>
                  <a:gd name="T27" fmla="*/ 60 h 429"/>
                  <a:gd name="T28" fmla="*/ 304 w 631"/>
                  <a:gd name="T29" fmla="*/ 393 h 429"/>
                  <a:gd name="T30" fmla="*/ 167 w 631"/>
                  <a:gd name="T31" fmla="*/ 355 h 429"/>
                  <a:gd name="T32" fmla="*/ 40 w 631"/>
                  <a:gd name="T33" fmla="*/ 380 h 429"/>
                  <a:gd name="T34" fmla="*/ 40 w 631"/>
                  <a:gd name="T35" fmla="*/ 46 h 429"/>
                  <a:gd name="T36" fmla="*/ 169 w 631"/>
                  <a:gd name="T37" fmla="*/ 21 h 429"/>
                  <a:gd name="T38" fmla="*/ 304 w 631"/>
                  <a:gd name="T39" fmla="*/ 60 h 429"/>
                  <a:gd name="T40" fmla="*/ 590 w 631"/>
                  <a:gd name="T41" fmla="*/ 45 h 429"/>
                  <a:gd name="T42" fmla="*/ 590 w 631"/>
                  <a:gd name="T43" fmla="*/ 381 h 429"/>
                  <a:gd name="T44" fmla="*/ 462 w 631"/>
                  <a:gd name="T45" fmla="*/ 359 h 429"/>
                  <a:gd name="T46" fmla="*/ 323 w 631"/>
                  <a:gd name="T47" fmla="*/ 394 h 429"/>
                  <a:gd name="T48" fmla="*/ 323 w 631"/>
                  <a:gd name="T49" fmla="*/ 61 h 429"/>
                  <a:gd name="T50" fmla="*/ 469 w 631"/>
                  <a:gd name="T51" fmla="*/ 21 h 429"/>
                  <a:gd name="T52" fmla="*/ 590 w 631"/>
                  <a:gd name="T53" fmla="*/ 45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631" h="429">
                    <a:moveTo>
                      <a:pt x="627" y="44"/>
                    </a:moveTo>
                    <a:cubicBezTo>
                      <a:pt x="593" y="16"/>
                      <a:pt x="534" y="0"/>
                      <a:pt x="469" y="0"/>
                    </a:cubicBezTo>
                    <a:cubicBezTo>
                      <a:pt x="407" y="0"/>
                      <a:pt x="350" y="15"/>
                      <a:pt x="315" y="41"/>
                    </a:cubicBezTo>
                    <a:cubicBezTo>
                      <a:pt x="288" y="15"/>
                      <a:pt x="234" y="0"/>
                      <a:pt x="168" y="0"/>
                    </a:cubicBezTo>
                    <a:cubicBezTo>
                      <a:pt x="100" y="0"/>
                      <a:pt x="37" y="17"/>
                      <a:pt x="3" y="44"/>
                    </a:cubicBezTo>
                    <a:cubicBezTo>
                      <a:pt x="1" y="46"/>
                      <a:pt x="0" y="49"/>
                      <a:pt x="0" y="52"/>
                    </a:cubicBezTo>
                    <a:cubicBezTo>
                      <a:pt x="0" y="412"/>
                      <a:pt x="0" y="412"/>
                      <a:pt x="0" y="412"/>
                    </a:cubicBezTo>
                    <a:cubicBezTo>
                      <a:pt x="0" y="419"/>
                      <a:pt x="9" y="429"/>
                      <a:pt x="23" y="429"/>
                    </a:cubicBezTo>
                    <a:cubicBezTo>
                      <a:pt x="313" y="429"/>
                      <a:pt x="313" y="429"/>
                      <a:pt x="313" y="429"/>
                    </a:cubicBezTo>
                    <a:cubicBezTo>
                      <a:pt x="314" y="429"/>
                      <a:pt x="608" y="429"/>
                      <a:pt x="608" y="429"/>
                    </a:cubicBezTo>
                    <a:cubicBezTo>
                      <a:pt x="618" y="429"/>
                      <a:pt x="631" y="424"/>
                      <a:pt x="631" y="413"/>
                    </a:cubicBezTo>
                    <a:cubicBezTo>
                      <a:pt x="631" y="52"/>
                      <a:pt x="631" y="52"/>
                      <a:pt x="631" y="52"/>
                    </a:cubicBezTo>
                    <a:cubicBezTo>
                      <a:pt x="631" y="49"/>
                      <a:pt x="630" y="46"/>
                      <a:pt x="627" y="44"/>
                    </a:cubicBezTo>
                    <a:close/>
                    <a:moveTo>
                      <a:pt x="304" y="60"/>
                    </a:moveTo>
                    <a:cubicBezTo>
                      <a:pt x="304" y="66"/>
                      <a:pt x="304" y="393"/>
                      <a:pt x="304" y="393"/>
                    </a:cubicBezTo>
                    <a:cubicBezTo>
                      <a:pt x="275" y="369"/>
                      <a:pt x="227" y="355"/>
                      <a:pt x="167" y="355"/>
                    </a:cubicBezTo>
                    <a:cubicBezTo>
                      <a:pt x="120" y="355"/>
                      <a:pt x="75" y="364"/>
                      <a:pt x="40" y="380"/>
                    </a:cubicBezTo>
                    <a:cubicBezTo>
                      <a:pt x="40" y="46"/>
                      <a:pt x="40" y="46"/>
                      <a:pt x="40" y="46"/>
                    </a:cubicBezTo>
                    <a:cubicBezTo>
                      <a:pt x="40" y="46"/>
                      <a:pt x="85" y="21"/>
                      <a:pt x="169" y="21"/>
                    </a:cubicBezTo>
                    <a:cubicBezTo>
                      <a:pt x="266" y="21"/>
                      <a:pt x="304" y="58"/>
                      <a:pt x="304" y="60"/>
                    </a:cubicBezTo>
                    <a:close/>
                    <a:moveTo>
                      <a:pt x="590" y="45"/>
                    </a:moveTo>
                    <a:cubicBezTo>
                      <a:pt x="590" y="381"/>
                      <a:pt x="590" y="381"/>
                      <a:pt x="590" y="381"/>
                    </a:cubicBezTo>
                    <a:cubicBezTo>
                      <a:pt x="554" y="366"/>
                      <a:pt x="505" y="359"/>
                      <a:pt x="462" y="359"/>
                    </a:cubicBezTo>
                    <a:cubicBezTo>
                      <a:pt x="401" y="359"/>
                      <a:pt x="352" y="371"/>
                      <a:pt x="323" y="394"/>
                    </a:cubicBezTo>
                    <a:cubicBezTo>
                      <a:pt x="323" y="61"/>
                      <a:pt x="323" y="61"/>
                      <a:pt x="323" y="61"/>
                    </a:cubicBezTo>
                    <a:cubicBezTo>
                      <a:pt x="323" y="61"/>
                      <a:pt x="368" y="21"/>
                      <a:pt x="469" y="21"/>
                    </a:cubicBezTo>
                    <a:cubicBezTo>
                      <a:pt x="547" y="21"/>
                      <a:pt x="590" y="45"/>
                      <a:pt x="590"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1" name="Freeform 24"/>
              <p:cNvSpPr>
                <a:spLocks/>
              </p:cNvSpPr>
              <p:nvPr/>
            </p:nvSpPr>
            <p:spPr bwMode="auto">
              <a:xfrm>
                <a:off x="3992563" y="2085976"/>
                <a:ext cx="228600" cy="52388"/>
              </a:xfrm>
              <a:custGeom>
                <a:avLst/>
                <a:gdLst>
                  <a:gd name="T0" fmla="*/ 184 w 192"/>
                  <a:gd name="T1" fmla="*/ 44 h 44"/>
                  <a:gd name="T2" fmla="*/ 180 w 192"/>
                  <a:gd name="T3" fmla="*/ 43 h 44"/>
                  <a:gd name="T4" fmla="*/ 10 w 192"/>
                  <a:gd name="T5" fmla="*/ 32 h 44"/>
                  <a:gd name="T6" fmla="*/ 1 w 192"/>
                  <a:gd name="T7" fmla="*/ 27 h 44"/>
                  <a:gd name="T8" fmla="*/ 6 w 192"/>
                  <a:gd name="T9" fmla="*/ 19 h 44"/>
                  <a:gd name="T10" fmla="*/ 188 w 192"/>
                  <a:gd name="T11" fmla="*/ 31 h 44"/>
                  <a:gd name="T12" fmla="*/ 190 w 192"/>
                  <a:gd name="T13" fmla="*/ 41 h 44"/>
                  <a:gd name="T14" fmla="*/ 184 w 192"/>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4">
                    <a:moveTo>
                      <a:pt x="184" y="44"/>
                    </a:moveTo>
                    <a:cubicBezTo>
                      <a:pt x="183" y="44"/>
                      <a:pt x="181" y="44"/>
                      <a:pt x="180" y="43"/>
                    </a:cubicBezTo>
                    <a:cubicBezTo>
                      <a:pt x="150" y="23"/>
                      <a:pt x="83" y="12"/>
                      <a:pt x="10" y="32"/>
                    </a:cubicBezTo>
                    <a:cubicBezTo>
                      <a:pt x="6" y="33"/>
                      <a:pt x="2" y="31"/>
                      <a:pt x="1" y="27"/>
                    </a:cubicBezTo>
                    <a:cubicBezTo>
                      <a:pt x="0" y="23"/>
                      <a:pt x="2" y="20"/>
                      <a:pt x="6" y="19"/>
                    </a:cubicBezTo>
                    <a:cubicBezTo>
                      <a:pt x="73" y="0"/>
                      <a:pt x="148" y="5"/>
                      <a:pt x="188" y="31"/>
                    </a:cubicBezTo>
                    <a:cubicBezTo>
                      <a:pt x="191" y="33"/>
                      <a:pt x="192" y="38"/>
                      <a:pt x="190" y="41"/>
                    </a:cubicBezTo>
                    <a:cubicBezTo>
                      <a:pt x="189" y="43"/>
                      <a:pt x="186" y="44"/>
                      <a:pt x="184"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2" name="Freeform 25"/>
              <p:cNvSpPr>
                <a:spLocks/>
              </p:cNvSpPr>
              <p:nvPr/>
            </p:nvSpPr>
            <p:spPr bwMode="auto">
              <a:xfrm>
                <a:off x="3992563" y="2151063"/>
                <a:ext cx="228600" cy="50800"/>
              </a:xfrm>
              <a:custGeom>
                <a:avLst/>
                <a:gdLst>
                  <a:gd name="T0" fmla="*/ 184 w 192"/>
                  <a:gd name="T1" fmla="*/ 43 h 43"/>
                  <a:gd name="T2" fmla="*/ 180 w 192"/>
                  <a:gd name="T3" fmla="*/ 42 h 43"/>
                  <a:gd name="T4" fmla="*/ 10 w 192"/>
                  <a:gd name="T5" fmla="*/ 32 h 43"/>
                  <a:gd name="T6" fmla="*/ 1 w 192"/>
                  <a:gd name="T7" fmla="*/ 27 h 43"/>
                  <a:gd name="T8" fmla="*/ 6 w 192"/>
                  <a:gd name="T9" fmla="*/ 19 h 43"/>
                  <a:gd name="T10" fmla="*/ 188 w 192"/>
                  <a:gd name="T11" fmla="*/ 30 h 43"/>
                  <a:gd name="T12" fmla="*/ 190 w 192"/>
                  <a:gd name="T13" fmla="*/ 40 h 43"/>
                  <a:gd name="T14" fmla="*/ 184 w 192"/>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43">
                    <a:moveTo>
                      <a:pt x="184" y="43"/>
                    </a:moveTo>
                    <a:cubicBezTo>
                      <a:pt x="183" y="43"/>
                      <a:pt x="181" y="43"/>
                      <a:pt x="180" y="42"/>
                    </a:cubicBezTo>
                    <a:cubicBezTo>
                      <a:pt x="150" y="23"/>
                      <a:pt x="84" y="11"/>
                      <a:pt x="10" y="32"/>
                    </a:cubicBezTo>
                    <a:cubicBezTo>
                      <a:pt x="6" y="33"/>
                      <a:pt x="2" y="31"/>
                      <a:pt x="1" y="27"/>
                    </a:cubicBezTo>
                    <a:cubicBezTo>
                      <a:pt x="0" y="23"/>
                      <a:pt x="2" y="20"/>
                      <a:pt x="6" y="19"/>
                    </a:cubicBezTo>
                    <a:cubicBezTo>
                      <a:pt x="73" y="0"/>
                      <a:pt x="148" y="4"/>
                      <a:pt x="188" y="30"/>
                    </a:cubicBezTo>
                    <a:cubicBezTo>
                      <a:pt x="191" y="32"/>
                      <a:pt x="192" y="37"/>
                      <a:pt x="190" y="40"/>
                    </a:cubicBezTo>
                    <a:cubicBezTo>
                      <a:pt x="188" y="42"/>
                      <a:pt x="186" y="43"/>
                      <a:pt x="184"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3" name="Freeform 26"/>
              <p:cNvSpPr>
                <a:spLocks/>
              </p:cNvSpPr>
              <p:nvPr/>
            </p:nvSpPr>
            <p:spPr bwMode="auto">
              <a:xfrm>
                <a:off x="3992563" y="2214563"/>
                <a:ext cx="230187" cy="50800"/>
              </a:xfrm>
              <a:custGeom>
                <a:avLst/>
                <a:gdLst>
                  <a:gd name="T0" fmla="*/ 185 w 193"/>
                  <a:gd name="T1" fmla="*/ 43 h 43"/>
                  <a:gd name="T2" fmla="*/ 181 w 193"/>
                  <a:gd name="T3" fmla="*/ 42 h 43"/>
                  <a:gd name="T4" fmla="*/ 10 w 193"/>
                  <a:gd name="T5" fmla="*/ 32 h 43"/>
                  <a:gd name="T6" fmla="*/ 1 w 193"/>
                  <a:gd name="T7" fmla="*/ 27 h 43"/>
                  <a:gd name="T8" fmla="*/ 6 w 193"/>
                  <a:gd name="T9" fmla="*/ 18 h 43"/>
                  <a:gd name="T10" fmla="*/ 189 w 193"/>
                  <a:gd name="T11" fmla="*/ 30 h 43"/>
                  <a:gd name="T12" fmla="*/ 191 w 193"/>
                  <a:gd name="T13" fmla="*/ 40 h 43"/>
                  <a:gd name="T14" fmla="*/ 185 w 193"/>
                  <a:gd name="T15" fmla="*/ 43 h 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3" h="43">
                    <a:moveTo>
                      <a:pt x="185" y="43"/>
                    </a:moveTo>
                    <a:cubicBezTo>
                      <a:pt x="184" y="43"/>
                      <a:pt x="182" y="43"/>
                      <a:pt x="181" y="42"/>
                    </a:cubicBezTo>
                    <a:cubicBezTo>
                      <a:pt x="151" y="22"/>
                      <a:pt x="85" y="11"/>
                      <a:pt x="10" y="32"/>
                    </a:cubicBezTo>
                    <a:cubicBezTo>
                      <a:pt x="6" y="33"/>
                      <a:pt x="2" y="31"/>
                      <a:pt x="1" y="27"/>
                    </a:cubicBezTo>
                    <a:cubicBezTo>
                      <a:pt x="0" y="23"/>
                      <a:pt x="2" y="20"/>
                      <a:pt x="6" y="18"/>
                    </a:cubicBezTo>
                    <a:cubicBezTo>
                      <a:pt x="74" y="0"/>
                      <a:pt x="149" y="4"/>
                      <a:pt x="189" y="30"/>
                    </a:cubicBezTo>
                    <a:cubicBezTo>
                      <a:pt x="192" y="32"/>
                      <a:pt x="193" y="37"/>
                      <a:pt x="191" y="40"/>
                    </a:cubicBezTo>
                    <a:cubicBezTo>
                      <a:pt x="190" y="42"/>
                      <a:pt x="187" y="43"/>
                      <a:pt x="185" y="43"/>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4" name="Freeform 27"/>
              <p:cNvSpPr>
                <a:spLocks/>
              </p:cNvSpPr>
              <p:nvPr/>
            </p:nvSpPr>
            <p:spPr bwMode="auto">
              <a:xfrm>
                <a:off x="3992563" y="2278063"/>
                <a:ext cx="230187" cy="52388"/>
              </a:xfrm>
              <a:custGeom>
                <a:avLst/>
                <a:gdLst>
                  <a:gd name="T0" fmla="*/ 186 w 194"/>
                  <a:gd name="T1" fmla="*/ 44 h 44"/>
                  <a:gd name="T2" fmla="*/ 182 w 194"/>
                  <a:gd name="T3" fmla="*/ 43 h 44"/>
                  <a:gd name="T4" fmla="*/ 10 w 194"/>
                  <a:gd name="T5" fmla="*/ 34 h 44"/>
                  <a:gd name="T6" fmla="*/ 1 w 194"/>
                  <a:gd name="T7" fmla="*/ 30 h 44"/>
                  <a:gd name="T8" fmla="*/ 6 w 194"/>
                  <a:gd name="T9" fmla="*/ 21 h 44"/>
                  <a:gd name="T10" fmla="*/ 190 w 194"/>
                  <a:gd name="T11" fmla="*/ 31 h 44"/>
                  <a:gd name="T12" fmla="*/ 192 w 194"/>
                  <a:gd name="T13" fmla="*/ 41 h 44"/>
                  <a:gd name="T14" fmla="*/ 186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186" y="44"/>
                    </a:moveTo>
                    <a:cubicBezTo>
                      <a:pt x="185" y="44"/>
                      <a:pt x="183" y="44"/>
                      <a:pt x="182" y="43"/>
                    </a:cubicBezTo>
                    <a:cubicBezTo>
                      <a:pt x="144" y="19"/>
                      <a:pt x="78" y="15"/>
                      <a:pt x="10" y="34"/>
                    </a:cubicBezTo>
                    <a:cubicBezTo>
                      <a:pt x="6" y="35"/>
                      <a:pt x="2" y="33"/>
                      <a:pt x="1" y="30"/>
                    </a:cubicBezTo>
                    <a:cubicBezTo>
                      <a:pt x="0" y="26"/>
                      <a:pt x="2" y="22"/>
                      <a:pt x="6" y="21"/>
                    </a:cubicBezTo>
                    <a:cubicBezTo>
                      <a:pt x="79" y="0"/>
                      <a:pt x="148" y="4"/>
                      <a:pt x="190" y="31"/>
                    </a:cubicBezTo>
                    <a:cubicBezTo>
                      <a:pt x="193" y="34"/>
                      <a:pt x="194" y="38"/>
                      <a:pt x="192" y="41"/>
                    </a:cubicBezTo>
                    <a:cubicBezTo>
                      <a:pt x="191" y="43"/>
                      <a:pt x="188" y="44"/>
                      <a:pt x="186"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5" name="Freeform 28"/>
              <p:cNvSpPr>
                <a:spLocks/>
              </p:cNvSpPr>
              <p:nvPr/>
            </p:nvSpPr>
            <p:spPr bwMode="auto">
              <a:xfrm>
                <a:off x="3992563" y="2339976"/>
                <a:ext cx="230187" cy="55563"/>
              </a:xfrm>
              <a:custGeom>
                <a:avLst/>
                <a:gdLst>
                  <a:gd name="T0" fmla="*/ 186 w 194"/>
                  <a:gd name="T1" fmla="*/ 47 h 47"/>
                  <a:gd name="T2" fmla="*/ 182 w 194"/>
                  <a:gd name="T3" fmla="*/ 46 h 47"/>
                  <a:gd name="T4" fmla="*/ 10 w 194"/>
                  <a:gd name="T5" fmla="*/ 38 h 47"/>
                  <a:gd name="T6" fmla="*/ 1 w 194"/>
                  <a:gd name="T7" fmla="*/ 34 h 47"/>
                  <a:gd name="T8" fmla="*/ 5 w 194"/>
                  <a:gd name="T9" fmla="*/ 25 h 47"/>
                  <a:gd name="T10" fmla="*/ 190 w 194"/>
                  <a:gd name="T11" fmla="*/ 34 h 47"/>
                  <a:gd name="T12" fmla="*/ 192 w 194"/>
                  <a:gd name="T13" fmla="*/ 44 h 47"/>
                  <a:gd name="T14" fmla="*/ 186 w 194"/>
                  <a:gd name="T15" fmla="*/ 47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7">
                    <a:moveTo>
                      <a:pt x="186" y="47"/>
                    </a:moveTo>
                    <a:cubicBezTo>
                      <a:pt x="185" y="47"/>
                      <a:pt x="183" y="46"/>
                      <a:pt x="182" y="46"/>
                    </a:cubicBezTo>
                    <a:cubicBezTo>
                      <a:pt x="148" y="23"/>
                      <a:pt x="67" y="15"/>
                      <a:pt x="10" y="38"/>
                    </a:cubicBezTo>
                    <a:cubicBezTo>
                      <a:pt x="7" y="39"/>
                      <a:pt x="3" y="37"/>
                      <a:pt x="1" y="34"/>
                    </a:cubicBezTo>
                    <a:cubicBezTo>
                      <a:pt x="0" y="30"/>
                      <a:pt x="1" y="26"/>
                      <a:pt x="5" y="25"/>
                    </a:cubicBezTo>
                    <a:cubicBezTo>
                      <a:pt x="67" y="0"/>
                      <a:pt x="152" y="10"/>
                      <a:pt x="190" y="34"/>
                    </a:cubicBezTo>
                    <a:cubicBezTo>
                      <a:pt x="193" y="36"/>
                      <a:pt x="194" y="40"/>
                      <a:pt x="192" y="44"/>
                    </a:cubicBezTo>
                    <a:cubicBezTo>
                      <a:pt x="190" y="46"/>
                      <a:pt x="188" y="47"/>
                      <a:pt x="186" y="47"/>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6" name="Freeform 29"/>
              <p:cNvSpPr>
                <a:spLocks/>
              </p:cNvSpPr>
              <p:nvPr/>
            </p:nvSpPr>
            <p:spPr bwMode="auto">
              <a:xfrm>
                <a:off x="4321175" y="2085976"/>
                <a:ext cx="230187" cy="52388"/>
              </a:xfrm>
              <a:custGeom>
                <a:avLst/>
                <a:gdLst>
                  <a:gd name="T0" fmla="*/ 8 w 194"/>
                  <a:gd name="T1" fmla="*/ 44 h 44"/>
                  <a:gd name="T2" fmla="*/ 2 w 194"/>
                  <a:gd name="T3" fmla="*/ 41 h 44"/>
                  <a:gd name="T4" fmla="*/ 4 w 194"/>
                  <a:gd name="T5" fmla="*/ 31 h 44"/>
                  <a:gd name="T6" fmla="*/ 188 w 194"/>
                  <a:gd name="T7" fmla="*/ 19 h 44"/>
                  <a:gd name="T8" fmla="*/ 193 w 194"/>
                  <a:gd name="T9" fmla="*/ 27 h 44"/>
                  <a:gd name="T10" fmla="*/ 185 w 194"/>
                  <a:gd name="T11" fmla="*/ 32 h 44"/>
                  <a:gd name="T12" fmla="*/ 12 w 194"/>
                  <a:gd name="T13" fmla="*/ 43 h 44"/>
                  <a:gd name="T14" fmla="*/ 8 w 194"/>
                  <a:gd name="T15" fmla="*/ 44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4">
                    <a:moveTo>
                      <a:pt x="8" y="44"/>
                    </a:moveTo>
                    <a:cubicBezTo>
                      <a:pt x="6" y="44"/>
                      <a:pt x="4" y="43"/>
                      <a:pt x="2" y="41"/>
                    </a:cubicBezTo>
                    <a:cubicBezTo>
                      <a:pt x="0" y="38"/>
                      <a:pt x="1" y="33"/>
                      <a:pt x="4" y="31"/>
                    </a:cubicBezTo>
                    <a:cubicBezTo>
                      <a:pt x="45" y="5"/>
                      <a:pt x="121" y="0"/>
                      <a:pt x="188" y="19"/>
                    </a:cubicBezTo>
                    <a:cubicBezTo>
                      <a:pt x="192" y="20"/>
                      <a:pt x="194" y="23"/>
                      <a:pt x="193" y="27"/>
                    </a:cubicBezTo>
                    <a:cubicBezTo>
                      <a:pt x="192" y="31"/>
                      <a:pt x="188" y="33"/>
                      <a:pt x="185" y="32"/>
                    </a:cubicBezTo>
                    <a:cubicBezTo>
                      <a:pt x="113" y="12"/>
                      <a:pt x="44" y="23"/>
                      <a:pt x="12" y="43"/>
                    </a:cubicBezTo>
                    <a:cubicBezTo>
                      <a:pt x="11" y="44"/>
                      <a:pt x="10" y="44"/>
                      <a:pt x="8" y="44"/>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7" name="Freeform 30"/>
              <p:cNvSpPr>
                <a:spLocks/>
              </p:cNvSpPr>
              <p:nvPr/>
            </p:nvSpPr>
            <p:spPr bwMode="auto">
              <a:xfrm>
                <a:off x="4321175" y="2149476"/>
                <a:ext cx="230187" cy="53975"/>
              </a:xfrm>
              <a:custGeom>
                <a:avLst/>
                <a:gdLst>
                  <a:gd name="T0" fmla="*/ 8 w 194"/>
                  <a:gd name="T1" fmla="*/ 45 h 45"/>
                  <a:gd name="T2" fmla="*/ 2 w 194"/>
                  <a:gd name="T3" fmla="*/ 42 h 45"/>
                  <a:gd name="T4" fmla="*/ 5 w 194"/>
                  <a:gd name="T5" fmla="*/ 32 h 45"/>
                  <a:gd name="T6" fmla="*/ 189 w 194"/>
                  <a:gd name="T7" fmla="*/ 19 h 45"/>
                  <a:gd name="T8" fmla="*/ 193 w 194"/>
                  <a:gd name="T9" fmla="*/ 28 h 45"/>
                  <a:gd name="T10" fmla="*/ 185 w 194"/>
                  <a:gd name="T11" fmla="*/ 33 h 45"/>
                  <a:gd name="T12" fmla="*/ 12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6" y="45"/>
                      <a:pt x="4" y="44"/>
                      <a:pt x="2" y="42"/>
                    </a:cubicBezTo>
                    <a:cubicBezTo>
                      <a:pt x="0" y="38"/>
                      <a:pt x="1" y="34"/>
                      <a:pt x="5" y="32"/>
                    </a:cubicBezTo>
                    <a:cubicBezTo>
                      <a:pt x="45" y="6"/>
                      <a:pt x="121" y="0"/>
                      <a:pt x="189" y="19"/>
                    </a:cubicBezTo>
                    <a:cubicBezTo>
                      <a:pt x="192" y="20"/>
                      <a:pt x="194" y="24"/>
                      <a:pt x="193" y="28"/>
                    </a:cubicBezTo>
                    <a:cubicBezTo>
                      <a:pt x="192" y="32"/>
                      <a:pt x="189" y="34"/>
                      <a:pt x="185" y="33"/>
                    </a:cubicBezTo>
                    <a:cubicBezTo>
                      <a:pt x="113" y="13"/>
                      <a:pt x="44" y="23"/>
                      <a:pt x="12" y="44"/>
                    </a:cubicBezTo>
                    <a:cubicBezTo>
                      <a:pt x="11" y="44"/>
                      <a:pt x="10"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8" name="Freeform 31"/>
              <p:cNvSpPr>
                <a:spLocks/>
              </p:cNvSpPr>
              <p:nvPr/>
            </p:nvSpPr>
            <p:spPr bwMode="auto">
              <a:xfrm>
                <a:off x="4321175" y="2214563"/>
                <a:ext cx="230187" cy="53975"/>
              </a:xfrm>
              <a:custGeom>
                <a:avLst/>
                <a:gdLst>
                  <a:gd name="T0" fmla="*/ 8 w 195"/>
                  <a:gd name="T1" fmla="*/ 45 h 45"/>
                  <a:gd name="T2" fmla="*/ 3 w 195"/>
                  <a:gd name="T3" fmla="*/ 41 h 45"/>
                  <a:gd name="T4" fmla="*/ 5 w 195"/>
                  <a:gd name="T5" fmla="*/ 32 h 45"/>
                  <a:gd name="T6" fmla="*/ 189 w 195"/>
                  <a:gd name="T7" fmla="*/ 19 h 45"/>
                  <a:gd name="T8" fmla="*/ 193 w 195"/>
                  <a:gd name="T9" fmla="*/ 28 h 45"/>
                  <a:gd name="T10" fmla="*/ 185 w 195"/>
                  <a:gd name="T11" fmla="*/ 32 h 45"/>
                  <a:gd name="T12" fmla="*/ 12 w 195"/>
                  <a:gd name="T13" fmla="*/ 43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3"/>
                      <a:pt x="3" y="41"/>
                    </a:cubicBezTo>
                    <a:cubicBezTo>
                      <a:pt x="0" y="38"/>
                      <a:pt x="1" y="34"/>
                      <a:pt x="5" y="32"/>
                    </a:cubicBezTo>
                    <a:cubicBezTo>
                      <a:pt x="45" y="5"/>
                      <a:pt x="121" y="0"/>
                      <a:pt x="189" y="19"/>
                    </a:cubicBezTo>
                    <a:cubicBezTo>
                      <a:pt x="192" y="20"/>
                      <a:pt x="195" y="24"/>
                      <a:pt x="193" y="28"/>
                    </a:cubicBezTo>
                    <a:cubicBezTo>
                      <a:pt x="192" y="31"/>
                      <a:pt x="189" y="33"/>
                      <a:pt x="185" y="32"/>
                    </a:cubicBezTo>
                    <a:cubicBezTo>
                      <a:pt x="113" y="12"/>
                      <a:pt x="44" y="23"/>
                      <a:pt x="12" y="43"/>
                    </a:cubicBezTo>
                    <a:cubicBezTo>
                      <a:pt x="11" y="44"/>
                      <a:pt x="10"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29" name="Freeform 32"/>
              <p:cNvSpPr>
                <a:spLocks/>
              </p:cNvSpPr>
              <p:nvPr/>
            </p:nvSpPr>
            <p:spPr bwMode="auto">
              <a:xfrm>
                <a:off x="4321175" y="2278063"/>
                <a:ext cx="230187" cy="52388"/>
              </a:xfrm>
              <a:custGeom>
                <a:avLst/>
                <a:gdLst>
                  <a:gd name="T0" fmla="*/ 8 w 195"/>
                  <a:gd name="T1" fmla="*/ 45 h 45"/>
                  <a:gd name="T2" fmla="*/ 3 w 195"/>
                  <a:gd name="T3" fmla="*/ 42 h 45"/>
                  <a:gd name="T4" fmla="*/ 5 w 195"/>
                  <a:gd name="T5" fmla="*/ 32 h 45"/>
                  <a:gd name="T6" fmla="*/ 189 w 195"/>
                  <a:gd name="T7" fmla="*/ 20 h 45"/>
                  <a:gd name="T8" fmla="*/ 194 w 195"/>
                  <a:gd name="T9" fmla="*/ 28 h 45"/>
                  <a:gd name="T10" fmla="*/ 185 w 195"/>
                  <a:gd name="T11" fmla="*/ 33 h 45"/>
                  <a:gd name="T12" fmla="*/ 12 w 195"/>
                  <a:gd name="T13" fmla="*/ 44 h 45"/>
                  <a:gd name="T14" fmla="*/ 8 w 195"/>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5" h="45">
                    <a:moveTo>
                      <a:pt x="8" y="45"/>
                    </a:moveTo>
                    <a:cubicBezTo>
                      <a:pt x="6" y="45"/>
                      <a:pt x="4" y="44"/>
                      <a:pt x="3" y="42"/>
                    </a:cubicBezTo>
                    <a:cubicBezTo>
                      <a:pt x="0" y="39"/>
                      <a:pt x="1" y="34"/>
                      <a:pt x="5" y="32"/>
                    </a:cubicBezTo>
                    <a:cubicBezTo>
                      <a:pt x="38" y="11"/>
                      <a:pt x="118" y="0"/>
                      <a:pt x="189" y="20"/>
                    </a:cubicBezTo>
                    <a:cubicBezTo>
                      <a:pt x="192" y="21"/>
                      <a:pt x="195" y="25"/>
                      <a:pt x="194" y="28"/>
                    </a:cubicBezTo>
                    <a:cubicBezTo>
                      <a:pt x="192" y="32"/>
                      <a:pt x="189" y="34"/>
                      <a:pt x="185" y="33"/>
                    </a:cubicBezTo>
                    <a:cubicBezTo>
                      <a:pt x="120" y="15"/>
                      <a:pt x="43" y="24"/>
                      <a:pt x="12" y="44"/>
                    </a:cubicBezTo>
                    <a:cubicBezTo>
                      <a:pt x="11" y="45"/>
                      <a:pt x="10"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sp>
            <p:nvSpPr>
              <p:cNvPr id="30" name="Freeform 33"/>
              <p:cNvSpPr>
                <a:spLocks/>
              </p:cNvSpPr>
              <p:nvPr/>
            </p:nvSpPr>
            <p:spPr bwMode="auto">
              <a:xfrm>
                <a:off x="4321175" y="2343151"/>
                <a:ext cx="230187" cy="53975"/>
              </a:xfrm>
              <a:custGeom>
                <a:avLst/>
                <a:gdLst>
                  <a:gd name="T0" fmla="*/ 8 w 194"/>
                  <a:gd name="T1" fmla="*/ 45 h 45"/>
                  <a:gd name="T2" fmla="*/ 2 w 194"/>
                  <a:gd name="T3" fmla="*/ 42 h 45"/>
                  <a:gd name="T4" fmla="*/ 4 w 194"/>
                  <a:gd name="T5" fmla="*/ 32 h 45"/>
                  <a:gd name="T6" fmla="*/ 188 w 194"/>
                  <a:gd name="T7" fmla="*/ 19 h 45"/>
                  <a:gd name="T8" fmla="*/ 193 w 194"/>
                  <a:gd name="T9" fmla="*/ 28 h 45"/>
                  <a:gd name="T10" fmla="*/ 184 w 194"/>
                  <a:gd name="T11" fmla="*/ 33 h 45"/>
                  <a:gd name="T12" fmla="*/ 11 w 194"/>
                  <a:gd name="T13" fmla="*/ 44 h 45"/>
                  <a:gd name="T14" fmla="*/ 8 w 194"/>
                  <a:gd name="T15" fmla="*/ 45 h 4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4" h="45">
                    <a:moveTo>
                      <a:pt x="8" y="45"/>
                    </a:moveTo>
                    <a:cubicBezTo>
                      <a:pt x="5" y="45"/>
                      <a:pt x="3" y="44"/>
                      <a:pt x="2" y="42"/>
                    </a:cubicBezTo>
                    <a:cubicBezTo>
                      <a:pt x="0" y="38"/>
                      <a:pt x="0" y="34"/>
                      <a:pt x="4" y="32"/>
                    </a:cubicBezTo>
                    <a:cubicBezTo>
                      <a:pt x="44" y="6"/>
                      <a:pt x="120" y="0"/>
                      <a:pt x="188" y="19"/>
                    </a:cubicBezTo>
                    <a:cubicBezTo>
                      <a:pt x="191" y="20"/>
                      <a:pt x="194" y="24"/>
                      <a:pt x="193" y="28"/>
                    </a:cubicBezTo>
                    <a:cubicBezTo>
                      <a:pt x="192" y="32"/>
                      <a:pt x="188" y="34"/>
                      <a:pt x="184" y="33"/>
                    </a:cubicBezTo>
                    <a:cubicBezTo>
                      <a:pt x="113" y="13"/>
                      <a:pt x="43" y="23"/>
                      <a:pt x="11" y="44"/>
                    </a:cubicBezTo>
                    <a:cubicBezTo>
                      <a:pt x="10" y="45"/>
                      <a:pt x="9" y="45"/>
                      <a:pt x="8" y="45"/>
                    </a:cubicBezTo>
                    <a:close/>
                  </a:path>
                </a:pathLst>
              </a:custGeom>
              <a:grpFill/>
              <a:ln>
                <a:noFill/>
              </a:ln>
            </p:spPr>
            <p:txBody>
              <a:bodyPr vert="horz" wrap="square" lIns="91440" tIns="45720" rIns="91440" bIns="45720" numCol="1" anchor="t" anchorCtr="0" compatLnSpc="1">
                <a:prstTxWarp prst="textNoShape">
                  <a:avLst/>
                </a:prstTxWarp>
              </a:bodyPr>
              <a:lstStyle/>
              <a:p>
                <a:endParaRPr lang="zh-CN" altLang="en-US" dirty="0">
                  <a:solidFill>
                    <a:schemeClr val="bg1"/>
                  </a:solidFill>
                  <a:latin typeface="微软雅黑 Light" panose="020B0502040204020203" pitchFamily="34" charset="-122"/>
                  <a:ea typeface="微软雅黑 Light" panose="020B0502040204020203" pitchFamily="34" charset="-122"/>
                </a:endParaRPr>
              </a:p>
            </p:txBody>
          </p:sp>
        </p:grpSp>
      </p:grpSp>
      <p:pic>
        <p:nvPicPr>
          <p:cNvPr id="16" name="图片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0346" y="230544"/>
            <a:ext cx="7531331" cy="7531331"/>
          </a:xfrm>
          <a:prstGeom prst="rect">
            <a:avLst/>
          </a:prstGeom>
        </p:spPr>
      </p:pic>
      <p:sp>
        <p:nvSpPr>
          <p:cNvPr id="33" name="object 3"/>
          <p:cNvSpPr txBox="1"/>
          <p:nvPr/>
        </p:nvSpPr>
        <p:spPr>
          <a:xfrm>
            <a:off x="6429995" y="2767899"/>
            <a:ext cx="5204691" cy="1862196"/>
          </a:xfrm>
          <a:prstGeom prst="rect">
            <a:avLst/>
          </a:prstGeom>
        </p:spPr>
        <p:txBody>
          <a:bodyPr vert="horz" wrap="square" lIns="0" tIns="15386" rIns="0" bIns="0" rtlCol="0">
            <a:spAutoFit/>
          </a:bodyPr>
          <a:lstStyle/>
          <a:p>
            <a:pPr algn="ctr">
              <a:lnSpc>
                <a:spcPts val="3823"/>
              </a:lnSpc>
              <a:spcBef>
                <a:spcPts val="121"/>
              </a:spcBef>
            </a:pPr>
            <a:r>
              <a:rPr lang="en-US" sz="3200" b="1" spc="22">
                <a:solidFill>
                  <a:srgbClr val="FF0000"/>
                </a:solidFill>
                <a:latin typeface="Times New Roman"/>
                <a:cs typeface="Times New Roman"/>
              </a:rPr>
              <a:t>BÀI 10</a:t>
            </a:r>
            <a:endParaRPr sz="3200">
              <a:latin typeface="Times New Roman"/>
              <a:cs typeface="Times New Roman"/>
            </a:endParaRPr>
          </a:p>
          <a:p>
            <a:pPr algn="ctr">
              <a:lnSpc>
                <a:spcPts val="5277"/>
              </a:lnSpc>
            </a:pPr>
            <a:r>
              <a:rPr lang="en-US" sz="2800" spc="538">
                <a:solidFill>
                  <a:srgbClr val="BF0000"/>
                </a:solidFill>
                <a:latin typeface="Cambria"/>
                <a:cs typeface="Cambria"/>
              </a:rPr>
              <a:t>SỐ NGUYÊN TỐ. HỢP SỐ</a:t>
            </a:r>
          </a:p>
          <a:p>
            <a:pPr algn="ctr">
              <a:lnSpc>
                <a:spcPts val="5277"/>
              </a:lnSpc>
            </a:pPr>
            <a:r>
              <a:rPr sz="3000" b="1" spc="-18">
                <a:latin typeface="Times New Roman"/>
                <a:cs typeface="Times New Roman"/>
              </a:rPr>
              <a:t>(Tiết</a:t>
            </a:r>
            <a:r>
              <a:rPr sz="3000" b="1" spc="9">
                <a:latin typeface="Times New Roman"/>
                <a:cs typeface="Times New Roman"/>
              </a:rPr>
              <a:t> </a:t>
            </a:r>
            <a:r>
              <a:rPr sz="3000" b="1">
                <a:latin typeface="Times New Roman"/>
                <a:cs typeface="Times New Roman"/>
              </a:rPr>
              <a:t>1)</a:t>
            </a:r>
            <a:endParaRPr sz="3000">
              <a:latin typeface="Times New Roman"/>
              <a:cs typeface="Times New Roman"/>
            </a:endParaRPr>
          </a:p>
        </p:txBody>
      </p:sp>
    </p:spTree>
    <p:extLst>
      <p:ext uri="{BB962C8B-B14F-4D97-AF65-F5344CB8AC3E}">
        <p14:creationId xmlns:p14="http://schemas.microsoft.com/office/powerpoint/2010/main" val="372846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2" presetClass="entr" presetSubtype="1" decel="100000" fill="hold" nodeType="with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additive="base">
                                        <p:cTn id="12" dur="500" fill="hold"/>
                                        <p:tgtEl>
                                          <p:spTgt spid="17"/>
                                        </p:tgtEl>
                                        <p:attrNameLst>
                                          <p:attrName>ppt_x</p:attrName>
                                        </p:attrNameLst>
                                      </p:cBhvr>
                                      <p:tavLst>
                                        <p:tav tm="0">
                                          <p:val>
                                            <p:strVal val="#ppt_x"/>
                                          </p:val>
                                        </p:tav>
                                        <p:tav tm="100000">
                                          <p:val>
                                            <p:strVal val="#ppt_x"/>
                                          </p:val>
                                        </p:tav>
                                      </p:tavLst>
                                    </p:anim>
                                    <p:anim calcmode="lin" valueType="num">
                                      <p:cBhvr additive="base">
                                        <p:cTn id="13" dur="500" fill="hold"/>
                                        <p:tgtEl>
                                          <p:spTgt spid="1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环形箭头 204"/>
          <p:cNvSpPr/>
          <p:nvPr/>
        </p:nvSpPr>
        <p:spPr>
          <a:xfrm rot="5821583">
            <a:off x="2102953" y="1843242"/>
            <a:ext cx="1897225" cy="1896978"/>
          </a:xfrm>
          <a:prstGeom prst="circularArrow">
            <a:avLst>
              <a:gd name="adj1" fmla="val 12210"/>
              <a:gd name="adj2" fmla="val 962415"/>
              <a:gd name="adj3" fmla="val 20476901"/>
              <a:gd name="adj4" fmla="val 4790682"/>
              <a:gd name="adj5" fmla="val 10014"/>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000000"/>
              </a:solidFill>
              <a:cs typeface="+mn-ea"/>
            </a:endParaRPr>
          </a:p>
        </p:txBody>
      </p:sp>
      <p:sp>
        <p:nvSpPr>
          <p:cNvPr id="206" name="环形箭头 205"/>
          <p:cNvSpPr/>
          <p:nvPr/>
        </p:nvSpPr>
        <p:spPr>
          <a:xfrm rot="15407819" flipH="1">
            <a:off x="1520808" y="2968757"/>
            <a:ext cx="1897227" cy="1896980"/>
          </a:xfrm>
          <a:prstGeom prst="circularArrow">
            <a:avLst>
              <a:gd name="adj1" fmla="val 12210"/>
              <a:gd name="adj2" fmla="val 962415"/>
              <a:gd name="adj3" fmla="val 20476901"/>
              <a:gd name="adj4" fmla="val 7214319"/>
              <a:gd name="adj5" fmla="val 10014"/>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000000"/>
              </a:solidFill>
              <a:cs typeface="+mn-ea"/>
            </a:endParaRPr>
          </a:p>
        </p:txBody>
      </p:sp>
      <p:sp>
        <p:nvSpPr>
          <p:cNvPr id="207" name="同心圆 4"/>
          <p:cNvSpPr/>
          <p:nvPr/>
        </p:nvSpPr>
        <p:spPr>
          <a:xfrm>
            <a:off x="2213585" y="4198625"/>
            <a:ext cx="1705337" cy="1747029"/>
          </a:xfrm>
          <a:custGeom>
            <a:avLst/>
            <a:gdLst/>
            <a:ahLst/>
            <a:cxnLst/>
            <a:rect l="l" t="t" r="r" b="b"/>
            <a:pathLst>
              <a:path w="1505802" h="1542416">
                <a:moveTo>
                  <a:pt x="752901" y="0"/>
                </a:moveTo>
                <a:cubicBezTo>
                  <a:pt x="1168717" y="0"/>
                  <a:pt x="1505802" y="345282"/>
                  <a:pt x="1505802" y="771208"/>
                </a:cubicBezTo>
                <a:cubicBezTo>
                  <a:pt x="1505802" y="1197134"/>
                  <a:pt x="1168717" y="1542416"/>
                  <a:pt x="752901" y="1542416"/>
                </a:cubicBezTo>
                <a:cubicBezTo>
                  <a:pt x="337085" y="1542416"/>
                  <a:pt x="0" y="1197134"/>
                  <a:pt x="0" y="771208"/>
                </a:cubicBezTo>
                <a:lnTo>
                  <a:pt x="939" y="752159"/>
                </a:lnTo>
                <a:lnTo>
                  <a:pt x="192314" y="752159"/>
                </a:lnTo>
                <a:lnTo>
                  <a:pt x="190454" y="771208"/>
                </a:lnTo>
                <a:cubicBezTo>
                  <a:pt x="190454" y="1091950"/>
                  <a:pt x="442270" y="1351962"/>
                  <a:pt x="752901" y="1351962"/>
                </a:cubicBezTo>
                <a:cubicBezTo>
                  <a:pt x="1063532" y="1351962"/>
                  <a:pt x="1315348" y="1091950"/>
                  <a:pt x="1315348" y="771208"/>
                </a:cubicBezTo>
                <a:cubicBezTo>
                  <a:pt x="1315348" y="450466"/>
                  <a:pt x="1063532" y="190454"/>
                  <a:pt x="752901" y="190454"/>
                </a:cubicBezTo>
                <a:cubicBezTo>
                  <a:pt x="618068" y="190454"/>
                  <a:pt x="494315" y="239443"/>
                  <a:pt x="399119" y="323129"/>
                </a:cubicBezTo>
                <a:lnTo>
                  <a:pt x="237651" y="211403"/>
                </a:lnTo>
                <a:cubicBezTo>
                  <a:pt x="371203" y="79840"/>
                  <a:pt x="552949" y="0"/>
                  <a:pt x="752901" y="0"/>
                </a:cubicBez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1908" tIns="60954" rIns="121908" bIns="60954" rtlCol="0" anchor="ctr"/>
          <a:lstStyle/>
          <a:p>
            <a:pPr algn="ctr"/>
            <a:endParaRPr lang="zh-CN" altLang="en-US">
              <a:solidFill>
                <a:srgbClr val="000000"/>
              </a:solidFill>
              <a:cs typeface="+mn-ea"/>
            </a:endParaRPr>
          </a:p>
        </p:txBody>
      </p:sp>
      <p:sp>
        <p:nvSpPr>
          <p:cNvPr id="208" name="TextBox 207"/>
          <p:cNvSpPr txBox="1"/>
          <p:nvPr/>
        </p:nvSpPr>
        <p:spPr>
          <a:xfrm>
            <a:off x="2442402" y="2477879"/>
            <a:ext cx="1321812" cy="492430"/>
          </a:xfrm>
          <a:prstGeom prst="rect">
            <a:avLst/>
          </a:prstGeom>
          <a:noFill/>
        </p:spPr>
        <p:txBody>
          <a:bodyPr wrap="none" lIns="121908" tIns="60954" rIns="121908" bIns="60954" rtlCol="0">
            <a:spAutoFit/>
          </a:bodyPr>
          <a:lstStyle/>
          <a:p>
            <a:r>
              <a:rPr lang="en-US" altLang="zh-CN" sz="2400" dirty="0" err="1">
                <a:solidFill>
                  <a:srgbClr val="000000">
                    <a:lumMod val="50000"/>
                    <a:lumOff val="50000"/>
                  </a:srgbClr>
                </a:solidFill>
                <a:latin typeface="#9Slide04 Chonburi" panose="00000500000000000000" pitchFamily="2" charset="-34"/>
                <a:cs typeface="#9Slide04 Chonburi" panose="00000500000000000000" pitchFamily="2" charset="-34"/>
              </a:rPr>
              <a:t>Đội</a:t>
            </a:r>
            <a:r>
              <a:rPr lang="en-US" altLang="zh-CN" sz="2400" dirty="0">
                <a:solidFill>
                  <a:srgbClr val="000000">
                    <a:lumMod val="50000"/>
                    <a:lumOff val="50000"/>
                  </a:srgbClr>
                </a:solidFill>
                <a:latin typeface="#9Slide04 Chonburi" panose="00000500000000000000" pitchFamily="2" charset="-34"/>
                <a:cs typeface="#9Slide04 Chonburi" panose="00000500000000000000" pitchFamily="2" charset="-34"/>
              </a:rPr>
              <a:t> 01</a:t>
            </a:r>
            <a:endParaRPr lang="zh-CN" altLang="en-US" sz="2400" dirty="0">
              <a:solidFill>
                <a:srgbClr val="000000">
                  <a:lumMod val="50000"/>
                  <a:lumOff val="50000"/>
                </a:srgbClr>
              </a:solidFill>
              <a:latin typeface="#9Slide04 Chonburi" panose="00000500000000000000" pitchFamily="2" charset="-34"/>
              <a:cs typeface="#9Slide04 Chonburi" panose="00000500000000000000" pitchFamily="2" charset="-34"/>
            </a:endParaRPr>
          </a:p>
        </p:txBody>
      </p:sp>
      <p:sp>
        <p:nvSpPr>
          <p:cNvPr id="209" name="TextBox 208"/>
          <p:cNvSpPr txBox="1"/>
          <p:nvPr/>
        </p:nvSpPr>
        <p:spPr>
          <a:xfrm>
            <a:off x="1821980" y="3629080"/>
            <a:ext cx="1366697" cy="492430"/>
          </a:xfrm>
          <a:prstGeom prst="rect">
            <a:avLst/>
          </a:prstGeom>
          <a:noFill/>
        </p:spPr>
        <p:txBody>
          <a:bodyPr wrap="none" lIns="121908" tIns="60954" rIns="121908" bIns="60954" rtlCol="0">
            <a:spAutoFit/>
          </a:bodyPr>
          <a:lstStyle/>
          <a:p>
            <a:r>
              <a:rPr lang="en-US" altLang="zh-CN" sz="2400" dirty="0" err="1">
                <a:solidFill>
                  <a:srgbClr val="000000">
                    <a:lumMod val="50000"/>
                    <a:lumOff val="50000"/>
                  </a:srgbClr>
                </a:solidFill>
                <a:latin typeface="#9Slide04 Chonburi" panose="00000500000000000000" pitchFamily="2" charset="-34"/>
                <a:cs typeface="#9Slide04 Chonburi" panose="00000500000000000000" pitchFamily="2" charset="-34"/>
              </a:rPr>
              <a:t>Đội</a:t>
            </a:r>
            <a:r>
              <a:rPr lang="en-US" altLang="zh-CN" sz="2400" dirty="0">
                <a:solidFill>
                  <a:srgbClr val="000000">
                    <a:lumMod val="50000"/>
                    <a:lumOff val="50000"/>
                  </a:srgbClr>
                </a:solidFill>
                <a:latin typeface="#9Slide04 Chonburi" panose="00000500000000000000" pitchFamily="2" charset="-34"/>
                <a:cs typeface="#9Slide04 Chonburi" panose="00000500000000000000" pitchFamily="2" charset="-34"/>
              </a:rPr>
              <a:t> 02</a:t>
            </a:r>
            <a:endParaRPr lang="zh-CN" altLang="en-US" sz="2400" dirty="0">
              <a:solidFill>
                <a:srgbClr val="000000">
                  <a:lumMod val="50000"/>
                  <a:lumOff val="50000"/>
                </a:srgbClr>
              </a:solidFill>
              <a:latin typeface="#9Slide04 Chonburi" panose="00000500000000000000" pitchFamily="2" charset="-34"/>
              <a:cs typeface="#9Slide04 Chonburi" panose="00000500000000000000" pitchFamily="2" charset="-34"/>
            </a:endParaRPr>
          </a:p>
        </p:txBody>
      </p:sp>
      <p:sp>
        <p:nvSpPr>
          <p:cNvPr id="210" name="TextBox 209"/>
          <p:cNvSpPr txBox="1"/>
          <p:nvPr/>
        </p:nvSpPr>
        <p:spPr>
          <a:xfrm>
            <a:off x="2413812" y="4811208"/>
            <a:ext cx="1357079" cy="492430"/>
          </a:xfrm>
          <a:prstGeom prst="rect">
            <a:avLst/>
          </a:prstGeom>
          <a:noFill/>
        </p:spPr>
        <p:txBody>
          <a:bodyPr wrap="none" lIns="121908" tIns="60954" rIns="121908" bIns="60954" rtlCol="0">
            <a:spAutoFit/>
          </a:bodyPr>
          <a:lstStyle/>
          <a:p>
            <a:r>
              <a:rPr lang="en-US" altLang="zh-CN" sz="2400" dirty="0" err="1">
                <a:solidFill>
                  <a:srgbClr val="000000">
                    <a:lumMod val="50000"/>
                    <a:lumOff val="50000"/>
                  </a:srgbClr>
                </a:solidFill>
                <a:latin typeface="#9Slide04 Chonburi" panose="00000500000000000000" pitchFamily="2" charset="-34"/>
                <a:cs typeface="#9Slide04 Chonburi" panose="00000500000000000000" pitchFamily="2" charset="-34"/>
              </a:rPr>
              <a:t>Đội</a:t>
            </a:r>
            <a:r>
              <a:rPr lang="en-US" altLang="zh-CN" sz="2400" dirty="0">
                <a:solidFill>
                  <a:srgbClr val="000000">
                    <a:lumMod val="50000"/>
                    <a:lumOff val="50000"/>
                  </a:srgbClr>
                </a:solidFill>
                <a:latin typeface="#9Slide04 Chonburi" panose="00000500000000000000" pitchFamily="2" charset="-34"/>
                <a:cs typeface="#9Slide04 Chonburi" panose="00000500000000000000" pitchFamily="2" charset="-34"/>
              </a:rPr>
              <a:t> 03</a:t>
            </a:r>
            <a:endParaRPr lang="zh-CN" altLang="en-US" sz="2400" dirty="0">
              <a:solidFill>
                <a:srgbClr val="000000">
                  <a:lumMod val="50000"/>
                  <a:lumOff val="50000"/>
                </a:srgbClr>
              </a:solidFill>
              <a:latin typeface="#9Slide04 Chonburi" panose="00000500000000000000" pitchFamily="2" charset="-34"/>
              <a:cs typeface="#9Slide04 Chonburi" panose="00000500000000000000" pitchFamily="2" charset="-34"/>
            </a:endParaRPr>
          </a:p>
        </p:txBody>
      </p:sp>
      <p:sp>
        <p:nvSpPr>
          <p:cNvPr id="225" name="TextBox 224"/>
          <p:cNvSpPr txBox="1"/>
          <p:nvPr/>
        </p:nvSpPr>
        <p:spPr>
          <a:xfrm>
            <a:off x="12808217" y="8272252"/>
            <a:ext cx="2147358" cy="707874"/>
          </a:xfrm>
          <a:prstGeom prst="rect">
            <a:avLst/>
          </a:prstGeom>
          <a:noFill/>
        </p:spPr>
        <p:txBody>
          <a:bodyPr wrap="none" lIns="121908" tIns="60954" rIns="121908" bIns="60954" rtlCol="0">
            <a:spAutoFit/>
          </a:bodyPr>
          <a:lstStyle/>
          <a:p>
            <a:r>
              <a:rPr lang="en-US" altLang="zh-CN" sz="1900" dirty="0">
                <a:solidFill>
                  <a:srgbClr val="FFFFFF"/>
                </a:solidFill>
                <a:latin typeface="微软雅黑"/>
                <a:cs typeface="+mn-ea"/>
              </a:rPr>
              <a:t>0.5 </a:t>
            </a:r>
            <a:r>
              <a:rPr lang="zh-CN" altLang="en-US" sz="1900" dirty="0">
                <a:solidFill>
                  <a:srgbClr val="FFFFFF"/>
                </a:solidFill>
                <a:latin typeface="微软雅黑"/>
                <a:cs typeface="+mn-ea"/>
              </a:rPr>
              <a:t>秒延迟符，无</a:t>
            </a:r>
            <a:endParaRPr lang="en-US" altLang="zh-CN" sz="1900" dirty="0">
              <a:solidFill>
                <a:srgbClr val="FFFFFF"/>
              </a:solidFill>
              <a:latin typeface="微软雅黑"/>
              <a:cs typeface="+mn-ea"/>
            </a:endParaRPr>
          </a:p>
          <a:p>
            <a:r>
              <a:rPr lang="zh-CN" altLang="en-US" sz="1900" dirty="0">
                <a:solidFill>
                  <a:srgbClr val="FFFFFF"/>
                </a:solidFill>
                <a:latin typeface="微软雅黑"/>
                <a:cs typeface="+mn-ea"/>
              </a:rPr>
              <a:t>意义，可删除</a:t>
            </a:r>
            <a:r>
              <a:rPr lang="en-US" altLang="zh-CN" sz="1900" dirty="0">
                <a:solidFill>
                  <a:srgbClr val="FFFFFF"/>
                </a:solidFill>
                <a:latin typeface="微软雅黑"/>
                <a:cs typeface="+mn-ea"/>
              </a:rPr>
              <a:t>.</a:t>
            </a:r>
            <a:endParaRPr lang="zh-CN" altLang="en-US" sz="1900" dirty="0">
              <a:solidFill>
                <a:srgbClr val="FFFFFF"/>
              </a:solidFill>
              <a:latin typeface="微软雅黑"/>
              <a:cs typeface="+mn-ea"/>
            </a:endParaRPr>
          </a:p>
        </p:txBody>
      </p:sp>
      <p:sp>
        <p:nvSpPr>
          <p:cNvPr id="2" name="标题 1"/>
          <p:cNvSpPr>
            <a:spLocks noGrp="1"/>
          </p:cNvSpPr>
          <p:nvPr>
            <p:ph type="title"/>
          </p:nvPr>
        </p:nvSpPr>
        <p:spPr>
          <a:xfrm>
            <a:off x="223057" y="265374"/>
            <a:ext cx="6461077" cy="466148"/>
          </a:xfrm>
        </p:spPr>
        <p:txBody>
          <a:bodyPr>
            <a:noAutofit/>
          </a:bodyPr>
          <a:lstStyle/>
          <a:p>
            <a:r>
              <a:rPr lang="en-US" altLang="zh-CN" sz="4000">
                <a:latin typeface="Times New Roman" pitchFamily="18" charset="0"/>
                <a:cs typeface="Times New Roman" pitchFamily="18" charset="0"/>
              </a:rPr>
              <a:t>Hoạt động khởi </a:t>
            </a:r>
            <a:r>
              <a:rPr lang="en-US" altLang="zh-CN" sz="4000" dirty="0" err="1">
                <a:latin typeface="Times New Roman" pitchFamily="18" charset="0"/>
                <a:cs typeface="Times New Roman" pitchFamily="18" charset="0"/>
              </a:rPr>
              <a:t>động</a:t>
            </a:r>
            <a:endParaRPr lang="zh-CN" altLang="en-US" sz="4000" dirty="0">
              <a:latin typeface="Times New Roman" pitchFamily="18" charset="0"/>
              <a:ea typeface="+mn-ea"/>
              <a:cs typeface="Times New Roman" pitchFamily="18" charset="0"/>
            </a:endParaRPr>
          </a:p>
        </p:txBody>
      </p:sp>
      <p:sp>
        <p:nvSpPr>
          <p:cNvPr id="26" name="TextBox 25">
            <a:extLst>
              <a:ext uri="{FF2B5EF4-FFF2-40B4-BE49-F238E27FC236}">
                <a16:creationId xmlns:a16="http://schemas.microsoft.com/office/drawing/2014/main" id="{6D84BCB4-206F-4AAE-B56B-A80A42AD98C8}"/>
              </a:ext>
            </a:extLst>
          </p:cNvPr>
          <p:cNvSpPr txBox="1"/>
          <p:nvPr/>
        </p:nvSpPr>
        <p:spPr>
          <a:xfrm>
            <a:off x="409174" y="768597"/>
            <a:ext cx="11271197" cy="861762"/>
          </a:xfrm>
          <a:prstGeom prst="rect">
            <a:avLst/>
          </a:prstGeom>
          <a:noFill/>
          <a:ln>
            <a:noFill/>
          </a:ln>
        </p:spPr>
        <p:txBody>
          <a:bodyPr wrap="square" lIns="121908" tIns="60954" rIns="121908" bIns="60954" rtlCol="0">
            <a:spAutoFit/>
          </a:bodyPr>
          <a:lstStyle/>
          <a:p>
            <a:r>
              <a:rPr lang="vi-VN" sz="2400" i="1"/>
              <a:t>Bác Vĩnh mua 17 cuốn sổ và 34 chiếc bút để làm quà tặng. Bác Vĩnh muốn chia đều 17 cuốn sổ thành các gói và cũng muốn chia đều 34 chiếc bút thành các gói.</a:t>
            </a:r>
            <a:endParaRPr lang="en-US" sz="2400"/>
          </a:p>
        </p:txBody>
      </p:sp>
      <p:pic>
        <p:nvPicPr>
          <p:cNvPr id="27" name="Picture 26"/>
          <p:cNvPicPr/>
          <p:nvPr/>
        </p:nvPicPr>
        <p:blipFill rotWithShape="1">
          <a:blip r:embed="rId3"/>
          <a:srcRect l="1591" r="1" b="4476"/>
          <a:stretch/>
        </p:blipFill>
        <p:spPr bwMode="auto">
          <a:xfrm>
            <a:off x="4108972" y="1630360"/>
            <a:ext cx="7571399" cy="417535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066595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05"/>
                                        </p:tgtEl>
                                        <p:attrNameLst>
                                          <p:attrName>style.visibility</p:attrName>
                                        </p:attrNameLst>
                                      </p:cBhvr>
                                      <p:to>
                                        <p:strVal val="visible"/>
                                      </p:to>
                                    </p:set>
                                    <p:anim calcmode="lin" valueType="num">
                                      <p:cBhvr>
                                        <p:cTn id="7" dur="500" fill="hold"/>
                                        <p:tgtEl>
                                          <p:spTgt spid="205"/>
                                        </p:tgtEl>
                                        <p:attrNameLst>
                                          <p:attrName>ppt_w</p:attrName>
                                        </p:attrNameLst>
                                      </p:cBhvr>
                                      <p:tavLst>
                                        <p:tav tm="0">
                                          <p:val>
                                            <p:fltVal val="0"/>
                                          </p:val>
                                        </p:tav>
                                        <p:tav tm="100000">
                                          <p:val>
                                            <p:strVal val="#ppt_w"/>
                                          </p:val>
                                        </p:tav>
                                      </p:tavLst>
                                    </p:anim>
                                    <p:anim calcmode="lin" valueType="num">
                                      <p:cBhvr>
                                        <p:cTn id="8" dur="500" fill="hold"/>
                                        <p:tgtEl>
                                          <p:spTgt spid="205"/>
                                        </p:tgtEl>
                                        <p:attrNameLst>
                                          <p:attrName>ppt_h</p:attrName>
                                        </p:attrNameLst>
                                      </p:cBhvr>
                                      <p:tavLst>
                                        <p:tav tm="0">
                                          <p:val>
                                            <p:fltVal val="0"/>
                                          </p:val>
                                        </p:tav>
                                        <p:tav tm="100000">
                                          <p:val>
                                            <p:strVal val="#ppt_h"/>
                                          </p:val>
                                        </p:tav>
                                      </p:tavLst>
                                    </p:anim>
                                    <p:anim calcmode="lin" valueType="num">
                                      <p:cBhvr>
                                        <p:cTn id="9" dur="500" fill="hold"/>
                                        <p:tgtEl>
                                          <p:spTgt spid="205"/>
                                        </p:tgtEl>
                                        <p:attrNameLst>
                                          <p:attrName>style.rotation</p:attrName>
                                        </p:attrNameLst>
                                      </p:cBhvr>
                                      <p:tavLst>
                                        <p:tav tm="0">
                                          <p:val>
                                            <p:fltVal val="360"/>
                                          </p:val>
                                        </p:tav>
                                        <p:tav tm="100000">
                                          <p:val>
                                            <p:fltVal val="0"/>
                                          </p:val>
                                        </p:tav>
                                      </p:tavLst>
                                    </p:anim>
                                    <p:animEffect transition="in" filter="fade">
                                      <p:cBhvr>
                                        <p:cTn id="10" dur="500"/>
                                        <p:tgtEl>
                                          <p:spTgt spid="205"/>
                                        </p:tgtEl>
                                      </p:cBhvr>
                                    </p:animEffect>
                                  </p:childTnLst>
                                </p:cTn>
                              </p:par>
                              <p:par>
                                <p:cTn id="11" presetID="49" presetClass="entr" presetSubtype="0" decel="100000" fill="hold" grpId="0" nodeType="withEffect">
                                  <p:stCondLst>
                                    <p:cond delay="0"/>
                                  </p:stCondLst>
                                  <p:childTnLst>
                                    <p:set>
                                      <p:cBhvr>
                                        <p:cTn id="12" dur="1" fill="hold">
                                          <p:stCondLst>
                                            <p:cond delay="0"/>
                                          </p:stCondLst>
                                        </p:cTn>
                                        <p:tgtEl>
                                          <p:spTgt spid="206"/>
                                        </p:tgtEl>
                                        <p:attrNameLst>
                                          <p:attrName>style.visibility</p:attrName>
                                        </p:attrNameLst>
                                      </p:cBhvr>
                                      <p:to>
                                        <p:strVal val="visible"/>
                                      </p:to>
                                    </p:set>
                                    <p:anim calcmode="lin" valueType="num">
                                      <p:cBhvr>
                                        <p:cTn id="13" dur="500" fill="hold"/>
                                        <p:tgtEl>
                                          <p:spTgt spid="206"/>
                                        </p:tgtEl>
                                        <p:attrNameLst>
                                          <p:attrName>ppt_w</p:attrName>
                                        </p:attrNameLst>
                                      </p:cBhvr>
                                      <p:tavLst>
                                        <p:tav tm="0">
                                          <p:val>
                                            <p:fltVal val="0"/>
                                          </p:val>
                                        </p:tav>
                                        <p:tav tm="100000">
                                          <p:val>
                                            <p:strVal val="#ppt_w"/>
                                          </p:val>
                                        </p:tav>
                                      </p:tavLst>
                                    </p:anim>
                                    <p:anim calcmode="lin" valueType="num">
                                      <p:cBhvr>
                                        <p:cTn id="14" dur="500" fill="hold"/>
                                        <p:tgtEl>
                                          <p:spTgt spid="206"/>
                                        </p:tgtEl>
                                        <p:attrNameLst>
                                          <p:attrName>ppt_h</p:attrName>
                                        </p:attrNameLst>
                                      </p:cBhvr>
                                      <p:tavLst>
                                        <p:tav tm="0">
                                          <p:val>
                                            <p:fltVal val="0"/>
                                          </p:val>
                                        </p:tav>
                                        <p:tav tm="100000">
                                          <p:val>
                                            <p:strVal val="#ppt_h"/>
                                          </p:val>
                                        </p:tav>
                                      </p:tavLst>
                                    </p:anim>
                                    <p:anim calcmode="lin" valueType="num">
                                      <p:cBhvr>
                                        <p:cTn id="15" dur="500" fill="hold"/>
                                        <p:tgtEl>
                                          <p:spTgt spid="206"/>
                                        </p:tgtEl>
                                        <p:attrNameLst>
                                          <p:attrName>style.rotation</p:attrName>
                                        </p:attrNameLst>
                                      </p:cBhvr>
                                      <p:tavLst>
                                        <p:tav tm="0">
                                          <p:val>
                                            <p:fltVal val="360"/>
                                          </p:val>
                                        </p:tav>
                                        <p:tav tm="100000">
                                          <p:val>
                                            <p:fltVal val="0"/>
                                          </p:val>
                                        </p:tav>
                                      </p:tavLst>
                                    </p:anim>
                                    <p:animEffect transition="in" filter="fade">
                                      <p:cBhvr>
                                        <p:cTn id="16" dur="500"/>
                                        <p:tgtEl>
                                          <p:spTgt spid="206"/>
                                        </p:tgtEl>
                                      </p:cBhvr>
                                    </p:animEffect>
                                  </p:childTnLst>
                                </p:cTn>
                              </p:par>
                              <p:par>
                                <p:cTn id="17" presetID="49" presetClass="entr" presetSubtype="0" decel="100000" fill="hold" grpId="0" nodeType="withEffect">
                                  <p:stCondLst>
                                    <p:cond delay="0"/>
                                  </p:stCondLst>
                                  <p:childTnLst>
                                    <p:set>
                                      <p:cBhvr>
                                        <p:cTn id="18" dur="1" fill="hold">
                                          <p:stCondLst>
                                            <p:cond delay="0"/>
                                          </p:stCondLst>
                                        </p:cTn>
                                        <p:tgtEl>
                                          <p:spTgt spid="207"/>
                                        </p:tgtEl>
                                        <p:attrNameLst>
                                          <p:attrName>style.visibility</p:attrName>
                                        </p:attrNameLst>
                                      </p:cBhvr>
                                      <p:to>
                                        <p:strVal val="visible"/>
                                      </p:to>
                                    </p:set>
                                    <p:anim calcmode="lin" valueType="num">
                                      <p:cBhvr>
                                        <p:cTn id="19" dur="500" fill="hold"/>
                                        <p:tgtEl>
                                          <p:spTgt spid="207"/>
                                        </p:tgtEl>
                                        <p:attrNameLst>
                                          <p:attrName>ppt_w</p:attrName>
                                        </p:attrNameLst>
                                      </p:cBhvr>
                                      <p:tavLst>
                                        <p:tav tm="0">
                                          <p:val>
                                            <p:fltVal val="0"/>
                                          </p:val>
                                        </p:tav>
                                        <p:tav tm="100000">
                                          <p:val>
                                            <p:strVal val="#ppt_w"/>
                                          </p:val>
                                        </p:tav>
                                      </p:tavLst>
                                    </p:anim>
                                    <p:anim calcmode="lin" valueType="num">
                                      <p:cBhvr>
                                        <p:cTn id="20" dur="500" fill="hold"/>
                                        <p:tgtEl>
                                          <p:spTgt spid="207"/>
                                        </p:tgtEl>
                                        <p:attrNameLst>
                                          <p:attrName>ppt_h</p:attrName>
                                        </p:attrNameLst>
                                      </p:cBhvr>
                                      <p:tavLst>
                                        <p:tav tm="0">
                                          <p:val>
                                            <p:fltVal val="0"/>
                                          </p:val>
                                        </p:tav>
                                        <p:tav tm="100000">
                                          <p:val>
                                            <p:strVal val="#ppt_h"/>
                                          </p:val>
                                        </p:tav>
                                      </p:tavLst>
                                    </p:anim>
                                    <p:anim calcmode="lin" valueType="num">
                                      <p:cBhvr>
                                        <p:cTn id="21" dur="500" fill="hold"/>
                                        <p:tgtEl>
                                          <p:spTgt spid="207"/>
                                        </p:tgtEl>
                                        <p:attrNameLst>
                                          <p:attrName>style.rotation</p:attrName>
                                        </p:attrNameLst>
                                      </p:cBhvr>
                                      <p:tavLst>
                                        <p:tav tm="0">
                                          <p:val>
                                            <p:fltVal val="360"/>
                                          </p:val>
                                        </p:tav>
                                        <p:tav tm="100000">
                                          <p:val>
                                            <p:fltVal val="0"/>
                                          </p:val>
                                        </p:tav>
                                      </p:tavLst>
                                    </p:anim>
                                    <p:animEffect transition="in" filter="fade">
                                      <p:cBhvr>
                                        <p:cTn id="22" dur="500"/>
                                        <p:tgtEl>
                                          <p:spTgt spid="207"/>
                                        </p:tgtEl>
                                      </p:cBhvr>
                                    </p:animEffect>
                                  </p:childTnLst>
                                </p:cTn>
                              </p:par>
                            </p:childTnLst>
                          </p:cTn>
                        </p:par>
                        <p:par>
                          <p:cTn id="23" fill="hold">
                            <p:stCondLst>
                              <p:cond delay="500"/>
                            </p:stCondLst>
                            <p:childTnLst>
                              <p:par>
                                <p:cTn id="24" presetID="53" presetClass="entr" presetSubtype="16" fill="hold" grpId="0" nodeType="afterEffect">
                                  <p:stCondLst>
                                    <p:cond delay="0"/>
                                  </p:stCondLst>
                                  <p:childTnLst>
                                    <p:set>
                                      <p:cBhvr>
                                        <p:cTn id="25" dur="1" fill="hold">
                                          <p:stCondLst>
                                            <p:cond delay="0"/>
                                          </p:stCondLst>
                                        </p:cTn>
                                        <p:tgtEl>
                                          <p:spTgt spid="208"/>
                                        </p:tgtEl>
                                        <p:attrNameLst>
                                          <p:attrName>style.visibility</p:attrName>
                                        </p:attrNameLst>
                                      </p:cBhvr>
                                      <p:to>
                                        <p:strVal val="visible"/>
                                      </p:to>
                                    </p:set>
                                    <p:anim calcmode="lin" valueType="num">
                                      <p:cBhvr>
                                        <p:cTn id="26" dur="500" fill="hold"/>
                                        <p:tgtEl>
                                          <p:spTgt spid="208"/>
                                        </p:tgtEl>
                                        <p:attrNameLst>
                                          <p:attrName>ppt_w</p:attrName>
                                        </p:attrNameLst>
                                      </p:cBhvr>
                                      <p:tavLst>
                                        <p:tav tm="0">
                                          <p:val>
                                            <p:fltVal val="0"/>
                                          </p:val>
                                        </p:tav>
                                        <p:tav tm="100000">
                                          <p:val>
                                            <p:strVal val="#ppt_w"/>
                                          </p:val>
                                        </p:tav>
                                      </p:tavLst>
                                    </p:anim>
                                    <p:anim calcmode="lin" valueType="num">
                                      <p:cBhvr>
                                        <p:cTn id="27" dur="500" fill="hold"/>
                                        <p:tgtEl>
                                          <p:spTgt spid="208"/>
                                        </p:tgtEl>
                                        <p:attrNameLst>
                                          <p:attrName>ppt_h</p:attrName>
                                        </p:attrNameLst>
                                      </p:cBhvr>
                                      <p:tavLst>
                                        <p:tav tm="0">
                                          <p:val>
                                            <p:fltVal val="0"/>
                                          </p:val>
                                        </p:tav>
                                        <p:tav tm="100000">
                                          <p:val>
                                            <p:strVal val="#ppt_h"/>
                                          </p:val>
                                        </p:tav>
                                      </p:tavLst>
                                    </p:anim>
                                    <p:animEffect transition="in" filter="fade">
                                      <p:cBhvr>
                                        <p:cTn id="28" dur="500"/>
                                        <p:tgtEl>
                                          <p:spTgt spid="20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09"/>
                                        </p:tgtEl>
                                        <p:attrNameLst>
                                          <p:attrName>style.visibility</p:attrName>
                                        </p:attrNameLst>
                                      </p:cBhvr>
                                      <p:to>
                                        <p:strVal val="visible"/>
                                      </p:to>
                                    </p:set>
                                    <p:anim calcmode="lin" valueType="num">
                                      <p:cBhvr>
                                        <p:cTn id="31" dur="500" fill="hold"/>
                                        <p:tgtEl>
                                          <p:spTgt spid="209"/>
                                        </p:tgtEl>
                                        <p:attrNameLst>
                                          <p:attrName>ppt_w</p:attrName>
                                        </p:attrNameLst>
                                      </p:cBhvr>
                                      <p:tavLst>
                                        <p:tav tm="0">
                                          <p:val>
                                            <p:fltVal val="0"/>
                                          </p:val>
                                        </p:tav>
                                        <p:tav tm="100000">
                                          <p:val>
                                            <p:strVal val="#ppt_w"/>
                                          </p:val>
                                        </p:tav>
                                      </p:tavLst>
                                    </p:anim>
                                    <p:anim calcmode="lin" valueType="num">
                                      <p:cBhvr>
                                        <p:cTn id="32" dur="500" fill="hold"/>
                                        <p:tgtEl>
                                          <p:spTgt spid="209"/>
                                        </p:tgtEl>
                                        <p:attrNameLst>
                                          <p:attrName>ppt_h</p:attrName>
                                        </p:attrNameLst>
                                      </p:cBhvr>
                                      <p:tavLst>
                                        <p:tav tm="0">
                                          <p:val>
                                            <p:fltVal val="0"/>
                                          </p:val>
                                        </p:tav>
                                        <p:tav tm="100000">
                                          <p:val>
                                            <p:strVal val="#ppt_h"/>
                                          </p:val>
                                        </p:tav>
                                      </p:tavLst>
                                    </p:anim>
                                    <p:animEffect transition="in" filter="fade">
                                      <p:cBhvr>
                                        <p:cTn id="33" dur="500"/>
                                        <p:tgtEl>
                                          <p:spTgt spid="209"/>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210"/>
                                        </p:tgtEl>
                                        <p:attrNameLst>
                                          <p:attrName>style.visibility</p:attrName>
                                        </p:attrNameLst>
                                      </p:cBhvr>
                                      <p:to>
                                        <p:strVal val="visible"/>
                                      </p:to>
                                    </p:set>
                                    <p:anim calcmode="lin" valueType="num">
                                      <p:cBhvr>
                                        <p:cTn id="36" dur="500" fill="hold"/>
                                        <p:tgtEl>
                                          <p:spTgt spid="210"/>
                                        </p:tgtEl>
                                        <p:attrNameLst>
                                          <p:attrName>ppt_w</p:attrName>
                                        </p:attrNameLst>
                                      </p:cBhvr>
                                      <p:tavLst>
                                        <p:tav tm="0">
                                          <p:val>
                                            <p:fltVal val="0"/>
                                          </p:val>
                                        </p:tav>
                                        <p:tav tm="100000">
                                          <p:val>
                                            <p:strVal val="#ppt_w"/>
                                          </p:val>
                                        </p:tav>
                                      </p:tavLst>
                                    </p:anim>
                                    <p:anim calcmode="lin" valueType="num">
                                      <p:cBhvr>
                                        <p:cTn id="37" dur="500" fill="hold"/>
                                        <p:tgtEl>
                                          <p:spTgt spid="210"/>
                                        </p:tgtEl>
                                        <p:attrNameLst>
                                          <p:attrName>ppt_h</p:attrName>
                                        </p:attrNameLst>
                                      </p:cBhvr>
                                      <p:tavLst>
                                        <p:tav tm="0">
                                          <p:val>
                                            <p:fltVal val="0"/>
                                          </p:val>
                                        </p:tav>
                                        <p:tav tm="100000">
                                          <p:val>
                                            <p:strVal val="#ppt_h"/>
                                          </p:val>
                                        </p:tav>
                                      </p:tavLst>
                                    </p:anim>
                                    <p:animEffect transition="in" filter="fade">
                                      <p:cBhvr>
                                        <p:cTn id="38" dur="500"/>
                                        <p:tgtEl>
                                          <p:spTgt spid="210"/>
                                        </p:tgtEl>
                                      </p:cBhvr>
                                    </p:animEffect>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225"/>
                                        </p:tgtEl>
                                        <p:attrNameLst>
                                          <p:attrName>style.visibility</p:attrName>
                                        </p:attrNameLst>
                                      </p:cBhvr>
                                      <p:to>
                                        <p:strVal val="visible"/>
                                      </p:to>
                                    </p:set>
                                    <p:animEffect transition="in" filter="fade">
                                      <p:cBhvr>
                                        <p:cTn id="42" dur="500"/>
                                        <p:tgtEl>
                                          <p:spTgt spid="225"/>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left)">
                                      <p:cBhvr>
                                        <p:cTn id="4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 grpId="0" animBg="1"/>
      <p:bldP spid="206" grpId="0" animBg="1"/>
      <p:bldP spid="207" grpId="0" animBg="1"/>
      <p:bldP spid="208" grpId="0"/>
      <p:bldP spid="209" grpId="0"/>
      <p:bldP spid="210" grpId="0"/>
      <p:bldP spid="2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4699124" y="407611"/>
            <a:ext cx="6801609" cy="1894285"/>
            <a:chOff x="3905886" y="1363361"/>
            <a:chExt cx="4387458" cy="1441759"/>
          </a:xfrm>
        </p:grpSpPr>
        <p:sp>
          <p:nvSpPr>
            <p:cNvPr id="27" name="任意多边形 26"/>
            <p:cNvSpPr/>
            <p:nvPr/>
          </p:nvSpPr>
          <p:spPr>
            <a:xfrm>
              <a:off x="3905886" y="1363361"/>
              <a:ext cx="4385998" cy="144175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a:solidFill>
                  <a:srgbClr val="345200"/>
                </a:solidFill>
                <a:latin typeface="#9Slide07 HLT Fall For You" panose="02000506000000020003" pitchFamily="2" charset="0"/>
                <a:cs typeface="+mn-ea"/>
              </a:endParaRPr>
            </a:p>
          </p:txBody>
        </p:sp>
        <p:sp>
          <p:nvSpPr>
            <p:cNvPr id="31" name="文本框 30"/>
            <p:cNvSpPr txBox="1"/>
            <p:nvPr/>
          </p:nvSpPr>
          <p:spPr>
            <a:xfrm>
              <a:off x="4099163" y="1453151"/>
              <a:ext cx="4194181" cy="726180"/>
            </a:xfrm>
            <a:prstGeom prst="rect">
              <a:avLst/>
            </a:prstGeom>
            <a:noFill/>
          </p:spPr>
          <p:txBody>
            <a:bodyPr wrap="square" rtlCol="0">
              <a:spAutoFit/>
            </a:bodyPr>
            <a:lstStyle/>
            <a:p>
              <a:r>
                <a:rPr lang="en-US" altLang="zh-CN" sz="2800">
                  <a:solidFill>
                    <a:srgbClr val="345200"/>
                  </a:solidFill>
                  <a:latin typeface="Times New Roman" pitchFamily="18" charset="0"/>
                  <a:cs typeface="Times New Roman" pitchFamily="18" charset="0"/>
                </a:rPr>
                <a:t>Có 2 cách chia, vì số 17 chỉ có 2 ước là 1 và 17. </a:t>
              </a:r>
            </a:p>
          </p:txBody>
        </p:sp>
      </p:grpSp>
      <p:grpSp>
        <p:nvGrpSpPr>
          <p:cNvPr id="7" name="组合 6"/>
          <p:cNvGrpSpPr/>
          <p:nvPr/>
        </p:nvGrpSpPr>
        <p:grpSpPr>
          <a:xfrm>
            <a:off x="4703529" y="3681372"/>
            <a:ext cx="6799346" cy="1385022"/>
            <a:chOff x="3930248" y="2194623"/>
            <a:chExt cx="4385998" cy="2037994"/>
          </a:xfrm>
        </p:grpSpPr>
        <p:sp>
          <p:nvSpPr>
            <p:cNvPr id="28" name="任意多边形 27"/>
            <p:cNvSpPr/>
            <p:nvPr/>
          </p:nvSpPr>
          <p:spPr>
            <a:xfrm>
              <a:off x="3930248" y="2264942"/>
              <a:ext cx="4385998" cy="1967675"/>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345200"/>
                </a:solidFill>
                <a:latin typeface="#9Slide07 HLT Fall For You" panose="02000506000000020003" pitchFamily="2" charset="0"/>
                <a:cs typeface="+mn-ea"/>
              </a:endParaRPr>
            </a:p>
          </p:txBody>
        </p:sp>
        <p:sp>
          <p:nvSpPr>
            <p:cNvPr id="32" name="文本框 31"/>
            <p:cNvSpPr txBox="1"/>
            <p:nvPr/>
          </p:nvSpPr>
          <p:spPr>
            <a:xfrm>
              <a:off x="4120625" y="2194623"/>
              <a:ext cx="4100441" cy="726182"/>
            </a:xfrm>
            <a:prstGeom prst="rect">
              <a:avLst/>
            </a:prstGeom>
            <a:noFill/>
          </p:spPr>
          <p:txBody>
            <a:bodyPr wrap="square" rtlCol="0">
              <a:spAutoFit/>
            </a:bodyPr>
            <a:lstStyle/>
            <a:p>
              <a:r>
                <a:rPr lang="en-US" altLang="zh-CN" sz="2800">
                  <a:solidFill>
                    <a:srgbClr val="345200"/>
                  </a:solidFill>
                  <a:latin typeface="Times New Roman" pitchFamily="18" charset="0"/>
                  <a:cs typeface="Times New Roman" pitchFamily="18" charset="0"/>
                </a:rPr>
                <a:t>Có 4 cách chia, vì số 34 có 4 ước là 1;2;17 và 34. </a:t>
              </a:r>
            </a:p>
          </p:txBody>
        </p:sp>
      </p:grpSp>
      <p:grpSp>
        <p:nvGrpSpPr>
          <p:cNvPr id="3" name="组合 2"/>
          <p:cNvGrpSpPr/>
          <p:nvPr/>
        </p:nvGrpSpPr>
        <p:grpSpPr>
          <a:xfrm>
            <a:off x="2194808" y="3894459"/>
            <a:ext cx="2581425" cy="958849"/>
            <a:chOff x="2153902" y="2204314"/>
            <a:chExt cx="1982039" cy="729791"/>
          </a:xfrm>
        </p:grpSpPr>
        <p:sp>
          <p:nvSpPr>
            <p:cNvPr id="24" name="五边形 23"/>
            <p:cNvSpPr/>
            <p:nvPr/>
          </p:nvSpPr>
          <p:spPr>
            <a:xfrm>
              <a:off x="2153902" y="2204314"/>
              <a:ext cx="1870393" cy="729791"/>
            </a:xfrm>
            <a:prstGeom prst="homePlate">
              <a:avLst>
                <a:gd name="adj" fmla="val 30537"/>
              </a:avLst>
            </a:prstGeom>
            <a:solidFill>
              <a:schemeClr val="accent1"/>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FFFFFF"/>
                </a:solidFill>
                <a:latin typeface="#9Slide03 SVNJustice League" panose="02000500000000000000" pitchFamily="2" charset="0"/>
                <a:cs typeface="+mn-ea"/>
              </a:endParaRPr>
            </a:p>
          </p:txBody>
        </p:sp>
        <p:sp>
          <p:nvSpPr>
            <p:cNvPr id="35" name="文本框 34"/>
            <p:cNvSpPr txBox="1"/>
            <p:nvPr/>
          </p:nvSpPr>
          <p:spPr>
            <a:xfrm>
              <a:off x="2354958" y="2282127"/>
              <a:ext cx="1780983" cy="351379"/>
            </a:xfrm>
            <a:prstGeom prst="rect">
              <a:avLst/>
            </a:prstGeom>
            <a:noFill/>
          </p:spPr>
          <p:txBody>
            <a:bodyPr wrap="square" rtlCol="0">
              <a:spAutoFit/>
            </a:bodyPr>
            <a:lstStyle/>
            <a:p>
              <a:pPr>
                <a:lnSpc>
                  <a:spcPct val="120000"/>
                </a:lnSpc>
              </a:pPr>
              <a:r>
                <a:rPr lang="en-US" altLang="zh-CN" sz="2000" b="1">
                  <a:solidFill>
                    <a:srgbClr val="FFFFFF"/>
                  </a:solidFill>
                  <a:latin typeface="Times New Roman" pitchFamily="18" charset="0"/>
                  <a:cs typeface="Times New Roman" pitchFamily="18" charset="0"/>
                </a:rPr>
                <a:t>34 CHIẾC BÚT</a:t>
              </a:r>
              <a:endParaRPr lang="zh-CN" altLang="en-US" sz="2000" b="1" dirty="0">
                <a:solidFill>
                  <a:srgbClr val="FFFFFF"/>
                </a:solidFill>
                <a:latin typeface="Times New Roman" pitchFamily="18" charset="0"/>
                <a:cs typeface="Times New Roman" pitchFamily="18" charset="0"/>
              </a:endParaRPr>
            </a:p>
          </p:txBody>
        </p:sp>
      </p:grpSp>
      <p:grpSp>
        <p:nvGrpSpPr>
          <p:cNvPr id="2" name="组合 1"/>
          <p:cNvGrpSpPr/>
          <p:nvPr/>
        </p:nvGrpSpPr>
        <p:grpSpPr>
          <a:xfrm>
            <a:off x="2267513" y="933072"/>
            <a:ext cx="2436016" cy="958849"/>
            <a:chOff x="2153902" y="1363363"/>
            <a:chExt cx="1870393" cy="729791"/>
          </a:xfrm>
        </p:grpSpPr>
        <p:sp>
          <p:nvSpPr>
            <p:cNvPr id="23" name="五边形 22"/>
            <p:cNvSpPr/>
            <p:nvPr/>
          </p:nvSpPr>
          <p:spPr>
            <a:xfrm>
              <a:off x="2153902" y="1363363"/>
              <a:ext cx="1870393" cy="729791"/>
            </a:xfrm>
            <a:prstGeom prst="homePlate">
              <a:avLst>
                <a:gd name="adj" fmla="val 30537"/>
              </a:avLst>
            </a:prstGeom>
            <a:solidFill>
              <a:schemeClr val="tx2"/>
            </a:solidFill>
            <a:ln w="19050">
              <a:no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000">
                <a:solidFill>
                  <a:srgbClr val="FFFFFF"/>
                </a:solidFill>
                <a:latin typeface="#9Slide03 SVNJustice League" panose="02000500000000000000" pitchFamily="2" charset="0"/>
                <a:cs typeface="+mn-ea"/>
              </a:endParaRPr>
            </a:p>
          </p:txBody>
        </p:sp>
        <p:sp>
          <p:nvSpPr>
            <p:cNvPr id="38" name="文本框 37"/>
            <p:cNvSpPr txBox="1"/>
            <p:nvPr/>
          </p:nvSpPr>
          <p:spPr>
            <a:xfrm>
              <a:off x="2325960" y="1452773"/>
              <a:ext cx="1579926" cy="378171"/>
            </a:xfrm>
            <a:prstGeom prst="rect">
              <a:avLst/>
            </a:prstGeom>
            <a:noFill/>
          </p:spPr>
          <p:txBody>
            <a:bodyPr wrap="square" rtlCol="0">
              <a:spAutoFit/>
            </a:bodyPr>
            <a:lstStyle/>
            <a:p>
              <a:pPr>
                <a:lnSpc>
                  <a:spcPct val="120000"/>
                </a:lnSpc>
              </a:pPr>
              <a:r>
                <a:rPr lang="en-US" altLang="zh-CN" sz="2400" b="1">
                  <a:solidFill>
                    <a:schemeClr val="bg1"/>
                  </a:solidFill>
                  <a:latin typeface="Times New Roman" pitchFamily="18" charset="0"/>
                  <a:cs typeface="Times New Roman" pitchFamily="18" charset="0"/>
                </a:rPr>
                <a:t>17 CUỐN SỔ</a:t>
              </a:r>
              <a:endParaRPr lang="zh-CN" altLang="en-US" sz="2400" b="1" dirty="0">
                <a:solidFill>
                  <a:schemeClr val="bg1"/>
                </a:solidFill>
                <a:latin typeface="Times New Roman" pitchFamily="18" charset="0"/>
                <a:cs typeface="Times New Roman" pitchFamily="18" charset="0"/>
              </a:endParaRPr>
            </a:p>
          </p:txBody>
        </p:sp>
      </p:grpSp>
      <p:grpSp>
        <p:nvGrpSpPr>
          <p:cNvPr id="20" name="组合 19"/>
          <p:cNvGrpSpPr/>
          <p:nvPr/>
        </p:nvGrpSpPr>
        <p:grpSpPr>
          <a:xfrm flipH="1">
            <a:off x="688080" y="1111539"/>
            <a:ext cx="1434024" cy="3356414"/>
            <a:chOff x="2051050" y="1727200"/>
            <a:chExt cx="792163" cy="1911350"/>
          </a:xfrm>
          <a:effectLst/>
        </p:grpSpPr>
        <p:sp>
          <p:nvSpPr>
            <p:cNvPr id="21" name="Freeform 100"/>
            <p:cNvSpPr>
              <a:spLocks/>
            </p:cNvSpPr>
            <p:nvPr/>
          </p:nvSpPr>
          <p:spPr bwMode="auto">
            <a:xfrm>
              <a:off x="2579688" y="2960688"/>
              <a:ext cx="166688" cy="539750"/>
            </a:xfrm>
            <a:custGeom>
              <a:avLst/>
              <a:gdLst>
                <a:gd name="T0" fmla="*/ 0 w 12"/>
                <a:gd name="T1" fmla="*/ 4 h 39"/>
                <a:gd name="T2" fmla="*/ 9 w 12"/>
                <a:gd name="T3" fmla="*/ 0 h 39"/>
                <a:gd name="T4" fmla="*/ 11 w 12"/>
                <a:gd name="T5" fmla="*/ 5 h 39"/>
                <a:gd name="T6" fmla="*/ 11 w 12"/>
                <a:gd name="T7" fmla="*/ 19 h 39"/>
                <a:gd name="T8" fmla="*/ 11 w 12"/>
                <a:gd name="T9" fmla="*/ 19 h 39"/>
                <a:gd name="T10" fmla="*/ 11 w 12"/>
                <a:gd name="T11" fmla="*/ 19 h 39"/>
                <a:gd name="T12" fmla="*/ 11 w 12"/>
                <a:gd name="T13" fmla="*/ 19 h 39"/>
                <a:gd name="T14" fmla="*/ 11 w 12"/>
                <a:gd name="T15" fmla="*/ 19 h 39"/>
                <a:gd name="T16" fmla="*/ 11 w 12"/>
                <a:gd name="T17" fmla="*/ 19 h 39"/>
                <a:gd name="T18" fmla="*/ 11 w 12"/>
                <a:gd name="T19" fmla="*/ 20 h 39"/>
                <a:gd name="T20" fmla="*/ 9 w 12"/>
                <a:gd name="T21" fmla="*/ 28 h 39"/>
                <a:gd name="T22" fmla="*/ 8 w 12"/>
                <a:gd name="T23" fmla="*/ 39 h 39"/>
                <a:gd name="T24" fmla="*/ 8 w 12"/>
                <a:gd name="T25" fmla="*/ 39 h 39"/>
                <a:gd name="T26" fmla="*/ 8 w 12"/>
                <a:gd name="T27" fmla="*/ 39 h 39"/>
                <a:gd name="T28" fmla="*/ 3 w 12"/>
                <a:gd name="T29" fmla="*/ 39 h 39"/>
                <a:gd name="T30" fmla="*/ 1 w 12"/>
                <a:gd name="T31" fmla="*/ 37 h 39"/>
                <a:gd name="T32" fmla="*/ 2 w 12"/>
                <a:gd name="T33" fmla="*/ 35 h 39"/>
                <a:gd name="T34" fmla="*/ 7 w 12"/>
                <a:gd name="T35" fmla="*/ 35 h 39"/>
                <a:gd name="T36" fmla="*/ 0 w 12"/>
                <a:gd name="T37" fmla="*/ 32 h 39"/>
                <a:gd name="T38" fmla="*/ 8 w 12"/>
                <a:gd name="T39" fmla="*/ 33 h 39"/>
                <a:gd name="T40" fmla="*/ 8 w 12"/>
                <a:gd name="T41" fmla="*/ 29 h 39"/>
                <a:gd name="T42" fmla="*/ 5 w 12"/>
                <a:gd name="T43" fmla="*/ 30 h 39"/>
                <a:gd name="T44" fmla="*/ 8 w 12"/>
                <a:gd name="T45" fmla="*/ 26 h 39"/>
                <a:gd name="T46" fmla="*/ 5 w 12"/>
                <a:gd name="T47" fmla="*/ 26 h 39"/>
                <a:gd name="T48" fmla="*/ 8 w 12"/>
                <a:gd name="T49" fmla="*/ 23 h 39"/>
                <a:gd name="T50" fmla="*/ 5 w 12"/>
                <a:gd name="T51" fmla="*/ 20 h 39"/>
                <a:gd name="T52" fmla="*/ 6 w 12"/>
                <a:gd name="T53" fmla="*/ 17 h 39"/>
                <a:gd name="T54" fmla="*/ 9 w 12"/>
                <a:gd name="T55" fmla="*/ 16 h 39"/>
                <a:gd name="T56" fmla="*/ 9 w 12"/>
                <a:gd name="T57" fmla="*/ 15 h 39"/>
                <a:gd name="T58" fmla="*/ 5 w 12"/>
                <a:gd name="T59" fmla="*/ 10 h 39"/>
                <a:gd name="T60" fmla="*/ 9 w 12"/>
                <a:gd name="T61" fmla="*/ 10 h 39"/>
                <a:gd name="T62" fmla="*/ 4 w 12"/>
                <a:gd name="T63" fmla="*/ 7 h 39"/>
                <a:gd name="T64" fmla="*/ 6 w 12"/>
                <a:gd name="T65" fmla="*/ 7 h 39"/>
                <a:gd name="T66" fmla="*/ 9 w 12"/>
                <a:gd name="T67" fmla="*/ 6 h 39"/>
                <a:gd name="T68" fmla="*/ 7 w 12"/>
                <a:gd name="T69" fmla="*/ 5 h 39"/>
                <a:gd name="T70" fmla="*/ 9 w 12"/>
                <a:gd name="T71" fmla="*/ 4 h 39"/>
                <a:gd name="T72" fmla="*/ 0 w 12"/>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39">
                  <a:moveTo>
                    <a:pt x="0" y="4"/>
                  </a:moveTo>
                  <a:cubicBezTo>
                    <a:pt x="2" y="3"/>
                    <a:pt x="6" y="1"/>
                    <a:pt x="9" y="0"/>
                  </a:cubicBezTo>
                  <a:cubicBezTo>
                    <a:pt x="9" y="1"/>
                    <a:pt x="12" y="3"/>
                    <a:pt x="11" y="5"/>
                  </a:cubicBezTo>
                  <a:cubicBezTo>
                    <a:pt x="10" y="6"/>
                    <a:pt x="11" y="17"/>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20"/>
                    <a:pt x="11" y="20"/>
                    <a:pt x="11" y="20"/>
                  </a:cubicBezTo>
                  <a:cubicBezTo>
                    <a:pt x="11" y="21"/>
                    <a:pt x="9" y="28"/>
                    <a:pt x="9" y="28"/>
                  </a:cubicBezTo>
                  <a:cubicBezTo>
                    <a:pt x="9" y="28"/>
                    <a:pt x="11" y="37"/>
                    <a:pt x="8" y="39"/>
                  </a:cubicBezTo>
                  <a:cubicBezTo>
                    <a:pt x="8" y="39"/>
                    <a:pt x="8" y="39"/>
                    <a:pt x="8" y="39"/>
                  </a:cubicBezTo>
                  <a:cubicBezTo>
                    <a:pt x="8" y="39"/>
                    <a:pt x="8" y="39"/>
                    <a:pt x="8" y="39"/>
                  </a:cubicBezTo>
                  <a:cubicBezTo>
                    <a:pt x="3" y="39"/>
                    <a:pt x="3" y="39"/>
                    <a:pt x="3" y="39"/>
                  </a:cubicBezTo>
                  <a:cubicBezTo>
                    <a:pt x="1" y="37"/>
                    <a:pt x="1" y="37"/>
                    <a:pt x="1" y="37"/>
                  </a:cubicBezTo>
                  <a:cubicBezTo>
                    <a:pt x="1" y="36"/>
                    <a:pt x="2" y="35"/>
                    <a:pt x="2" y="35"/>
                  </a:cubicBezTo>
                  <a:cubicBezTo>
                    <a:pt x="7" y="35"/>
                    <a:pt x="7" y="35"/>
                    <a:pt x="7" y="35"/>
                  </a:cubicBezTo>
                  <a:cubicBezTo>
                    <a:pt x="6" y="32"/>
                    <a:pt x="0" y="32"/>
                    <a:pt x="0" y="32"/>
                  </a:cubicBezTo>
                  <a:cubicBezTo>
                    <a:pt x="1" y="31"/>
                    <a:pt x="6" y="32"/>
                    <a:pt x="8" y="33"/>
                  </a:cubicBezTo>
                  <a:cubicBezTo>
                    <a:pt x="9" y="32"/>
                    <a:pt x="8" y="30"/>
                    <a:pt x="8" y="29"/>
                  </a:cubicBezTo>
                  <a:cubicBezTo>
                    <a:pt x="7" y="29"/>
                    <a:pt x="5" y="30"/>
                    <a:pt x="5" y="30"/>
                  </a:cubicBezTo>
                  <a:cubicBezTo>
                    <a:pt x="8" y="26"/>
                    <a:pt x="8" y="26"/>
                    <a:pt x="8" y="26"/>
                  </a:cubicBezTo>
                  <a:cubicBezTo>
                    <a:pt x="8" y="25"/>
                    <a:pt x="5" y="26"/>
                    <a:pt x="5" y="26"/>
                  </a:cubicBezTo>
                  <a:cubicBezTo>
                    <a:pt x="8" y="23"/>
                    <a:pt x="8" y="23"/>
                    <a:pt x="8" y="23"/>
                  </a:cubicBezTo>
                  <a:cubicBezTo>
                    <a:pt x="8" y="23"/>
                    <a:pt x="7" y="22"/>
                    <a:pt x="5" y="20"/>
                  </a:cubicBezTo>
                  <a:cubicBezTo>
                    <a:pt x="4" y="18"/>
                    <a:pt x="6" y="17"/>
                    <a:pt x="6" y="17"/>
                  </a:cubicBezTo>
                  <a:cubicBezTo>
                    <a:pt x="6" y="17"/>
                    <a:pt x="10" y="19"/>
                    <a:pt x="9" y="16"/>
                  </a:cubicBezTo>
                  <a:cubicBezTo>
                    <a:pt x="9" y="16"/>
                    <a:pt x="9" y="16"/>
                    <a:pt x="9" y="15"/>
                  </a:cubicBezTo>
                  <a:cubicBezTo>
                    <a:pt x="8" y="13"/>
                    <a:pt x="5" y="10"/>
                    <a:pt x="5" y="10"/>
                  </a:cubicBezTo>
                  <a:cubicBezTo>
                    <a:pt x="9" y="10"/>
                    <a:pt x="9" y="10"/>
                    <a:pt x="9" y="10"/>
                  </a:cubicBezTo>
                  <a:cubicBezTo>
                    <a:pt x="8" y="8"/>
                    <a:pt x="3" y="9"/>
                    <a:pt x="4" y="7"/>
                  </a:cubicBezTo>
                  <a:cubicBezTo>
                    <a:pt x="5" y="7"/>
                    <a:pt x="5" y="7"/>
                    <a:pt x="6" y="7"/>
                  </a:cubicBezTo>
                  <a:cubicBezTo>
                    <a:pt x="7" y="6"/>
                    <a:pt x="9" y="6"/>
                    <a:pt x="9" y="6"/>
                  </a:cubicBezTo>
                  <a:cubicBezTo>
                    <a:pt x="7" y="5"/>
                    <a:pt x="7" y="5"/>
                    <a:pt x="7" y="5"/>
                  </a:cubicBezTo>
                  <a:cubicBezTo>
                    <a:pt x="9" y="4"/>
                    <a:pt x="9" y="4"/>
                    <a:pt x="9" y="4"/>
                  </a:cubicBezTo>
                  <a:cubicBezTo>
                    <a:pt x="7" y="3"/>
                    <a:pt x="0" y="4"/>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0" name="Freeform 93"/>
            <p:cNvSpPr>
              <a:spLocks/>
            </p:cNvSpPr>
            <p:nvPr/>
          </p:nvSpPr>
          <p:spPr bwMode="auto">
            <a:xfrm>
              <a:off x="2481263" y="1892300"/>
              <a:ext cx="125413" cy="180975"/>
            </a:xfrm>
            <a:custGeom>
              <a:avLst/>
              <a:gdLst>
                <a:gd name="T0" fmla="*/ 9 w 9"/>
                <a:gd name="T1" fmla="*/ 6 h 13"/>
                <a:gd name="T2" fmla="*/ 9 w 9"/>
                <a:gd name="T3" fmla="*/ 0 h 13"/>
                <a:gd name="T4" fmla="*/ 3 w 9"/>
                <a:gd name="T5" fmla="*/ 3 h 13"/>
                <a:gd name="T6" fmla="*/ 1 w 9"/>
                <a:gd name="T7" fmla="*/ 9 h 13"/>
                <a:gd name="T8" fmla="*/ 5 w 9"/>
                <a:gd name="T9" fmla="*/ 13 h 13"/>
                <a:gd name="T10" fmla="*/ 9 w 9"/>
                <a:gd name="T11" fmla="*/ 6 h 13"/>
              </a:gdLst>
              <a:ahLst/>
              <a:cxnLst>
                <a:cxn ang="0">
                  <a:pos x="T0" y="T1"/>
                </a:cxn>
                <a:cxn ang="0">
                  <a:pos x="T2" y="T3"/>
                </a:cxn>
                <a:cxn ang="0">
                  <a:pos x="T4" y="T5"/>
                </a:cxn>
                <a:cxn ang="0">
                  <a:pos x="T6" y="T7"/>
                </a:cxn>
                <a:cxn ang="0">
                  <a:pos x="T8" y="T9"/>
                </a:cxn>
                <a:cxn ang="0">
                  <a:pos x="T10" y="T11"/>
                </a:cxn>
              </a:cxnLst>
              <a:rect l="0" t="0" r="r" b="b"/>
              <a:pathLst>
                <a:path w="9" h="13">
                  <a:moveTo>
                    <a:pt x="9" y="6"/>
                  </a:moveTo>
                  <a:cubicBezTo>
                    <a:pt x="9" y="6"/>
                    <a:pt x="9" y="1"/>
                    <a:pt x="9" y="0"/>
                  </a:cubicBezTo>
                  <a:cubicBezTo>
                    <a:pt x="9" y="0"/>
                    <a:pt x="3" y="3"/>
                    <a:pt x="3" y="3"/>
                  </a:cubicBezTo>
                  <a:cubicBezTo>
                    <a:pt x="3" y="3"/>
                    <a:pt x="1" y="7"/>
                    <a:pt x="1" y="9"/>
                  </a:cubicBezTo>
                  <a:cubicBezTo>
                    <a:pt x="0" y="11"/>
                    <a:pt x="5" y="13"/>
                    <a:pt x="5" y="13"/>
                  </a:cubicBezTo>
                  <a:lnTo>
                    <a:pt x="9" y="6"/>
                  </a:lnTo>
                  <a:close/>
                </a:path>
              </a:pathLst>
            </a:custGeom>
            <a:solidFill>
              <a:srgbClr val="D69B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1" name="Freeform 94"/>
            <p:cNvSpPr>
              <a:spLocks/>
            </p:cNvSpPr>
            <p:nvPr/>
          </p:nvSpPr>
          <p:spPr bwMode="auto">
            <a:xfrm>
              <a:off x="2509838" y="3459163"/>
              <a:ext cx="193675" cy="179387"/>
            </a:xfrm>
            <a:custGeom>
              <a:avLst/>
              <a:gdLst>
                <a:gd name="T0" fmla="*/ 12 w 14"/>
                <a:gd name="T1" fmla="*/ 1 h 13"/>
                <a:gd name="T2" fmla="*/ 13 w 14"/>
                <a:gd name="T3" fmla="*/ 7 h 13"/>
                <a:gd name="T4" fmla="*/ 13 w 14"/>
                <a:gd name="T5" fmla="*/ 9 h 13"/>
                <a:gd name="T6" fmla="*/ 11 w 14"/>
                <a:gd name="T7" fmla="*/ 9 h 13"/>
                <a:gd name="T8" fmla="*/ 5 w 14"/>
                <a:gd name="T9" fmla="*/ 12 h 13"/>
                <a:gd name="T10" fmla="*/ 0 w 14"/>
                <a:gd name="T11" fmla="*/ 11 h 13"/>
                <a:gd name="T12" fmla="*/ 3 w 14"/>
                <a:gd name="T13" fmla="*/ 7 h 13"/>
                <a:gd name="T14" fmla="*/ 5 w 14"/>
                <a:gd name="T15" fmla="*/ 1 h 13"/>
                <a:gd name="T16" fmla="*/ 12 w 14"/>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2" y="1"/>
                  </a:moveTo>
                  <a:cubicBezTo>
                    <a:pt x="12" y="1"/>
                    <a:pt x="14" y="6"/>
                    <a:pt x="13" y="7"/>
                  </a:cubicBezTo>
                  <a:cubicBezTo>
                    <a:pt x="13" y="9"/>
                    <a:pt x="13" y="9"/>
                    <a:pt x="13" y="9"/>
                  </a:cubicBezTo>
                  <a:cubicBezTo>
                    <a:pt x="11" y="9"/>
                    <a:pt x="11" y="9"/>
                    <a:pt x="11" y="9"/>
                  </a:cubicBezTo>
                  <a:cubicBezTo>
                    <a:pt x="11" y="9"/>
                    <a:pt x="11" y="13"/>
                    <a:pt x="5" y="12"/>
                  </a:cubicBezTo>
                  <a:cubicBezTo>
                    <a:pt x="0" y="11"/>
                    <a:pt x="0" y="11"/>
                    <a:pt x="0" y="11"/>
                  </a:cubicBezTo>
                  <a:cubicBezTo>
                    <a:pt x="0" y="11"/>
                    <a:pt x="2" y="7"/>
                    <a:pt x="3" y="7"/>
                  </a:cubicBezTo>
                  <a:cubicBezTo>
                    <a:pt x="3" y="6"/>
                    <a:pt x="5" y="2"/>
                    <a:pt x="5" y="1"/>
                  </a:cubicBezTo>
                  <a:cubicBezTo>
                    <a:pt x="6" y="0"/>
                    <a:pt x="12" y="1"/>
                    <a:pt x="1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2" name="Freeform 95"/>
            <p:cNvSpPr>
              <a:spLocks/>
            </p:cNvSpPr>
            <p:nvPr/>
          </p:nvSpPr>
          <p:spPr bwMode="auto">
            <a:xfrm>
              <a:off x="2051050" y="2211388"/>
              <a:ext cx="166688" cy="96837"/>
            </a:xfrm>
            <a:custGeom>
              <a:avLst/>
              <a:gdLst>
                <a:gd name="T0" fmla="*/ 0 w 12"/>
                <a:gd name="T1" fmla="*/ 3 h 7"/>
                <a:gd name="T2" fmla="*/ 3 w 12"/>
                <a:gd name="T3" fmla="*/ 3 h 7"/>
                <a:gd name="T4" fmla="*/ 7 w 12"/>
                <a:gd name="T5" fmla="*/ 3 h 7"/>
                <a:gd name="T6" fmla="*/ 8 w 12"/>
                <a:gd name="T7" fmla="*/ 2 h 7"/>
                <a:gd name="T8" fmla="*/ 8 w 12"/>
                <a:gd name="T9" fmla="*/ 0 h 7"/>
                <a:gd name="T10" fmla="*/ 10 w 12"/>
                <a:gd name="T11" fmla="*/ 3 h 7"/>
                <a:gd name="T12" fmla="*/ 12 w 12"/>
                <a:gd name="T13" fmla="*/ 5 h 7"/>
                <a:gd name="T14" fmla="*/ 10 w 12"/>
                <a:gd name="T15" fmla="*/ 7 h 7"/>
                <a:gd name="T16" fmla="*/ 5 w 12"/>
                <a:gd name="T17" fmla="*/ 7 h 7"/>
                <a:gd name="T18" fmla="*/ 0 w 12"/>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7">
                  <a:moveTo>
                    <a:pt x="0" y="3"/>
                  </a:moveTo>
                  <a:cubicBezTo>
                    <a:pt x="0" y="3"/>
                    <a:pt x="3" y="2"/>
                    <a:pt x="3" y="3"/>
                  </a:cubicBezTo>
                  <a:cubicBezTo>
                    <a:pt x="3" y="3"/>
                    <a:pt x="7" y="3"/>
                    <a:pt x="7" y="3"/>
                  </a:cubicBezTo>
                  <a:cubicBezTo>
                    <a:pt x="8" y="2"/>
                    <a:pt x="8" y="2"/>
                    <a:pt x="8" y="2"/>
                  </a:cubicBezTo>
                  <a:cubicBezTo>
                    <a:pt x="8" y="2"/>
                    <a:pt x="7" y="1"/>
                    <a:pt x="8" y="0"/>
                  </a:cubicBezTo>
                  <a:cubicBezTo>
                    <a:pt x="8" y="0"/>
                    <a:pt x="10" y="3"/>
                    <a:pt x="10" y="3"/>
                  </a:cubicBezTo>
                  <a:cubicBezTo>
                    <a:pt x="12" y="5"/>
                    <a:pt x="12" y="5"/>
                    <a:pt x="12" y="5"/>
                  </a:cubicBezTo>
                  <a:cubicBezTo>
                    <a:pt x="10" y="7"/>
                    <a:pt x="10" y="7"/>
                    <a:pt x="10" y="7"/>
                  </a:cubicBezTo>
                  <a:cubicBezTo>
                    <a:pt x="10" y="7"/>
                    <a:pt x="6" y="7"/>
                    <a:pt x="5" y="7"/>
                  </a:cubicBezTo>
                  <a:cubicBezTo>
                    <a:pt x="5" y="7"/>
                    <a:pt x="0" y="4"/>
                    <a:pt x="0" y="4"/>
                  </a:cubicBezTo>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3" name="Freeform 96"/>
            <p:cNvSpPr>
              <a:spLocks/>
            </p:cNvSpPr>
            <p:nvPr/>
          </p:nvSpPr>
          <p:spPr bwMode="auto">
            <a:xfrm>
              <a:off x="2370138" y="3430588"/>
              <a:ext cx="236538" cy="111125"/>
            </a:xfrm>
            <a:custGeom>
              <a:avLst/>
              <a:gdLst>
                <a:gd name="T0" fmla="*/ 15 w 17"/>
                <a:gd name="T1" fmla="*/ 6 h 8"/>
                <a:gd name="T2" fmla="*/ 9 w 17"/>
                <a:gd name="T3" fmla="*/ 8 h 8"/>
                <a:gd name="T4" fmla="*/ 1 w 17"/>
                <a:gd name="T5" fmla="*/ 8 h 8"/>
                <a:gd name="T6" fmla="*/ 3 w 17"/>
                <a:gd name="T7" fmla="*/ 6 h 8"/>
                <a:gd name="T8" fmla="*/ 8 w 17"/>
                <a:gd name="T9" fmla="*/ 5 h 8"/>
                <a:gd name="T10" fmla="*/ 13 w 17"/>
                <a:gd name="T11" fmla="*/ 0 h 8"/>
                <a:gd name="T12" fmla="*/ 17 w 17"/>
                <a:gd name="T13" fmla="*/ 0 h 8"/>
                <a:gd name="T14" fmla="*/ 15 w 1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6"/>
                  </a:moveTo>
                  <a:cubicBezTo>
                    <a:pt x="15" y="6"/>
                    <a:pt x="12" y="8"/>
                    <a:pt x="9" y="8"/>
                  </a:cubicBezTo>
                  <a:cubicBezTo>
                    <a:pt x="1" y="8"/>
                    <a:pt x="1" y="8"/>
                    <a:pt x="1" y="8"/>
                  </a:cubicBezTo>
                  <a:cubicBezTo>
                    <a:pt x="1" y="8"/>
                    <a:pt x="0" y="6"/>
                    <a:pt x="3" y="6"/>
                  </a:cubicBezTo>
                  <a:cubicBezTo>
                    <a:pt x="3" y="6"/>
                    <a:pt x="5" y="6"/>
                    <a:pt x="8" y="5"/>
                  </a:cubicBezTo>
                  <a:cubicBezTo>
                    <a:pt x="11" y="3"/>
                    <a:pt x="13" y="0"/>
                    <a:pt x="13" y="0"/>
                  </a:cubicBezTo>
                  <a:cubicBezTo>
                    <a:pt x="17" y="0"/>
                    <a:pt x="17" y="0"/>
                    <a:pt x="17" y="0"/>
                  </a:cubicBezTo>
                  <a:cubicBezTo>
                    <a:pt x="17" y="0"/>
                    <a:pt x="17" y="4"/>
                    <a:pt x="15"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4" name="Freeform 97"/>
            <p:cNvSpPr>
              <a:spLocks/>
            </p:cNvSpPr>
            <p:nvPr/>
          </p:nvSpPr>
          <p:spPr bwMode="auto">
            <a:xfrm>
              <a:off x="2411413" y="2544763"/>
              <a:ext cx="223838" cy="914400"/>
            </a:xfrm>
            <a:custGeom>
              <a:avLst/>
              <a:gdLst>
                <a:gd name="T0" fmla="*/ 14 w 16"/>
                <a:gd name="T1" fmla="*/ 66 h 66"/>
                <a:gd name="T2" fmla="*/ 9 w 16"/>
                <a:gd name="T3" fmla="*/ 64 h 66"/>
                <a:gd name="T4" fmla="*/ 9 w 16"/>
                <a:gd name="T5" fmla="*/ 62 h 66"/>
                <a:gd name="T6" fmla="*/ 11 w 16"/>
                <a:gd name="T7" fmla="*/ 60 h 66"/>
                <a:gd name="T8" fmla="*/ 10 w 16"/>
                <a:gd name="T9" fmla="*/ 58 h 66"/>
                <a:gd name="T10" fmla="*/ 11 w 16"/>
                <a:gd name="T11" fmla="*/ 56 h 66"/>
                <a:gd name="T12" fmla="*/ 9 w 16"/>
                <a:gd name="T13" fmla="*/ 55 h 66"/>
                <a:gd name="T14" fmla="*/ 10 w 16"/>
                <a:gd name="T15" fmla="*/ 52 h 66"/>
                <a:gd name="T16" fmla="*/ 9 w 16"/>
                <a:gd name="T17" fmla="*/ 46 h 66"/>
                <a:gd name="T18" fmla="*/ 9 w 16"/>
                <a:gd name="T19" fmla="*/ 42 h 66"/>
                <a:gd name="T20" fmla="*/ 9 w 16"/>
                <a:gd name="T21" fmla="*/ 42 h 66"/>
                <a:gd name="T22" fmla="*/ 7 w 16"/>
                <a:gd name="T23" fmla="*/ 40 h 66"/>
                <a:gd name="T24" fmla="*/ 7 w 16"/>
                <a:gd name="T25" fmla="*/ 38 h 66"/>
                <a:gd name="T26" fmla="*/ 6 w 16"/>
                <a:gd name="T27" fmla="*/ 35 h 66"/>
                <a:gd name="T28" fmla="*/ 1 w 16"/>
                <a:gd name="T29" fmla="*/ 10 h 66"/>
                <a:gd name="T30" fmla="*/ 1 w 16"/>
                <a:gd name="T31" fmla="*/ 0 h 66"/>
                <a:gd name="T32" fmla="*/ 6 w 16"/>
                <a:gd name="T33" fmla="*/ 1 h 66"/>
                <a:gd name="T34" fmla="*/ 9 w 16"/>
                <a:gd name="T35" fmla="*/ 4 h 66"/>
                <a:gd name="T36" fmla="*/ 14 w 16"/>
                <a:gd name="T37" fmla="*/ 19 h 66"/>
                <a:gd name="T38" fmla="*/ 13 w 16"/>
                <a:gd name="T39" fmla="*/ 33 h 66"/>
                <a:gd name="T40" fmla="*/ 15 w 16"/>
                <a:gd name="T41" fmla="*/ 44 h 66"/>
                <a:gd name="T42" fmla="*/ 15 w 16"/>
                <a:gd name="T43" fmla="*/ 61 h 66"/>
                <a:gd name="T44" fmla="*/ 14 w 16"/>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66">
                  <a:moveTo>
                    <a:pt x="14" y="66"/>
                  </a:moveTo>
                  <a:cubicBezTo>
                    <a:pt x="9" y="64"/>
                    <a:pt x="9" y="64"/>
                    <a:pt x="9" y="64"/>
                  </a:cubicBezTo>
                  <a:cubicBezTo>
                    <a:pt x="9" y="64"/>
                    <a:pt x="9" y="63"/>
                    <a:pt x="9" y="62"/>
                  </a:cubicBezTo>
                  <a:cubicBezTo>
                    <a:pt x="10" y="62"/>
                    <a:pt x="11" y="60"/>
                    <a:pt x="11" y="60"/>
                  </a:cubicBezTo>
                  <a:cubicBezTo>
                    <a:pt x="11" y="60"/>
                    <a:pt x="10" y="59"/>
                    <a:pt x="10" y="58"/>
                  </a:cubicBezTo>
                  <a:cubicBezTo>
                    <a:pt x="10" y="57"/>
                    <a:pt x="11" y="56"/>
                    <a:pt x="11" y="56"/>
                  </a:cubicBezTo>
                  <a:cubicBezTo>
                    <a:pt x="9" y="55"/>
                    <a:pt x="9" y="55"/>
                    <a:pt x="9" y="55"/>
                  </a:cubicBezTo>
                  <a:cubicBezTo>
                    <a:pt x="9" y="55"/>
                    <a:pt x="10" y="52"/>
                    <a:pt x="10" y="52"/>
                  </a:cubicBezTo>
                  <a:cubicBezTo>
                    <a:pt x="10" y="51"/>
                    <a:pt x="9" y="46"/>
                    <a:pt x="9" y="46"/>
                  </a:cubicBezTo>
                  <a:cubicBezTo>
                    <a:pt x="9" y="46"/>
                    <a:pt x="8" y="43"/>
                    <a:pt x="9" y="42"/>
                  </a:cubicBezTo>
                  <a:cubicBezTo>
                    <a:pt x="9" y="42"/>
                    <a:pt x="9" y="42"/>
                    <a:pt x="9" y="42"/>
                  </a:cubicBezTo>
                  <a:cubicBezTo>
                    <a:pt x="7" y="40"/>
                    <a:pt x="7" y="40"/>
                    <a:pt x="7" y="40"/>
                  </a:cubicBezTo>
                  <a:cubicBezTo>
                    <a:pt x="7" y="38"/>
                    <a:pt x="7" y="38"/>
                    <a:pt x="7" y="38"/>
                  </a:cubicBezTo>
                  <a:cubicBezTo>
                    <a:pt x="6" y="35"/>
                    <a:pt x="6" y="35"/>
                    <a:pt x="6" y="35"/>
                  </a:cubicBezTo>
                  <a:cubicBezTo>
                    <a:pt x="6" y="35"/>
                    <a:pt x="0" y="12"/>
                    <a:pt x="1" y="10"/>
                  </a:cubicBezTo>
                  <a:cubicBezTo>
                    <a:pt x="2" y="9"/>
                    <a:pt x="1" y="0"/>
                    <a:pt x="1" y="0"/>
                  </a:cubicBezTo>
                  <a:cubicBezTo>
                    <a:pt x="6" y="1"/>
                    <a:pt x="6" y="1"/>
                    <a:pt x="6" y="1"/>
                  </a:cubicBezTo>
                  <a:cubicBezTo>
                    <a:pt x="6" y="1"/>
                    <a:pt x="9" y="3"/>
                    <a:pt x="9" y="4"/>
                  </a:cubicBezTo>
                  <a:cubicBezTo>
                    <a:pt x="9" y="5"/>
                    <a:pt x="14" y="19"/>
                    <a:pt x="14" y="19"/>
                  </a:cubicBezTo>
                  <a:cubicBezTo>
                    <a:pt x="13" y="33"/>
                    <a:pt x="13" y="33"/>
                    <a:pt x="13" y="33"/>
                  </a:cubicBezTo>
                  <a:cubicBezTo>
                    <a:pt x="15" y="44"/>
                    <a:pt x="15" y="44"/>
                    <a:pt x="15" y="44"/>
                  </a:cubicBezTo>
                  <a:cubicBezTo>
                    <a:pt x="15" y="44"/>
                    <a:pt x="15" y="60"/>
                    <a:pt x="15" y="61"/>
                  </a:cubicBezTo>
                  <a:cubicBezTo>
                    <a:pt x="16" y="61"/>
                    <a:pt x="14" y="66"/>
                    <a:pt x="14" y="66"/>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5" name="Freeform 98"/>
            <p:cNvSpPr>
              <a:spLocks/>
            </p:cNvSpPr>
            <p:nvPr/>
          </p:nvSpPr>
          <p:spPr bwMode="auto">
            <a:xfrm>
              <a:off x="2425700" y="2544763"/>
              <a:ext cx="209550" cy="914400"/>
            </a:xfrm>
            <a:custGeom>
              <a:avLst/>
              <a:gdLst>
                <a:gd name="T0" fmla="*/ 0 w 15"/>
                <a:gd name="T1" fmla="*/ 0 h 66"/>
                <a:gd name="T2" fmla="*/ 5 w 15"/>
                <a:gd name="T3" fmla="*/ 1 h 66"/>
                <a:gd name="T4" fmla="*/ 8 w 15"/>
                <a:gd name="T5" fmla="*/ 4 h 66"/>
                <a:gd name="T6" fmla="*/ 13 w 15"/>
                <a:gd name="T7" fmla="*/ 19 h 66"/>
                <a:gd name="T8" fmla="*/ 12 w 15"/>
                <a:gd name="T9" fmla="*/ 33 h 66"/>
                <a:gd name="T10" fmla="*/ 14 w 15"/>
                <a:gd name="T11" fmla="*/ 44 h 66"/>
                <a:gd name="T12" fmla="*/ 14 w 15"/>
                <a:gd name="T13" fmla="*/ 61 h 66"/>
                <a:gd name="T14" fmla="*/ 13 w 15"/>
                <a:gd name="T15" fmla="*/ 66 h 66"/>
                <a:gd name="T16" fmla="*/ 8 w 15"/>
                <a:gd name="T17" fmla="*/ 64 h 66"/>
                <a:gd name="T18" fmla="*/ 8 w 15"/>
                <a:gd name="T19" fmla="*/ 63 h 66"/>
                <a:gd name="T20" fmla="*/ 11 w 15"/>
                <a:gd name="T21" fmla="*/ 61 h 66"/>
                <a:gd name="T22" fmla="*/ 10 w 15"/>
                <a:gd name="T23" fmla="*/ 60 h 66"/>
                <a:gd name="T24" fmla="*/ 10 w 15"/>
                <a:gd name="T25" fmla="*/ 60 h 66"/>
                <a:gd name="T26" fmla="*/ 9 w 15"/>
                <a:gd name="T27" fmla="*/ 59 h 66"/>
                <a:gd name="T28" fmla="*/ 11 w 15"/>
                <a:gd name="T29" fmla="*/ 56 h 66"/>
                <a:gd name="T30" fmla="*/ 10 w 15"/>
                <a:gd name="T31" fmla="*/ 56 h 66"/>
                <a:gd name="T32" fmla="*/ 8 w 15"/>
                <a:gd name="T33" fmla="*/ 55 h 66"/>
                <a:gd name="T34" fmla="*/ 8 w 15"/>
                <a:gd name="T35" fmla="*/ 55 h 66"/>
                <a:gd name="T36" fmla="*/ 11 w 15"/>
                <a:gd name="T37" fmla="*/ 53 h 66"/>
                <a:gd name="T38" fmla="*/ 12 w 15"/>
                <a:gd name="T39" fmla="*/ 49 h 66"/>
                <a:gd name="T40" fmla="*/ 9 w 15"/>
                <a:gd name="T41" fmla="*/ 52 h 66"/>
                <a:gd name="T42" fmla="*/ 10 w 15"/>
                <a:gd name="T43" fmla="*/ 47 h 66"/>
                <a:gd name="T44" fmla="*/ 9 w 15"/>
                <a:gd name="T45" fmla="*/ 49 h 66"/>
                <a:gd name="T46" fmla="*/ 8 w 15"/>
                <a:gd name="T47" fmla="*/ 46 h 66"/>
                <a:gd name="T48" fmla="*/ 10 w 15"/>
                <a:gd name="T49" fmla="*/ 42 h 66"/>
                <a:gd name="T50" fmla="*/ 9 w 15"/>
                <a:gd name="T51" fmla="*/ 38 h 66"/>
                <a:gd name="T52" fmla="*/ 7 w 15"/>
                <a:gd name="T53" fmla="*/ 41 h 66"/>
                <a:gd name="T54" fmla="*/ 6 w 15"/>
                <a:gd name="T55" fmla="*/ 40 h 66"/>
                <a:gd name="T56" fmla="*/ 9 w 15"/>
                <a:gd name="T57" fmla="*/ 36 h 66"/>
                <a:gd name="T58" fmla="*/ 8 w 15"/>
                <a:gd name="T59" fmla="*/ 34 h 66"/>
                <a:gd name="T60" fmla="*/ 5 w 15"/>
                <a:gd name="T61" fmla="*/ 35 h 66"/>
                <a:gd name="T62" fmla="*/ 5 w 15"/>
                <a:gd name="T63" fmla="*/ 35 h 66"/>
                <a:gd name="T64" fmla="*/ 8 w 15"/>
                <a:gd name="T65" fmla="*/ 31 h 66"/>
                <a:gd name="T66" fmla="*/ 5 w 15"/>
                <a:gd name="T67" fmla="*/ 20 h 66"/>
                <a:gd name="T68" fmla="*/ 0 w 15"/>
                <a:gd name="T69" fmla="*/ 10 h 66"/>
                <a:gd name="T70" fmla="*/ 0 w 15"/>
                <a:gd name="T7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66">
                  <a:moveTo>
                    <a:pt x="0" y="0"/>
                  </a:moveTo>
                  <a:cubicBezTo>
                    <a:pt x="5" y="1"/>
                    <a:pt x="5" y="1"/>
                    <a:pt x="5" y="1"/>
                  </a:cubicBezTo>
                  <a:cubicBezTo>
                    <a:pt x="5" y="1"/>
                    <a:pt x="8" y="3"/>
                    <a:pt x="8" y="4"/>
                  </a:cubicBezTo>
                  <a:cubicBezTo>
                    <a:pt x="8" y="5"/>
                    <a:pt x="13" y="19"/>
                    <a:pt x="13" y="19"/>
                  </a:cubicBezTo>
                  <a:cubicBezTo>
                    <a:pt x="12" y="33"/>
                    <a:pt x="12" y="33"/>
                    <a:pt x="12" y="33"/>
                  </a:cubicBezTo>
                  <a:cubicBezTo>
                    <a:pt x="14" y="44"/>
                    <a:pt x="14" y="44"/>
                    <a:pt x="14" y="44"/>
                  </a:cubicBezTo>
                  <a:cubicBezTo>
                    <a:pt x="14" y="44"/>
                    <a:pt x="14" y="60"/>
                    <a:pt x="14" y="61"/>
                  </a:cubicBezTo>
                  <a:cubicBezTo>
                    <a:pt x="15" y="61"/>
                    <a:pt x="13" y="66"/>
                    <a:pt x="13" y="66"/>
                  </a:cubicBezTo>
                  <a:cubicBezTo>
                    <a:pt x="8" y="64"/>
                    <a:pt x="8" y="64"/>
                    <a:pt x="8" y="64"/>
                  </a:cubicBezTo>
                  <a:cubicBezTo>
                    <a:pt x="8" y="64"/>
                    <a:pt x="8" y="64"/>
                    <a:pt x="8" y="63"/>
                  </a:cubicBezTo>
                  <a:cubicBezTo>
                    <a:pt x="10" y="63"/>
                    <a:pt x="11" y="62"/>
                    <a:pt x="11" y="61"/>
                  </a:cubicBezTo>
                  <a:cubicBezTo>
                    <a:pt x="10" y="61"/>
                    <a:pt x="10" y="61"/>
                    <a:pt x="10" y="60"/>
                  </a:cubicBezTo>
                  <a:cubicBezTo>
                    <a:pt x="10" y="60"/>
                    <a:pt x="10" y="60"/>
                    <a:pt x="10" y="60"/>
                  </a:cubicBezTo>
                  <a:cubicBezTo>
                    <a:pt x="10" y="60"/>
                    <a:pt x="9" y="60"/>
                    <a:pt x="9" y="59"/>
                  </a:cubicBezTo>
                  <a:cubicBezTo>
                    <a:pt x="13" y="60"/>
                    <a:pt x="11" y="56"/>
                    <a:pt x="11" y="56"/>
                  </a:cubicBezTo>
                  <a:cubicBezTo>
                    <a:pt x="11" y="56"/>
                    <a:pt x="10" y="56"/>
                    <a:pt x="10" y="56"/>
                  </a:cubicBezTo>
                  <a:cubicBezTo>
                    <a:pt x="8" y="55"/>
                    <a:pt x="8" y="55"/>
                    <a:pt x="8" y="55"/>
                  </a:cubicBezTo>
                  <a:cubicBezTo>
                    <a:pt x="8" y="55"/>
                    <a:pt x="8" y="55"/>
                    <a:pt x="8" y="55"/>
                  </a:cubicBezTo>
                  <a:cubicBezTo>
                    <a:pt x="9" y="54"/>
                    <a:pt x="10" y="54"/>
                    <a:pt x="11" y="53"/>
                  </a:cubicBezTo>
                  <a:cubicBezTo>
                    <a:pt x="12" y="52"/>
                    <a:pt x="12" y="49"/>
                    <a:pt x="12" y="49"/>
                  </a:cubicBezTo>
                  <a:cubicBezTo>
                    <a:pt x="11" y="51"/>
                    <a:pt x="9" y="52"/>
                    <a:pt x="9" y="52"/>
                  </a:cubicBezTo>
                  <a:cubicBezTo>
                    <a:pt x="10" y="47"/>
                    <a:pt x="10" y="47"/>
                    <a:pt x="10" y="47"/>
                  </a:cubicBezTo>
                  <a:cubicBezTo>
                    <a:pt x="9" y="49"/>
                    <a:pt x="9" y="49"/>
                    <a:pt x="9" y="49"/>
                  </a:cubicBezTo>
                  <a:cubicBezTo>
                    <a:pt x="9" y="48"/>
                    <a:pt x="8" y="47"/>
                    <a:pt x="8" y="46"/>
                  </a:cubicBezTo>
                  <a:cubicBezTo>
                    <a:pt x="9" y="44"/>
                    <a:pt x="10" y="43"/>
                    <a:pt x="10" y="42"/>
                  </a:cubicBezTo>
                  <a:cubicBezTo>
                    <a:pt x="11" y="40"/>
                    <a:pt x="9" y="38"/>
                    <a:pt x="9" y="38"/>
                  </a:cubicBezTo>
                  <a:cubicBezTo>
                    <a:pt x="9" y="40"/>
                    <a:pt x="8" y="41"/>
                    <a:pt x="7" y="41"/>
                  </a:cubicBezTo>
                  <a:cubicBezTo>
                    <a:pt x="6" y="40"/>
                    <a:pt x="6" y="40"/>
                    <a:pt x="6" y="40"/>
                  </a:cubicBezTo>
                  <a:cubicBezTo>
                    <a:pt x="9" y="36"/>
                    <a:pt x="9" y="36"/>
                    <a:pt x="9" y="36"/>
                  </a:cubicBezTo>
                  <a:cubicBezTo>
                    <a:pt x="8" y="34"/>
                    <a:pt x="8" y="34"/>
                    <a:pt x="8" y="34"/>
                  </a:cubicBezTo>
                  <a:cubicBezTo>
                    <a:pt x="8" y="34"/>
                    <a:pt x="6" y="34"/>
                    <a:pt x="5" y="35"/>
                  </a:cubicBezTo>
                  <a:cubicBezTo>
                    <a:pt x="5" y="35"/>
                    <a:pt x="5" y="35"/>
                    <a:pt x="5" y="35"/>
                  </a:cubicBezTo>
                  <a:cubicBezTo>
                    <a:pt x="8" y="31"/>
                    <a:pt x="8" y="31"/>
                    <a:pt x="8" y="31"/>
                  </a:cubicBezTo>
                  <a:cubicBezTo>
                    <a:pt x="9" y="29"/>
                    <a:pt x="6" y="22"/>
                    <a:pt x="5" y="20"/>
                  </a:cubicBezTo>
                  <a:cubicBezTo>
                    <a:pt x="4" y="19"/>
                    <a:pt x="2" y="14"/>
                    <a:pt x="0" y="10"/>
                  </a:cubicBezTo>
                  <a:cubicBezTo>
                    <a:pt x="1" y="8"/>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6" name="Freeform 99"/>
            <p:cNvSpPr>
              <a:spLocks/>
            </p:cNvSpPr>
            <p:nvPr/>
          </p:nvSpPr>
          <p:spPr bwMode="auto">
            <a:xfrm>
              <a:off x="2454275" y="2516188"/>
              <a:ext cx="292100" cy="984250"/>
            </a:xfrm>
            <a:custGeom>
              <a:avLst/>
              <a:gdLst>
                <a:gd name="T0" fmla="*/ 18 w 21"/>
                <a:gd name="T1" fmla="*/ 60 h 71"/>
                <a:gd name="T2" fmla="*/ 17 w 21"/>
                <a:gd name="T3" fmla="*/ 71 h 71"/>
                <a:gd name="T4" fmla="*/ 12 w 21"/>
                <a:gd name="T5" fmla="*/ 71 h 71"/>
                <a:gd name="T6" fmla="*/ 9 w 21"/>
                <a:gd name="T7" fmla="*/ 69 h 71"/>
                <a:gd name="T8" fmla="*/ 9 w 21"/>
                <a:gd name="T9" fmla="*/ 64 h 71"/>
                <a:gd name="T10" fmla="*/ 11 w 21"/>
                <a:gd name="T11" fmla="*/ 60 h 71"/>
                <a:gd name="T12" fmla="*/ 11 w 21"/>
                <a:gd name="T13" fmla="*/ 53 h 71"/>
                <a:gd name="T14" fmla="*/ 10 w 21"/>
                <a:gd name="T15" fmla="*/ 41 h 71"/>
                <a:gd name="T16" fmla="*/ 8 w 21"/>
                <a:gd name="T17" fmla="*/ 35 h 71"/>
                <a:gd name="T18" fmla="*/ 8 w 21"/>
                <a:gd name="T19" fmla="*/ 27 h 71"/>
                <a:gd name="T20" fmla="*/ 5 w 21"/>
                <a:gd name="T21" fmla="*/ 21 h 71"/>
                <a:gd name="T22" fmla="*/ 1 w 21"/>
                <a:gd name="T23" fmla="*/ 8 h 71"/>
                <a:gd name="T24" fmla="*/ 0 w 21"/>
                <a:gd name="T25" fmla="*/ 2 h 71"/>
                <a:gd name="T26" fmla="*/ 9 w 21"/>
                <a:gd name="T27" fmla="*/ 1 h 71"/>
                <a:gd name="T28" fmla="*/ 17 w 21"/>
                <a:gd name="T29" fmla="*/ 1 h 71"/>
                <a:gd name="T30" fmla="*/ 20 w 21"/>
                <a:gd name="T31" fmla="*/ 12 h 71"/>
                <a:gd name="T32" fmla="*/ 19 w 21"/>
                <a:gd name="T33" fmla="*/ 20 h 71"/>
                <a:gd name="T34" fmla="*/ 19 w 21"/>
                <a:gd name="T35" fmla="*/ 24 h 71"/>
                <a:gd name="T36" fmla="*/ 18 w 21"/>
                <a:gd name="T37" fmla="*/ 32 h 71"/>
                <a:gd name="T38" fmla="*/ 20 w 21"/>
                <a:gd name="T39" fmla="*/ 37 h 71"/>
                <a:gd name="T40" fmla="*/ 20 w 21"/>
                <a:gd name="T41" fmla="*/ 52 h 71"/>
                <a:gd name="T42" fmla="*/ 18 w 21"/>
                <a:gd name="T43"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71">
                  <a:moveTo>
                    <a:pt x="18" y="60"/>
                  </a:moveTo>
                  <a:cubicBezTo>
                    <a:pt x="18" y="60"/>
                    <a:pt x="20" y="69"/>
                    <a:pt x="17" y="71"/>
                  </a:cubicBezTo>
                  <a:cubicBezTo>
                    <a:pt x="12" y="71"/>
                    <a:pt x="12" y="71"/>
                    <a:pt x="12" y="71"/>
                  </a:cubicBezTo>
                  <a:cubicBezTo>
                    <a:pt x="9" y="69"/>
                    <a:pt x="9" y="69"/>
                    <a:pt x="9" y="69"/>
                  </a:cubicBezTo>
                  <a:cubicBezTo>
                    <a:pt x="9" y="69"/>
                    <a:pt x="8" y="65"/>
                    <a:pt x="9" y="64"/>
                  </a:cubicBezTo>
                  <a:cubicBezTo>
                    <a:pt x="11" y="62"/>
                    <a:pt x="11" y="60"/>
                    <a:pt x="11" y="60"/>
                  </a:cubicBezTo>
                  <a:cubicBezTo>
                    <a:pt x="11" y="53"/>
                    <a:pt x="11" y="53"/>
                    <a:pt x="11" y="53"/>
                  </a:cubicBezTo>
                  <a:cubicBezTo>
                    <a:pt x="11" y="53"/>
                    <a:pt x="11" y="45"/>
                    <a:pt x="10" y="41"/>
                  </a:cubicBezTo>
                  <a:cubicBezTo>
                    <a:pt x="9" y="37"/>
                    <a:pt x="8" y="35"/>
                    <a:pt x="8" y="35"/>
                  </a:cubicBezTo>
                  <a:cubicBezTo>
                    <a:pt x="8" y="35"/>
                    <a:pt x="8" y="28"/>
                    <a:pt x="8" y="27"/>
                  </a:cubicBezTo>
                  <a:cubicBezTo>
                    <a:pt x="8" y="26"/>
                    <a:pt x="5" y="21"/>
                    <a:pt x="5" y="21"/>
                  </a:cubicBezTo>
                  <a:cubicBezTo>
                    <a:pt x="5" y="20"/>
                    <a:pt x="2" y="9"/>
                    <a:pt x="1" y="8"/>
                  </a:cubicBezTo>
                  <a:cubicBezTo>
                    <a:pt x="1" y="7"/>
                    <a:pt x="0" y="2"/>
                    <a:pt x="0" y="2"/>
                  </a:cubicBezTo>
                  <a:cubicBezTo>
                    <a:pt x="0" y="2"/>
                    <a:pt x="8" y="1"/>
                    <a:pt x="9" y="1"/>
                  </a:cubicBezTo>
                  <a:cubicBezTo>
                    <a:pt x="9" y="0"/>
                    <a:pt x="17" y="1"/>
                    <a:pt x="17" y="1"/>
                  </a:cubicBezTo>
                  <a:cubicBezTo>
                    <a:pt x="17" y="1"/>
                    <a:pt x="20" y="10"/>
                    <a:pt x="20" y="12"/>
                  </a:cubicBezTo>
                  <a:cubicBezTo>
                    <a:pt x="20" y="14"/>
                    <a:pt x="19" y="19"/>
                    <a:pt x="19" y="20"/>
                  </a:cubicBezTo>
                  <a:cubicBezTo>
                    <a:pt x="20" y="21"/>
                    <a:pt x="19" y="24"/>
                    <a:pt x="19" y="24"/>
                  </a:cubicBezTo>
                  <a:cubicBezTo>
                    <a:pt x="19" y="24"/>
                    <a:pt x="18" y="31"/>
                    <a:pt x="18" y="32"/>
                  </a:cubicBezTo>
                  <a:cubicBezTo>
                    <a:pt x="18" y="32"/>
                    <a:pt x="21" y="35"/>
                    <a:pt x="20" y="37"/>
                  </a:cubicBezTo>
                  <a:cubicBezTo>
                    <a:pt x="19" y="38"/>
                    <a:pt x="21" y="50"/>
                    <a:pt x="20" y="52"/>
                  </a:cubicBezTo>
                  <a:cubicBezTo>
                    <a:pt x="20" y="53"/>
                    <a:pt x="18" y="60"/>
                    <a:pt x="18" y="6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7" name="Freeform 101"/>
            <p:cNvSpPr>
              <a:spLocks/>
            </p:cNvSpPr>
            <p:nvPr/>
          </p:nvSpPr>
          <p:spPr bwMode="auto">
            <a:xfrm>
              <a:off x="2454275" y="2516188"/>
              <a:ext cx="304800" cy="415925"/>
            </a:xfrm>
            <a:custGeom>
              <a:avLst/>
              <a:gdLst>
                <a:gd name="T0" fmla="*/ 9 w 22"/>
                <a:gd name="T1" fmla="*/ 1 h 30"/>
                <a:gd name="T2" fmla="*/ 17 w 22"/>
                <a:gd name="T3" fmla="*/ 1 h 30"/>
                <a:gd name="T4" fmla="*/ 21 w 22"/>
                <a:gd name="T5" fmla="*/ 11 h 30"/>
                <a:gd name="T6" fmla="*/ 21 w 22"/>
                <a:gd name="T7" fmla="*/ 19 h 30"/>
                <a:gd name="T8" fmla="*/ 20 w 22"/>
                <a:gd name="T9" fmla="*/ 25 h 30"/>
                <a:gd name="T10" fmla="*/ 18 w 22"/>
                <a:gd name="T11" fmla="*/ 30 h 30"/>
                <a:gd name="T12" fmla="*/ 14 w 22"/>
                <a:gd name="T13" fmla="*/ 24 h 30"/>
                <a:gd name="T14" fmla="*/ 17 w 22"/>
                <a:gd name="T15" fmla="*/ 25 h 30"/>
                <a:gd name="T16" fmla="*/ 15 w 22"/>
                <a:gd name="T17" fmla="*/ 15 h 30"/>
                <a:gd name="T18" fmla="*/ 14 w 22"/>
                <a:gd name="T19" fmla="*/ 7 h 30"/>
                <a:gd name="T20" fmla="*/ 5 w 22"/>
                <a:gd name="T21" fmla="*/ 7 h 30"/>
                <a:gd name="T22" fmla="*/ 2 w 22"/>
                <a:gd name="T23" fmla="*/ 9 h 30"/>
                <a:gd name="T24" fmla="*/ 1 w 22"/>
                <a:gd name="T25" fmla="*/ 8 h 30"/>
                <a:gd name="T26" fmla="*/ 0 w 22"/>
                <a:gd name="T27" fmla="*/ 2 h 30"/>
                <a:gd name="T28" fmla="*/ 9 w 22"/>
                <a:gd name="T2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30">
                  <a:moveTo>
                    <a:pt x="9" y="1"/>
                  </a:moveTo>
                  <a:cubicBezTo>
                    <a:pt x="9" y="0"/>
                    <a:pt x="17" y="1"/>
                    <a:pt x="17" y="1"/>
                  </a:cubicBezTo>
                  <a:cubicBezTo>
                    <a:pt x="17" y="1"/>
                    <a:pt x="22" y="9"/>
                    <a:pt x="21" y="11"/>
                  </a:cubicBezTo>
                  <a:cubicBezTo>
                    <a:pt x="21" y="12"/>
                    <a:pt x="21" y="18"/>
                    <a:pt x="21" y="19"/>
                  </a:cubicBezTo>
                  <a:cubicBezTo>
                    <a:pt x="21" y="20"/>
                    <a:pt x="20" y="25"/>
                    <a:pt x="20" y="25"/>
                  </a:cubicBezTo>
                  <a:cubicBezTo>
                    <a:pt x="20" y="25"/>
                    <a:pt x="19" y="28"/>
                    <a:pt x="18" y="30"/>
                  </a:cubicBezTo>
                  <a:cubicBezTo>
                    <a:pt x="16" y="27"/>
                    <a:pt x="14" y="24"/>
                    <a:pt x="14" y="24"/>
                  </a:cubicBezTo>
                  <a:cubicBezTo>
                    <a:pt x="15" y="24"/>
                    <a:pt x="17" y="25"/>
                    <a:pt x="17" y="25"/>
                  </a:cubicBezTo>
                  <a:cubicBezTo>
                    <a:pt x="17" y="23"/>
                    <a:pt x="15" y="15"/>
                    <a:pt x="15" y="15"/>
                  </a:cubicBezTo>
                  <a:cubicBezTo>
                    <a:pt x="15" y="15"/>
                    <a:pt x="8" y="9"/>
                    <a:pt x="14" y="7"/>
                  </a:cubicBezTo>
                  <a:cubicBezTo>
                    <a:pt x="14" y="5"/>
                    <a:pt x="5" y="7"/>
                    <a:pt x="5" y="7"/>
                  </a:cubicBezTo>
                  <a:cubicBezTo>
                    <a:pt x="2" y="9"/>
                    <a:pt x="2" y="9"/>
                    <a:pt x="2" y="9"/>
                  </a:cubicBezTo>
                  <a:cubicBezTo>
                    <a:pt x="1" y="8"/>
                    <a:pt x="1" y="8"/>
                    <a:pt x="1" y="8"/>
                  </a:cubicBezTo>
                  <a:cubicBezTo>
                    <a:pt x="1" y="7"/>
                    <a:pt x="0" y="2"/>
                    <a:pt x="0" y="2"/>
                  </a:cubicBezTo>
                  <a:cubicBezTo>
                    <a:pt x="0" y="2"/>
                    <a:pt x="8" y="1"/>
                    <a:pt x="9"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8" name="Freeform 102"/>
            <p:cNvSpPr>
              <a:spLocks/>
            </p:cNvSpPr>
            <p:nvPr/>
          </p:nvSpPr>
          <p:spPr bwMode="auto">
            <a:xfrm>
              <a:off x="2425700" y="2474913"/>
              <a:ext cx="222250" cy="82550"/>
            </a:xfrm>
            <a:custGeom>
              <a:avLst/>
              <a:gdLst>
                <a:gd name="T0" fmla="*/ 16 w 16"/>
                <a:gd name="T1" fmla="*/ 3 h 6"/>
                <a:gd name="T2" fmla="*/ 3 w 16"/>
                <a:gd name="T3" fmla="*/ 6 h 6"/>
                <a:gd name="T4" fmla="*/ 0 w 16"/>
                <a:gd name="T5" fmla="*/ 5 h 6"/>
                <a:gd name="T6" fmla="*/ 0 w 16"/>
                <a:gd name="T7" fmla="*/ 2 h 6"/>
                <a:gd name="T8" fmla="*/ 16 w 16"/>
                <a:gd name="T9" fmla="*/ 0 h 6"/>
                <a:gd name="T10" fmla="*/ 16 w 16"/>
                <a:gd name="T11" fmla="*/ 3 h 6"/>
              </a:gdLst>
              <a:ahLst/>
              <a:cxnLst>
                <a:cxn ang="0">
                  <a:pos x="T0" y="T1"/>
                </a:cxn>
                <a:cxn ang="0">
                  <a:pos x="T2" y="T3"/>
                </a:cxn>
                <a:cxn ang="0">
                  <a:pos x="T4" y="T5"/>
                </a:cxn>
                <a:cxn ang="0">
                  <a:pos x="T6" y="T7"/>
                </a:cxn>
                <a:cxn ang="0">
                  <a:pos x="T8" y="T9"/>
                </a:cxn>
                <a:cxn ang="0">
                  <a:pos x="T10" y="T11"/>
                </a:cxn>
              </a:cxnLst>
              <a:rect l="0" t="0" r="r" b="b"/>
              <a:pathLst>
                <a:path w="16" h="6">
                  <a:moveTo>
                    <a:pt x="16" y="3"/>
                  </a:moveTo>
                  <a:cubicBezTo>
                    <a:pt x="16" y="3"/>
                    <a:pt x="7" y="6"/>
                    <a:pt x="3" y="6"/>
                  </a:cubicBezTo>
                  <a:cubicBezTo>
                    <a:pt x="0" y="5"/>
                    <a:pt x="0" y="5"/>
                    <a:pt x="0" y="5"/>
                  </a:cubicBezTo>
                  <a:cubicBezTo>
                    <a:pt x="0" y="2"/>
                    <a:pt x="0" y="2"/>
                    <a:pt x="0" y="2"/>
                  </a:cubicBezTo>
                  <a:cubicBezTo>
                    <a:pt x="16" y="0"/>
                    <a:pt x="16" y="0"/>
                    <a:pt x="16" y="0"/>
                  </a:cubicBez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49" name="Freeform 103"/>
            <p:cNvSpPr>
              <a:spLocks/>
            </p:cNvSpPr>
            <p:nvPr/>
          </p:nvSpPr>
          <p:spPr bwMode="auto">
            <a:xfrm>
              <a:off x="2425700" y="1947863"/>
              <a:ext cx="209550" cy="582612"/>
            </a:xfrm>
            <a:custGeom>
              <a:avLst/>
              <a:gdLst>
                <a:gd name="T0" fmla="*/ 15 w 15"/>
                <a:gd name="T1" fmla="*/ 37 h 42"/>
                <a:gd name="T2" fmla="*/ 10 w 15"/>
                <a:gd name="T3" fmla="*/ 41 h 42"/>
                <a:gd name="T4" fmla="*/ 0 w 15"/>
                <a:gd name="T5" fmla="*/ 40 h 42"/>
                <a:gd name="T6" fmla="*/ 2 w 15"/>
                <a:gd name="T7" fmla="*/ 27 h 42"/>
                <a:gd name="T8" fmla="*/ 1 w 15"/>
                <a:gd name="T9" fmla="*/ 19 h 42"/>
                <a:gd name="T10" fmla="*/ 5 w 15"/>
                <a:gd name="T11" fmla="*/ 8 h 42"/>
                <a:gd name="T12" fmla="*/ 5 w 15"/>
                <a:gd name="T13" fmla="*/ 3 h 42"/>
                <a:gd name="T14" fmla="*/ 7 w 15"/>
                <a:gd name="T15" fmla="*/ 6 h 42"/>
                <a:gd name="T16" fmla="*/ 13 w 15"/>
                <a:gd name="T17" fmla="*/ 0 h 42"/>
                <a:gd name="T18" fmla="*/ 15 w 15"/>
                <a:gd name="T19" fmla="*/ 2 h 42"/>
                <a:gd name="T20" fmla="*/ 15 w 15"/>
                <a:gd name="T21"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42">
                  <a:moveTo>
                    <a:pt x="15" y="37"/>
                  </a:moveTo>
                  <a:cubicBezTo>
                    <a:pt x="15" y="37"/>
                    <a:pt x="15" y="40"/>
                    <a:pt x="10" y="41"/>
                  </a:cubicBezTo>
                  <a:cubicBezTo>
                    <a:pt x="5" y="42"/>
                    <a:pt x="1" y="42"/>
                    <a:pt x="0" y="40"/>
                  </a:cubicBezTo>
                  <a:cubicBezTo>
                    <a:pt x="2" y="27"/>
                    <a:pt x="2" y="27"/>
                    <a:pt x="2" y="27"/>
                  </a:cubicBezTo>
                  <a:cubicBezTo>
                    <a:pt x="2" y="27"/>
                    <a:pt x="1" y="22"/>
                    <a:pt x="1" y="19"/>
                  </a:cubicBezTo>
                  <a:cubicBezTo>
                    <a:pt x="1" y="16"/>
                    <a:pt x="5" y="8"/>
                    <a:pt x="5" y="8"/>
                  </a:cubicBezTo>
                  <a:cubicBezTo>
                    <a:pt x="5" y="8"/>
                    <a:pt x="4" y="4"/>
                    <a:pt x="5" y="3"/>
                  </a:cubicBezTo>
                  <a:cubicBezTo>
                    <a:pt x="7" y="6"/>
                    <a:pt x="7" y="6"/>
                    <a:pt x="7" y="6"/>
                  </a:cubicBezTo>
                  <a:cubicBezTo>
                    <a:pt x="7" y="6"/>
                    <a:pt x="8" y="6"/>
                    <a:pt x="13" y="0"/>
                  </a:cubicBezTo>
                  <a:cubicBezTo>
                    <a:pt x="13" y="0"/>
                    <a:pt x="15" y="2"/>
                    <a:pt x="15" y="2"/>
                  </a:cubicBezTo>
                  <a:lnTo>
                    <a:pt x="15" y="37"/>
                  </a:lnTo>
                  <a:close/>
                </a:path>
              </a:pathLst>
            </a:custGeom>
            <a:solidFill>
              <a:srgbClr val="F5F7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0" name="Freeform 104"/>
            <p:cNvSpPr>
              <a:spLocks/>
            </p:cNvSpPr>
            <p:nvPr/>
          </p:nvSpPr>
          <p:spPr bwMode="auto">
            <a:xfrm>
              <a:off x="2425700" y="1947863"/>
              <a:ext cx="209550" cy="582612"/>
            </a:xfrm>
            <a:custGeom>
              <a:avLst/>
              <a:gdLst>
                <a:gd name="T0" fmla="*/ 5 w 15"/>
                <a:gd name="T1" fmla="*/ 40 h 42"/>
                <a:gd name="T2" fmla="*/ 12 w 15"/>
                <a:gd name="T3" fmla="*/ 36 h 42"/>
                <a:gd name="T4" fmla="*/ 12 w 15"/>
                <a:gd name="T5" fmla="*/ 33 h 42"/>
                <a:gd name="T6" fmla="*/ 5 w 15"/>
                <a:gd name="T7" fmla="*/ 37 h 42"/>
                <a:gd name="T8" fmla="*/ 12 w 15"/>
                <a:gd name="T9" fmla="*/ 26 h 42"/>
                <a:gd name="T10" fmla="*/ 13 w 15"/>
                <a:gd name="T11" fmla="*/ 6 h 42"/>
                <a:gd name="T12" fmla="*/ 10 w 15"/>
                <a:gd name="T13" fmla="*/ 9 h 42"/>
                <a:gd name="T14" fmla="*/ 12 w 15"/>
                <a:gd name="T15" fmla="*/ 5 h 42"/>
                <a:gd name="T16" fmla="*/ 9 w 15"/>
                <a:gd name="T17" fmla="*/ 5 h 42"/>
                <a:gd name="T18" fmla="*/ 13 w 15"/>
                <a:gd name="T19" fmla="*/ 0 h 42"/>
                <a:gd name="T20" fmla="*/ 15 w 15"/>
                <a:gd name="T21" fmla="*/ 2 h 42"/>
                <a:gd name="T22" fmla="*/ 15 w 15"/>
                <a:gd name="T23" fmla="*/ 37 h 42"/>
                <a:gd name="T24" fmla="*/ 10 w 15"/>
                <a:gd name="T25" fmla="*/ 41 h 42"/>
                <a:gd name="T26" fmla="*/ 0 w 15"/>
                <a:gd name="T27" fmla="*/ 40 h 42"/>
                <a:gd name="T28" fmla="*/ 0 w 15"/>
                <a:gd name="T29" fmla="*/ 40 h 42"/>
                <a:gd name="T30" fmla="*/ 5 w 15"/>
                <a:gd name="T3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42">
                  <a:moveTo>
                    <a:pt x="5" y="40"/>
                  </a:moveTo>
                  <a:cubicBezTo>
                    <a:pt x="11" y="40"/>
                    <a:pt x="12" y="36"/>
                    <a:pt x="12" y="36"/>
                  </a:cubicBezTo>
                  <a:cubicBezTo>
                    <a:pt x="12" y="36"/>
                    <a:pt x="14" y="33"/>
                    <a:pt x="12" y="33"/>
                  </a:cubicBezTo>
                  <a:cubicBezTo>
                    <a:pt x="10" y="33"/>
                    <a:pt x="5" y="37"/>
                    <a:pt x="5" y="37"/>
                  </a:cubicBezTo>
                  <a:cubicBezTo>
                    <a:pt x="6" y="34"/>
                    <a:pt x="9" y="30"/>
                    <a:pt x="12" y="26"/>
                  </a:cubicBezTo>
                  <a:cubicBezTo>
                    <a:pt x="14" y="22"/>
                    <a:pt x="13" y="6"/>
                    <a:pt x="13" y="6"/>
                  </a:cubicBezTo>
                  <a:cubicBezTo>
                    <a:pt x="10" y="9"/>
                    <a:pt x="10" y="9"/>
                    <a:pt x="10" y="9"/>
                  </a:cubicBezTo>
                  <a:cubicBezTo>
                    <a:pt x="12" y="5"/>
                    <a:pt x="12" y="5"/>
                    <a:pt x="12" y="5"/>
                  </a:cubicBezTo>
                  <a:cubicBezTo>
                    <a:pt x="10" y="6"/>
                    <a:pt x="9" y="6"/>
                    <a:pt x="9" y="5"/>
                  </a:cubicBezTo>
                  <a:cubicBezTo>
                    <a:pt x="10" y="4"/>
                    <a:pt x="11" y="3"/>
                    <a:pt x="13" y="0"/>
                  </a:cubicBezTo>
                  <a:cubicBezTo>
                    <a:pt x="13" y="0"/>
                    <a:pt x="15" y="2"/>
                    <a:pt x="15" y="2"/>
                  </a:cubicBezTo>
                  <a:cubicBezTo>
                    <a:pt x="15" y="37"/>
                    <a:pt x="15" y="37"/>
                    <a:pt x="15" y="37"/>
                  </a:cubicBezTo>
                  <a:cubicBezTo>
                    <a:pt x="15" y="37"/>
                    <a:pt x="15" y="40"/>
                    <a:pt x="10" y="41"/>
                  </a:cubicBezTo>
                  <a:cubicBezTo>
                    <a:pt x="5" y="42"/>
                    <a:pt x="1" y="42"/>
                    <a:pt x="0" y="40"/>
                  </a:cubicBezTo>
                  <a:cubicBezTo>
                    <a:pt x="0" y="40"/>
                    <a:pt x="0" y="40"/>
                    <a:pt x="0" y="40"/>
                  </a:cubicBezTo>
                  <a:cubicBezTo>
                    <a:pt x="2" y="40"/>
                    <a:pt x="3" y="41"/>
                    <a:pt x="5" y="40"/>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1" name="Freeform 105"/>
            <p:cNvSpPr>
              <a:spLocks/>
            </p:cNvSpPr>
            <p:nvPr/>
          </p:nvSpPr>
          <p:spPr bwMode="auto">
            <a:xfrm>
              <a:off x="2536825" y="1976438"/>
              <a:ext cx="306388" cy="733425"/>
            </a:xfrm>
            <a:custGeom>
              <a:avLst/>
              <a:gdLst>
                <a:gd name="T0" fmla="*/ 22 w 22"/>
                <a:gd name="T1" fmla="*/ 50 h 53"/>
                <a:gd name="T2" fmla="*/ 14 w 22"/>
                <a:gd name="T3" fmla="*/ 53 h 53"/>
                <a:gd name="T4" fmla="*/ 3 w 22"/>
                <a:gd name="T5" fmla="*/ 34 h 53"/>
                <a:gd name="T6" fmla="*/ 0 w 22"/>
                <a:gd name="T7" fmla="*/ 25 h 53"/>
                <a:gd name="T8" fmla="*/ 7 w 22"/>
                <a:gd name="T9" fmla="*/ 0 h 53"/>
                <a:gd name="T10" fmla="*/ 14 w 22"/>
                <a:gd name="T11" fmla="*/ 3 h 53"/>
                <a:gd name="T12" fmla="*/ 13 w 22"/>
                <a:gd name="T13" fmla="*/ 16 h 53"/>
                <a:gd name="T14" fmla="*/ 22 w 22"/>
                <a:gd name="T15" fmla="*/ 5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3">
                  <a:moveTo>
                    <a:pt x="22" y="50"/>
                  </a:moveTo>
                  <a:cubicBezTo>
                    <a:pt x="14" y="53"/>
                    <a:pt x="14" y="53"/>
                    <a:pt x="14" y="53"/>
                  </a:cubicBezTo>
                  <a:cubicBezTo>
                    <a:pt x="14" y="53"/>
                    <a:pt x="4" y="35"/>
                    <a:pt x="3" y="34"/>
                  </a:cubicBezTo>
                  <a:cubicBezTo>
                    <a:pt x="2" y="33"/>
                    <a:pt x="0" y="30"/>
                    <a:pt x="0" y="25"/>
                  </a:cubicBezTo>
                  <a:cubicBezTo>
                    <a:pt x="1" y="19"/>
                    <a:pt x="1" y="7"/>
                    <a:pt x="7" y="0"/>
                  </a:cubicBezTo>
                  <a:cubicBezTo>
                    <a:pt x="7" y="0"/>
                    <a:pt x="10" y="3"/>
                    <a:pt x="14" y="3"/>
                  </a:cubicBezTo>
                  <a:cubicBezTo>
                    <a:pt x="13" y="16"/>
                    <a:pt x="13" y="16"/>
                    <a:pt x="13" y="16"/>
                  </a:cubicBezTo>
                  <a:cubicBezTo>
                    <a:pt x="13" y="16"/>
                    <a:pt x="15" y="38"/>
                    <a:pt x="22" y="5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2" name="Freeform 106"/>
            <p:cNvSpPr>
              <a:spLocks/>
            </p:cNvSpPr>
            <p:nvPr/>
          </p:nvSpPr>
          <p:spPr bwMode="auto">
            <a:xfrm>
              <a:off x="2425700" y="2032000"/>
              <a:ext cx="125413" cy="484187"/>
            </a:xfrm>
            <a:custGeom>
              <a:avLst/>
              <a:gdLst>
                <a:gd name="T0" fmla="*/ 4 w 9"/>
                <a:gd name="T1" fmla="*/ 33 h 35"/>
                <a:gd name="T2" fmla="*/ 2 w 9"/>
                <a:gd name="T3" fmla="*/ 35 h 35"/>
                <a:gd name="T4" fmla="*/ 0 w 9"/>
                <a:gd name="T5" fmla="*/ 33 h 35"/>
                <a:gd name="T6" fmla="*/ 2 w 9"/>
                <a:gd name="T7" fmla="*/ 15 h 35"/>
                <a:gd name="T8" fmla="*/ 6 w 9"/>
                <a:gd name="T9" fmla="*/ 4 h 35"/>
                <a:gd name="T10" fmla="*/ 7 w 9"/>
                <a:gd name="T11" fmla="*/ 0 h 35"/>
                <a:gd name="T12" fmla="*/ 9 w 9"/>
                <a:gd name="T13" fmla="*/ 2 h 35"/>
                <a:gd name="T14" fmla="*/ 8 w 9"/>
                <a:gd name="T15" fmla="*/ 4 h 35"/>
                <a:gd name="T16" fmla="*/ 6 w 9"/>
                <a:gd name="T17" fmla="*/ 13 h 35"/>
                <a:gd name="T18" fmla="*/ 4 w 9"/>
                <a:gd name="T19"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5">
                  <a:moveTo>
                    <a:pt x="4" y="33"/>
                  </a:moveTo>
                  <a:cubicBezTo>
                    <a:pt x="2" y="35"/>
                    <a:pt x="2" y="35"/>
                    <a:pt x="2" y="35"/>
                  </a:cubicBezTo>
                  <a:cubicBezTo>
                    <a:pt x="0" y="33"/>
                    <a:pt x="0" y="33"/>
                    <a:pt x="0" y="33"/>
                  </a:cubicBezTo>
                  <a:cubicBezTo>
                    <a:pt x="0" y="33"/>
                    <a:pt x="1" y="19"/>
                    <a:pt x="2" y="15"/>
                  </a:cubicBezTo>
                  <a:cubicBezTo>
                    <a:pt x="3" y="11"/>
                    <a:pt x="6" y="4"/>
                    <a:pt x="6" y="4"/>
                  </a:cubicBezTo>
                  <a:cubicBezTo>
                    <a:pt x="6" y="4"/>
                    <a:pt x="5" y="1"/>
                    <a:pt x="7" y="0"/>
                  </a:cubicBezTo>
                  <a:cubicBezTo>
                    <a:pt x="7" y="0"/>
                    <a:pt x="8" y="0"/>
                    <a:pt x="9" y="2"/>
                  </a:cubicBezTo>
                  <a:cubicBezTo>
                    <a:pt x="8" y="4"/>
                    <a:pt x="8" y="4"/>
                    <a:pt x="8" y="4"/>
                  </a:cubicBezTo>
                  <a:cubicBezTo>
                    <a:pt x="8" y="4"/>
                    <a:pt x="6" y="10"/>
                    <a:pt x="6" y="13"/>
                  </a:cubicBezTo>
                  <a:cubicBezTo>
                    <a:pt x="6" y="15"/>
                    <a:pt x="5" y="31"/>
                    <a:pt x="4" y="33"/>
                  </a:cubicBezTo>
                  <a:close/>
                </a:path>
              </a:pathLst>
            </a:custGeom>
            <a:solidFill>
              <a:srgbClr val="A4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3" name="Freeform 107"/>
            <p:cNvSpPr>
              <a:spLocks/>
            </p:cNvSpPr>
            <p:nvPr/>
          </p:nvSpPr>
          <p:spPr bwMode="auto">
            <a:xfrm>
              <a:off x="2147888" y="2211388"/>
              <a:ext cx="277813" cy="193675"/>
            </a:xfrm>
            <a:custGeom>
              <a:avLst/>
              <a:gdLst>
                <a:gd name="T0" fmla="*/ 1 w 20"/>
                <a:gd name="T1" fmla="*/ 10 h 14"/>
                <a:gd name="T2" fmla="*/ 3 w 20"/>
                <a:gd name="T3" fmla="*/ 3 h 14"/>
                <a:gd name="T4" fmla="*/ 9 w 20"/>
                <a:gd name="T5" fmla="*/ 5 h 14"/>
                <a:gd name="T6" fmla="*/ 11 w 20"/>
                <a:gd name="T7" fmla="*/ 6 h 14"/>
                <a:gd name="T8" fmla="*/ 14 w 20"/>
                <a:gd name="T9" fmla="*/ 6 h 14"/>
                <a:gd name="T10" fmla="*/ 16 w 20"/>
                <a:gd name="T11" fmla="*/ 6 h 14"/>
                <a:gd name="T12" fmla="*/ 17 w 20"/>
                <a:gd name="T13" fmla="*/ 5 h 14"/>
                <a:gd name="T14" fmla="*/ 19 w 20"/>
                <a:gd name="T15" fmla="*/ 0 h 14"/>
                <a:gd name="T16" fmla="*/ 20 w 20"/>
                <a:gd name="T17" fmla="*/ 12 h 14"/>
                <a:gd name="T18" fmla="*/ 19 w 20"/>
                <a:gd name="T19" fmla="*/ 14 h 14"/>
                <a:gd name="T20" fmla="*/ 11 w 20"/>
                <a:gd name="T21" fmla="*/ 13 h 14"/>
                <a:gd name="T22" fmla="*/ 1 w 20"/>
                <a:gd name="T2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4">
                  <a:moveTo>
                    <a:pt x="1" y="10"/>
                  </a:moveTo>
                  <a:cubicBezTo>
                    <a:pt x="1" y="10"/>
                    <a:pt x="0" y="6"/>
                    <a:pt x="3" y="3"/>
                  </a:cubicBezTo>
                  <a:cubicBezTo>
                    <a:pt x="3" y="3"/>
                    <a:pt x="9" y="5"/>
                    <a:pt x="9" y="5"/>
                  </a:cubicBezTo>
                  <a:cubicBezTo>
                    <a:pt x="9" y="5"/>
                    <a:pt x="11" y="6"/>
                    <a:pt x="11" y="6"/>
                  </a:cubicBezTo>
                  <a:cubicBezTo>
                    <a:pt x="11" y="6"/>
                    <a:pt x="14" y="6"/>
                    <a:pt x="14" y="6"/>
                  </a:cubicBezTo>
                  <a:cubicBezTo>
                    <a:pt x="14" y="6"/>
                    <a:pt x="16" y="5"/>
                    <a:pt x="16" y="6"/>
                  </a:cubicBezTo>
                  <a:cubicBezTo>
                    <a:pt x="17" y="5"/>
                    <a:pt x="17" y="5"/>
                    <a:pt x="17" y="5"/>
                  </a:cubicBezTo>
                  <a:cubicBezTo>
                    <a:pt x="17" y="5"/>
                    <a:pt x="17" y="2"/>
                    <a:pt x="19" y="0"/>
                  </a:cubicBezTo>
                  <a:cubicBezTo>
                    <a:pt x="20" y="12"/>
                    <a:pt x="20" y="12"/>
                    <a:pt x="20" y="12"/>
                  </a:cubicBezTo>
                  <a:cubicBezTo>
                    <a:pt x="19" y="14"/>
                    <a:pt x="19" y="14"/>
                    <a:pt x="19" y="14"/>
                  </a:cubicBezTo>
                  <a:cubicBezTo>
                    <a:pt x="19" y="14"/>
                    <a:pt x="13" y="14"/>
                    <a:pt x="11" y="13"/>
                  </a:cubicBezTo>
                  <a:cubicBezTo>
                    <a:pt x="10" y="12"/>
                    <a:pt x="2" y="11"/>
                    <a:pt x="1" y="1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4" name="Freeform 108"/>
            <p:cNvSpPr>
              <a:spLocks/>
            </p:cNvSpPr>
            <p:nvPr/>
          </p:nvSpPr>
          <p:spPr bwMode="auto">
            <a:xfrm>
              <a:off x="2162175" y="2252663"/>
              <a:ext cx="236538" cy="139700"/>
            </a:xfrm>
            <a:custGeom>
              <a:avLst/>
              <a:gdLst>
                <a:gd name="T0" fmla="*/ 2 w 17"/>
                <a:gd name="T1" fmla="*/ 0 h 10"/>
                <a:gd name="T2" fmla="*/ 8 w 17"/>
                <a:gd name="T3" fmla="*/ 2 h 10"/>
                <a:gd name="T4" fmla="*/ 10 w 17"/>
                <a:gd name="T5" fmla="*/ 3 h 10"/>
                <a:gd name="T6" fmla="*/ 13 w 17"/>
                <a:gd name="T7" fmla="*/ 3 h 10"/>
                <a:gd name="T8" fmla="*/ 15 w 17"/>
                <a:gd name="T9" fmla="*/ 3 h 10"/>
                <a:gd name="T10" fmla="*/ 16 w 17"/>
                <a:gd name="T11" fmla="*/ 5 h 10"/>
                <a:gd name="T12" fmla="*/ 14 w 17"/>
                <a:gd name="T13" fmla="*/ 5 h 10"/>
                <a:gd name="T14" fmla="*/ 17 w 17"/>
                <a:gd name="T15" fmla="*/ 10 h 10"/>
                <a:gd name="T16" fmla="*/ 13 w 17"/>
                <a:gd name="T17" fmla="*/ 5 h 10"/>
                <a:gd name="T18" fmla="*/ 9 w 17"/>
                <a:gd name="T19" fmla="*/ 4 h 10"/>
                <a:gd name="T20" fmla="*/ 11 w 17"/>
                <a:gd name="T21" fmla="*/ 8 h 10"/>
                <a:gd name="T22" fmla="*/ 6 w 17"/>
                <a:gd name="T23" fmla="*/ 3 h 10"/>
                <a:gd name="T24" fmla="*/ 3 w 17"/>
                <a:gd name="T25" fmla="*/ 4 h 10"/>
                <a:gd name="T26" fmla="*/ 0 w 17"/>
                <a:gd name="T27" fmla="*/ 5 h 10"/>
                <a:gd name="T28" fmla="*/ 0 w 17"/>
                <a:gd name="T29" fmla="*/ 5 h 10"/>
                <a:gd name="T30" fmla="*/ 2 w 17"/>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0">
                  <a:moveTo>
                    <a:pt x="2" y="0"/>
                  </a:moveTo>
                  <a:cubicBezTo>
                    <a:pt x="2" y="0"/>
                    <a:pt x="8" y="2"/>
                    <a:pt x="8" y="2"/>
                  </a:cubicBezTo>
                  <a:cubicBezTo>
                    <a:pt x="8" y="2"/>
                    <a:pt x="10" y="3"/>
                    <a:pt x="10" y="3"/>
                  </a:cubicBezTo>
                  <a:cubicBezTo>
                    <a:pt x="10" y="3"/>
                    <a:pt x="13" y="3"/>
                    <a:pt x="13" y="3"/>
                  </a:cubicBezTo>
                  <a:cubicBezTo>
                    <a:pt x="13" y="3"/>
                    <a:pt x="14" y="3"/>
                    <a:pt x="15" y="3"/>
                  </a:cubicBezTo>
                  <a:cubicBezTo>
                    <a:pt x="15" y="4"/>
                    <a:pt x="15" y="5"/>
                    <a:pt x="16" y="5"/>
                  </a:cubicBezTo>
                  <a:cubicBezTo>
                    <a:pt x="14" y="5"/>
                    <a:pt x="14" y="5"/>
                    <a:pt x="14" y="5"/>
                  </a:cubicBezTo>
                  <a:cubicBezTo>
                    <a:pt x="14" y="5"/>
                    <a:pt x="16" y="9"/>
                    <a:pt x="17" y="10"/>
                  </a:cubicBezTo>
                  <a:cubicBezTo>
                    <a:pt x="17" y="10"/>
                    <a:pt x="13" y="7"/>
                    <a:pt x="13" y="5"/>
                  </a:cubicBezTo>
                  <a:cubicBezTo>
                    <a:pt x="13" y="3"/>
                    <a:pt x="9" y="4"/>
                    <a:pt x="9" y="4"/>
                  </a:cubicBezTo>
                  <a:cubicBezTo>
                    <a:pt x="9" y="4"/>
                    <a:pt x="7" y="6"/>
                    <a:pt x="11" y="8"/>
                  </a:cubicBezTo>
                  <a:cubicBezTo>
                    <a:pt x="11" y="8"/>
                    <a:pt x="7" y="6"/>
                    <a:pt x="6" y="3"/>
                  </a:cubicBezTo>
                  <a:cubicBezTo>
                    <a:pt x="5" y="0"/>
                    <a:pt x="3" y="4"/>
                    <a:pt x="3" y="4"/>
                  </a:cubicBezTo>
                  <a:cubicBezTo>
                    <a:pt x="3" y="4"/>
                    <a:pt x="0" y="5"/>
                    <a:pt x="0" y="5"/>
                  </a:cubicBezTo>
                  <a:cubicBezTo>
                    <a:pt x="0" y="5"/>
                    <a:pt x="0" y="5"/>
                    <a:pt x="0" y="5"/>
                  </a:cubicBezTo>
                  <a:cubicBezTo>
                    <a:pt x="0" y="4"/>
                    <a:pt x="1" y="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5" name="Freeform 109"/>
            <p:cNvSpPr>
              <a:spLocks/>
            </p:cNvSpPr>
            <p:nvPr/>
          </p:nvSpPr>
          <p:spPr bwMode="auto">
            <a:xfrm>
              <a:off x="2536825" y="1990725"/>
              <a:ext cx="125413" cy="512762"/>
            </a:xfrm>
            <a:custGeom>
              <a:avLst/>
              <a:gdLst>
                <a:gd name="T0" fmla="*/ 6 w 9"/>
                <a:gd name="T1" fmla="*/ 37 h 37"/>
                <a:gd name="T2" fmla="*/ 3 w 9"/>
                <a:gd name="T3" fmla="*/ 33 h 37"/>
                <a:gd name="T4" fmla="*/ 1 w 9"/>
                <a:gd name="T5" fmla="*/ 29 h 37"/>
                <a:gd name="T6" fmla="*/ 1 w 9"/>
                <a:gd name="T7" fmla="*/ 23 h 37"/>
                <a:gd name="T8" fmla="*/ 8 w 9"/>
                <a:gd name="T9" fmla="*/ 5 h 37"/>
                <a:gd name="T10" fmla="*/ 7 w 9"/>
                <a:gd name="T11" fmla="*/ 4 h 37"/>
                <a:gd name="T12" fmla="*/ 8 w 9"/>
                <a:gd name="T13" fmla="*/ 0 h 37"/>
                <a:gd name="T14" fmla="*/ 9 w 9"/>
                <a:gd name="T15" fmla="*/ 0 h 37"/>
                <a:gd name="T16" fmla="*/ 8 w 9"/>
                <a:gd name="T17" fmla="*/ 3 h 37"/>
                <a:gd name="T18" fmla="*/ 8 w 9"/>
                <a:gd name="T19" fmla="*/ 5 h 37"/>
                <a:gd name="T20" fmla="*/ 2 w 9"/>
                <a:gd name="T21" fmla="*/ 23 h 37"/>
                <a:gd name="T22" fmla="*/ 4 w 9"/>
                <a:gd name="T23" fmla="*/ 32 h 37"/>
                <a:gd name="T24" fmla="*/ 6 w 9"/>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37">
                  <a:moveTo>
                    <a:pt x="6" y="37"/>
                  </a:moveTo>
                  <a:cubicBezTo>
                    <a:pt x="5" y="35"/>
                    <a:pt x="4" y="33"/>
                    <a:pt x="3" y="33"/>
                  </a:cubicBezTo>
                  <a:cubicBezTo>
                    <a:pt x="3" y="32"/>
                    <a:pt x="2" y="31"/>
                    <a:pt x="1" y="29"/>
                  </a:cubicBezTo>
                  <a:cubicBezTo>
                    <a:pt x="1" y="27"/>
                    <a:pt x="0" y="24"/>
                    <a:pt x="1" y="23"/>
                  </a:cubicBezTo>
                  <a:cubicBezTo>
                    <a:pt x="1" y="20"/>
                    <a:pt x="8" y="5"/>
                    <a:pt x="8" y="5"/>
                  </a:cubicBezTo>
                  <a:cubicBezTo>
                    <a:pt x="7" y="4"/>
                    <a:pt x="7" y="4"/>
                    <a:pt x="7" y="4"/>
                  </a:cubicBezTo>
                  <a:cubicBezTo>
                    <a:pt x="8" y="0"/>
                    <a:pt x="8" y="0"/>
                    <a:pt x="8" y="0"/>
                  </a:cubicBezTo>
                  <a:cubicBezTo>
                    <a:pt x="9" y="0"/>
                    <a:pt x="9" y="0"/>
                    <a:pt x="9" y="0"/>
                  </a:cubicBezTo>
                  <a:cubicBezTo>
                    <a:pt x="8" y="3"/>
                    <a:pt x="8" y="3"/>
                    <a:pt x="8" y="3"/>
                  </a:cubicBezTo>
                  <a:cubicBezTo>
                    <a:pt x="8" y="5"/>
                    <a:pt x="8" y="5"/>
                    <a:pt x="8" y="5"/>
                  </a:cubicBezTo>
                  <a:cubicBezTo>
                    <a:pt x="8" y="5"/>
                    <a:pt x="2" y="21"/>
                    <a:pt x="2" y="23"/>
                  </a:cubicBezTo>
                  <a:cubicBezTo>
                    <a:pt x="1" y="25"/>
                    <a:pt x="4" y="30"/>
                    <a:pt x="4" y="32"/>
                  </a:cubicBezTo>
                  <a:cubicBezTo>
                    <a:pt x="5" y="33"/>
                    <a:pt x="5" y="35"/>
                    <a:pt x="6" y="3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6" name="Freeform 110"/>
            <p:cNvSpPr>
              <a:spLocks/>
            </p:cNvSpPr>
            <p:nvPr/>
          </p:nvSpPr>
          <p:spPr bwMode="auto">
            <a:xfrm>
              <a:off x="2620963" y="2032000"/>
              <a:ext cx="138113" cy="568325"/>
            </a:xfrm>
            <a:custGeom>
              <a:avLst/>
              <a:gdLst>
                <a:gd name="T0" fmla="*/ 3 w 10"/>
                <a:gd name="T1" fmla="*/ 8 h 41"/>
                <a:gd name="T2" fmla="*/ 0 w 10"/>
                <a:gd name="T3" fmla="*/ 11 h 41"/>
                <a:gd name="T4" fmla="*/ 6 w 10"/>
                <a:gd name="T5" fmla="*/ 3 h 41"/>
                <a:gd name="T6" fmla="*/ 8 w 10"/>
                <a:gd name="T7" fmla="*/ 0 h 41"/>
                <a:gd name="T8" fmla="*/ 7 w 10"/>
                <a:gd name="T9" fmla="*/ 12 h 41"/>
                <a:gd name="T10" fmla="*/ 10 w 10"/>
                <a:gd name="T11" fmla="*/ 28 h 41"/>
                <a:gd name="T12" fmla="*/ 8 w 10"/>
                <a:gd name="T13" fmla="*/ 32 h 41"/>
                <a:gd name="T14" fmla="*/ 3 w 10"/>
                <a:gd name="T15" fmla="*/ 41 h 41"/>
                <a:gd name="T16" fmla="*/ 1 w 10"/>
                <a:gd name="T17" fmla="*/ 36 h 41"/>
                <a:gd name="T18" fmla="*/ 4 w 10"/>
                <a:gd name="T19" fmla="*/ 27 h 41"/>
                <a:gd name="T20" fmla="*/ 1 w 10"/>
                <a:gd name="T21" fmla="*/ 27 h 41"/>
                <a:gd name="T22" fmla="*/ 4 w 10"/>
                <a:gd name="T23" fmla="*/ 26 h 41"/>
                <a:gd name="T24" fmla="*/ 4 w 10"/>
                <a:gd name="T25" fmla="*/ 20 h 41"/>
                <a:gd name="T26" fmla="*/ 4 w 10"/>
                <a:gd name="T27" fmla="*/ 16 h 41"/>
                <a:gd name="T28" fmla="*/ 3 w 10"/>
                <a:gd name="T29" fmla="*/ 13 h 41"/>
                <a:gd name="T30" fmla="*/ 3 w 10"/>
                <a:gd name="T3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41">
                  <a:moveTo>
                    <a:pt x="3" y="8"/>
                  </a:moveTo>
                  <a:cubicBezTo>
                    <a:pt x="0" y="11"/>
                    <a:pt x="0" y="11"/>
                    <a:pt x="0" y="11"/>
                  </a:cubicBezTo>
                  <a:cubicBezTo>
                    <a:pt x="0" y="11"/>
                    <a:pt x="5" y="4"/>
                    <a:pt x="6" y="3"/>
                  </a:cubicBezTo>
                  <a:cubicBezTo>
                    <a:pt x="6" y="2"/>
                    <a:pt x="7" y="1"/>
                    <a:pt x="8" y="0"/>
                  </a:cubicBezTo>
                  <a:cubicBezTo>
                    <a:pt x="7" y="12"/>
                    <a:pt x="7" y="12"/>
                    <a:pt x="7" y="12"/>
                  </a:cubicBezTo>
                  <a:cubicBezTo>
                    <a:pt x="7" y="12"/>
                    <a:pt x="8" y="19"/>
                    <a:pt x="10" y="28"/>
                  </a:cubicBezTo>
                  <a:cubicBezTo>
                    <a:pt x="8" y="32"/>
                    <a:pt x="8" y="32"/>
                    <a:pt x="8" y="32"/>
                  </a:cubicBezTo>
                  <a:cubicBezTo>
                    <a:pt x="3" y="41"/>
                    <a:pt x="3" y="41"/>
                    <a:pt x="3" y="41"/>
                  </a:cubicBezTo>
                  <a:cubicBezTo>
                    <a:pt x="2" y="39"/>
                    <a:pt x="2" y="38"/>
                    <a:pt x="1" y="36"/>
                  </a:cubicBezTo>
                  <a:cubicBezTo>
                    <a:pt x="2" y="33"/>
                    <a:pt x="4" y="27"/>
                    <a:pt x="4" y="27"/>
                  </a:cubicBezTo>
                  <a:cubicBezTo>
                    <a:pt x="4" y="26"/>
                    <a:pt x="2" y="26"/>
                    <a:pt x="1" y="27"/>
                  </a:cubicBezTo>
                  <a:cubicBezTo>
                    <a:pt x="4" y="26"/>
                    <a:pt x="4" y="26"/>
                    <a:pt x="4" y="26"/>
                  </a:cubicBezTo>
                  <a:cubicBezTo>
                    <a:pt x="4" y="20"/>
                    <a:pt x="4" y="20"/>
                    <a:pt x="4" y="20"/>
                  </a:cubicBezTo>
                  <a:cubicBezTo>
                    <a:pt x="4" y="20"/>
                    <a:pt x="3" y="18"/>
                    <a:pt x="4" y="16"/>
                  </a:cubicBezTo>
                  <a:cubicBezTo>
                    <a:pt x="4" y="15"/>
                    <a:pt x="3" y="13"/>
                    <a:pt x="3" y="13"/>
                  </a:cubicBezTo>
                  <a:lnTo>
                    <a:pt x="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7" name="Freeform 111"/>
            <p:cNvSpPr>
              <a:spLocks/>
            </p:cNvSpPr>
            <p:nvPr/>
          </p:nvSpPr>
          <p:spPr bwMode="auto">
            <a:xfrm>
              <a:off x="2647950" y="2003425"/>
              <a:ext cx="55563" cy="96837"/>
            </a:xfrm>
            <a:custGeom>
              <a:avLst/>
              <a:gdLst>
                <a:gd name="T0" fmla="*/ 0 w 4"/>
                <a:gd name="T1" fmla="*/ 7 h 7"/>
                <a:gd name="T2" fmla="*/ 3 w 4"/>
                <a:gd name="T3" fmla="*/ 0 h 7"/>
                <a:gd name="T4" fmla="*/ 4 w 4"/>
                <a:gd name="T5" fmla="*/ 1 h 7"/>
                <a:gd name="T6" fmla="*/ 0 w 4"/>
                <a:gd name="T7" fmla="*/ 7 h 7"/>
              </a:gdLst>
              <a:ahLst/>
              <a:cxnLst>
                <a:cxn ang="0">
                  <a:pos x="T0" y="T1"/>
                </a:cxn>
                <a:cxn ang="0">
                  <a:pos x="T2" y="T3"/>
                </a:cxn>
                <a:cxn ang="0">
                  <a:pos x="T4" y="T5"/>
                </a:cxn>
                <a:cxn ang="0">
                  <a:pos x="T6" y="T7"/>
                </a:cxn>
              </a:cxnLst>
              <a:rect l="0" t="0" r="r" b="b"/>
              <a:pathLst>
                <a:path w="4" h="7">
                  <a:moveTo>
                    <a:pt x="0" y="7"/>
                  </a:moveTo>
                  <a:cubicBezTo>
                    <a:pt x="3" y="0"/>
                    <a:pt x="3" y="0"/>
                    <a:pt x="3" y="0"/>
                  </a:cubicBezTo>
                  <a:cubicBezTo>
                    <a:pt x="3" y="1"/>
                    <a:pt x="4" y="1"/>
                    <a:pt x="4" y="1"/>
                  </a:cubicBezTo>
                  <a:cubicBezTo>
                    <a:pt x="3" y="2"/>
                    <a:pt x="2" y="4"/>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8" name="Freeform 112"/>
            <p:cNvSpPr>
              <a:spLocks/>
            </p:cNvSpPr>
            <p:nvPr/>
          </p:nvSpPr>
          <p:spPr bwMode="auto">
            <a:xfrm>
              <a:off x="2606675" y="2571750"/>
              <a:ext cx="84138" cy="138112"/>
            </a:xfrm>
            <a:custGeom>
              <a:avLst/>
              <a:gdLst>
                <a:gd name="T0" fmla="*/ 6 w 6"/>
                <a:gd name="T1" fmla="*/ 3 h 10"/>
                <a:gd name="T2" fmla="*/ 5 w 6"/>
                <a:gd name="T3" fmla="*/ 8 h 10"/>
                <a:gd name="T4" fmla="*/ 5 w 6"/>
                <a:gd name="T5" fmla="*/ 10 h 10"/>
                <a:gd name="T6" fmla="*/ 0 w 6"/>
                <a:gd name="T7" fmla="*/ 6 h 10"/>
                <a:gd name="T8" fmla="*/ 2 w 6"/>
                <a:gd name="T9" fmla="*/ 1 h 10"/>
                <a:gd name="T10" fmla="*/ 6 w 6"/>
                <a:gd name="T11" fmla="*/ 3 h 10"/>
              </a:gdLst>
              <a:ahLst/>
              <a:cxnLst>
                <a:cxn ang="0">
                  <a:pos x="T0" y="T1"/>
                </a:cxn>
                <a:cxn ang="0">
                  <a:pos x="T2" y="T3"/>
                </a:cxn>
                <a:cxn ang="0">
                  <a:pos x="T4" y="T5"/>
                </a:cxn>
                <a:cxn ang="0">
                  <a:pos x="T6" y="T7"/>
                </a:cxn>
                <a:cxn ang="0">
                  <a:pos x="T8" y="T9"/>
                </a:cxn>
                <a:cxn ang="0">
                  <a:pos x="T10" y="T11"/>
                </a:cxn>
              </a:cxnLst>
              <a:rect l="0" t="0" r="r" b="b"/>
              <a:pathLst>
                <a:path w="6" h="10">
                  <a:moveTo>
                    <a:pt x="6" y="3"/>
                  </a:moveTo>
                  <a:cubicBezTo>
                    <a:pt x="6" y="3"/>
                    <a:pt x="6" y="7"/>
                    <a:pt x="5" y="8"/>
                  </a:cubicBezTo>
                  <a:cubicBezTo>
                    <a:pt x="5" y="10"/>
                    <a:pt x="5" y="10"/>
                    <a:pt x="5" y="10"/>
                  </a:cubicBezTo>
                  <a:cubicBezTo>
                    <a:pt x="0" y="6"/>
                    <a:pt x="0" y="6"/>
                    <a:pt x="0" y="6"/>
                  </a:cubicBezTo>
                  <a:cubicBezTo>
                    <a:pt x="0" y="6"/>
                    <a:pt x="1" y="3"/>
                    <a:pt x="2" y="1"/>
                  </a:cubicBezTo>
                  <a:cubicBezTo>
                    <a:pt x="3" y="0"/>
                    <a:pt x="6" y="3"/>
                    <a:pt x="6" y="3"/>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59" name="Freeform 113"/>
            <p:cNvSpPr>
              <a:spLocks/>
            </p:cNvSpPr>
            <p:nvPr/>
          </p:nvSpPr>
          <p:spPr bwMode="auto">
            <a:xfrm>
              <a:off x="2635250" y="2017713"/>
              <a:ext cx="193675" cy="623887"/>
            </a:xfrm>
            <a:custGeom>
              <a:avLst/>
              <a:gdLst>
                <a:gd name="T0" fmla="*/ 6 w 14"/>
                <a:gd name="T1" fmla="*/ 45 h 45"/>
                <a:gd name="T2" fmla="*/ 0 w 14"/>
                <a:gd name="T3" fmla="*/ 41 h 45"/>
                <a:gd name="T4" fmla="*/ 4 w 14"/>
                <a:gd name="T5" fmla="*/ 27 h 45"/>
                <a:gd name="T6" fmla="*/ 4 w 14"/>
                <a:gd name="T7" fmla="*/ 17 h 45"/>
                <a:gd name="T8" fmla="*/ 2 w 14"/>
                <a:gd name="T9" fmla="*/ 9 h 45"/>
                <a:gd name="T10" fmla="*/ 7 w 14"/>
                <a:gd name="T11" fmla="*/ 0 h 45"/>
                <a:gd name="T12" fmla="*/ 10 w 14"/>
                <a:gd name="T13" fmla="*/ 2 h 45"/>
                <a:gd name="T14" fmla="*/ 11 w 14"/>
                <a:gd name="T15" fmla="*/ 3 h 45"/>
                <a:gd name="T16" fmla="*/ 12 w 14"/>
                <a:gd name="T17" fmla="*/ 6 h 45"/>
                <a:gd name="T18" fmla="*/ 12 w 14"/>
                <a:gd name="T19" fmla="*/ 11 h 45"/>
                <a:gd name="T20" fmla="*/ 13 w 14"/>
                <a:gd name="T21" fmla="*/ 12 h 45"/>
                <a:gd name="T22" fmla="*/ 13 w 14"/>
                <a:gd name="T23" fmla="*/ 15 h 45"/>
                <a:gd name="T24" fmla="*/ 12 w 14"/>
                <a:gd name="T25" fmla="*/ 16 h 45"/>
                <a:gd name="T26" fmla="*/ 13 w 14"/>
                <a:gd name="T27" fmla="*/ 20 h 45"/>
                <a:gd name="T28" fmla="*/ 13 w 14"/>
                <a:gd name="T29" fmla="*/ 25 h 45"/>
                <a:gd name="T30" fmla="*/ 12 w 14"/>
                <a:gd name="T31" fmla="*/ 30 h 45"/>
                <a:gd name="T32" fmla="*/ 6 w 14"/>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45">
                  <a:moveTo>
                    <a:pt x="6" y="45"/>
                  </a:moveTo>
                  <a:cubicBezTo>
                    <a:pt x="6" y="45"/>
                    <a:pt x="2" y="41"/>
                    <a:pt x="0" y="41"/>
                  </a:cubicBezTo>
                  <a:cubicBezTo>
                    <a:pt x="0" y="41"/>
                    <a:pt x="4" y="28"/>
                    <a:pt x="4" y="27"/>
                  </a:cubicBezTo>
                  <a:cubicBezTo>
                    <a:pt x="4" y="17"/>
                    <a:pt x="4" y="17"/>
                    <a:pt x="4" y="17"/>
                  </a:cubicBezTo>
                  <a:cubicBezTo>
                    <a:pt x="4" y="17"/>
                    <a:pt x="2" y="11"/>
                    <a:pt x="2" y="9"/>
                  </a:cubicBezTo>
                  <a:cubicBezTo>
                    <a:pt x="2" y="8"/>
                    <a:pt x="7" y="0"/>
                    <a:pt x="7" y="0"/>
                  </a:cubicBezTo>
                  <a:cubicBezTo>
                    <a:pt x="7" y="0"/>
                    <a:pt x="9" y="1"/>
                    <a:pt x="10" y="2"/>
                  </a:cubicBezTo>
                  <a:cubicBezTo>
                    <a:pt x="11" y="3"/>
                    <a:pt x="11" y="3"/>
                    <a:pt x="11" y="3"/>
                  </a:cubicBezTo>
                  <a:cubicBezTo>
                    <a:pt x="11" y="3"/>
                    <a:pt x="12" y="6"/>
                    <a:pt x="12" y="6"/>
                  </a:cubicBezTo>
                  <a:cubicBezTo>
                    <a:pt x="13" y="7"/>
                    <a:pt x="12" y="11"/>
                    <a:pt x="12" y="11"/>
                  </a:cubicBezTo>
                  <a:cubicBezTo>
                    <a:pt x="12" y="11"/>
                    <a:pt x="13" y="11"/>
                    <a:pt x="13" y="12"/>
                  </a:cubicBezTo>
                  <a:cubicBezTo>
                    <a:pt x="13" y="13"/>
                    <a:pt x="14" y="14"/>
                    <a:pt x="13" y="15"/>
                  </a:cubicBezTo>
                  <a:cubicBezTo>
                    <a:pt x="13" y="15"/>
                    <a:pt x="12" y="16"/>
                    <a:pt x="12" y="16"/>
                  </a:cubicBezTo>
                  <a:cubicBezTo>
                    <a:pt x="12" y="16"/>
                    <a:pt x="13" y="19"/>
                    <a:pt x="13" y="20"/>
                  </a:cubicBezTo>
                  <a:cubicBezTo>
                    <a:pt x="13" y="21"/>
                    <a:pt x="13" y="24"/>
                    <a:pt x="13" y="25"/>
                  </a:cubicBezTo>
                  <a:cubicBezTo>
                    <a:pt x="13" y="26"/>
                    <a:pt x="12" y="30"/>
                    <a:pt x="12" y="30"/>
                  </a:cubicBezTo>
                  <a:cubicBezTo>
                    <a:pt x="12" y="30"/>
                    <a:pt x="7" y="44"/>
                    <a:pt x="6" y="45"/>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0" name="Freeform 114"/>
            <p:cNvSpPr>
              <a:spLocks noEditPoints="1"/>
            </p:cNvSpPr>
            <p:nvPr/>
          </p:nvSpPr>
          <p:spPr bwMode="auto">
            <a:xfrm>
              <a:off x="2676525" y="2032000"/>
              <a:ext cx="152400" cy="609600"/>
            </a:xfrm>
            <a:custGeom>
              <a:avLst/>
              <a:gdLst>
                <a:gd name="T0" fmla="*/ 3 w 11"/>
                <a:gd name="T1" fmla="*/ 41 h 44"/>
                <a:gd name="T2" fmla="*/ 0 w 11"/>
                <a:gd name="T3" fmla="*/ 42 h 44"/>
                <a:gd name="T4" fmla="*/ 3 w 11"/>
                <a:gd name="T5" fmla="*/ 44 h 44"/>
                <a:gd name="T6" fmla="*/ 9 w 11"/>
                <a:gd name="T7" fmla="*/ 29 h 44"/>
                <a:gd name="T8" fmla="*/ 10 w 11"/>
                <a:gd name="T9" fmla="*/ 24 h 44"/>
                <a:gd name="T10" fmla="*/ 10 w 11"/>
                <a:gd name="T11" fmla="*/ 19 h 44"/>
                <a:gd name="T12" fmla="*/ 9 w 11"/>
                <a:gd name="T13" fmla="*/ 15 h 44"/>
                <a:gd name="T14" fmla="*/ 10 w 11"/>
                <a:gd name="T15" fmla="*/ 14 h 44"/>
                <a:gd name="T16" fmla="*/ 10 w 11"/>
                <a:gd name="T17" fmla="*/ 11 h 44"/>
                <a:gd name="T18" fmla="*/ 9 w 11"/>
                <a:gd name="T19" fmla="*/ 10 h 44"/>
                <a:gd name="T20" fmla="*/ 9 w 11"/>
                <a:gd name="T21" fmla="*/ 5 h 44"/>
                <a:gd name="T22" fmla="*/ 8 w 11"/>
                <a:gd name="T23" fmla="*/ 1 h 44"/>
                <a:gd name="T24" fmla="*/ 7 w 11"/>
                <a:gd name="T25" fmla="*/ 1 h 44"/>
                <a:gd name="T26" fmla="*/ 7 w 11"/>
                <a:gd name="T27" fmla="*/ 0 h 44"/>
                <a:gd name="T28" fmla="*/ 7 w 11"/>
                <a:gd name="T29" fmla="*/ 3 h 44"/>
                <a:gd name="T30" fmla="*/ 8 w 11"/>
                <a:gd name="T31" fmla="*/ 6 h 44"/>
                <a:gd name="T32" fmla="*/ 9 w 11"/>
                <a:gd name="T33" fmla="*/ 7 h 44"/>
                <a:gd name="T34" fmla="*/ 7 w 11"/>
                <a:gd name="T35" fmla="*/ 7 h 44"/>
                <a:gd name="T36" fmla="*/ 9 w 11"/>
                <a:gd name="T37" fmla="*/ 9 h 44"/>
                <a:gd name="T38" fmla="*/ 3 w 11"/>
                <a:gd name="T39" fmla="*/ 9 h 44"/>
                <a:gd name="T40" fmla="*/ 6 w 11"/>
                <a:gd name="T41" fmla="*/ 10 h 44"/>
                <a:gd name="T42" fmla="*/ 2 w 11"/>
                <a:gd name="T43" fmla="*/ 12 h 44"/>
                <a:gd name="T44" fmla="*/ 6 w 11"/>
                <a:gd name="T45" fmla="*/ 12 h 44"/>
                <a:gd name="T46" fmla="*/ 4 w 11"/>
                <a:gd name="T47" fmla="*/ 14 h 44"/>
                <a:gd name="T48" fmla="*/ 1 w 11"/>
                <a:gd name="T49" fmla="*/ 17 h 44"/>
                <a:gd name="T50" fmla="*/ 7 w 11"/>
                <a:gd name="T51" fmla="*/ 14 h 44"/>
                <a:gd name="T52" fmla="*/ 7 w 11"/>
                <a:gd name="T53" fmla="*/ 17 h 44"/>
                <a:gd name="T54" fmla="*/ 9 w 11"/>
                <a:gd name="T55" fmla="*/ 21 h 44"/>
                <a:gd name="T56" fmla="*/ 7 w 11"/>
                <a:gd name="T57" fmla="*/ 23 h 44"/>
                <a:gd name="T58" fmla="*/ 3 w 11"/>
                <a:gd name="T59" fmla="*/ 21 h 44"/>
                <a:gd name="T60" fmla="*/ 8 w 11"/>
                <a:gd name="T61" fmla="*/ 24 h 44"/>
                <a:gd name="T62" fmla="*/ 9 w 11"/>
                <a:gd name="T63" fmla="*/ 24 h 44"/>
                <a:gd name="T64" fmla="*/ 6 w 11"/>
                <a:gd name="T65" fmla="*/ 34 h 44"/>
                <a:gd name="T66" fmla="*/ 3 w 11"/>
                <a:gd name="T67" fmla="*/ 41 h 44"/>
                <a:gd name="T68" fmla="*/ 8 w 11"/>
                <a:gd name="T69" fmla="*/ 8 h 44"/>
                <a:gd name="T70" fmla="*/ 8 w 11"/>
                <a:gd name="T71" fmla="*/ 8 h 44"/>
                <a:gd name="T72" fmla="*/ 8 w 11"/>
                <a:gd name="T73"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 h="44">
                  <a:moveTo>
                    <a:pt x="3" y="41"/>
                  </a:moveTo>
                  <a:cubicBezTo>
                    <a:pt x="0" y="42"/>
                    <a:pt x="0" y="42"/>
                    <a:pt x="0" y="42"/>
                  </a:cubicBezTo>
                  <a:cubicBezTo>
                    <a:pt x="2" y="43"/>
                    <a:pt x="3" y="44"/>
                    <a:pt x="3" y="44"/>
                  </a:cubicBezTo>
                  <a:cubicBezTo>
                    <a:pt x="4" y="43"/>
                    <a:pt x="9" y="29"/>
                    <a:pt x="9" y="29"/>
                  </a:cubicBezTo>
                  <a:cubicBezTo>
                    <a:pt x="9" y="29"/>
                    <a:pt x="10" y="25"/>
                    <a:pt x="10" y="24"/>
                  </a:cubicBezTo>
                  <a:cubicBezTo>
                    <a:pt x="10" y="23"/>
                    <a:pt x="10" y="20"/>
                    <a:pt x="10" y="19"/>
                  </a:cubicBezTo>
                  <a:cubicBezTo>
                    <a:pt x="10" y="18"/>
                    <a:pt x="9" y="15"/>
                    <a:pt x="9" y="15"/>
                  </a:cubicBezTo>
                  <a:cubicBezTo>
                    <a:pt x="9" y="15"/>
                    <a:pt x="10" y="14"/>
                    <a:pt x="10" y="14"/>
                  </a:cubicBezTo>
                  <a:cubicBezTo>
                    <a:pt x="11" y="13"/>
                    <a:pt x="10" y="12"/>
                    <a:pt x="10" y="11"/>
                  </a:cubicBezTo>
                  <a:cubicBezTo>
                    <a:pt x="10" y="10"/>
                    <a:pt x="9" y="10"/>
                    <a:pt x="9" y="10"/>
                  </a:cubicBezTo>
                  <a:cubicBezTo>
                    <a:pt x="9" y="10"/>
                    <a:pt x="10" y="6"/>
                    <a:pt x="9" y="5"/>
                  </a:cubicBezTo>
                  <a:cubicBezTo>
                    <a:pt x="9" y="5"/>
                    <a:pt x="8" y="1"/>
                    <a:pt x="8" y="1"/>
                  </a:cubicBezTo>
                  <a:cubicBezTo>
                    <a:pt x="8" y="1"/>
                    <a:pt x="7" y="1"/>
                    <a:pt x="7" y="1"/>
                  </a:cubicBezTo>
                  <a:cubicBezTo>
                    <a:pt x="7" y="1"/>
                    <a:pt x="7" y="1"/>
                    <a:pt x="7" y="0"/>
                  </a:cubicBezTo>
                  <a:cubicBezTo>
                    <a:pt x="7" y="3"/>
                    <a:pt x="7" y="3"/>
                    <a:pt x="7" y="3"/>
                  </a:cubicBezTo>
                  <a:cubicBezTo>
                    <a:pt x="8" y="6"/>
                    <a:pt x="8" y="6"/>
                    <a:pt x="8" y="6"/>
                  </a:cubicBezTo>
                  <a:cubicBezTo>
                    <a:pt x="8" y="6"/>
                    <a:pt x="9" y="7"/>
                    <a:pt x="9" y="7"/>
                  </a:cubicBezTo>
                  <a:cubicBezTo>
                    <a:pt x="7" y="7"/>
                    <a:pt x="7" y="7"/>
                    <a:pt x="7" y="7"/>
                  </a:cubicBezTo>
                  <a:cubicBezTo>
                    <a:pt x="7" y="7"/>
                    <a:pt x="9" y="9"/>
                    <a:pt x="9" y="9"/>
                  </a:cubicBezTo>
                  <a:cubicBezTo>
                    <a:pt x="9" y="9"/>
                    <a:pt x="5" y="7"/>
                    <a:pt x="3" y="9"/>
                  </a:cubicBezTo>
                  <a:cubicBezTo>
                    <a:pt x="3" y="9"/>
                    <a:pt x="5" y="9"/>
                    <a:pt x="6" y="10"/>
                  </a:cubicBezTo>
                  <a:cubicBezTo>
                    <a:pt x="5" y="11"/>
                    <a:pt x="3" y="12"/>
                    <a:pt x="2" y="12"/>
                  </a:cubicBezTo>
                  <a:cubicBezTo>
                    <a:pt x="3" y="12"/>
                    <a:pt x="5" y="12"/>
                    <a:pt x="6" y="12"/>
                  </a:cubicBezTo>
                  <a:cubicBezTo>
                    <a:pt x="6" y="12"/>
                    <a:pt x="5" y="13"/>
                    <a:pt x="4" y="14"/>
                  </a:cubicBezTo>
                  <a:cubicBezTo>
                    <a:pt x="2" y="15"/>
                    <a:pt x="1" y="17"/>
                    <a:pt x="1" y="17"/>
                  </a:cubicBezTo>
                  <a:cubicBezTo>
                    <a:pt x="1" y="17"/>
                    <a:pt x="4" y="13"/>
                    <a:pt x="7" y="14"/>
                  </a:cubicBezTo>
                  <a:cubicBezTo>
                    <a:pt x="7" y="15"/>
                    <a:pt x="7" y="17"/>
                    <a:pt x="7" y="17"/>
                  </a:cubicBezTo>
                  <a:cubicBezTo>
                    <a:pt x="8" y="18"/>
                    <a:pt x="8" y="20"/>
                    <a:pt x="9" y="21"/>
                  </a:cubicBezTo>
                  <a:cubicBezTo>
                    <a:pt x="9" y="22"/>
                    <a:pt x="7" y="23"/>
                    <a:pt x="7" y="23"/>
                  </a:cubicBezTo>
                  <a:cubicBezTo>
                    <a:pt x="6" y="22"/>
                    <a:pt x="3" y="21"/>
                    <a:pt x="3" y="21"/>
                  </a:cubicBezTo>
                  <a:cubicBezTo>
                    <a:pt x="3" y="21"/>
                    <a:pt x="5" y="24"/>
                    <a:pt x="8" y="24"/>
                  </a:cubicBezTo>
                  <a:cubicBezTo>
                    <a:pt x="10" y="23"/>
                    <a:pt x="9" y="24"/>
                    <a:pt x="9" y="24"/>
                  </a:cubicBezTo>
                  <a:cubicBezTo>
                    <a:pt x="9" y="24"/>
                    <a:pt x="7" y="34"/>
                    <a:pt x="6" y="34"/>
                  </a:cubicBezTo>
                  <a:cubicBezTo>
                    <a:pt x="5" y="35"/>
                    <a:pt x="3" y="41"/>
                    <a:pt x="3" y="41"/>
                  </a:cubicBezTo>
                  <a:close/>
                  <a:moveTo>
                    <a:pt x="8" y="8"/>
                  </a:moveTo>
                  <a:cubicBezTo>
                    <a:pt x="8" y="8"/>
                    <a:pt x="8" y="8"/>
                    <a:pt x="8" y="8"/>
                  </a:cubicBezTo>
                  <a:cubicBezTo>
                    <a:pt x="8" y="8"/>
                    <a:pt x="8" y="8"/>
                    <a:pt x="8"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1" name="Freeform 115"/>
            <p:cNvSpPr>
              <a:spLocks/>
            </p:cNvSpPr>
            <p:nvPr/>
          </p:nvSpPr>
          <p:spPr bwMode="auto">
            <a:xfrm>
              <a:off x="2676525" y="2197100"/>
              <a:ext cx="14288" cy="14287"/>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2" name="Freeform 116"/>
            <p:cNvSpPr>
              <a:spLocks/>
            </p:cNvSpPr>
            <p:nvPr/>
          </p:nvSpPr>
          <p:spPr bwMode="auto">
            <a:xfrm>
              <a:off x="2439988" y="1768475"/>
              <a:ext cx="195263" cy="234950"/>
            </a:xfrm>
            <a:custGeom>
              <a:avLst/>
              <a:gdLst>
                <a:gd name="T0" fmla="*/ 7 w 14"/>
                <a:gd name="T1" fmla="*/ 17 h 17"/>
                <a:gd name="T2" fmla="*/ 4 w 14"/>
                <a:gd name="T3" fmla="*/ 16 h 17"/>
                <a:gd name="T4" fmla="*/ 2 w 14"/>
                <a:gd name="T5" fmla="*/ 11 h 17"/>
                <a:gd name="T6" fmla="*/ 1 w 14"/>
                <a:gd name="T7" fmla="*/ 11 h 17"/>
                <a:gd name="T8" fmla="*/ 1 w 14"/>
                <a:gd name="T9" fmla="*/ 9 h 17"/>
                <a:gd name="T10" fmla="*/ 1 w 14"/>
                <a:gd name="T11" fmla="*/ 7 h 17"/>
                <a:gd name="T12" fmla="*/ 1 w 14"/>
                <a:gd name="T13" fmla="*/ 1 h 17"/>
                <a:gd name="T14" fmla="*/ 8 w 14"/>
                <a:gd name="T15" fmla="*/ 0 h 17"/>
                <a:gd name="T16" fmla="*/ 12 w 14"/>
                <a:gd name="T17" fmla="*/ 2 h 17"/>
                <a:gd name="T18" fmla="*/ 12 w 14"/>
                <a:gd name="T19" fmla="*/ 7 h 17"/>
                <a:gd name="T20" fmla="*/ 13 w 14"/>
                <a:gd name="T21" fmla="*/ 7 h 17"/>
                <a:gd name="T22" fmla="*/ 12 w 14"/>
                <a:gd name="T23" fmla="*/ 11 h 17"/>
                <a:gd name="T24" fmla="*/ 11 w 14"/>
                <a:gd name="T25" fmla="*/ 15 h 17"/>
                <a:gd name="T26" fmla="*/ 7 w 14"/>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7">
                  <a:moveTo>
                    <a:pt x="7" y="17"/>
                  </a:moveTo>
                  <a:cubicBezTo>
                    <a:pt x="5" y="17"/>
                    <a:pt x="4" y="16"/>
                    <a:pt x="4" y="16"/>
                  </a:cubicBezTo>
                  <a:cubicBezTo>
                    <a:pt x="4" y="15"/>
                    <a:pt x="2" y="12"/>
                    <a:pt x="2" y="11"/>
                  </a:cubicBezTo>
                  <a:cubicBezTo>
                    <a:pt x="2" y="11"/>
                    <a:pt x="1" y="11"/>
                    <a:pt x="1" y="11"/>
                  </a:cubicBezTo>
                  <a:cubicBezTo>
                    <a:pt x="1" y="11"/>
                    <a:pt x="1" y="9"/>
                    <a:pt x="1" y="9"/>
                  </a:cubicBezTo>
                  <a:cubicBezTo>
                    <a:pt x="0" y="8"/>
                    <a:pt x="0" y="7"/>
                    <a:pt x="1" y="7"/>
                  </a:cubicBezTo>
                  <a:cubicBezTo>
                    <a:pt x="1" y="1"/>
                    <a:pt x="1" y="1"/>
                    <a:pt x="1" y="1"/>
                  </a:cubicBezTo>
                  <a:cubicBezTo>
                    <a:pt x="8" y="0"/>
                    <a:pt x="8" y="0"/>
                    <a:pt x="8" y="0"/>
                  </a:cubicBezTo>
                  <a:cubicBezTo>
                    <a:pt x="12" y="2"/>
                    <a:pt x="12" y="2"/>
                    <a:pt x="12" y="2"/>
                  </a:cubicBezTo>
                  <a:cubicBezTo>
                    <a:pt x="12" y="7"/>
                    <a:pt x="12" y="7"/>
                    <a:pt x="12" y="7"/>
                  </a:cubicBezTo>
                  <a:cubicBezTo>
                    <a:pt x="12" y="7"/>
                    <a:pt x="13" y="6"/>
                    <a:pt x="13" y="7"/>
                  </a:cubicBezTo>
                  <a:cubicBezTo>
                    <a:pt x="13" y="7"/>
                    <a:pt x="14" y="11"/>
                    <a:pt x="12" y="11"/>
                  </a:cubicBezTo>
                  <a:cubicBezTo>
                    <a:pt x="12" y="11"/>
                    <a:pt x="11" y="14"/>
                    <a:pt x="11" y="15"/>
                  </a:cubicBezTo>
                  <a:cubicBezTo>
                    <a:pt x="10" y="16"/>
                    <a:pt x="8" y="17"/>
                    <a:pt x="7" y="17"/>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3" name="Freeform 117"/>
            <p:cNvSpPr>
              <a:spLocks/>
            </p:cNvSpPr>
            <p:nvPr/>
          </p:nvSpPr>
          <p:spPr bwMode="auto">
            <a:xfrm>
              <a:off x="2536825" y="1768475"/>
              <a:ext cx="98425" cy="234950"/>
            </a:xfrm>
            <a:custGeom>
              <a:avLst/>
              <a:gdLst>
                <a:gd name="T0" fmla="*/ 1 w 7"/>
                <a:gd name="T1" fmla="*/ 17 h 17"/>
                <a:gd name="T2" fmla="*/ 3 w 7"/>
                <a:gd name="T3" fmla="*/ 12 h 17"/>
                <a:gd name="T4" fmla="*/ 2 w 7"/>
                <a:gd name="T5" fmla="*/ 10 h 17"/>
                <a:gd name="T6" fmla="*/ 3 w 7"/>
                <a:gd name="T7" fmla="*/ 8 h 17"/>
                <a:gd name="T8" fmla="*/ 2 w 7"/>
                <a:gd name="T9" fmla="*/ 7 h 17"/>
                <a:gd name="T10" fmla="*/ 1 w 7"/>
                <a:gd name="T11" fmla="*/ 4 h 17"/>
                <a:gd name="T12" fmla="*/ 0 w 7"/>
                <a:gd name="T13" fmla="*/ 0 h 17"/>
                <a:gd name="T14" fmla="*/ 1 w 7"/>
                <a:gd name="T15" fmla="*/ 0 h 17"/>
                <a:gd name="T16" fmla="*/ 5 w 7"/>
                <a:gd name="T17" fmla="*/ 2 h 17"/>
                <a:gd name="T18" fmla="*/ 5 w 7"/>
                <a:gd name="T19" fmla="*/ 7 h 17"/>
                <a:gd name="T20" fmla="*/ 6 w 7"/>
                <a:gd name="T21" fmla="*/ 7 h 17"/>
                <a:gd name="T22" fmla="*/ 5 w 7"/>
                <a:gd name="T23" fmla="*/ 11 h 17"/>
                <a:gd name="T24" fmla="*/ 4 w 7"/>
                <a:gd name="T25" fmla="*/ 15 h 17"/>
                <a:gd name="T26" fmla="*/ 1 w 7"/>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7">
                  <a:moveTo>
                    <a:pt x="1" y="17"/>
                  </a:moveTo>
                  <a:cubicBezTo>
                    <a:pt x="2" y="16"/>
                    <a:pt x="3" y="12"/>
                    <a:pt x="3" y="12"/>
                  </a:cubicBezTo>
                  <a:cubicBezTo>
                    <a:pt x="3" y="11"/>
                    <a:pt x="2" y="10"/>
                    <a:pt x="2" y="10"/>
                  </a:cubicBezTo>
                  <a:cubicBezTo>
                    <a:pt x="3" y="8"/>
                    <a:pt x="3" y="8"/>
                    <a:pt x="3" y="8"/>
                  </a:cubicBezTo>
                  <a:cubicBezTo>
                    <a:pt x="3" y="8"/>
                    <a:pt x="2" y="7"/>
                    <a:pt x="2" y="7"/>
                  </a:cubicBezTo>
                  <a:cubicBezTo>
                    <a:pt x="2" y="7"/>
                    <a:pt x="1" y="5"/>
                    <a:pt x="1" y="4"/>
                  </a:cubicBezTo>
                  <a:cubicBezTo>
                    <a:pt x="1" y="4"/>
                    <a:pt x="1" y="2"/>
                    <a:pt x="0" y="0"/>
                  </a:cubicBezTo>
                  <a:cubicBezTo>
                    <a:pt x="1" y="0"/>
                    <a:pt x="1" y="0"/>
                    <a:pt x="1" y="0"/>
                  </a:cubicBezTo>
                  <a:cubicBezTo>
                    <a:pt x="5" y="2"/>
                    <a:pt x="5" y="2"/>
                    <a:pt x="5" y="2"/>
                  </a:cubicBezTo>
                  <a:cubicBezTo>
                    <a:pt x="5" y="7"/>
                    <a:pt x="5" y="7"/>
                    <a:pt x="5" y="7"/>
                  </a:cubicBezTo>
                  <a:cubicBezTo>
                    <a:pt x="5" y="7"/>
                    <a:pt x="6" y="6"/>
                    <a:pt x="6" y="7"/>
                  </a:cubicBezTo>
                  <a:cubicBezTo>
                    <a:pt x="6" y="7"/>
                    <a:pt x="7" y="11"/>
                    <a:pt x="5" y="11"/>
                  </a:cubicBezTo>
                  <a:cubicBezTo>
                    <a:pt x="5" y="11"/>
                    <a:pt x="4" y="14"/>
                    <a:pt x="4" y="15"/>
                  </a:cubicBezTo>
                  <a:cubicBezTo>
                    <a:pt x="3" y="16"/>
                    <a:pt x="2" y="17"/>
                    <a:pt x="1" y="17"/>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4" name="Freeform 118"/>
            <p:cNvSpPr>
              <a:spLocks/>
            </p:cNvSpPr>
            <p:nvPr/>
          </p:nvSpPr>
          <p:spPr bwMode="auto">
            <a:xfrm>
              <a:off x="2439988" y="1865313"/>
              <a:ext cx="55563" cy="111125"/>
            </a:xfrm>
            <a:custGeom>
              <a:avLst/>
              <a:gdLst>
                <a:gd name="T0" fmla="*/ 2 w 4"/>
                <a:gd name="T1" fmla="*/ 4 h 8"/>
                <a:gd name="T2" fmla="*/ 1 w 4"/>
                <a:gd name="T3" fmla="*/ 4 h 8"/>
                <a:gd name="T4" fmla="*/ 0 w 4"/>
                <a:gd name="T5" fmla="*/ 1 h 8"/>
                <a:gd name="T6" fmla="*/ 1 w 4"/>
                <a:gd name="T7" fmla="*/ 0 h 8"/>
                <a:gd name="T8" fmla="*/ 2 w 4"/>
                <a:gd name="T9" fmla="*/ 4 h 8"/>
                <a:gd name="T10" fmla="*/ 4 w 4"/>
                <a:gd name="T11" fmla="*/ 5 h 8"/>
                <a:gd name="T12" fmla="*/ 3 w 4"/>
                <a:gd name="T13" fmla="*/ 8 h 8"/>
                <a:gd name="T14" fmla="*/ 2 w 4"/>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2" y="4"/>
                  </a:moveTo>
                  <a:cubicBezTo>
                    <a:pt x="2" y="4"/>
                    <a:pt x="1" y="4"/>
                    <a:pt x="1" y="4"/>
                  </a:cubicBezTo>
                  <a:cubicBezTo>
                    <a:pt x="1" y="4"/>
                    <a:pt x="0" y="2"/>
                    <a:pt x="0" y="1"/>
                  </a:cubicBezTo>
                  <a:cubicBezTo>
                    <a:pt x="0" y="1"/>
                    <a:pt x="0" y="0"/>
                    <a:pt x="1" y="0"/>
                  </a:cubicBezTo>
                  <a:cubicBezTo>
                    <a:pt x="1" y="0"/>
                    <a:pt x="2" y="3"/>
                    <a:pt x="2" y="4"/>
                  </a:cubicBezTo>
                  <a:cubicBezTo>
                    <a:pt x="2" y="4"/>
                    <a:pt x="4" y="5"/>
                    <a:pt x="4" y="5"/>
                  </a:cubicBezTo>
                  <a:cubicBezTo>
                    <a:pt x="3" y="5"/>
                    <a:pt x="3" y="6"/>
                    <a:pt x="3" y="8"/>
                  </a:cubicBezTo>
                  <a:cubicBezTo>
                    <a:pt x="3" y="7"/>
                    <a:pt x="2" y="5"/>
                    <a:pt x="2" y="4"/>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5" name="Freeform 119"/>
            <p:cNvSpPr>
              <a:spLocks/>
            </p:cNvSpPr>
            <p:nvPr/>
          </p:nvSpPr>
          <p:spPr bwMode="auto">
            <a:xfrm>
              <a:off x="2439988" y="1727200"/>
              <a:ext cx="180975" cy="165100"/>
            </a:xfrm>
            <a:custGeom>
              <a:avLst/>
              <a:gdLst>
                <a:gd name="T0" fmla="*/ 0 w 13"/>
                <a:gd name="T1" fmla="*/ 5 h 12"/>
                <a:gd name="T2" fmla="*/ 4 w 13"/>
                <a:gd name="T3" fmla="*/ 0 h 12"/>
                <a:gd name="T4" fmla="*/ 6 w 13"/>
                <a:gd name="T5" fmla="*/ 0 h 12"/>
                <a:gd name="T6" fmla="*/ 9 w 13"/>
                <a:gd name="T7" fmla="*/ 0 h 12"/>
                <a:gd name="T8" fmla="*/ 10 w 13"/>
                <a:gd name="T9" fmla="*/ 1 h 12"/>
                <a:gd name="T10" fmla="*/ 13 w 13"/>
                <a:gd name="T11" fmla="*/ 5 h 12"/>
                <a:gd name="T12" fmla="*/ 13 w 13"/>
                <a:gd name="T13" fmla="*/ 9 h 12"/>
                <a:gd name="T14" fmla="*/ 12 w 13"/>
                <a:gd name="T15" fmla="*/ 10 h 12"/>
                <a:gd name="T16" fmla="*/ 12 w 13"/>
                <a:gd name="T17" fmla="*/ 11 h 12"/>
                <a:gd name="T18" fmla="*/ 11 w 13"/>
                <a:gd name="T19" fmla="*/ 11 h 12"/>
                <a:gd name="T20" fmla="*/ 11 w 13"/>
                <a:gd name="T21" fmla="*/ 8 h 12"/>
                <a:gd name="T22" fmla="*/ 11 w 13"/>
                <a:gd name="T23" fmla="*/ 6 h 12"/>
                <a:gd name="T24" fmla="*/ 10 w 13"/>
                <a:gd name="T25" fmla="*/ 5 h 12"/>
                <a:gd name="T26" fmla="*/ 7 w 13"/>
                <a:gd name="T27" fmla="*/ 6 h 12"/>
                <a:gd name="T28" fmla="*/ 5 w 13"/>
                <a:gd name="T29" fmla="*/ 7 h 12"/>
                <a:gd name="T30" fmla="*/ 5 w 13"/>
                <a:gd name="T31" fmla="*/ 7 h 12"/>
                <a:gd name="T32" fmla="*/ 4 w 13"/>
                <a:gd name="T33" fmla="*/ 7 h 12"/>
                <a:gd name="T34" fmla="*/ 2 w 13"/>
                <a:gd name="T35" fmla="*/ 8 h 12"/>
                <a:gd name="T36" fmla="*/ 3 w 13"/>
                <a:gd name="T37" fmla="*/ 6 h 12"/>
                <a:gd name="T38" fmla="*/ 2 w 13"/>
                <a:gd name="T39" fmla="*/ 6 h 12"/>
                <a:gd name="T40" fmla="*/ 2 w 13"/>
                <a:gd name="T41" fmla="*/ 7 h 12"/>
                <a:gd name="T42" fmla="*/ 2 w 13"/>
                <a:gd name="T43" fmla="*/ 10 h 12"/>
                <a:gd name="T44" fmla="*/ 2 w 13"/>
                <a:gd name="T45" fmla="*/ 12 h 12"/>
                <a:gd name="T46" fmla="*/ 2 w 13"/>
                <a:gd name="T47" fmla="*/ 12 h 12"/>
                <a:gd name="T48" fmla="*/ 1 w 13"/>
                <a:gd name="T49" fmla="*/ 10 h 12"/>
                <a:gd name="T50" fmla="*/ 1 w 13"/>
                <a:gd name="T51" fmla="*/ 10 h 12"/>
                <a:gd name="T52" fmla="*/ 0 w 13"/>
                <a:gd name="T53" fmla="*/ 8 h 12"/>
                <a:gd name="T54" fmla="*/ 0 w 13"/>
                <a:gd name="T5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2">
                  <a:moveTo>
                    <a:pt x="0" y="5"/>
                  </a:moveTo>
                  <a:cubicBezTo>
                    <a:pt x="0" y="4"/>
                    <a:pt x="0" y="1"/>
                    <a:pt x="4" y="0"/>
                  </a:cubicBezTo>
                  <a:cubicBezTo>
                    <a:pt x="4" y="0"/>
                    <a:pt x="5" y="0"/>
                    <a:pt x="6" y="0"/>
                  </a:cubicBezTo>
                  <a:cubicBezTo>
                    <a:pt x="6" y="0"/>
                    <a:pt x="8" y="0"/>
                    <a:pt x="9" y="0"/>
                  </a:cubicBezTo>
                  <a:cubicBezTo>
                    <a:pt x="9" y="1"/>
                    <a:pt x="10" y="1"/>
                    <a:pt x="10" y="1"/>
                  </a:cubicBezTo>
                  <a:cubicBezTo>
                    <a:pt x="10" y="1"/>
                    <a:pt x="13" y="2"/>
                    <a:pt x="13" y="5"/>
                  </a:cubicBezTo>
                  <a:cubicBezTo>
                    <a:pt x="13" y="5"/>
                    <a:pt x="13" y="8"/>
                    <a:pt x="13" y="9"/>
                  </a:cubicBezTo>
                  <a:cubicBezTo>
                    <a:pt x="13" y="9"/>
                    <a:pt x="12" y="9"/>
                    <a:pt x="12" y="10"/>
                  </a:cubicBezTo>
                  <a:cubicBezTo>
                    <a:pt x="12" y="11"/>
                    <a:pt x="12" y="11"/>
                    <a:pt x="12" y="11"/>
                  </a:cubicBezTo>
                  <a:cubicBezTo>
                    <a:pt x="11" y="11"/>
                    <a:pt x="11" y="11"/>
                    <a:pt x="11" y="11"/>
                  </a:cubicBezTo>
                  <a:cubicBezTo>
                    <a:pt x="11" y="11"/>
                    <a:pt x="12" y="9"/>
                    <a:pt x="11" y="8"/>
                  </a:cubicBezTo>
                  <a:cubicBezTo>
                    <a:pt x="11" y="8"/>
                    <a:pt x="11" y="6"/>
                    <a:pt x="11" y="6"/>
                  </a:cubicBezTo>
                  <a:cubicBezTo>
                    <a:pt x="11" y="6"/>
                    <a:pt x="10" y="5"/>
                    <a:pt x="10" y="5"/>
                  </a:cubicBezTo>
                  <a:cubicBezTo>
                    <a:pt x="10" y="5"/>
                    <a:pt x="8" y="6"/>
                    <a:pt x="7" y="6"/>
                  </a:cubicBezTo>
                  <a:cubicBezTo>
                    <a:pt x="7" y="6"/>
                    <a:pt x="7" y="7"/>
                    <a:pt x="5" y="7"/>
                  </a:cubicBezTo>
                  <a:cubicBezTo>
                    <a:pt x="5" y="7"/>
                    <a:pt x="5" y="7"/>
                    <a:pt x="5" y="7"/>
                  </a:cubicBezTo>
                  <a:cubicBezTo>
                    <a:pt x="5" y="7"/>
                    <a:pt x="4" y="7"/>
                    <a:pt x="4" y="7"/>
                  </a:cubicBezTo>
                  <a:cubicBezTo>
                    <a:pt x="2" y="6"/>
                    <a:pt x="2" y="8"/>
                    <a:pt x="2" y="8"/>
                  </a:cubicBezTo>
                  <a:cubicBezTo>
                    <a:pt x="2" y="7"/>
                    <a:pt x="2" y="7"/>
                    <a:pt x="3" y="6"/>
                  </a:cubicBezTo>
                  <a:cubicBezTo>
                    <a:pt x="2" y="6"/>
                    <a:pt x="2" y="6"/>
                    <a:pt x="2" y="6"/>
                  </a:cubicBezTo>
                  <a:cubicBezTo>
                    <a:pt x="2" y="6"/>
                    <a:pt x="2" y="7"/>
                    <a:pt x="2" y="7"/>
                  </a:cubicBezTo>
                  <a:cubicBezTo>
                    <a:pt x="2" y="8"/>
                    <a:pt x="2" y="9"/>
                    <a:pt x="2" y="10"/>
                  </a:cubicBezTo>
                  <a:cubicBezTo>
                    <a:pt x="1" y="10"/>
                    <a:pt x="2" y="12"/>
                    <a:pt x="2" y="12"/>
                  </a:cubicBezTo>
                  <a:cubicBezTo>
                    <a:pt x="2" y="12"/>
                    <a:pt x="2" y="12"/>
                    <a:pt x="2" y="12"/>
                  </a:cubicBezTo>
                  <a:cubicBezTo>
                    <a:pt x="1" y="10"/>
                    <a:pt x="1" y="10"/>
                    <a:pt x="1" y="10"/>
                  </a:cubicBezTo>
                  <a:cubicBezTo>
                    <a:pt x="1" y="10"/>
                    <a:pt x="1" y="10"/>
                    <a:pt x="1" y="10"/>
                  </a:cubicBezTo>
                  <a:cubicBezTo>
                    <a:pt x="0" y="8"/>
                    <a:pt x="0" y="8"/>
                    <a:pt x="0" y="8"/>
                  </a:cubicBezTo>
                  <a:cubicBezTo>
                    <a:pt x="0" y="8"/>
                    <a:pt x="0" y="5"/>
                    <a:pt x="0" y="5"/>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6" name="Freeform 120"/>
            <p:cNvSpPr>
              <a:spLocks/>
            </p:cNvSpPr>
            <p:nvPr/>
          </p:nvSpPr>
          <p:spPr bwMode="auto">
            <a:xfrm>
              <a:off x="2384425" y="2211388"/>
              <a:ext cx="41275" cy="193675"/>
            </a:xfrm>
            <a:custGeom>
              <a:avLst/>
              <a:gdLst>
                <a:gd name="T0" fmla="*/ 1 w 3"/>
                <a:gd name="T1" fmla="*/ 8 h 14"/>
                <a:gd name="T2" fmla="*/ 2 w 3"/>
                <a:gd name="T3" fmla="*/ 0 h 14"/>
                <a:gd name="T4" fmla="*/ 2 w 3"/>
                <a:gd name="T5" fmla="*/ 0 h 14"/>
                <a:gd name="T6" fmla="*/ 3 w 3"/>
                <a:gd name="T7" fmla="*/ 12 h 14"/>
                <a:gd name="T8" fmla="*/ 2 w 3"/>
                <a:gd name="T9" fmla="*/ 14 h 14"/>
                <a:gd name="T10" fmla="*/ 1 w 3"/>
                <a:gd name="T11" fmla="*/ 14 h 14"/>
                <a:gd name="T12" fmla="*/ 1 w 3"/>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1" y="8"/>
                  </a:moveTo>
                  <a:cubicBezTo>
                    <a:pt x="0" y="6"/>
                    <a:pt x="2" y="2"/>
                    <a:pt x="2" y="0"/>
                  </a:cubicBezTo>
                  <a:cubicBezTo>
                    <a:pt x="2" y="0"/>
                    <a:pt x="2" y="0"/>
                    <a:pt x="2" y="0"/>
                  </a:cubicBezTo>
                  <a:cubicBezTo>
                    <a:pt x="3" y="12"/>
                    <a:pt x="3" y="12"/>
                    <a:pt x="3" y="12"/>
                  </a:cubicBezTo>
                  <a:cubicBezTo>
                    <a:pt x="2" y="14"/>
                    <a:pt x="2" y="14"/>
                    <a:pt x="2" y="14"/>
                  </a:cubicBezTo>
                  <a:cubicBezTo>
                    <a:pt x="2" y="14"/>
                    <a:pt x="2" y="14"/>
                    <a:pt x="1" y="14"/>
                  </a:cubicBezTo>
                  <a:cubicBezTo>
                    <a:pt x="1" y="12"/>
                    <a:pt x="1" y="9"/>
                    <a:pt x="1"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sp>
          <p:nvSpPr>
            <p:cNvPr id="67" name="Freeform 121"/>
            <p:cNvSpPr>
              <a:spLocks/>
            </p:cNvSpPr>
            <p:nvPr/>
          </p:nvSpPr>
          <p:spPr bwMode="auto">
            <a:xfrm>
              <a:off x="2370138" y="2044700"/>
              <a:ext cx="125413" cy="679450"/>
            </a:xfrm>
            <a:custGeom>
              <a:avLst/>
              <a:gdLst>
                <a:gd name="T0" fmla="*/ 5 w 9"/>
                <a:gd name="T1" fmla="*/ 48 h 49"/>
                <a:gd name="T2" fmla="*/ 1 w 9"/>
                <a:gd name="T3" fmla="*/ 49 h 49"/>
                <a:gd name="T4" fmla="*/ 0 w 9"/>
                <a:gd name="T5" fmla="*/ 49 h 49"/>
                <a:gd name="T6" fmla="*/ 3 w 9"/>
                <a:gd name="T7" fmla="*/ 25 h 49"/>
                <a:gd name="T8" fmla="*/ 3 w 9"/>
                <a:gd name="T9" fmla="*/ 15 h 49"/>
                <a:gd name="T10" fmla="*/ 3 w 9"/>
                <a:gd name="T11" fmla="*/ 8 h 49"/>
                <a:gd name="T12" fmla="*/ 5 w 9"/>
                <a:gd name="T13" fmla="*/ 3 h 49"/>
                <a:gd name="T14" fmla="*/ 9 w 9"/>
                <a:gd name="T15" fmla="*/ 0 h 49"/>
                <a:gd name="T16" fmla="*/ 9 w 9"/>
                <a:gd name="T17" fmla="*/ 3 h 49"/>
                <a:gd name="T18" fmla="*/ 5 w 9"/>
                <a:gd name="T19" fmla="*/ 13 h 49"/>
                <a:gd name="T20" fmla="*/ 6 w 9"/>
                <a:gd name="T21" fmla="*/ 20 h 49"/>
                <a:gd name="T22" fmla="*/ 4 w 9"/>
                <a:gd name="T23" fmla="*/ 35 h 49"/>
                <a:gd name="T24" fmla="*/ 5 w 9"/>
                <a:gd name="T25"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49">
                  <a:moveTo>
                    <a:pt x="5" y="48"/>
                  </a:moveTo>
                  <a:cubicBezTo>
                    <a:pt x="1" y="49"/>
                    <a:pt x="1" y="49"/>
                    <a:pt x="1" y="49"/>
                  </a:cubicBezTo>
                  <a:cubicBezTo>
                    <a:pt x="0" y="49"/>
                    <a:pt x="0" y="49"/>
                    <a:pt x="0" y="49"/>
                  </a:cubicBezTo>
                  <a:cubicBezTo>
                    <a:pt x="0" y="49"/>
                    <a:pt x="1" y="30"/>
                    <a:pt x="3" y="25"/>
                  </a:cubicBezTo>
                  <a:cubicBezTo>
                    <a:pt x="3" y="25"/>
                    <a:pt x="3" y="17"/>
                    <a:pt x="3" y="15"/>
                  </a:cubicBezTo>
                  <a:cubicBezTo>
                    <a:pt x="3" y="13"/>
                    <a:pt x="3" y="9"/>
                    <a:pt x="3" y="8"/>
                  </a:cubicBezTo>
                  <a:cubicBezTo>
                    <a:pt x="3" y="8"/>
                    <a:pt x="4" y="4"/>
                    <a:pt x="5" y="3"/>
                  </a:cubicBezTo>
                  <a:cubicBezTo>
                    <a:pt x="9" y="0"/>
                    <a:pt x="9" y="0"/>
                    <a:pt x="9" y="0"/>
                  </a:cubicBezTo>
                  <a:cubicBezTo>
                    <a:pt x="9" y="3"/>
                    <a:pt x="9" y="3"/>
                    <a:pt x="9" y="3"/>
                  </a:cubicBezTo>
                  <a:cubicBezTo>
                    <a:pt x="9" y="3"/>
                    <a:pt x="5" y="11"/>
                    <a:pt x="5" y="13"/>
                  </a:cubicBezTo>
                  <a:cubicBezTo>
                    <a:pt x="5" y="13"/>
                    <a:pt x="6" y="20"/>
                    <a:pt x="6" y="20"/>
                  </a:cubicBezTo>
                  <a:cubicBezTo>
                    <a:pt x="6" y="21"/>
                    <a:pt x="4" y="34"/>
                    <a:pt x="4" y="35"/>
                  </a:cubicBezTo>
                  <a:cubicBezTo>
                    <a:pt x="4" y="36"/>
                    <a:pt x="5" y="48"/>
                    <a:pt x="5" y="48"/>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solidFill>
                  <a:srgbClr val="000000"/>
                </a:solidFill>
                <a:cs typeface="+mn-ea"/>
              </a:endParaRPr>
            </a:p>
          </p:txBody>
        </p:sp>
      </p:grpSp>
    </p:spTree>
    <p:extLst>
      <p:ext uri="{BB962C8B-B14F-4D97-AF65-F5344CB8AC3E}">
        <p14:creationId xmlns:p14="http://schemas.microsoft.com/office/powerpoint/2010/main" val="3325641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1+#ppt_w/2"/>
                                          </p:val>
                                        </p:tav>
                                        <p:tav tm="100000">
                                          <p:val>
                                            <p:strVal val="#ppt_x"/>
                                          </p:val>
                                        </p:tav>
                                      </p:tavLst>
                                    </p:anim>
                                    <p:anim calcmode="lin" valueType="num">
                                      <p:cBhvr additive="base">
                                        <p:cTn id="13" dur="500" fill="hold"/>
                                        <p:tgtEl>
                                          <p:spTgt spid="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500" fill="hold"/>
                                        <p:tgtEl>
                                          <p:spTgt spid="7"/>
                                        </p:tgtEl>
                                        <p:attrNameLst>
                                          <p:attrName>ppt_x</p:attrName>
                                        </p:attrNameLst>
                                      </p:cBhvr>
                                      <p:tavLst>
                                        <p:tav tm="0">
                                          <p:val>
                                            <p:strVal val="1+#ppt_w/2"/>
                                          </p:val>
                                        </p:tav>
                                        <p:tav tm="100000">
                                          <p:val>
                                            <p:strVal val="#ppt_x"/>
                                          </p:val>
                                        </p:tav>
                                      </p:tavLst>
                                    </p:anim>
                                    <p:anim calcmode="lin" valueType="num">
                                      <p:cBhvr additive="base">
                                        <p:cTn id="23" dur="500" fill="hold"/>
                                        <p:tgtEl>
                                          <p:spTgt spid="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42" presetClass="entr" presetSubtype="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p:cNvGrpSpPr/>
          <p:nvPr/>
        </p:nvGrpSpPr>
        <p:grpSpPr>
          <a:xfrm flipH="1">
            <a:off x="375931" y="3136910"/>
            <a:ext cx="1434024" cy="3356414"/>
            <a:chOff x="2051050" y="1727200"/>
            <a:chExt cx="792163" cy="1911350"/>
          </a:xfrm>
          <a:effectLst/>
        </p:grpSpPr>
        <p:sp>
          <p:nvSpPr>
            <p:cNvPr id="21" name="Freeform 100"/>
            <p:cNvSpPr>
              <a:spLocks/>
            </p:cNvSpPr>
            <p:nvPr/>
          </p:nvSpPr>
          <p:spPr bwMode="auto">
            <a:xfrm>
              <a:off x="2579688" y="2960688"/>
              <a:ext cx="166688" cy="539750"/>
            </a:xfrm>
            <a:custGeom>
              <a:avLst/>
              <a:gdLst>
                <a:gd name="T0" fmla="*/ 0 w 12"/>
                <a:gd name="T1" fmla="*/ 4 h 39"/>
                <a:gd name="T2" fmla="*/ 9 w 12"/>
                <a:gd name="T3" fmla="*/ 0 h 39"/>
                <a:gd name="T4" fmla="*/ 11 w 12"/>
                <a:gd name="T5" fmla="*/ 5 h 39"/>
                <a:gd name="T6" fmla="*/ 11 w 12"/>
                <a:gd name="T7" fmla="*/ 19 h 39"/>
                <a:gd name="T8" fmla="*/ 11 w 12"/>
                <a:gd name="T9" fmla="*/ 19 h 39"/>
                <a:gd name="T10" fmla="*/ 11 w 12"/>
                <a:gd name="T11" fmla="*/ 19 h 39"/>
                <a:gd name="T12" fmla="*/ 11 w 12"/>
                <a:gd name="T13" fmla="*/ 19 h 39"/>
                <a:gd name="T14" fmla="*/ 11 w 12"/>
                <a:gd name="T15" fmla="*/ 19 h 39"/>
                <a:gd name="T16" fmla="*/ 11 w 12"/>
                <a:gd name="T17" fmla="*/ 19 h 39"/>
                <a:gd name="T18" fmla="*/ 11 w 12"/>
                <a:gd name="T19" fmla="*/ 20 h 39"/>
                <a:gd name="T20" fmla="*/ 9 w 12"/>
                <a:gd name="T21" fmla="*/ 28 h 39"/>
                <a:gd name="T22" fmla="*/ 8 w 12"/>
                <a:gd name="T23" fmla="*/ 39 h 39"/>
                <a:gd name="T24" fmla="*/ 8 w 12"/>
                <a:gd name="T25" fmla="*/ 39 h 39"/>
                <a:gd name="T26" fmla="*/ 8 w 12"/>
                <a:gd name="T27" fmla="*/ 39 h 39"/>
                <a:gd name="T28" fmla="*/ 3 w 12"/>
                <a:gd name="T29" fmla="*/ 39 h 39"/>
                <a:gd name="T30" fmla="*/ 1 w 12"/>
                <a:gd name="T31" fmla="*/ 37 h 39"/>
                <a:gd name="T32" fmla="*/ 2 w 12"/>
                <a:gd name="T33" fmla="*/ 35 h 39"/>
                <a:gd name="T34" fmla="*/ 7 w 12"/>
                <a:gd name="T35" fmla="*/ 35 h 39"/>
                <a:gd name="T36" fmla="*/ 0 w 12"/>
                <a:gd name="T37" fmla="*/ 32 h 39"/>
                <a:gd name="T38" fmla="*/ 8 w 12"/>
                <a:gd name="T39" fmla="*/ 33 h 39"/>
                <a:gd name="T40" fmla="*/ 8 w 12"/>
                <a:gd name="T41" fmla="*/ 29 h 39"/>
                <a:gd name="T42" fmla="*/ 5 w 12"/>
                <a:gd name="T43" fmla="*/ 30 h 39"/>
                <a:gd name="T44" fmla="*/ 8 w 12"/>
                <a:gd name="T45" fmla="*/ 26 h 39"/>
                <a:gd name="T46" fmla="*/ 5 w 12"/>
                <a:gd name="T47" fmla="*/ 26 h 39"/>
                <a:gd name="T48" fmla="*/ 8 w 12"/>
                <a:gd name="T49" fmla="*/ 23 h 39"/>
                <a:gd name="T50" fmla="*/ 5 w 12"/>
                <a:gd name="T51" fmla="*/ 20 h 39"/>
                <a:gd name="T52" fmla="*/ 6 w 12"/>
                <a:gd name="T53" fmla="*/ 17 h 39"/>
                <a:gd name="T54" fmla="*/ 9 w 12"/>
                <a:gd name="T55" fmla="*/ 16 h 39"/>
                <a:gd name="T56" fmla="*/ 9 w 12"/>
                <a:gd name="T57" fmla="*/ 15 h 39"/>
                <a:gd name="T58" fmla="*/ 5 w 12"/>
                <a:gd name="T59" fmla="*/ 10 h 39"/>
                <a:gd name="T60" fmla="*/ 9 w 12"/>
                <a:gd name="T61" fmla="*/ 10 h 39"/>
                <a:gd name="T62" fmla="*/ 4 w 12"/>
                <a:gd name="T63" fmla="*/ 7 h 39"/>
                <a:gd name="T64" fmla="*/ 6 w 12"/>
                <a:gd name="T65" fmla="*/ 7 h 39"/>
                <a:gd name="T66" fmla="*/ 9 w 12"/>
                <a:gd name="T67" fmla="*/ 6 h 39"/>
                <a:gd name="T68" fmla="*/ 7 w 12"/>
                <a:gd name="T69" fmla="*/ 5 h 39"/>
                <a:gd name="T70" fmla="*/ 9 w 12"/>
                <a:gd name="T71" fmla="*/ 4 h 39"/>
                <a:gd name="T72" fmla="*/ 0 w 12"/>
                <a:gd name="T73" fmla="*/ 4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 h="39">
                  <a:moveTo>
                    <a:pt x="0" y="4"/>
                  </a:moveTo>
                  <a:cubicBezTo>
                    <a:pt x="2" y="3"/>
                    <a:pt x="6" y="1"/>
                    <a:pt x="9" y="0"/>
                  </a:cubicBezTo>
                  <a:cubicBezTo>
                    <a:pt x="9" y="1"/>
                    <a:pt x="12" y="3"/>
                    <a:pt x="11" y="5"/>
                  </a:cubicBezTo>
                  <a:cubicBezTo>
                    <a:pt x="10" y="6"/>
                    <a:pt x="11" y="17"/>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20"/>
                    <a:pt x="11" y="20"/>
                    <a:pt x="11" y="20"/>
                  </a:cubicBezTo>
                  <a:cubicBezTo>
                    <a:pt x="11" y="21"/>
                    <a:pt x="9" y="28"/>
                    <a:pt x="9" y="28"/>
                  </a:cubicBezTo>
                  <a:cubicBezTo>
                    <a:pt x="9" y="28"/>
                    <a:pt x="11" y="37"/>
                    <a:pt x="8" y="39"/>
                  </a:cubicBezTo>
                  <a:cubicBezTo>
                    <a:pt x="8" y="39"/>
                    <a:pt x="8" y="39"/>
                    <a:pt x="8" y="39"/>
                  </a:cubicBezTo>
                  <a:cubicBezTo>
                    <a:pt x="8" y="39"/>
                    <a:pt x="8" y="39"/>
                    <a:pt x="8" y="39"/>
                  </a:cubicBezTo>
                  <a:cubicBezTo>
                    <a:pt x="3" y="39"/>
                    <a:pt x="3" y="39"/>
                    <a:pt x="3" y="39"/>
                  </a:cubicBezTo>
                  <a:cubicBezTo>
                    <a:pt x="1" y="37"/>
                    <a:pt x="1" y="37"/>
                    <a:pt x="1" y="37"/>
                  </a:cubicBezTo>
                  <a:cubicBezTo>
                    <a:pt x="1" y="36"/>
                    <a:pt x="2" y="35"/>
                    <a:pt x="2" y="35"/>
                  </a:cubicBezTo>
                  <a:cubicBezTo>
                    <a:pt x="7" y="35"/>
                    <a:pt x="7" y="35"/>
                    <a:pt x="7" y="35"/>
                  </a:cubicBezTo>
                  <a:cubicBezTo>
                    <a:pt x="6" y="32"/>
                    <a:pt x="0" y="32"/>
                    <a:pt x="0" y="32"/>
                  </a:cubicBezTo>
                  <a:cubicBezTo>
                    <a:pt x="1" y="31"/>
                    <a:pt x="6" y="32"/>
                    <a:pt x="8" y="33"/>
                  </a:cubicBezTo>
                  <a:cubicBezTo>
                    <a:pt x="9" y="32"/>
                    <a:pt x="8" y="30"/>
                    <a:pt x="8" y="29"/>
                  </a:cubicBezTo>
                  <a:cubicBezTo>
                    <a:pt x="7" y="29"/>
                    <a:pt x="5" y="30"/>
                    <a:pt x="5" y="30"/>
                  </a:cubicBezTo>
                  <a:cubicBezTo>
                    <a:pt x="8" y="26"/>
                    <a:pt x="8" y="26"/>
                    <a:pt x="8" y="26"/>
                  </a:cubicBezTo>
                  <a:cubicBezTo>
                    <a:pt x="8" y="25"/>
                    <a:pt x="5" y="26"/>
                    <a:pt x="5" y="26"/>
                  </a:cubicBezTo>
                  <a:cubicBezTo>
                    <a:pt x="8" y="23"/>
                    <a:pt x="8" y="23"/>
                    <a:pt x="8" y="23"/>
                  </a:cubicBezTo>
                  <a:cubicBezTo>
                    <a:pt x="8" y="23"/>
                    <a:pt x="7" y="22"/>
                    <a:pt x="5" y="20"/>
                  </a:cubicBezTo>
                  <a:cubicBezTo>
                    <a:pt x="4" y="18"/>
                    <a:pt x="6" y="17"/>
                    <a:pt x="6" y="17"/>
                  </a:cubicBezTo>
                  <a:cubicBezTo>
                    <a:pt x="6" y="17"/>
                    <a:pt x="10" y="19"/>
                    <a:pt x="9" y="16"/>
                  </a:cubicBezTo>
                  <a:cubicBezTo>
                    <a:pt x="9" y="16"/>
                    <a:pt x="9" y="16"/>
                    <a:pt x="9" y="15"/>
                  </a:cubicBezTo>
                  <a:cubicBezTo>
                    <a:pt x="8" y="13"/>
                    <a:pt x="5" y="10"/>
                    <a:pt x="5" y="10"/>
                  </a:cubicBezTo>
                  <a:cubicBezTo>
                    <a:pt x="9" y="10"/>
                    <a:pt x="9" y="10"/>
                    <a:pt x="9" y="10"/>
                  </a:cubicBezTo>
                  <a:cubicBezTo>
                    <a:pt x="8" y="8"/>
                    <a:pt x="3" y="9"/>
                    <a:pt x="4" y="7"/>
                  </a:cubicBezTo>
                  <a:cubicBezTo>
                    <a:pt x="5" y="7"/>
                    <a:pt x="5" y="7"/>
                    <a:pt x="6" y="7"/>
                  </a:cubicBezTo>
                  <a:cubicBezTo>
                    <a:pt x="7" y="6"/>
                    <a:pt x="9" y="6"/>
                    <a:pt x="9" y="6"/>
                  </a:cubicBezTo>
                  <a:cubicBezTo>
                    <a:pt x="7" y="5"/>
                    <a:pt x="7" y="5"/>
                    <a:pt x="7" y="5"/>
                  </a:cubicBezTo>
                  <a:cubicBezTo>
                    <a:pt x="9" y="4"/>
                    <a:pt x="9" y="4"/>
                    <a:pt x="9" y="4"/>
                  </a:cubicBezTo>
                  <a:cubicBezTo>
                    <a:pt x="7" y="3"/>
                    <a:pt x="0" y="4"/>
                    <a:pt x="0" y="4"/>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0" name="Freeform 93"/>
            <p:cNvSpPr>
              <a:spLocks/>
            </p:cNvSpPr>
            <p:nvPr/>
          </p:nvSpPr>
          <p:spPr bwMode="auto">
            <a:xfrm>
              <a:off x="2481263" y="1892300"/>
              <a:ext cx="125413" cy="180975"/>
            </a:xfrm>
            <a:custGeom>
              <a:avLst/>
              <a:gdLst>
                <a:gd name="T0" fmla="*/ 9 w 9"/>
                <a:gd name="T1" fmla="*/ 6 h 13"/>
                <a:gd name="T2" fmla="*/ 9 w 9"/>
                <a:gd name="T3" fmla="*/ 0 h 13"/>
                <a:gd name="T4" fmla="*/ 3 w 9"/>
                <a:gd name="T5" fmla="*/ 3 h 13"/>
                <a:gd name="T6" fmla="*/ 1 w 9"/>
                <a:gd name="T7" fmla="*/ 9 h 13"/>
                <a:gd name="T8" fmla="*/ 5 w 9"/>
                <a:gd name="T9" fmla="*/ 13 h 13"/>
                <a:gd name="T10" fmla="*/ 9 w 9"/>
                <a:gd name="T11" fmla="*/ 6 h 13"/>
              </a:gdLst>
              <a:ahLst/>
              <a:cxnLst>
                <a:cxn ang="0">
                  <a:pos x="T0" y="T1"/>
                </a:cxn>
                <a:cxn ang="0">
                  <a:pos x="T2" y="T3"/>
                </a:cxn>
                <a:cxn ang="0">
                  <a:pos x="T4" y="T5"/>
                </a:cxn>
                <a:cxn ang="0">
                  <a:pos x="T6" y="T7"/>
                </a:cxn>
                <a:cxn ang="0">
                  <a:pos x="T8" y="T9"/>
                </a:cxn>
                <a:cxn ang="0">
                  <a:pos x="T10" y="T11"/>
                </a:cxn>
              </a:cxnLst>
              <a:rect l="0" t="0" r="r" b="b"/>
              <a:pathLst>
                <a:path w="9" h="13">
                  <a:moveTo>
                    <a:pt x="9" y="6"/>
                  </a:moveTo>
                  <a:cubicBezTo>
                    <a:pt x="9" y="6"/>
                    <a:pt x="9" y="1"/>
                    <a:pt x="9" y="0"/>
                  </a:cubicBezTo>
                  <a:cubicBezTo>
                    <a:pt x="9" y="0"/>
                    <a:pt x="3" y="3"/>
                    <a:pt x="3" y="3"/>
                  </a:cubicBezTo>
                  <a:cubicBezTo>
                    <a:pt x="3" y="3"/>
                    <a:pt x="1" y="7"/>
                    <a:pt x="1" y="9"/>
                  </a:cubicBezTo>
                  <a:cubicBezTo>
                    <a:pt x="0" y="11"/>
                    <a:pt x="5" y="13"/>
                    <a:pt x="5" y="13"/>
                  </a:cubicBezTo>
                  <a:lnTo>
                    <a:pt x="9" y="6"/>
                  </a:lnTo>
                  <a:close/>
                </a:path>
              </a:pathLst>
            </a:custGeom>
            <a:solidFill>
              <a:srgbClr val="D69B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1" name="Freeform 94"/>
            <p:cNvSpPr>
              <a:spLocks/>
            </p:cNvSpPr>
            <p:nvPr/>
          </p:nvSpPr>
          <p:spPr bwMode="auto">
            <a:xfrm>
              <a:off x="2509838" y="3459163"/>
              <a:ext cx="193675" cy="179387"/>
            </a:xfrm>
            <a:custGeom>
              <a:avLst/>
              <a:gdLst>
                <a:gd name="T0" fmla="*/ 12 w 14"/>
                <a:gd name="T1" fmla="*/ 1 h 13"/>
                <a:gd name="T2" fmla="*/ 13 w 14"/>
                <a:gd name="T3" fmla="*/ 7 h 13"/>
                <a:gd name="T4" fmla="*/ 13 w 14"/>
                <a:gd name="T5" fmla="*/ 9 h 13"/>
                <a:gd name="T6" fmla="*/ 11 w 14"/>
                <a:gd name="T7" fmla="*/ 9 h 13"/>
                <a:gd name="T8" fmla="*/ 5 w 14"/>
                <a:gd name="T9" fmla="*/ 12 h 13"/>
                <a:gd name="T10" fmla="*/ 0 w 14"/>
                <a:gd name="T11" fmla="*/ 11 h 13"/>
                <a:gd name="T12" fmla="*/ 3 w 14"/>
                <a:gd name="T13" fmla="*/ 7 h 13"/>
                <a:gd name="T14" fmla="*/ 5 w 14"/>
                <a:gd name="T15" fmla="*/ 1 h 13"/>
                <a:gd name="T16" fmla="*/ 12 w 14"/>
                <a:gd name="T17" fmla="*/ 1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 h="13">
                  <a:moveTo>
                    <a:pt x="12" y="1"/>
                  </a:moveTo>
                  <a:cubicBezTo>
                    <a:pt x="12" y="1"/>
                    <a:pt x="14" y="6"/>
                    <a:pt x="13" y="7"/>
                  </a:cubicBezTo>
                  <a:cubicBezTo>
                    <a:pt x="13" y="9"/>
                    <a:pt x="13" y="9"/>
                    <a:pt x="13" y="9"/>
                  </a:cubicBezTo>
                  <a:cubicBezTo>
                    <a:pt x="11" y="9"/>
                    <a:pt x="11" y="9"/>
                    <a:pt x="11" y="9"/>
                  </a:cubicBezTo>
                  <a:cubicBezTo>
                    <a:pt x="11" y="9"/>
                    <a:pt x="11" y="13"/>
                    <a:pt x="5" y="12"/>
                  </a:cubicBezTo>
                  <a:cubicBezTo>
                    <a:pt x="0" y="11"/>
                    <a:pt x="0" y="11"/>
                    <a:pt x="0" y="11"/>
                  </a:cubicBezTo>
                  <a:cubicBezTo>
                    <a:pt x="0" y="11"/>
                    <a:pt x="2" y="7"/>
                    <a:pt x="3" y="7"/>
                  </a:cubicBezTo>
                  <a:cubicBezTo>
                    <a:pt x="3" y="6"/>
                    <a:pt x="5" y="2"/>
                    <a:pt x="5" y="1"/>
                  </a:cubicBezTo>
                  <a:cubicBezTo>
                    <a:pt x="6" y="0"/>
                    <a:pt x="12" y="1"/>
                    <a:pt x="12"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2" name="Freeform 95"/>
            <p:cNvSpPr>
              <a:spLocks/>
            </p:cNvSpPr>
            <p:nvPr/>
          </p:nvSpPr>
          <p:spPr bwMode="auto">
            <a:xfrm>
              <a:off x="2051050" y="2211388"/>
              <a:ext cx="166688" cy="96837"/>
            </a:xfrm>
            <a:custGeom>
              <a:avLst/>
              <a:gdLst>
                <a:gd name="T0" fmla="*/ 0 w 12"/>
                <a:gd name="T1" fmla="*/ 3 h 7"/>
                <a:gd name="T2" fmla="*/ 3 w 12"/>
                <a:gd name="T3" fmla="*/ 3 h 7"/>
                <a:gd name="T4" fmla="*/ 7 w 12"/>
                <a:gd name="T5" fmla="*/ 3 h 7"/>
                <a:gd name="T6" fmla="*/ 8 w 12"/>
                <a:gd name="T7" fmla="*/ 2 h 7"/>
                <a:gd name="T8" fmla="*/ 8 w 12"/>
                <a:gd name="T9" fmla="*/ 0 h 7"/>
                <a:gd name="T10" fmla="*/ 10 w 12"/>
                <a:gd name="T11" fmla="*/ 3 h 7"/>
                <a:gd name="T12" fmla="*/ 12 w 12"/>
                <a:gd name="T13" fmla="*/ 5 h 7"/>
                <a:gd name="T14" fmla="*/ 10 w 12"/>
                <a:gd name="T15" fmla="*/ 7 h 7"/>
                <a:gd name="T16" fmla="*/ 5 w 12"/>
                <a:gd name="T17" fmla="*/ 7 h 7"/>
                <a:gd name="T18" fmla="*/ 0 w 12"/>
                <a:gd name="T19" fmla="*/ 4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 h="7">
                  <a:moveTo>
                    <a:pt x="0" y="3"/>
                  </a:moveTo>
                  <a:cubicBezTo>
                    <a:pt x="0" y="3"/>
                    <a:pt x="3" y="2"/>
                    <a:pt x="3" y="3"/>
                  </a:cubicBezTo>
                  <a:cubicBezTo>
                    <a:pt x="3" y="3"/>
                    <a:pt x="7" y="3"/>
                    <a:pt x="7" y="3"/>
                  </a:cubicBezTo>
                  <a:cubicBezTo>
                    <a:pt x="8" y="2"/>
                    <a:pt x="8" y="2"/>
                    <a:pt x="8" y="2"/>
                  </a:cubicBezTo>
                  <a:cubicBezTo>
                    <a:pt x="8" y="2"/>
                    <a:pt x="7" y="1"/>
                    <a:pt x="8" y="0"/>
                  </a:cubicBezTo>
                  <a:cubicBezTo>
                    <a:pt x="8" y="0"/>
                    <a:pt x="10" y="3"/>
                    <a:pt x="10" y="3"/>
                  </a:cubicBezTo>
                  <a:cubicBezTo>
                    <a:pt x="12" y="5"/>
                    <a:pt x="12" y="5"/>
                    <a:pt x="12" y="5"/>
                  </a:cubicBezTo>
                  <a:cubicBezTo>
                    <a:pt x="10" y="7"/>
                    <a:pt x="10" y="7"/>
                    <a:pt x="10" y="7"/>
                  </a:cubicBezTo>
                  <a:cubicBezTo>
                    <a:pt x="10" y="7"/>
                    <a:pt x="6" y="7"/>
                    <a:pt x="5" y="7"/>
                  </a:cubicBezTo>
                  <a:cubicBezTo>
                    <a:pt x="5" y="7"/>
                    <a:pt x="0" y="4"/>
                    <a:pt x="0" y="4"/>
                  </a:cubicBezTo>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3" name="Freeform 96"/>
            <p:cNvSpPr>
              <a:spLocks/>
            </p:cNvSpPr>
            <p:nvPr/>
          </p:nvSpPr>
          <p:spPr bwMode="auto">
            <a:xfrm>
              <a:off x="2370138" y="3430588"/>
              <a:ext cx="236538" cy="111125"/>
            </a:xfrm>
            <a:custGeom>
              <a:avLst/>
              <a:gdLst>
                <a:gd name="T0" fmla="*/ 15 w 17"/>
                <a:gd name="T1" fmla="*/ 6 h 8"/>
                <a:gd name="T2" fmla="*/ 9 w 17"/>
                <a:gd name="T3" fmla="*/ 8 h 8"/>
                <a:gd name="T4" fmla="*/ 1 w 17"/>
                <a:gd name="T5" fmla="*/ 8 h 8"/>
                <a:gd name="T6" fmla="*/ 3 w 17"/>
                <a:gd name="T7" fmla="*/ 6 h 8"/>
                <a:gd name="T8" fmla="*/ 8 w 17"/>
                <a:gd name="T9" fmla="*/ 5 h 8"/>
                <a:gd name="T10" fmla="*/ 13 w 17"/>
                <a:gd name="T11" fmla="*/ 0 h 8"/>
                <a:gd name="T12" fmla="*/ 17 w 17"/>
                <a:gd name="T13" fmla="*/ 0 h 8"/>
                <a:gd name="T14" fmla="*/ 15 w 17"/>
                <a:gd name="T15" fmla="*/ 6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7" h="8">
                  <a:moveTo>
                    <a:pt x="15" y="6"/>
                  </a:moveTo>
                  <a:cubicBezTo>
                    <a:pt x="15" y="6"/>
                    <a:pt x="12" y="8"/>
                    <a:pt x="9" y="8"/>
                  </a:cubicBezTo>
                  <a:cubicBezTo>
                    <a:pt x="1" y="8"/>
                    <a:pt x="1" y="8"/>
                    <a:pt x="1" y="8"/>
                  </a:cubicBezTo>
                  <a:cubicBezTo>
                    <a:pt x="1" y="8"/>
                    <a:pt x="0" y="6"/>
                    <a:pt x="3" y="6"/>
                  </a:cubicBezTo>
                  <a:cubicBezTo>
                    <a:pt x="3" y="6"/>
                    <a:pt x="5" y="6"/>
                    <a:pt x="8" y="5"/>
                  </a:cubicBezTo>
                  <a:cubicBezTo>
                    <a:pt x="11" y="3"/>
                    <a:pt x="13" y="0"/>
                    <a:pt x="13" y="0"/>
                  </a:cubicBezTo>
                  <a:cubicBezTo>
                    <a:pt x="17" y="0"/>
                    <a:pt x="17" y="0"/>
                    <a:pt x="17" y="0"/>
                  </a:cubicBezTo>
                  <a:cubicBezTo>
                    <a:pt x="17" y="0"/>
                    <a:pt x="17" y="4"/>
                    <a:pt x="15" y="6"/>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4" name="Freeform 97"/>
            <p:cNvSpPr>
              <a:spLocks/>
            </p:cNvSpPr>
            <p:nvPr/>
          </p:nvSpPr>
          <p:spPr bwMode="auto">
            <a:xfrm>
              <a:off x="2411413" y="2544763"/>
              <a:ext cx="223838" cy="914400"/>
            </a:xfrm>
            <a:custGeom>
              <a:avLst/>
              <a:gdLst>
                <a:gd name="T0" fmla="*/ 14 w 16"/>
                <a:gd name="T1" fmla="*/ 66 h 66"/>
                <a:gd name="T2" fmla="*/ 9 w 16"/>
                <a:gd name="T3" fmla="*/ 64 h 66"/>
                <a:gd name="T4" fmla="*/ 9 w 16"/>
                <a:gd name="T5" fmla="*/ 62 h 66"/>
                <a:gd name="T6" fmla="*/ 11 w 16"/>
                <a:gd name="T7" fmla="*/ 60 h 66"/>
                <a:gd name="T8" fmla="*/ 10 w 16"/>
                <a:gd name="T9" fmla="*/ 58 h 66"/>
                <a:gd name="T10" fmla="*/ 11 w 16"/>
                <a:gd name="T11" fmla="*/ 56 h 66"/>
                <a:gd name="T12" fmla="*/ 9 w 16"/>
                <a:gd name="T13" fmla="*/ 55 h 66"/>
                <a:gd name="T14" fmla="*/ 10 w 16"/>
                <a:gd name="T15" fmla="*/ 52 h 66"/>
                <a:gd name="T16" fmla="*/ 9 w 16"/>
                <a:gd name="T17" fmla="*/ 46 h 66"/>
                <a:gd name="T18" fmla="*/ 9 w 16"/>
                <a:gd name="T19" fmla="*/ 42 h 66"/>
                <a:gd name="T20" fmla="*/ 9 w 16"/>
                <a:gd name="T21" fmla="*/ 42 h 66"/>
                <a:gd name="T22" fmla="*/ 7 w 16"/>
                <a:gd name="T23" fmla="*/ 40 h 66"/>
                <a:gd name="T24" fmla="*/ 7 w 16"/>
                <a:gd name="T25" fmla="*/ 38 h 66"/>
                <a:gd name="T26" fmla="*/ 6 w 16"/>
                <a:gd name="T27" fmla="*/ 35 h 66"/>
                <a:gd name="T28" fmla="*/ 1 w 16"/>
                <a:gd name="T29" fmla="*/ 10 h 66"/>
                <a:gd name="T30" fmla="*/ 1 w 16"/>
                <a:gd name="T31" fmla="*/ 0 h 66"/>
                <a:gd name="T32" fmla="*/ 6 w 16"/>
                <a:gd name="T33" fmla="*/ 1 h 66"/>
                <a:gd name="T34" fmla="*/ 9 w 16"/>
                <a:gd name="T35" fmla="*/ 4 h 66"/>
                <a:gd name="T36" fmla="*/ 14 w 16"/>
                <a:gd name="T37" fmla="*/ 19 h 66"/>
                <a:gd name="T38" fmla="*/ 13 w 16"/>
                <a:gd name="T39" fmla="*/ 33 h 66"/>
                <a:gd name="T40" fmla="*/ 15 w 16"/>
                <a:gd name="T41" fmla="*/ 44 h 66"/>
                <a:gd name="T42" fmla="*/ 15 w 16"/>
                <a:gd name="T43" fmla="*/ 61 h 66"/>
                <a:gd name="T44" fmla="*/ 14 w 16"/>
                <a:gd name="T45" fmla="*/ 6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6" h="66">
                  <a:moveTo>
                    <a:pt x="14" y="66"/>
                  </a:moveTo>
                  <a:cubicBezTo>
                    <a:pt x="9" y="64"/>
                    <a:pt x="9" y="64"/>
                    <a:pt x="9" y="64"/>
                  </a:cubicBezTo>
                  <a:cubicBezTo>
                    <a:pt x="9" y="64"/>
                    <a:pt x="9" y="63"/>
                    <a:pt x="9" y="62"/>
                  </a:cubicBezTo>
                  <a:cubicBezTo>
                    <a:pt x="10" y="62"/>
                    <a:pt x="11" y="60"/>
                    <a:pt x="11" y="60"/>
                  </a:cubicBezTo>
                  <a:cubicBezTo>
                    <a:pt x="11" y="60"/>
                    <a:pt x="10" y="59"/>
                    <a:pt x="10" y="58"/>
                  </a:cubicBezTo>
                  <a:cubicBezTo>
                    <a:pt x="10" y="57"/>
                    <a:pt x="11" y="56"/>
                    <a:pt x="11" y="56"/>
                  </a:cubicBezTo>
                  <a:cubicBezTo>
                    <a:pt x="9" y="55"/>
                    <a:pt x="9" y="55"/>
                    <a:pt x="9" y="55"/>
                  </a:cubicBezTo>
                  <a:cubicBezTo>
                    <a:pt x="9" y="55"/>
                    <a:pt x="10" y="52"/>
                    <a:pt x="10" y="52"/>
                  </a:cubicBezTo>
                  <a:cubicBezTo>
                    <a:pt x="10" y="51"/>
                    <a:pt x="9" y="46"/>
                    <a:pt x="9" y="46"/>
                  </a:cubicBezTo>
                  <a:cubicBezTo>
                    <a:pt x="9" y="46"/>
                    <a:pt x="8" y="43"/>
                    <a:pt x="9" y="42"/>
                  </a:cubicBezTo>
                  <a:cubicBezTo>
                    <a:pt x="9" y="42"/>
                    <a:pt x="9" y="42"/>
                    <a:pt x="9" y="42"/>
                  </a:cubicBezTo>
                  <a:cubicBezTo>
                    <a:pt x="7" y="40"/>
                    <a:pt x="7" y="40"/>
                    <a:pt x="7" y="40"/>
                  </a:cubicBezTo>
                  <a:cubicBezTo>
                    <a:pt x="7" y="38"/>
                    <a:pt x="7" y="38"/>
                    <a:pt x="7" y="38"/>
                  </a:cubicBezTo>
                  <a:cubicBezTo>
                    <a:pt x="6" y="35"/>
                    <a:pt x="6" y="35"/>
                    <a:pt x="6" y="35"/>
                  </a:cubicBezTo>
                  <a:cubicBezTo>
                    <a:pt x="6" y="35"/>
                    <a:pt x="0" y="12"/>
                    <a:pt x="1" y="10"/>
                  </a:cubicBezTo>
                  <a:cubicBezTo>
                    <a:pt x="2" y="9"/>
                    <a:pt x="1" y="0"/>
                    <a:pt x="1" y="0"/>
                  </a:cubicBezTo>
                  <a:cubicBezTo>
                    <a:pt x="6" y="1"/>
                    <a:pt x="6" y="1"/>
                    <a:pt x="6" y="1"/>
                  </a:cubicBezTo>
                  <a:cubicBezTo>
                    <a:pt x="6" y="1"/>
                    <a:pt x="9" y="3"/>
                    <a:pt x="9" y="4"/>
                  </a:cubicBezTo>
                  <a:cubicBezTo>
                    <a:pt x="9" y="5"/>
                    <a:pt x="14" y="19"/>
                    <a:pt x="14" y="19"/>
                  </a:cubicBezTo>
                  <a:cubicBezTo>
                    <a:pt x="13" y="33"/>
                    <a:pt x="13" y="33"/>
                    <a:pt x="13" y="33"/>
                  </a:cubicBezTo>
                  <a:cubicBezTo>
                    <a:pt x="15" y="44"/>
                    <a:pt x="15" y="44"/>
                    <a:pt x="15" y="44"/>
                  </a:cubicBezTo>
                  <a:cubicBezTo>
                    <a:pt x="15" y="44"/>
                    <a:pt x="15" y="60"/>
                    <a:pt x="15" y="61"/>
                  </a:cubicBezTo>
                  <a:cubicBezTo>
                    <a:pt x="16" y="61"/>
                    <a:pt x="14" y="66"/>
                    <a:pt x="14" y="66"/>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5" name="Freeform 98"/>
            <p:cNvSpPr>
              <a:spLocks/>
            </p:cNvSpPr>
            <p:nvPr/>
          </p:nvSpPr>
          <p:spPr bwMode="auto">
            <a:xfrm>
              <a:off x="2425700" y="2544763"/>
              <a:ext cx="209550" cy="914400"/>
            </a:xfrm>
            <a:custGeom>
              <a:avLst/>
              <a:gdLst>
                <a:gd name="T0" fmla="*/ 0 w 15"/>
                <a:gd name="T1" fmla="*/ 0 h 66"/>
                <a:gd name="T2" fmla="*/ 5 w 15"/>
                <a:gd name="T3" fmla="*/ 1 h 66"/>
                <a:gd name="T4" fmla="*/ 8 w 15"/>
                <a:gd name="T5" fmla="*/ 4 h 66"/>
                <a:gd name="T6" fmla="*/ 13 w 15"/>
                <a:gd name="T7" fmla="*/ 19 h 66"/>
                <a:gd name="T8" fmla="*/ 12 w 15"/>
                <a:gd name="T9" fmla="*/ 33 h 66"/>
                <a:gd name="T10" fmla="*/ 14 w 15"/>
                <a:gd name="T11" fmla="*/ 44 h 66"/>
                <a:gd name="T12" fmla="*/ 14 w 15"/>
                <a:gd name="T13" fmla="*/ 61 h 66"/>
                <a:gd name="T14" fmla="*/ 13 w 15"/>
                <a:gd name="T15" fmla="*/ 66 h 66"/>
                <a:gd name="T16" fmla="*/ 8 w 15"/>
                <a:gd name="T17" fmla="*/ 64 h 66"/>
                <a:gd name="T18" fmla="*/ 8 w 15"/>
                <a:gd name="T19" fmla="*/ 63 h 66"/>
                <a:gd name="T20" fmla="*/ 11 w 15"/>
                <a:gd name="T21" fmla="*/ 61 h 66"/>
                <a:gd name="T22" fmla="*/ 10 w 15"/>
                <a:gd name="T23" fmla="*/ 60 h 66"/>
                <a:gd name="T24" fmla="*/ 10 w 15"/>
                <a:gd name="T25" fmla="*/ 60 h 66"/>
                <a:gd name="T26" fmla="*/ 9 w 15"/>
                <a:gd name="T27" fmla="*/ 59 h 66"/>
                <a:gd name="T28" fmla="*/ 11 w 15"/>
                <a:gd name="T29" fmla="*/ 56 h 66"/>
                <a:gd name="T30" fmla="*/ 10 w 15"/>
                <a:gd name="T31" fmla="*/ 56 h 66"/>
                <a:gd name="T32" fmla="*/ 8 w 15"/>
                <a:gd name="T33" fmla="*/ 55 h 66"/>
                <a:gd name="T34" fmla="*/ 8 w 15"/>
                <a:gd name="T35" fmla="*/ 55 h 66"/>
                <a:gd name="T36" fmla="*/ 11 w 15"/>
                <a:gd name="T37" fmla="*/ 53 h 66"/>
                <a:gd name="T38" fmla="*/ 12 w 15"/>
                <a:gd name="T39" fmla="*/ 49 h 66"/>
                <a:gd name="T40" fmla="*/ 9 w 15"/>
                <a:gd name="T41" fmla="*/ 52 h 66"/>
                <a:gd name="T42" fmla="*/ 10 w 15"/>
                <a:gd name="T43" fmla="*/ 47 h 66"/>
                <a:gd name="T44" fmla="*/ 9 w 15"/>
                <a:gd name="T45" fmla="*/ 49 h 66"/>
                <a:gd name="T46" fmla="*/ 8 w 15"/>
                <a:gd name="T47" fmla="*/ 46 h 66"/>
                <a:gd name="T48" fmla="*/ 10 w 15"/>
                <a:gd name="T49" fmla="*/ 42 h 66"/>
                <a:gd name="T50" fmla="*/ 9 w 15"/>
                <a:gd name="T51" fmla="*/ 38 h 66"/>
                <a:gd name="T52" fmla="*/ 7 w 15"/>
                <a:gd name="T53" fmla="*/ 41 h 66"/>
                <a:gd name="T54" fmla="*/ 6 w 15"/>
                <a:gd name="T55" fmla="*/ 40 h 66"/>
                <a:gd name="T56" fmla="*/ 9 w 15"/>
                <a:gd name="T57" fmla="*/ 36 h 66"/>
                <a:gd name="T58" fmla="*/ 8 w 15"/>
                <a:gd name="T59" fmla="*/ 34 h 66"/>
                <a:gd name="T60" fmla="*/ 5 w 15"/>
                <a:gd name="T61" fmla="*/ 35 h 66"/>
                <a:gd name="T62" fmla="*/ 5 w 15"/>
                <a:gd name="T63" fmla="*/ 35 h 66"/>
                <a:gd name="T64" fmla="*/ 8 w 15"/>
                <a:gd name="T65" fmla="*/ 31 h 66"/>
                <a:gd name="T66" fmla="*/ 5 w 15"/>
                <a:gd name="T67" fmla="*/ 20 h 66"/>
                <a:gd name="T68" fmla="*/ 0 w 15"/>
                <a:gd name="T69" fmla="*/ 10 h 66"/>
                <a:gd name="T70" fmla="*/ 0 w 15"/>
                <a:gd name="T71"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5" h="66">
                  <a:moveTo>
                    <a:pt x="0" y="0"/>
                  </a:moveTo>
                  <a:cubicBezTo>
                    <a:pt x="5" y="1"/>
                    <a:pt x="5" y="1"/>
                    <a:pt x="5" y="1"/>
                  </a:cubicBezTo>
                  <a:cubicBezTo>
                    <a:pt x="5" y="1"/>
                    <a:pt x="8" y="3"/>
                    <a:pt x="8" y="4"/>
                  </a:cubicBezTo>
                  <a:cubicBezTo>
                    <a:pt x="8" y="5"/>
                    <a:pt x="13" y="19"/>
                    <a:pt x="13" y="19"/>
                  </a:cubicBezTo>
                  <a:cubicBezTo>
                    <a:pt x="12" y="33"/>
                    <a:pt x="12" y="33"/>
                    <a:pt x="12" y="33"/>
                  </a:cubicBezTo>
                  <a:cubicBezTo>
                    <a:pt x="14" y="44"/>
                    <a:pt x="14" y="44"/>
                    <a:pt x="14" y="44"/>
                  </a:cubicBezTo>
                  <a:cubicBezTo>
                    <a:pt x="14" y="44"/>
                    <a:pt x="14" y="60"/>
                    <a:pt x="14" y="61"/>
                  </a:cubicBezTo>
                  <a:cubicBezTo>
                    <a:pt x="15" y="61"/>
                    <a:pt x="13" y="66"/>
                    <a:pt x="13" y="66"/>
                  </a:cubicBezTo>
                  <a:cubicBezTo>
                    <a:pt x="8" y="64"/>
                    <a:pt x="8" y="64"/>
                    <a:pt x="8" y="64"/>
                  </a:cubicBezTo>
                  <a:cubicBezTo>
                    <a:pt x="8" y="64"/>
                    <a:pt x="8" y="64"/>
                    <a:pt x="8" y="63"/>
                  </a:cubicBezTo>
                  <a:cubicBezTo>
                    <a:pt x="10" y="63"/>
                    <a:pt x="11" y="62"/>
                    <a:pt x="11" y="61"/>
                  </a:cubicBezTo>
                  <a:cubicBezTo>
                    <a:pt x="10" y="61"/>
                    <a:pt x="10" y="61"/>
                    <a:pt x="10" y="60"/>
                  </a:cubicBezTo>
                  <a:cubicBezTo>
                    <a:pt x="10" y="60"/>
                    <a:pt x="10" y="60"/>
                    <a:pt x="10" y="60"/>
                  </a:cubicBezTo>
                  <a:cubicBezTo>
                    <a:pt x="10" y="60"/>
                    <a:pt x="9" y="60"/>
                    <a:pt x="9" y="59"/>
                  </a:cubicBezTo>
                  <a:cubicBezTo>
                    <a:pt x="13" y="60"/>
                    <a:pt x="11" y="56"/>
                    <a:pt x="11" y="56"/>
                  </a:cubicBezTo>
                  <a:cubicBezTo>
                    <a:pt x="11" y="56"/>
                    <a:pt x="10" y="56"/>
                    <a:pt x="10" y="56"/>
                  </a:cubicBezTo>
                  <a:cubicBezTo>
                    <a:pt x="8" y="55"/>
                    <a:pt x="8" y="55"/>
                    <a:pt x="8" y="55"/>
                  </a:cubicBezTo>
                  <a:cubicBezTo>
                    <a:pt x="8" y="55"/>
                    <a:pt x="8" y="55"/>
                    <a:pt x="8" y="55"/>
                  </a:cubicBezTo>
                  <a:cubicBezTo>
                    <a:pt x="9" y="54"/>
                    <a:pt x="10" y="54"/>
                    <a:pt x="11" y="53"/>
                  </a:cubicBezTo>
                  <a:cubicBezTo>
                    <a:pt x="12" y="52"/>
                    <a:pt x="12" y="49"/>
                    <a:pt x="12" y="49"/>
                  </a:cubicBezTo>
                  <a:cubicBezTo>
                    <a:pt x="11" y="51"/>
                    <a:pt x="9" y="52"/>
                    <a:pt x="9" y="52"/>
                  </a:cubicBezTo>
                  <a:cubicBezTo>
                    <a:pt x="10" y="47"/>
                    <a:pt x="10" y="47"/>
                    <a:pt x="10" y="47"/>
                  </a:cubicBezTo>
                  <a:cubicBezTo>
                    <a:pt x="9" y="49"/>
                    <a:pt x="9" y="49"/>
                    <a:pt x="9" y="49"/>
                  </a:cubicBezTo>
                  <a:cubicBezTo>
                    <a:pt x="9" y="48"/>
                    <a:pt x="8" y="47"/>
                    <a:pt x="8" y="46"/>
                  </a:cubicBezTo>
                  <a:cubicBezTo>
                    <a:pt x="9" y="44"/>
                    <a:pt x="10" y="43"/>
                    <a:pt x="10" y="42"/>
                  </a:cubicBezTo>
                  <a:cubicBezTo>
                    <a:pt x="11" y="40"/>
                    <a:pt x="9" y="38"/>
                    <a:pt x="9" y="38"/>
                  </a:cubicBezTo>
                  <a:cubicBezTo>
                    <a:pt x="9" y="40"/>
                    <a:pt x="8" y="41"/>
                    <a:pt x="7" y="41"/>
                  </a:cubicBezTo>
                  <a:cubicBezTo>
                    <a:pt x="6" y="40"/>
                    <a:pt x="6" y="40"/>
                    <a:pt x="6" y="40"/>
                  </a:cubicBezTo>
                  <a:cubicBezTo>
                    <a:pt x="9" y="36"/>
                    <a:pt x="9" y="36"/>
                    <a:pt x="9" y="36"/>
                  </a:cubicBezTo>
                  <a:cubicBezTo>
                    <a:pt x="8" y="34"/>
                    <a:pt x="8" y="34"/>
                    <a:pt x="8" y="34"/>
                  </a:cubicBezTo>
                  <a:cubicBezTo>
                    <a:pt x="8" y="34"/>
                    <a:pt x="6" y="34"/>
                    <a:pt x="5" y="35"/>
                  </a:cubicBezTo>
                  <a:cubicBezTo>
                    <a:pt x="5" y="35"/>
                    <a:pt x="5" y="35"/>
                    <a:pt x="5" y="35"/>
                  </a:cubicBezTo>
                  <a:cubicBezTo>
                    <a:pt x="8" y="31"/>
                    <a:pt x="8" y="31"/>
                    <a:pt x="8" y="31"/>
                  </a:cubicBezTo>
                  <a:cubicBezTo>
                    <a:pt x="9" y="29"/>
                    <a:pt x="6" y="22"/>
                    <a:pt x="5" y="20"/>
                  </a:cubicBezTo>
                  <a:cubicBezTo>
                    <a:pt x="4" y="19"/>
                    <a:pt x="2" y="14"/>
                    <a:pt x="0" y="10"/>
                  </a:cubicBezTo>
                  <a:cubicBezTo>
                    <a:pt x="1" y="8"/>
                    <a:pt x="0" y="0"/>
                    <a:pt x="0"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6" name="Freeform 99"/>
            <p:cNvSpPr>
              <a:spLocks/>
            </p:cNvSpPr>
            <p:nvPr/>
          </p:nvSpPr>
          <p:spPr bwMode="auto">
            <a:xfrm>
              <a:off x="2454275" y="2516188"/>
              <a:ext cx="292100" cy="984250"/>
            </a:xfrm>
            <a:custGeom>
              <a:avLst/>
              <a:gdLst>
                <a:gd name="T0" fmla="*/ 18 w 21"/>
                <a:gd name="T1" fmla="*/ 60 h 71"/>
                <a:gd name="T2" fmla="*/ 17 w 21"/>
                <a:gd name="T3" fmla="*/ 71 h 71"/>
                <a:gd name="T4" fmla="*/ 12 w 21"/>
                <a:gd name="T5" fmla="*/ 71 h 71"/>
                <a:gd name="T6" fmla="*/ 9 w 21"/>
                <a:gd name="T7" fmla="*/ 69 h 71"/>
                <a:gd name="T8" fmla="*/ 9 w 21"/>
                <a:gd name="T9" fmla="*/ 64 h 71"/>
                <a:gd name="T10" fmla="*/ 11 w 21"/>
                <a:gd name="T11" fmla="*/ 60 h 71"/>
                <a:gd name="T12" fmla="*/ 11 w 21"/>
                <a:gd name="T13" fmla="*/ 53 h 71"/>
                <a:gd name="T14" fmla="*/ 10 w 21"/>
                <a:gd name="T15" fmla="*/ 41 h 71"/>
                <a:gd name="T16" fmla="*/ 8 w 21"/>
                <a:gd name="T17" fmla="*/ 35 h 71"/>
                <a:gd name="T18" fmla="*/ 8 w 21"/>
                <a:gd name="T19" fmla="*/ 27 h 71"/>
                <a:gd name="T20" fmla="*/ 5 w 21"/>
                <a:gd name="T21" fmla="*/ 21 h 71"/>
                <a:gd name="T22" fmla="*/ 1 w 21"/>
                <a:gd name="T23" fmla="*/ 8 h 71"/>
                <a:gd name="T24" fmla="*/ 0 w 21"/>
                <a:gd name="T25" fmla="*/ 2 h 71"/>
                <a:gd name="T26" fmla="*/ 9 w 21"/>
                <a:gd name="T27" fmla="*/ 1 h 71"/>
                <a:gd name="T28" fmla="*/ 17 w 21"/>
                <a:gd name="T29" fmla="*/ 1 h 71"/>
                <a:gd name="T30" fmla="*/ 20 w 21"/>
                <a:gd name="T31" fmla="*/ 12 h 71"/>
                <a:gd name="T32" fmla="*/ 19 w 21"/>
                <a:gd name="T33" fmla="*/ 20 h 71"/>
                <a:gd name="T34" fmla="*/ 19 w 21"/>
                <a:gd name="T35" fmla="*/ 24 h 71"/>
                <a:gd name="T36" fmla="*/ 18 w 21"/>
                <a:gd name="T37" fmla="*/ 32 h 71"/>
                <a:gd name="T38" fmla="*/ 20 w 21"/>
                <a:gd name="T39" fmla="*/ 37 h 71"/>
                <a:gd name="T40" fmla="*/ 20 w 21"/>
                <a:gd name="T41" fmla="*/ 52 h 71"/>
                <a:gd name="T42" fmla="*/ 18 w 21"/>
                <a:gd name="T43" fmla="*/ 60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 h="71">
                  <a:moveTo>
                    <a:pt x="18" y="60"/>
                  </a:moveTo>
                  <a:cubicBezTo>
                    <a:pt x="18" y="60"/>
                    <a:pt x="20" y="69"/>
                    <a:pt x="17" y="71"/>
                  </a:cubicBezTo>
                  <a:cubicBezTo>
                    <a:pt x="12" y="71"/>
                    <a:pt x="12" y="71"/>
                    <a:pt x="12" y="71"/>
                  </a:cubicBezTo>
                  <a:cubicBezTo>
                    <a:pt x="9" y="69"/>
                    <a:pt x="9" y="69"/>
                    <a:pt x="9" y="69"/>
                  </a:cubicBezTo>
                  <a:cubicBezTo>
                    <a:pt x="9" y="69"/>
                    <a:pt x="8" y="65"/>
                    <a:pt x="9" y="64"/>
                  </a:cubicBezTo>
                  <a:cubicBezTo>
                    <a:pt x="11" y="62"/>
                    <a:pt x="11" y="60"/>
                    <a:pt x="11" y="60"/>
                  </a:cubicBezTo>
                  <a:cubicBezTo>
                    <a:pt x="11" y="53"/>
                    <a:pt x="11" y="53"/>
                    <a:pt x="11" y="53"/>
                  </a:cubicBezTo>
                  <a:cubicBezTo>
                    <a:pt x="11" y="53"/>
                    <a:pt x="11" y="45"/>
                    <a:pt x="10" y="41"/>
                  </a:cubicBezTo>
                  <a:cubicBezTo>
                    <a:pt x="9" y="37"/>
                    <a:pt x="8" y="35"/>
                    <a:pt x="8" y="35"/>
                  </a:cubicBezTo>
                  <a:cubicBezTo>
                    <a:pt x="8" y="35"/>
                    <a:pt x="8" y="28"/>
                    <a:pt x="8" y="27"/>
                  </a:cubicBezTo>
                  <a:cubicBezTo>
                    <a:pt x="8" y="26"/>
                    <a:pt x="5" y="21"/>
                    <a:pt x="5" y="21"/>
                  </a:cubicBezTo>
                  <a:cubicBezTo>
                    <a:pt x="5" y="20"/>
                    <a:pt x="2" y="9"/>
                    <a:pt x="1" y="8"/>
                  </a:cubicBezTo>
                  <a:cubicBezTo>
                    <a:pt x="1" y="7"/>
                    <a:pt x="0" y="2"/>
                    <a:pt x="0" y="2"/>
                  </a:cubicBezTo>
                  <a:cubicBezTo>
                    <a:pt x="0" y="2"/>
                    <a:pt x="8" y="1"/>
                    <a:pt x="9" y="1"/>
                  </a:cubicBezTo>
                  <a:cubicBezTo>
                    <a:pt x="9" y="0"/>
                    <a:pt x="17" y="1"/>
                    <a:pt x="17" y="1"/>
                  </a:cubicBezTo>
                  <a:cubicBezTo>
                    <a:pt x="17" y="1"/>
                    <a:pt x="20" y="10"/>
                    <a:pt x="20" y="12"/>
                  </a:cubicBezTo>
                  <a:cubicBezTo>
                    <a:pt x="20" y="14"/>
                    <a:pt x="19" y="19"/>
                    <a:pt x="19" y="20"/>
                  </a:cubicBezTo>
                  <a:cubicBezTo>
                    <a:pt x="20" y="21"/>
                    <a:pt x="19" y="24"/>
                    <a:pt x="19" y="24"/>
                  </a:cubicBezTo>
                  <a:cubicBezTo>
                    <a:pt x="19" y="24"/>
                    <a:pt x="18" y="31"/>
                    <a:pt x="18" y="32"/>
                  </a:cubicBezTo>
                  <a:cubicBezTo>
                    <a:pt x="18" y="32"/>
                    <a:pt x="21" y="35"/>
                    <a:pt x="20" y="37"/>
                  </a:cubicBezTo>
                  <a:cubicBezTo>
                    <a:pt x="19" y="38"/>
                    <a:pt x="21" y="50"/>
                    <a:pt x="20" y="52"/>
                  </a:cubicBezTo>
                  <a:cubicBezTo>
                    <a:pt x="20" y="53"/>
                    <a:pt x="18" y="60"/>
                    <a:pt x="18" y="6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7" name="Freeform 101"/>
            <p:cNvSpPr>
              <a:spLocks/>
            </p:cNvSpPr>
            <p:nvPr/>
          </p:nvSpPr>
          <p:spPr bwMode="auto">
            <a:xfrm>
              <a:off x="2454275" y="2516188"/>
              <a:ext cx="304800" cy="415925"/>
            </a:xfrm>
            <a:custGeom>
              <a:avLst/>
              <a:gdLst>
                <a:gd name="T0" fmla="*/ 9 w 22"/>
                <a:gd name="T1" fmla="*/ 1 h 30"/>
                <a:gd name="T2" fmla="*/ 17 w 22"/>
                <a:gd name="T3" fmla="*/ 1 h 30"/>
                <a:gd name="T4" fmla="*/ 21 w 22"/>
                <a:gd name="T5" fmla="*/ 11 h 30"/>
                <a:gd name="T6" fmla="*/ 21 w 22"/>
                <a:gd name="T7" fmla="*/ 19 h 30"/>
                <a:gd name="T8" fmla="*/ 20 w 22"/>
                <a:gd name="T9" fmla="*/ 25 h 30"/>
                <a:gd name="T10" fmla="*/ 18 w 22"/>
                <a:gd name="T11" fmla="*/ 30 h 30"/>
                <a:gd name="T12" fmla="*/ 14 w 22"/>
                <a:gd name="T13" fmla="*/ 24 h 30"/>
                <a:gd name="T14" fmla="*/ 17 w 22"/>
                <a:gd name="T15" fmla="*/ 25 h 30"/>
                <a:gd name="T16" fmla="*/ 15 w 22"/>
                <a:gd name="T17" fmla="*/ 15 h 30"/>
                <a:gd name="T18" fmla="*/ 14 w 22"/>
                <a:gd name="T19" fmla="*/ 7 h 30"/>
                <a:gd name="T20" fmla="*/ 5 w 22"/>
                <a:gd name="T21" fmla="*/ 7 h 30"/>
                <a:gd name="T22" fmla="*/ 2 w 22"/>
                <a:gd name="T23" fmla="*/ 9 h 30"/>
                <a:gd name="T24" fmla="*/ 1 w 22"/>
                <a:gd name="T25" fmla="*/ 8 h 30"/>
                <a:gd name="T26" fmla="*/ 0 w 22"/>
                <a:gd name="T27" fmla="*/ 2 h 30"/>
                <a:gd name="T28" fmla="*/ 9 w 22"/>
                <a:gd name="T29" fmla="*/ 1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2" h="30">
                  <a:moveTo>
                    <a:pt x="9" y="1"/>
                  </a:moveTo>
                  <a:cubicBezTo>
                    <a:pt x="9" y="0"/>
                    <a:pt x="17" y="1"/>
                    <a:pt x="17" y="1"/>
                  </a:cubicBezTo>
                  <a:cubicBezTo>
                    <a:pt x="17" y="1"/>
                    <a:pt x="22" y="9"/>
                    <a:pt x="21" y="11"/>
                  </a:cubicBezTo>
                  <a:cubicBezTo>
                    <a:pt x="21" y="12"/>
                    <a:pt x="21" y="18"/>
                    <a:pt x="21" y="19"/>
                  </a:cubicBezTo>
                  <a:cubicBezTo>
                    <a:pt x="21" y="20"/>
                    <a:pt x="20" y="25"/>
                    <a:pt x="20" y="25"/>
                  </a:cubicBezTo>
                  <a:cubicBezTo>
                    <a:pt x="20" y="25"/>
                    <a:pt x="19" y="28"/>
                    <a:pt x="18" y="30"/>
                  </a:cubicBezTo>
                  <a:cubicBezTo>
                    <a:pt x="16" y="27"/>
                    <a:pt x="14" y="24"/>
                    <a:pt x="14" y="24"/>
                  </a:cubicBezTo>
                  <a:cubicBezTo>
                    <a:pt x="15" y="24"/>
                    <a:pt x="17" y="25"/>
                    <a:pt x="17" y="25"/>
                  </a:cubicBezTo>
                  <a:cubicBezTo>
                    <a:pt x="17" y="23"/>
                    <a:pt x="15" y="15"/>
                    <a:pt x="15" y="15"/>
                  </a:cubicBezTo>
                  <a:cubicBezTo>
                    <a:pt x="15" y="15"/>
                    <a:pt x="8" y="9"/>
                    <a:pt x="14" y="7"/>
                  </a:cubicBezTo>
                  <a:cubicBezTo>
                    <a:pt x="14" y="5"/>
                    <a:pt x="5" y="7"/>
                    <a:pt x="5" y="7"/>
                  </a:cubicBezTo>
                  <a:cubicBezTo>
                    <a:pt x="2" y="9"/>
                    <a:pt x="2" y="9"/>
                    <a:pt x="2" y="9"/>
                  </a:cubicBezTo>
                  <a:cubicBezTo>
                    <a:pt x="1" y="8"/>
                    <a:pt x="1" y="8"/>
                    <a:pt x="1" y="8"/>
                  </a:cubicBezTo>
                  <a:cubicBezTo>
                    <a:pt x="1" y="7"/>
                    <a:pt x="0" y="2"/>
                    <a:pt x="0" y="2"/>
                  </a:cubicBezTo>
                  <a:cubicBezTo>
                    <a:pt x="0" y="2"/>
                    <a:pt x="8" y="1"/>
                    <a:pt x="9"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8" name="Freeform 102"/>
            <p:cNvSpPr>
              <a:spLocks/>
            </p:cNvSpPr>
            <p:nvPr/>
          </p:nvSpPr>
          <p:spPr bwMode="auto">
            <a:xfrm>
              <a:off x="2425700" y="2474913"/>
              <a:ext cx="222250" cy="82550"/>
            </a:xfrm>
            <a:custGeom>
              <a:avLst/>
              <a:gdLst>
                <a:gd name="T0" fmla="*/ 16 w 16"/>
                <a:gd name="T1" fmla="*/ 3 h 6"/>
                <a:gd name="T2" fmla="*/ 3 w 16"/>
                <a:gd name="T3" fmla="*/ 6 h 6"/>
                <a:gd name="T4" fmla="*/ 0 w 16"/>
                <a:gd name="T5" fmla="*/ 5 h 6"/>
                <a:gd name="T6" fmla="*/ 0 w 16"/>
                <a:gd name="T7" fmla="*/ 2 h 6"/>
                <a:gd name="T8" fmla="*/ 16 w 16"/>
                <a:gd name="T9" fmla="*/ 0 h 6"/>
                <a:gd name="T10" fmla="*/ 16 w 16"/>
                <a:gd name="T11" fmla="*/ 3 h 6"/>
              </a:gdLst>
              <a:ahLst/>
              <a:cxnLst>
                <a:cxn ang="0">
                  <a:pos x="T0" y="T1"/>
                </a:cxn>
                <a:cxn ang="0">
                  <a:pos x="T2" y="T3"/>
                </a:cxn>
                <a:cxn ang="0">
                  <a:pos x="T4" y="T5"/>
                </a:cxn>
                <a:cxn ang="0">
                  <a:pos x="T6" y="T7"/>
                </a:cxn>
                <a:cxn ang="0">
                  <a:pos x="T8" y="T9"/>
                </a:cxn>
                <a:cxn ang="0">
                  <a:pos x="T10" y="T11"/>
                </a:cxn>
              </a:cxnLst>
              <a:rect l="0" t="0" r="r" b="b"/>
              <a:pathLst>
                <a:path w="16" h="6">
                  <a:moveTo>
                    <a:pt x="16" y="3"/>
                  </a:moveTo>
                  <a:cubicBezTo>
                    <a:pt x="16" y="3"/>
                    <a:pt x="7" y="6"/>
                    <a:pt x="3" y="6"/>
                  </a:cubicBezTo>
                  <a:cubicBezTo>
                    <a:pt x="0" y="5"/>
                    <a:pt x="0" y="5"/>
                    <a:pt x="0" y="5"/>
                  </a:cubicBezTo>
                  <a:cubicBezTo>
                    <a:pt x="0" y="2"/>
                    <a:pt x="0" y="2"/>
                    <a:pt x="0" y="2"/>
                  </a:cubicBezTo>
                  <a:cubicBezTo>
                    <a:pt x="16" y="0"/>
                    <a:pt x="16" y="0"/>
                    <a:pt x="16" y="0"/>
                  </a:cubicBezTo>
                  <a:lnTo>
                    <a:pt x="16"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49" name="Freeform 103"/>
            <p:cNvSpPr>
              <a:spLocks/>
            </p:cNvSpPr>
            <p:nvPr/>
          </p:nvSpPr>
          <p:spPr bwMode="auto">
            <a:xfrm>
              <a:off x="2425700" y="1947863"/>
              <a:ext cx="209550" cy="582612"/>
            </a:xfrm>
            <a:custGeom>
              <a:avLst/>
              <a:gdLst>
                <a:gd name="T0" fmla="*/ 15 w 15"/>
                <a:gd name="T1" fmla="*/ 37 h 42"/>
                <a:gd name="T2" fmla="*/ 10 w 15"/>
                <a:gd name="T3" fmla="*/ 41 h 42"/>
                <a:gd name="T4" fmla="*/ 0 w 15"/>
                <a:gd name="T5" fmla="*/ 40 h 42"/>
                <a:gd name="T6" fmla="*/ 2 w 15"/>
                <a:gd name="T7" fmla="*/ 27 h 42"/>
                <a:gd name="T8" fmla="*/ 1 w 15"/>
                <a:gd name="T9" fmla="*/ 19 h 42"/>
                <a:gd name="T10" fmla="*/ 5 w 15"/>
                <a:gd name="T11" fmla="*/ 8 h 42"/>
                <a:gd name="T12" fmla="*/ 5 w 15"/>
                <a:gd name="T13" fmla="*/ 3 h 42"/>
                <a:gd name="T14" fmla="*/ 7 w 15"/>
                <a:gd name="T15" fmla="*/ 6 h 42"/>
                <a:gd name="T16" fmla="*/ 13 w 15"/>
                <a:gd name="T17" fmla="*/ 0 h 42"/>
                <a:gd name="T18" fmla="*/ 15 w 15"/>
                <a:gd name="T19" fmla="*/ 2 h 42"/>
                <a:gd name="T20" fmla="*/ 15 w 15"/>
                <a:gd name="T21" fmla="*/ 37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 h="42">
                  <a:moveTo>
                    <a:pt x="15" y="37"/>
                  </a:moveTo>
                  <a:cubicBezTo>
                    <a:pt x="15" y="37"/>
                    <a:pt x="15" y="40"/>
                    <a:pt x="10" y="41"/>
                  </a:cubicBezTo>
                  <a:cubicBezTo>
                    <a:pt x="5" y="42"/>
                    <a:pt x="1" y="42"/>
                    <a:pt x="0" y="40"/>
                  </a:cubicBezTo>
                  <a:cubicBezTo>
                    <a:pt x="2" y="27"/>
                    <a:pt x="2" y="27"/>
                    <a:pt x="2" y="27"/>
                  </a:cubicBezTo>
                  <a:cubicBezTo>
                    <a:pt x="2" y="27"/>
                    <a:pt x="1" y="22"/>
                    <a:pt x="1" y="19"/>
                  </a:cubicBezTo>
                  <a:cubicBezTo>
                    <a:pt x="1" y="16"/>
                    <a:pt x="5" y="8"/>
                    <a:pt x="5" y="8"/>
                  </a:cubicBezTo>
                  <a:cubicBezTo>
                    <a:pt x="5" y="8"/>
                    <a:pt x="4" y="4"/>
                    <a:pt x="5" y="3"/>
                  </a:cubicBezTo>
                  <a:cubicBezTo>
                    <a:pt x="7" y="6"/>
                    <a:pt x="7" y="6"/>
                    <a:pt x="7" y="6"/>
                  </a:cubicBezTo>
                  <a:cubicBezTo>
                    <a:pt x="7" y="6"/>
                    <a:pt x="8" y="6"/>
                    <a:pt x="13" y="0"/>
                  </a:cubicBezTo>
                  <a:cubicBezTo>
                    <a:pt x="13" y="0"/>
                    <a:pt x="15" y="2"/>
                    <a:pt x="15" y="2"/>
                  </a:cubicBezTo>
                  <a:lnTo>
                    <a:pt x="15" y="37"/>
                  </a:lnTo>
                  <a:close/>
                </a:path>
              </a:pathLst>
            </a:custGeom>
            <a:solidFill>
              <a:srgbClr val="F5F7F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0" name="Freeform 104"/>
            <p:cNvSpPr>
              <a:spLocks/>
            </p:cNvSpPr>
            <p:nvPr/>
          </p:nvSpPr>
          <p:spPr bwMode="auto">
            <a:xfrm>
              <a:off x="2425700" y="1947863"/>
              <a:ext cx="209550" cy="582612"/>
            </a:xfrm>
            <a:custGeom>
              <a:avLst/>
              <a:gdLst>
                <a:gd name="T0" fmla="*/ 5 w 15"/>
                <a:gd name="T1" fmla="*/ 40 h 42"/>
                <a:gd name="T2" fmla="*/ 12 w 15"/>
                <a:gd name="T3" fmla="*/ 36 h 42"/>
                <a:gd name="T4" fmla="*/ 12 w 15"/>
                <a:gd name="T5" fmla="*/ 33 h 42"/>
                <a:gd name="T6" fmla="*/ 5 w 15"/>
                <a:gd name="T7" fmla="*/ 37 h 42"/>
                <a:gd name="T8" fmla="*/ 12 w 15"/>
                <a:gd name="T9" fmla="*/ 26 h 42"/>
                <a:gd name="T10" fmla="*/ 13 w 15"/>
                <a:gd name="T11" fmla="*/ 6 h 42"/>
                <a:gd name="T12" fmla="*/ 10 w 15"/>
                <a:gd name="T13" fmla="*/ 9 h 42"/>
                <a:gd name="T14" fmla="*/ 12 w 15"/>
                <a:gd name="T15" fmla="*/ 5 h 42"/>
                <a:gd name="T16" fmla="*/ 9 w 15"/>
                <a:gd name="T17" fmla="*/ 5 h 42"/>
                <a:gd name="T18" fmla="*/ 13 w 15"/>
                <a:gd name="T19" fmla="*/ 0 h 42"/>
                <a:gd name="T20" fmla="*/ 15 w 15"/>
                <a:gd name="T21" fmla="*/ 2 h 42"/>
                <a:gd name="T22" fmla="*/ 15 w 15"/>
                <a:gd name="T23" fmla="*/ 37 h 42"/>
                <a:gd name="T24" fmla="*/ 10 w 15"/>
                <a:gd name="T25" fmla="*/ 41 h 42"/>
                <a:gd name="T26" fmla="*/ 0 w 15"/>
                <a:gd name="T27" fmla="*/ 40 h 42"/>
                <a:gd name="T28" fmla="*/ 0 w 15"/>
                <a:gd name="T29" fmla="*/ 40 h 42"/>
                <a:gd name="T30" fmla="*/ 5 w 15"/>
                <a:gd name="T31" fmla="*/ 40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 h="42">
                  <a:moveTo>
                    <a:pt x="5" y="40"/>
                  </a:moveTo>
                  <a:cubicBezTo>
                    <a:pt x="11" y="40"/>
                    <a:pt x="12" y="36"/>
                    <a:pt x="12" y="36"/>
                  </a:cubicBezTo>
                  <a:cubicBezTo>
                    <a:pt x="12" y="36"/>
                    <a:pt x="14" y="33"/>
                    <a:pt x="12" y="33"/>
                  </a:cubicBezTo>
                  <a:cubicBezTo>
                    <a:pt x="10" y="33"/>
                    <a:pt x="5" y="37"/>
                    <a:pt x="5" y="37"/>
                  </a:cubicBezTo>
                  <a:cubicBezTo>
                    <a:pt x="6" y="34"/>
                    <a:pt x="9" y="30"/>
                    <a:pt x="12" y="26"/>
                  </a:cubicBezTo>
                  <a:cubicBezTo>
                    <a:pt x="14" y="22"/>
                    <a:pt x="13" y="6"/>
                    <a:pt x="13" y="6"/>
                  </a:cubicBezTo>
                  <a:cubicBezTo>
                    <a:pt x="10" y="9"/>
                    <a:pt x="10" y="9"/>
                    <a:pt x="10" y="9"/>
                  </a:cubicBezTo>
                  <a:cubicBezTo>
                    <a:pt x="12" y="5"/>
                    <a:pt x="12" y="5"/>
                    <a:pt x="12" y="5"/>
                  </a:cubicBezTo>
                  <a:cubicBezTo>
                    <a:pt x="10" y="6"/>
                    <a:pt x="9" y="6"/>
                    <a:pt x="9" y="5"/>
                  </a:cubicBezTo>
                  <a:cubicBezTo>
                    <a:pt x="10" y="4"/>
                    <a:pt x="11" y="3"/>
                    <a:pt x="13" y="0"/>
                  </a:cubicBezTo>
                  <a:cubicBezTo>
                    <a:pt x="13" y="0"/>
                    <a:pt x="15" y="2"/>
                    <a:pt x="15" y="2"/>
                  </a:cubicBezTo>
                  <a:cubicBezTo>
                    <a:pt x="15" y="37"/>
                    <a:pt x="15" y="37"/>
                    <a:pt x="15" y="37"/>
                  </a:cubicBezTo>
                  <a:cubicBezTo>
                    <a:pt x="15" y="37"/>
                    <a:pt x="15" y="40"/>
                    <a:pt x="10" y="41"/>
                  </a:cubicBezTo>
                  <a:cubicBezTo>
                    <a:pt x="5" y="42"/>
                    <a:pt x="1" y="42"/>
                    <a:pt x="0" y="40"/>
                  </a:cubicBezTo>
                  <a:cubicBezTo>
                    <a:pt x="0" y="40"/>
                    <a:pt x="0" y="40"/>
                    <a:pt x="0" y="40"/>
                  </a:cubicBezTo>
                  <a:cubicBezTo>
                    <a:pt x="2" y="40"/>
                    <a:pt x="3" y="41"/>
                    <a:pt x="5" y="40"/>
                  </a:cubicBezTo>
                  <a:close/>
                </a:path>
              </a:pathLst>
            </a:custGeom>
            <a:solidFill>
              <a:srgbClr val="CFD0D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1" name="Freeform 105"/>
            <p:cNvSpPr>
              <a:spLocks/>
            </p:cNvSpPr>
            <p:nvPr/>
          </p:nvSpPr>
          <p:spPr bwMode="auto">
            <a:xfrm>
              <a:off x="2536825" y="1976438"/>
              <a:ext cx="306388" cy="733425"/>
            </a:xfrm>
            <a:custGeom>
              <a:avLst/>
              <a:gdLst>
                <a:gd name="T0" fmla="*/ 22 w 22"/>
                <a:gd name="T1" fmla="*/ 50 h 53"/>
                <a:gd name="T2" fmla="*/ 14 w 22"/>
                <a:gd name="T3" fmla="*/ 53 h 53"/>
                <a:gd name="T4" fmla="*/ 3 w 22"/>
                <a:gd name="T5" fmla="*/ 34 h 53"/>
                <a:gd name="T6" fmla="*/ 0 w 22"/>
                <a:gd name="T7" fmla="*/ 25 h 53"/>
                <a:gd name="T8" fmla="*/ 7 w 22"/>
                <a:gd name="T9" fmla="*/ 0 h 53"/>
                <a:gd name="T10" fmla="*/ 14 w 22"/>
                <a:gd name="T11" fmla="*/ 3 h 53"/>
                <a:gd name="T12" fmla="*/ 13 w 22"/>
                <a:gd name="T13" fmla="*/ 16 h 53"/>
                <a:gd name="T14" fmla="*/ 22 w 22"/>
                <a:gd name="T15" fmla="*/ 50 h 5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2" h="53">
                  <a:moveTo>
                    <a:pt x="22" y="50"/>
                  </a:moveTo>
                  <a:cubicBezTo>
                    <a:pt x="14" y="53"/>
                    <a:pt x="14" y="53"/>
                    <a:pt x="14" y="53"/>
                  </a:cubicBezTo>
                  <a:cubicBezTo>
                    <a:pt x="14" y="53"/>
                    <a:pt x="4" y="35"/>
                    <a:pt x="3" y="34"/>
                  </a:cubicBezTo>
                  <a:cubicBezTo>
                    <a:pt x="2" y="33"/>
                    <a:pt x="0" y="30"/>
                    <a:pt x="0" y="25"/>
                  </a:cubicBezTo>
                  <a:cubicBezTo>
                    <a:pt x="1" y="19"/>
                    <a:pt x="1" y="7"/>
                    <a:pt x="7" y="0"/>
                  </a:cubicBezTo>
                  <a:cubicBezTo>
                    <a:pt x="7" y="0"/>
                    <a:pt x="10" y="3"/>
                    <a:pt x="14" y="3"/>
                  </a:cubicBezTo>
                  <a:cubicBezTo>
                    <a:pt x="13" y="16"/>
                    <a:pt x="13" y="16"/>
                    <a:pt x="13" y="16"/>
                  </a:cubicBezTo>
                  <a:cubicBezTo>
                    <a:pt x="13" y="16"/>
                    <a:pt x="15" y="38"/>
                    <a:pt x="22" y="5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2" name="Freeform 106"/>
            <p:cNvSpPr>
              <a:spLocks/>
            </p:cNvSpPr>
            <p:nvPr/>
          </p:nvSpPr>
          <p:spPr bwMode="auto">
            <a:xfrm>
              <a:off x="2425700" y="2032000"/>
              <a:ext cx="125413" cy="484187"/>
            </a:xfrm>
            <a:custGeom>
              <a:avLst/>
              <a:gdLst>
                <a:gd name="T0" fmla="*/ 4 w 9"/>
                <a:gd name="T1" fmla="*/ 33 h 35"/>
                <a:gd name="T2" fmla="*/ 2 w 9"/>
                <a:gd name="T3" fmla="*/ 35 h 35"/>
                <a:gd name="T4" fmla="*/ 0 w 9"/>
                <a:gd name="T5" fmla="*/ 33 h 35"/>
                <a:gd name="T6" fmla="*/ 2 w 9"/>
                <a:gd name="T7" fmla="*/ 15 h 35"/>
                <a:gd name="T8" fmla="*/ 6 w 9"/>
                <a:gd name="T9" fmla="*/ 4 h 35"/>
                <a:gd name="T10" fmla="*/ 7 w 9"/>
                <a:gd name="T11" fmla="*/ 0 h 35"/>
                <a:gd name="T12" fmla="*/ 9 w 9"/>
                <a:gd name="T13" fmla="*/ 2 h 35"/>
                <a:gd name="T14" fmla="*/ 8 w 9"/>
                <a:gd name="T15" fmla="*/ 4 h 35"/>
                <a:gd name="T16" fmla="*/ 6 w 9"/>
                <a:gd name="T17" fmla="*/ 13 h 35"/>
                <a:gd name="T18" fmla="*/ 4 w 9"/>
                <a:gd name="T19" fmla="*/ 33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35">
                  <a:moveTo>
                    <a:pt x="4" y="33"/>
                  </a:moveTo>
                  <a:cubicBezTo>
                    <a:pt x="2" y="35"/>
                    <a:pt x="2" y="35"/>
                    <a:pt x="2" y="35"/>
                  </a:cubicBezTo>
                  <a:cubicBezTo>
                    <a:pt x="0" y="33"/>
                    <a:pt x="0" y="33"/>
                    <a:pt x="0" y="33"/>
                  </a:cubicBezTo>
                  <a:cubicBezTo>
                    <a:pt x="0" y="33"/>
                    <a:pt x="1" y="19"/>
                    <a:pt x="2" y="15"/>
                  </a:cubicBezTo>
                  <a:cubicBezTo>
                    <a:pt x="3" y="11"/>
                    <a:pt x="6" y="4"/>
                    <a:pt x="6" y="4"/>
                  </a:cubicBezTo>
                  <a:cubicBezTo>
                    <a:pt x="6" y="4"/>
                    <a:pt x="5" y="1"/>
                    <a:pt x="7" y="0"/>
                  </a:cubicBezTo>
                  <a:cubicBezTo>
                    <a:pt x="7" y="0"/>
                    <a:pt x="8" y="0"/>
                    <a:pt x="9" y="2"/>
                  </a:cubicBezTo>
                  <a:cubicBezTo>
                    <a:pt x="8" y="4"/>
                    <a:pt x="8" y="4"/>
                    <a:pt x="8" y="4"/>
                  </a:cubicBezTo>
                  <a:cubicBezTo>
                    <a:pt x="8" y="4"/>
                    <a:pt x="6" y="10"/>
                    <a:pt x="6" y="13"/>
                  </a:cubicBezTo>
                  <a:cubicBezTo>
                    <a:pt x="6" y="15"/>
                    <a:pt x="5" y="31"/>
                    <a:pt x="4" y="33"/>
                  </a:cubicBezTo>
                  <a:close/>
                </a:path>
              </a:pathLst>
            </a:custGeom>
            <a:solidFill>
              <a:srgbClr val="A4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3" name="Freeform 107"/>
            <p:cNvSpPr>
              <a:spLocks/>
            </p:cNvSpPr>
            <p:nvPr/>
          </p:nvSpPr>
          <p:spPr bwMode="auto">
            <a:xfrm>
              <a:off x="2147888" y="2211388"/>
              <a:ext cx="277813" cy="193675"/>
            </a:xfrm>
            <a:custGeom>
              <a:avLst/>
              <a:gdLst>
                <a:gd name="T0" fmla="*/ 1 w 20"/>
                <a:gd name="T1" fmla="*/ 10 h 14"/>
                <a:gd name="T2" fmla="*/ 3 w 20"/>
                <a:gd name="T3" fmla="*/ 3 h 14"/>
                <a:gd name="T4" fmla="*/ 9 w 20"/>
                <a:gd name="T5" fmla="*/ 5 h 14"/>
                <a:gd name="T6" fmla="*/ 11 w 20"/>
                <a:gd name="T7" fmla="*/ 6 h 14"/>
                <a:gd name="T8" fmla="*/ 14 w 20"/>
                <a:gd name="T9" fmla="*/ 6 h 14"/>
                <a:gd name="T10" fmla="*/ 16 w 20"/>
                <a:gd name="T11" fmla="*/ 6 h 14"/>
                <a:gd name="T12" fmla="*/ 17 w 20"/>
                <a:gd name="T13" fmla="*/ 5 h 14"/>
                <a:gd name="T14" fmla="*/ 19 w 20"/>
                <a:gd name="T15" fmla="*/ 0 h 14"/>
                <a:gd name="T16" fmla="*/ 20 w 20"/>
                <a:gd name="T17" fmla="*/ 12 h 14"/>
                <a:gd name="T18" fmla="*/ 19 w 20"/>
                <a:gd name="T19" fmla="*/ 14 h 14"/>
                <a:gd name="T20" fmla="*/ 11 w 20"/>
                <a:gd name="T21" fmla="*/ 13 h 14"/>
                <a:gd name="T22" fmla="*/ 1 w 20"/>
                <a:gd name="T23" fmla="*/ 1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 h="14">
                  <a:moveTo>
                    <a:pt x="1" y="10"/>
                  </a:moveTo>
                  <a:cubicBezTo>
                    <a:pt x="1" y="10"/>
                    <a:pt x="0" y="6"/>
                    <a:pt x="3" y="3"/>
                  </a:cubicBezTo>
                  <a:cubicBezTo>
                    <a:pt x="3" y="3"/>
                    <a:pt x="9" y="5"/>
                    <a:pt x="9" y="5"/>
                  </a:cubicBezTo>
                  <a:cubicBezTo>
                    <a:pt x="9" y="5"/>
                    <a:pt x="11" y="6"/>
                    <a:pt x="11" y="6"/>
                  </a:cubicBezTo>
                  <a:cubicBezTo>
                    <a:pt x="11" y="6"/>
                    <a:pt x="14" y="6"/>
                    <a:pt x="14" y="6"/>
                  </a:cubicBezTo>
                  <a:cubicBezTo>
                    <a:pt x="14" y="6"/>
                    <a:pt x="16" y="5"/>
                    <a:pt x="16" y="6"/>
                  </a:cubicBezTo>
                  <a:cubicBezTo>
                    <a:pt x="17" y="5"/>
                    <a:pt x="17" y="5"/>
                    <a:pt x="17" y="5"/>
                  </a:cubicBezTo>
                  <a:cubicBezTo>
                    <a:pt x="17" y="5"/>
                    <a:pt x="17" y="2"/>
                    <a:pt x="19" y="0"/>
                  </a:cubicBezTo>
                  <a:cubicBezTo>
                    <a:pt x="20" y="12"/>
                    <a:pt x="20" y="12"/>
                    <a:pt x="20" y="12"/>
                  </a:cubicBezTo>
                  <a:cubicBezTo>
                    <a:pt x="19" y="14"/>
                    <a:pt x="19" y="14"/>
                    <a:pt x="19" y="14"/>
                  </a:cubicBezTo>
                  <a:cubicBezTo>
                    <a:pt x="19" y="14"/>
                    <a:pt x="13" y="14"/>
                    <a:pt x="11" y="13"/>
                  </a:cubicBezTo>
                  <a:cubicBezTo>
                    <a:pt x="10" y="12"/>
                    <a:pt x="2" y="11"/>
                    <a:pt x="1" y="10"/>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4" name="Freeform 108"/>
            <p:cNvSpPr>
              <a:spLocks/>
            </p:cNvSpPr>
            <p:nvPr/>
          </p:nvSpPr>
          <p:spPr bwMode="auto">
            <a:xfrm>
              <a:off x="2162175" y="2252663"/>
              <a:ext cx="236538" cy="139700"/>
            </a:xfrm>
            <a:custGeom>
              <a:avLst/>
              <a:gdLst>
                <a:gd name="T0" fmla="*/ 2 w 17"/>
                <a:gd name="T1" fmla="*/ 0 h 10"/>
                <a:gd name="T2" fmla="*/ 8 w 17"/>
                <a:gd name="T3" fmla="*/ 2 h 10"/>
                <a:gd name="T4" fmla="*/ 10 w 17"/>
                <a:gd name="T5" fmla="*/ 3 h 10"/>
                <a:gd name="T6" fmla="*/ 13 w 17"/>
                <a:gd name="T7" fmla="*/ 3 h 10"/>
                <a:gd name="T8" fmla="*/ 15 w 17"/>
                <a:gd name="T9" fmla="*/ 3 h 10"/>
                <a:gd name="T10" fmla="*/ 16 w 17"/>
                <a:gd name="T11" fmla="*/ 5 h 10"/>
                <a:gd name="T12" fmla="*/ 14 w 17"/>
                <a:gd name="T13" fmla="*/ 5 h 10"/>
                <a:gd name="T14" fmla="*/ 17 w 17"/>
                <a:gd name="T15" fmla="*/ 10 h 10"/>
                <a:gd name="T16" fmla="*/ 13 w 17"/>
                <a:gd name="T17" fmla="*/ 5 h 10"/>
                <a:gd name="T18" fmla="*/ 9 w 17"/>
                <a:gd name="T19" fmla="*/ 4 h 10"/>
                <a:gd name="T20" fmla="*/ 11 w 17"/>
                <a:gd name="T21" fmla="*/ 8 h 10"/>
                <a:gd name="T22" fmla="*/ 6 w 17"/>
                <a:gd name="T23" fmla="*/ 3 h 10"/>
                <a:gd name="T24" fmla="*/ 3 w 17"/>
                <a:gd name="T25" fmla="*/ 4 h 10"/>
                <a:gd name="T26" fmla="*/ 0 w 17"/>
                <a:gd name="T27" fmla="*/ 5 h 10"/>
                <a:gd name="T28" fmla="*/ 0 w 17"/>
                <a:gd name="T29" fmla="*/ 5 h 10"/>
                <a:gd name="T30" fmla="*/ 2 w 17"/>
                <a:gd name="T3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7" h="10">
                  <a:moveTo>
                    <a:pt x="2" y="0"/>
                  </a:moveTo>
                  <a:cubicBezTo>
                    <a:pt x="2" y="0"/>
                    <a:pt x="8" y="2"/>
                    <a:pt x="8" y="2"/>
                  </a:cubicBezTo>
                  <a:cubicBezTo>
                    <a:pt x="8" y="2"/>
                    <a:pt x="10" y="3"/>
                    <a:pt x="10" y="3"/>
                  </a:cubicBezTo>
                  <a:cubicBezTo>
                    <a:pt x="10" y="3"/>
                    <a:pt x="13" y="3"/>
                    <a:pt x="13" y="3"/>
                  </a:cubicBezTo>
                  <a:cubicBezTo>
                    <a:pt x="13" y="3"/>
                    <a:pt x="14" y="3"/>
                    <a:pt x="15" y="3"/>
                  </a:cubicBezTo>
                  <a:cubicBezTo>
                    <a:pt x="15" y="4"/>
                    <a:pt x="15" y="5"/>
                    <a:pt x="16" y="5"/>
                  </a:cubicBezTo>
                  <a:cubicBezTo>
                    <a:pt x="14" y="5"/>
                    <a:pt x="14" y="5"/>
                    <a:pt x="14" y="5"/>
                  </a:cubicBezTo>
                  <a:cubicBezTo>
                    <a:pt x="14" y="5"/>
                    <a:pt x="16" y="9"/>
                    <a:pt x="17" y="10"/>
                  </a:cubicBezTo>
                  <a:cubicBezTo>
                    <a:pt x="17" y="10"/>
                    <a:pt x="13" y="7"/>
                    <a:pt x="13" y="5"/>
                  </a:cubicBezTo>
                  <a:cubicBezTo>
                    <a:pt x="13" y="3"/>
                    <a:pt x="9" y="4"/>
                    <a:pt x="9" y="4"/>
                  </a:cubicBezTo>
                  <a:cubicBezTo>
                    <a:pt x="9" y="4"/>
                    <a:pt x="7" y="6"/>
                    <a:pt x="11" y="8"/>
                  </a:cubicBezTo>
                  <a:cubicBezTo>
                    <a:pt x="11" y="8"/>
                    <a:pt x="7" y="6"/>
                    <a:pt x="6" y="3"/>
                  </a:cubicBezTo>
                  <a:cubicBezTo>
                    <a:pt x="5" y="0"/>
                    <a:pt x="3" y="4"/>
                    <a:pt x="3" y="4"/>
                  </a:cubicBezTo>
                  <a:cubicBezTo>
                    <a:pt x="3" y="4"/>
                    <a:pt x="0" y="5"/>
                    <a:pt x="0" y="5"/>
                  </a:cubicBezTo>
                  <a:cubicBezTo>
                    <a:pt x="0" y="5"/>
                    <a:pt x="0" y="5"/>
                    <a:pt x="0" y="5"/>
                  </a:cubicBezTo>
                  <a:cubicBezTo>
                    <a:pt x="0" y="4"/>
                    <a:pt x="1" y="2"/>
                    <a:pt x="2" y="0"/>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5" name="Freeform 109"/>
            <p:cNvSpPr>
              <a:spLocks/>
            </p:cNvSpPr>
            <p:nvPr/>
          </p:nvSpPr>
          <p:spPr bwMode="auto">
            <a:xfrm>
              <a:off x="2536825" y="1990725"/>
              <a:ext cx="125413" cy="512762"/>
            </a:xfrm>
            <a:custGeom>
              <a:avLst/>
              <a:gdLst>
                <a:gd name="T0" fmla="*/ 6 w 9"/>
                <a:gd name="T1" fmla="*/ 37 h 37"/>
                <a:gd name="T2" fmla="*/ 3 w 9"/>
                <a:gd name="T3" fmla="*/ 33 h 37"/>
                <a:gd name="T4" fmla="*/ 1 w 9"/>
                <a:gd name="T5" fmla="*/ 29 h 37"/>
                <a:gd name="T6" fmla="*/ 1 w 9"/>
                <a:gd name="T7" fmla="*/ 23 h 37"/>
                <a:gd name="T8" fmla="*/ 8 w 9"/>
                <a:gd name="T9" fmla="*/ 5 h 37"/>
                <a:gd name="T10" fmla="*/ 7 w 9"/>
                <a:gd name="T11" fmla="*/ 4 h 37"/>
                <a:gd name="T12" fmla="*/ 8 w 9"/>
                <a:gd name="T13" fmla="*/ 0 h 37"/>
                <a:gd name="T14" fmla="*/ 9 w 9"/>
                <a:gd name="T15" fmla="*/ 0 h 37"/>
                <a:gd name="T16" fmla="*/ 8 w 9"/>
                <a:gd name="T17" fmla="*/ 3 h 37"/>
                <a:gd name="T18" fmla="*/ 8 w 9"/>
                <a:gd name="T19" fmla="*/ 5 h 37"/>
                <a:gd name="T20" fmla="*/ 2 w 9"/>
                <a:gd name="T21" fmla="*/ 23 h 37"/>
                <a:gd name="T22" fmla="*/ 4 w 9"/>
                <a:gd name="T23" fmla="*/ 32 h 37"/>
                <a:gd name="T24" fmla="*/ 6 w 9"/>
                <a:gd name="T25" fmla="*/ 37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37">
                  <a:moveTo>
                    <a:pt x="6" y="37"/>
                  </a:moveTo>
                  <a:cubicBezTo>
                    <a:pt x="5" y="35"/>
                    <a:pt x="4" y="33"/>
                    <a:pt x="3" y="33"/>
                  </a:cubicBezTo>
                  <a:cubicBezTo>
                    <a:pt x="3" y="32"/>
                    <a:pt x="2" y="31"/>
                    <a:pt x="1" y="29"/>
                  </a:cubicBezTo>
                  <a:cubicBezTo>
                    <a:pt x="1" y="27"/>
                    <a:pt x="0" y="24"/>
                    <a:pt x="1" y="23"/>
                  </a:cubicBezTo>
                  <a:cubicBezTo>
                    <a:pt x="1" y="20"/>
                    <a:pt x="8" y="5"/>
                    <a:pt x="8" y="5"/>
                  </a:cubicBezTo>
                  <a:cubicBezTo>
                    <a:pt x="7" y="4"/>
                    <a:pt x="7" y="4"/>
                    <a:pt x="7" y="4"/>
                  </a:cubicBezTo>
                  <a:cubicBezTo>
                    <a:pt x="8" y="0"/>
                    <a:pt x="8" y="0"/>
                    <a:pt x="8" y="0"/>
                  </a:cubicBezTo>
                  <a:cubicBezTo>
                    <a:pt x="9" y="0"/>
                    <a:pt x="9" y="0"/>
                    <a:pt x="9" y="0"/>
                  </a:cubicBezTo>
                  <a:cubicBezTo>
                    <a:pt x="8" y="3"/>
                    <a:pt x="8" y="3"/>
                    <a:pt x="8" y="3"/>
                  </a:cubicBezTo>
                  <a:cubicBezTo>
                    <a:pt x="8" y="5"/>
                    <a:pt x="8" y="5"/>
                    <a:pt x="8" y="5"/>
                  </a:cubicBezTo>
                  <a:cubicBezTo>
                    <a:pt x="8" y="5"/>
                    <a:pt x="2" y="21"/>
                    <a:pt x="2" y="23"/>
                  </a:cubicBezTo>
                  <a:cubicBezTo>
                    <a:pt x="1" y="25"/>
                    <a:pt x="4" y="30"/>
                    <a:pt x="4" y="32"/>
                  </a:cubicBezTo>
                  <a:cubicBezTo>
                    <a:pt x="5" y="33"/>
                    <a:pt x="5" y="35"/>
                    <a:pt x="6" y="3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6" name="Freeform 110"/>
            <p:cNvSpPr>
              <a:spLocks/>
            </p:cNvSpPr>
            <p:nvPr/>
          </p:nvSpPr>
          <p:spPr bwMode="auto">
            <a:xfrm>
              <a:off x="2620963" y="2032000"/>
              <a:ext cx="138113" cy="568325"/>
            </a:xfrm>
            <a:custGeom>
              <a:avLst/>
              <a:gdLst>
                <a:gd name="T0" fmla="*/ 3 w 10"/>
                <a:gd name="T1" fmla="*/ 8 h 41"/>
                <a:gd name="T2" fmla="*/ 0 w 10"/>
                <a:gd name="T3" fmla="*/ 11 h 41"/>
                <a:gd name="T4" fmla="*/ 6 w 10"/>
                <a:gd name="T5" fmla="*/ 3 h 41"/>
                <a:gd name="T6" fmla="*/ 8 w 10"/>
                <a:gd name="T7" fmla="*/ 0 h 41"/>
                <a:gd name="T8" fmla="*/ 7 w 10"/>
                <a:gd name="T9" fmla="*/ 12 h 41"/>
                <a:gd name="T10" fmla="*/ 10 w 10"/>
                <a:gd name="T11" fmla="*/ 28 h 41"/>
                <a:gd name="T12" fmla="*/ 8 w 10"/>
                <a:gd name="T13" fmla="*/ 32 h 41"/>
                <a:gd name="T14" fmla="*/ 3 w 10"/>
                <a:gd name="T15" fmla="*/ 41 h 41"/>
                <a:gd name="T16" fmla="*/ 1 w 10"/>
                <a:gd name="T17" fmla="*/ 36 h 41"/>
                <a:gd name="T18" fmla="*/ 4 w 10"/>
                <a:gd name="T19" fmla="*/ 27 h 41"/>
                <a:gd name="T20" fmla="*/ 1 w 10"/>
                <a:gd name="T21" fmla="*/ 27 h 41"/>
                <a:gd name="T22" fmla="*/ 4 w 10"/>
                <a:gd name="T23" fmla="*/ 26 h 41"/>
                <a:gd name="T24" fmla="*/ 4 w 10"/>
                <a:gd name="T25" fmla="*/ 20 h 41"/>
                <a:gd name="T26" fmla="*/ 4 w 10"/>
                <a:gd name="T27" fmla="*/ 16 h 41"/>
                <a:gd name="T28" fmla="*/ 3 w 10"/>
                <a:gd name="T29" fmla="*/ 13 h 41"/>
                <a:gd name="T30" fmla="*/ 3 w 10"/>
                <a:gd name="T3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0" h="41">
                  <a:moveTo>
                    <a:pt x="3" y="8"/>
                  </a:moveTo>
                  <a:cubicBezTo>
                    <a:pt x="0" y="11"/>
                    <a:pt x="0" y="11"/>
                    <a:pt x="0" y="11"/>
                  </a:cubicBezTo>
                  <a:cubicBezTo>
                    <a:pt x="0" y="11"/>
                    <a:pt x="5" y="4"/>
                    <a:pt x="6" y="3"/>
                  </a:cubicBezTo>
                  <a:cubicBezTo>
                    <a:pt x="6" y="2"/>
                    <a:pt x="7" y="1"/>
                    <a:pt x="8" y="0"/>
                  </a:cubicBezTo>
                  <a:cubicBezTo>
                    <a:pt x="7" y="12"/>
                    <a:pt x="7" y="12"/>
                    <a:pt x="7" y="12"/>
                  </a:cubicBezTo>
                  <a:cubicBezTo>
                    <a:pt x="7" y="12"/>
                    <a:pt x="8" y="19"/>
                    <a:pt x="10" y="28"/>
                  </a:cubicBezTo>
                  <a:cubicBezTo>
                    <a:pt x="8" y="32"/>
                    <a:pt x="8" y="32"/>
                    <a:pt x="8" y="32"/>
                  </a:cubicBezTo>
                  <a:cubicBezTo>
                    <a:pt x="3" y="41"/>
                    <a:pt x="3" y="41"/>
                    <a:pt x="3" y="41"/>
                  </a:cubicBezTo>
                  <a:cubicBezTo>
                    <a:pt x="2" y="39"/>
                    <a:pt x="2" y="38"/>
                    <a:pt x="1" y="36"/>
                  </a:cubicBezTo>
                  <a:cubicBezTo>
                    <a:pt x="2" y="33"/>
                    <a:pt x="4" y="27"/>
                    <a:pt x="4" y="27"/>
                  </a:cubicBezTo>
                  <a:cubicBezTo>
                    <a:pt x="4" y="26"/>
                    <a:pt x="2" y="26"/>
                    <a:pt x="1" y="27"/>
                  </a:cubicBezTo>
                  <a:cubicBezTo>
                    <a:pt x="4" y="26"/>
                    <a:pt x="4" y="26"/>
                    <a:pt x="4" y="26"/>
                  </a:cubicBezTo>
                  <a:cubicBezTo>
                    <a:pt x="4" y="20"/>
                    <a:pt x="4" y="20"/>
                    <a:pt x="4" y="20"/>
                  </a:cubicBezTo>
                  <a:cubicBezTo>
                    <a:pt x="4" y="20"/>
                    <a:pt x="3" y="18"/>
                    <a:pt x="4" y="16"/>
                  </a:cubicBezTo>
                  <a:cubicBezTo>
                    <a:pt x="4" y="15"/>
                    <a:pt x="3" y="13"/>
                    <a:pt x="3" y="13"/>
                  </a:cubicBezTo>
                  <a:lnTo>
                    <a:pt x="3" y="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7" name="Freeform 111"/>
            <p:cNvSpPr>
              <a:spLocks/>
            </p:cNvSpPr>
            <p:nvPr/>
          </p:nvSpPr>
          <p:spPr bwMode="auto">
            <a:xfrm>
              <a:off x="2647950" y="2003425"/>
              <a:ext cx="55563" cy="96837"/>
            </a:xfrm>
            <a:custGeom>
              <a:avLst/>
              <a:gdLst>
                <a:gd name="T0" fmla="*/ 0 w 4"/>
                <a:gd name="T1" fmla="*/ 7 h 7"/>
                <a:gd name="T2" fmla="*/ 3 w 4"/>
                <a:gd name="T3" fmla="*/ 0 h 7"/>
                <a:gd name="T4" fmla="*/ 4 w 4"/>
                <a:gd name="T5" fmla="*/ 1 h 7"/>
                <a:gd name="T6" fmla="*/ 0 w 4"/>
                <a:gd name="T7" fmla="*/ 7 h 7"/>
              </a:gdLst>
              <a:ahLst/>
              <a:cxnLst>
                <a:cxn ang="0">
                  <a:pos x="T0" y="T1"/>
                </a:cxn>
                <a:cxn ang="0">
                  <a:pos x="T2" y="T3"/>
                </a:cxn>
                <a:cxn ang="0">
                  <a:pos x="T4" y="T5"/>
                </a:cxn>
                <a:cxn ang="0">
                  <a:pos x="T6" y="T7"/>
                </a:cxn>
              </a:cxnLst>
              <a:rect l="0" t="0" r="r" b="b"/>
              <a:pathLst>
                <a:path w="4" h="7">
                  <a:moveTo>
                    <a:pt x="0" y="7"/>
                  </a:moveTo>
                  <a:cubicBezTo>
                    <a:pt x="3" y="0"/>
                    <a:pt x="3" y="0"/>
                    <a:pt x="3" y="0"/>
                  </a:cubicBezTo>
                  <a:cubicBezTo>
                    <a:pt x="3" y="1"/>
                    <a:pt x="4" y="1"/>
                    <a:pt x="4" y="1"/>
                  </a:cubicBezTo>
                  <a:cubicBezTo>
                    <a:pt x="3" y="2"/>
                    <a:pt x="2" y="4"/>
                    <a:pt x="0" y="7"/>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8" name="Freeform 112"/>
            <p:cNvSpPr>
              <a:spLocks/>
            </p:cNvSpPr>
            <p:nvPr/>
          </p:nvSpPr>
          <p:spPr bwMode="auto">
            <a:xfrm>
              <a:off x="2606675" y="2571750"/>
              <a:ext cx="84138" cy="138112"/>
            </a:xfrm>
            <a:custGeom>
              <a:avLst/>
              <a:gdLst>
                <a:gd name="T0" fmla="*/ 6 w 6"/>
                <a:gd name="T1" fmla="*/ 3 h 10"/>
                <a:gd name="T2" fmla="*/ 5 w 6"/>
                <a:gd name="T3" fmla="*/ 8 h 10"/>
                <a:gd name="T4" fmla="*/ 5 w 6"/>
                <a:gd name="T5" fmla="*/ 10 h 10"/>
                <a:gd name="T6" fmla="*/ 0 w 6"/>
                <a:gd name="T7" fmla="*/ 6 h 10"/>
                <a:gd name="T8" fmla="*/ 2 w 6"/>
                <a:gd name="T9" fmla="*/ 1 h 10"/>
                <a:gd name="T10" fmla="*/ 6 w 6"/>
                <a:gd name="T11" fmla="*/ 3 h 10"/>
              </a:gdLst>
              <a:ahLst/>
              <a:cxnLst>
                <a:cxn ang="0">
                  <a:pos x="T0" y="T1"/>
                </a:cxn>
                <a:cxn ang="0">
                  <a:pos x="T2" y="T3"/>
                </a:cxn>
                <a:cxn ang="0">
                  <a:pos x="T4" y="T5"/>
                </a:cxn>
                <a:cxn ang="0">
                  <a:pos x="T6" y="T7"/>
                </a:cxn>
                <a:cxn ang="0">
                  <a:pos x="T8" y="T9"/>
                </a:cxn>
                <a:cxn ang="0">
                  <a:pos x="T10" y="T11"/>
                </a:cxn>
              </a:cxnLst>
              <a:rect l="0" t="0" r="r" b="b"/>
              <a:pathLst>
                <a:path w="6" h="10">
                  <a:moveTo>
                    <a:pt x="6" y="3"/>
                  </a:moveTo>
                  <a:cubicBezTo>
                    <a:pt x="6" y="3"/>
                    <a:pt x="6" y="7"/>
                    <a:pt x="5" y="8"/>
                  </a:cubicBezTo>
                  <a:cubicBezTo>
                    <a:pt x="5" y="10"/>
                    <a:pt x="5" y="10"/>
                    <a:pt x="5" y="10"/>
                  </a:cubicBezTo>
                  <a:cubicBezTo>
                    <a:pt x="0" y="6"/>
                    <a:pt x="0" y="6"/>
                    <a:pt x="0" y="6"/>
                  </a:cubicBezTo>
                  <a:cubicBezTo>
                    <a:pt x="0" y="6"/>
                    <a:pt x="1" y="3"/>
                    <a:pt x="2" y="1"/>
                  </a:cubicBezTo>
                  <a:cubicBezTo>
                    <a:pt x="3" y="0"/>
                    <a:pt x="6" y="3"/>
                    <a:pt x="6" y="3"/>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59" name="Freeform 113"/>
            <p:cNvSpPr>
              <a:spLocks/>
            </p:cNvSpPr>
            <p:nvPr/>
          </p:nvSpPr>
          <p:spPr bwMode="auto">
            <a:xfrm>
              <a:off x="2635250" y="2017713"/>
              <a:ext cx="193675" cy="623887"/>
            </a:xfrm>
            <a:custGeom>
              <a:avLst/>
              <a:gdLst>
                <a:gd name="T0" fmla="*/ 6 w 14"/>
                <a:gd name="T1" fmla="*/ 45 h 45"/>
                <a:gd name="T2" fmla="*/ 0 w 14"/>
                <a:gd name="T3" fmla="*/ 41 h 45"/>
                <a:gd name="T4" fmla="*/ 4 w 14"/>
                <a:gd name="T5" fmla="*/ 27 h 45"/>
                <a:gd name="T6" fmla="*/ 4 w 14"/>
                <a:gd name="T7" fmla="*/ 17 h 45"/>
                <a:gd name="T8" fmla="*/ 2 w 14"/>
                <a:gd name="T9" fmla="*/ 9 h 45"/>
                <a:gd name="T10" fmla="*/ 7 w 14"/>
                <a:gd name="T11" fmla="*/ 0 h 45"/>
                <a:gd name="T12" fmla="*/ 10 w 14"/>
                <a:gd name="T13" fmla="*/ 2 h 45"/>
                <a:gd name="T14" fmla="*/ 11 w 14"/>
                <a:gd name="T15" fmla="*/ 3 h 45"/>
                <a:gd name="T16" fmla="*/ 12 w 14"/>
                <a:gd name="T17" fmla="*/ 6 h 45"/>
                <a:gd name="T18" fmla="*/ 12 w 14"/>
                <a:gd name="T19" fmla="*/ 11 h 45"/>
                <a:gd name="T20" fmla="*/ 13 w 14"/>
                <a:gd name="T21" fmla="*/ 12 h 45"/>
                <a:gd name="T22" fmla="*/ 13 w 14"/>
                <a:gd name="T23" fmla="*/ 15 h 45"/>
                <a:gd name="T24" fmla="*/ 12 w 14"/>
                <a:gd name="T25" fmla="*/ 16 h 45"/>
                <a:gd name="T26" fmla="*/ 13 w 14"/>
                <a:gd name="T27" fmla="*/ 20 h 45"/>
                <a:gd name="T28" fmla="*/ 13 w 14"/>
                <a:gd name="T29" fmla="*/ 25 h 45"/>
                <a:gd name="T30" fmla="*/ 12 w 14"/>
                <a:gd name="T31" fmla="*/ 30 h 45"/>
                <a:gd name="T32" fmla="*/ 6 w 14"/>
                <a:gd name="T33"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4" h="45">
                  <a:moveTo>
                    <a:pt x="6" y="45"/>
                  </a:moveTo>
                  <a:cubicBezTo>
                    <a:pt x="6" y="45"/>
                    <a:pt x="2" y="41"/>
                    <a:pt x="0" y="41"/>
                  </a:cubicBezTo>
                  <a:cubicBezTo>
                    <a:pt x="0" y="41"/>
                    <a:pt x="4" y="28"/>
                    <a:pt x="4" y="27"/>
                  </a:cubicBezTo>
                  <a:cubicBezTo>
                    <a:pt x="4" y="17"/>
                    <a:pt x="4" y="17"/>
                    <a:pt x="4" y="17"/>
                  </a:cubicBezTo>
                  <a:cubicBezTo>
                    <a:pt x="4" y="17"/>
                    <a:pt x="2" y="11"/>
                    <a:pt x="2" y="9"/>
                  </a:cubicBezTo>
                  <a:cubicBezTo>
                    <a:pt x="2" y="8"/>
                    <a:pt x="7" y="0"/>
                    <a:pt x="7" y="0"/>
                  </a:cubicBezTo>
                  <a:cubicBezTo>
                    <a:pt x="7" y="0"/>
                    <a:pt x="9" y="1"/>
                    <a:pt x="10" y="2"/>
                  </a:cubicBezTo>
                  <a:cubicBezTo>
                    <a:pt x="11" y="3"/>
                    <a:pt x="11" y="3"/>
                    <a:pt x="11" y="3"/>
                  </a:cubicBezTo>
                  <a:cubicBezTo>
                    <a:pt x="11" y="3"/>
                    <a:pt x="12" y="6"/>
                    <a:pt x="12" y="6"/>
                  </a:cubicBezTo>
                  <a:cubicBezTo>
                    <a:pt x="13" y="7"/>
                    <a:pt x="12" y="11"/>
                    <a:pt x="12" y="11"/>
                  </a:cubicBezTo>
                  <a:cubicBezTo>
                    <a:pt x="12" y="11"/>
                    <a:pt x="13" y="11"/>
                    <a:pt x="13" y="12"/>
                  </a:cubicBezTo>
                  <a:cubicBezTo>
                    <a:pt x="13" y="13"/>
                    <a:pt x="14" y="14"/>
                    <a:pt x="13" y="15"/>
                  </a:cubicBezTo>
                  <a:cubicBezTo>
                    <a:pt x="13" y="15"/>
                    <a:pt x="12" y="16"/>
                    <a:pt x="12" y="16"/>
                  </a:cubicBezTo>
                  <a:cubicBezTo>
                    <a:pt x="12" y="16"/>
                    <a:pt x="13" y="19"/>
                    <a:pt x="13" y="20"/>
                  </a:cubicBezTo>
                  <a:cubicBezTo>
                    <a:pt x="13" y="21"/>
                    <a:pt x="13" y="24"/>
                    <a:pt x="13" y="25"/>
                  </a:cubicBezTo>
                  <a:cubicBezTo>
                    <a:pt x="13" y="26"/>
                    <a:pt x="12" y="30"/>
                    <a:pt x="12" y="30"/>
                  </a:cubicBezTo>
                  <a:cubicBezTo>
                    <a:pt x="12" y="30"/>
                    <a:pt x="7" y="44"/>
                    <a:pt x="6" y="45"/>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0" name="Freeform 114"/>
            <p:cNvSpPr>
              <a:spLocks noEditPoints="1"/>
            </p:cNvSpPr>
            <p:nvPr/>
          </p:nvSpPr>
          <p:spPr bwMode="auto">
            <a:xfrm>
              <a:off x="2676525" y="2032000"/>
              <a:ext cx="152400" cy="609600"/>
            </a:xfrm>
            <a:custGeom>
              <a:avLst/>
              <a:gdLst>
                <a:gd name="T0" fmla="*/ 3 w 11"/>
                <a:gd name="T1" fmla="*/ 41 h 44"/>
                <a:gd name="T2" fmla="*/ 0 w 11"/>
                <a:gd name="T3" fmla="*/ 42 h 44"/>
                <a:gd name="T4" fmla="*/ 3 w 11"/>
                <a:gd name="T5" fmla="*/ 44 h 44"/>
                <a:gd name="T6" fmla="*/ 9 w 11"/>
                <a:gd name="T7" fmla="*/ 29 h 44"/>
                <a:gd name="T8" fmla="*/ 10 w 11"/>
                <a:gd name="T9" fmla="*/ 24 h 44"/>
                <a:gd name="T10" fmla="*/ 10 w 11"/>
                <a:gd name="T11" fmla="*/ 19 h 44"/>
                <a:gd name="T12" fmla="*/ 9 w 11"/>
                <a:gd name="T13" fmla="*/ 15 h 44"/>
                <a:gd name="T14" fmla="*/ 10 w 11"/>
                <a:gd name="T15" fmla="*/ 14 h 44"/>
                <a:gd name="T16" fmla="*/ 10 w 11"/>
                <a:gd name="T17" fmla="*/ 11 h 44"/>
                <a:gd name="T18" fmla="*/ 9 w 11"/>
                <a:gd name="T19" fmla="*/ 10 h 44"/>
                <a:gd name="T20" fmla="*/ 9 w 11"/>
                <a:gd name="T21" fmla="*/ 5 h 44"/>
                <a:gd name="T22" fmla="*/ 8 w 11"/>
                <a:gd name="T23" fmla="*/ 1 h 44"/>
                <a:gd name="T24" fmla="*/ 7 w 11"/>
                <a:gd name="T25" fmla="*/ 1 h 44"/>
                <a:gd name="T26" fmla="*/ 7 w 11"/>
                <a:gd name="T27" fmla="*/ 0 h 44"/>
                <a:gd name="T28" fmla="*/ 7 w 11"/>
                <a:gd name="T29" fmla="*/ 3 h 44"/>
                <a:gd name="T30" fmla="*/ 8 w 11"/>
                <a:gd name="T31" fmla="*/ 6 h 44"/>
                <a:gd name="T32" fmla="*/ 9 w 11"/>
                <a:gd name="T33" fmla="*/ 7 h 44"/>
                <a:gd name="T34" fmla="*/ 7 w 11"/>
                <a:gd name="T35" fmla="*/ 7 h 44"/>
                <a:gd name="T36" fmla="*/ 9 w 11"/>
                <a:gd name="T37" fmla="*/ 9 h 44"/>
                <a:gd name="T38" fmla="*/ 3 w 11"/>
                <a:gd name="T39" fmla="*/ 9 h 44"/>
                <a:gd name="T40" fmla="*/ 6 w 11"/>
                <a:gd name="T41" fmla="*/ 10 h 44"/>
                <a:gd name="T42" fmla="*/ 2 w 11"/>
                <a:gd name="T43" fmla="*/ 12 h 44"/>
                <a:gd name="T44" fmla="*/ 6 w 11"/>
                <a:gd name="T45" fmla="*/ 12 h 44"/>
                <a:gd name="T46" fmla="*/ 4 w 11"/>
                <a:gd name="T47" fmla="*/ 14 h 44"/>
                <a:gd name="T48" fmla="*/ 1 w 11"/>
                <a:gd name="T49" fmla="*/ 17 h 44"/>
                <a:gd name="T50" fmla="*/ 7 w 11"/>
                <a:gd name="T51" fmla="*/ 14 h 44"/>
                <a:gd name="T52" fmla="*/ 7 w 11"/>
                <a:gd name="T53" fmla="*/ 17 h 44"/>
                <a:gd name="T54" fmla="*/ 9 w 11"/>
                <a:gd name="T55" fmla="*/ 21 h 44"/>
                <a:gd name="T56" fmla="*/ 7 w 11"/>
                <a:gd name="T57" fmla="*/ 23 h 44"/>
                <a:gd name="T58" fmla="*/ 3 w 11"/>
                <a:gd name="T59" fmla="*/ 21 h 44"/>
                <a:gd name="T60" fmla="*/ 8 w 11"/>
                <a:gd name="T61" fmla="*/ 24 h 44"/>
                <a:gd name="T62" fmla="*/ 9 w 11"/>
                <a:gd name="T63" fmla="*/ 24 h 44"/>
                <a:gd name="T64" fmla="*/ 6 w 11"/>
                <a:gd name="T65" fmla="*/ 34 h 44"/>
                <a:gd name="T66" fmla="*/ 3 w 11"/>
                <a:gd name="T67" fmla="*/ 41 h 44"/>
                <a:gd name="T68" fmla="*/ 8 w 11"/>
                <a:gd name="T69" fmla="*/ 8 h 44"/>
                <a:gd name="T70" fmla="*/ 8 w 11"/>
                <a:gd name="T71" fmla="*/ 8 h 44"/>
                <a:gd name="T72" fmla="*/ 8 w 11"/>
                <a:gd name="T73" fmla="*/ 8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 h="44">
                  <a:moveTo>
                    <a:pt x="3" y="41"/>
                  </a:moveTo>
                  <a:cubicBezTo>
                    <a:pt x="0" y="42"/>
                    <a:pt x="0" y="42"/>
                    <a:pt x="0" y="42"/>
                  </a:cubicBezTo>
                  <a:cubicBezTo>
                    <a:pt x="2" y="43"/>
                    <a:pt x="3" y="44"/>
                    <a:pt x="3" y="44"/>
                  </a:cubicBezTo>
                  <a:cubicBezTo>
                    <a:pt x="4" y="43"/>
                    <a:pt x="9" y="29"/>
                    <a:pt x="9" y="29"/>
                  </a:cubicBezTo>
                  <a:cubicBezTo>
                    <a:pt x="9" y="29"/>
                    <a:pt x="10" y="25"/>
                    <a:pt x="10" y="24"/>
                  </a:cubicBezTo>
                  <a:cubicBezTo>
                    <a:pt x="10" y="23"/>
                    <a:pt x="10" y="20"/>
                    <a:pt x="10" y="19"/>
                  </a:cubicBezTo>
                  <a:cubicBezTo>
                    <a:pt x="10" y="18"/>
                    <a:pt x="9" y="15"/>
                    <a:pt x="9" y="15"/>
                  </a:cubicBezTo>
                  <a:cubicBezTo>
                    <a:pt x="9" y="15"/>
                    <a:pt x="10" y="14"/>
                    <a:pt x="10" y="14"/>
                  </a:cubicBezTo>
                  <a:cubicBezTo>
                    <a:pt x="11" y="13"/>
                    <a:pt x="10" y="12"/>
                    <a:pt x="10" y="11"/>
                  </a:cubicBezTo>
                  <a:cubicBezTo>
                    <a:pt x="10" y="10"/>
                    <a:pt x="9" y="10"/>
                    <a:pt x="9" y="10"/>
                  </a:cubicBezTo>
                  <a:cubicBezTo>
                    <a:pt x="9" y="10"/>
                    <a:pt x="10" y="6"/>
                    <a:pt x="9" y="5"/>
                  </a:cubicBezTo>
                  <a:cubicBezTo>
                    <a:pt x="9" y="5"/>
                    <a:pt x="8" y="1"/>
                    <a:pt x="8" y="1"/>
                  </a:cubicBezTo>
                  <a:cubicBezTo>
                    <a:pt x="8" y="1"/>
                    <a:pt x="7" y="1"/>
                    <a:pt x="7" y="1"/>
                  </a:cubicBezTo>
                  <a:cubicBezTo>
                    <a:pt x="7" y="1"/>
                    <a:pt x="7" y="1"/>
                    <a:pt x="7" y="0"/>
                  </a:cubicBezTo>
                  <a:cubicBezTo>
                    <a:pt x="7" y="3"/>
                    <a:pt x="7" y="3"/>
                    <a:pt x="7" y="3"/>
                  </a:cubicBezTo>
                  <a:cubicBezTo>
                    <a:pt x="8" y="6"/>
                    <a:pt x="8" y="6"/>
                    <a:pt x="8" y="6"/>
                  </a:cubicBezTo>
                  <a:cubicBezTo>
                    <a:pt x="8" y="6"/>
                    <a:pt x="9" y="7"/>
                    <a:pt x="9" y="7"/>
                  </a:cubicBezTo>
                  <a:cubicBezTo>
                    <a:pt x="7" y="7"/>
                    <a:pt x="7" y="7"/>
                    <a:pt x="7" y="7"/>
                  </a:cubicBezTo>
                  <a:cubicBezTo>
                    <a:pt x="7" y="7"/>
                    <a:pt x="9" y="9"/>
                    <a:pt x="9" y="9"/>
                  </a:cubicBezTo>
                  <a:cubicBezTo>
                    <a:pt x="9" y="9"/>
                    <a:pt x="5" y="7"/>
                    <a:pt x="3" y="9"/>
                  </a:cubicBezTo>
                  <a:cubicBezTo>
                    <a:pt x="3" y="9"/>
                    <a:pt x="5" y="9"/>
                    <a:pt x="6" y="10"/>
                  </a:cubicBezTo>
                  <a:cubicBezTo>
                    <a:pt x="5" y="11"/>
                    <a:pt x="3" y="12"/>
                    <a:pt x="2" y="12"/>
                  </a:cubicBezTo>
                  <a:cubicBezTo>
                    <a:pt x="3" y="12"/>
                    <a:pt x="5" y="12"/>
                    <a:pt x="6" y="12"/>
                  </a:cubicBezTo>
                  <a:cubicBezTo>
                    <a:pt x="6" y="12"/>
                    <a:pt x="5" y="13"/>
                    <a:pt x="4" y="14"/>
                  </a:cubicBezTo>
                  <a:cubicBezTo>
                    <a:pt x="2" y="15"/>
                    <a:pt x="1" y="17"/>
                    <a:pt x="1" y="17"/>
                  </a:cubicBezTo>
                  <a:cubicBezTo>
                    <a:pt x="1" y="17"/>
                    <a:pt x="4" y="13"/>
                    <a:pt x="7" y="14"/>
                  </a:cubicBezTo>
                  <a:cubicBezTo>
                    <a:pt x="7" y="15"/>
                    <a:pt x="7" y="17"/>
                    <a:pt x="7" y="17"/>
                  </a:cubicBezTo>
                  <a:cubicBezTo>
                    <a:pt x="8" y="18"/>
                    <a:pt x="8" y="20"/>
                    <a:pt x="9" y="21"/>
                  </a:cubicBezTo>
                  <a:cubicBezTo>
                    <a:pt x="9" y="22"/>
                    <a:pt x="7" y="23"/>
                    <a:pt x="7" y="23"/>
                  </a:cubicBezTo>
                  <a:cubicBezTo>
                    <a:pt x="6" y="22"/>
                    <a:pt x="3" y="21"/>
                    <a:pt x="3" y="21"/>
                  </a:cubicBezTo>
                  <a:cubicBezTo>
                    <a:pt x="3" y="21"/>
                    <a:pt x="5" y="24"/>
                    <a:pt x="8" y="24"/>
                  </a:cubicBezTo>
                  <a:cubicBezTo>
                    <a:pt x="10" y="23"/>
                    <a:pt x="9" y="24"/>
                    <a:pt x="9" y="24"/>
                  </a:cubicBezTo>
                  <a:cubicBezTo>
                    <a:pt x="9" y="24"/>
                    <a:pt x="7" y="34"/>
                    <a:pt x="6" y="34"/>
                  </a:cubicBezTo>
                  <a:cubicBezTo>
                    <a:pt x="5" y="35"/>
                    <a:pt x="3" y="41"/>
                    <a:pt x="3" y="41"/>
                  </a:cubicBezTo>
                  <a:close/>
                  <a:moveTo>
                    <a:pt x="8" y="8"/>
                  </a:moveTo>
                  <a:cubicBezTo>
                    <a:pt x="8" y="8"/>
                    <a:pt x="8" y="8"/>
                    <a:pt x="8" y="8"/>
                  </a:cubicBezTo>
                  <a:cubicBezTo>
                    <a:pt x="8" y="8"/>
                    <a:pt x="8" y="8"/>
                    <a:pt x="8"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1" name="Freeform 115"/>
            <p:cNvSpPr>
              <a:spLocks/>
            </p:cNvSpPr>
            <p:nvPr/>
          </p:nvSpPr>
          <p:spPr bwMode="auto">
            <a:xfrm>
              <a:off x="2676525" y="2197100"/>
              <a:ext cx="14288" cy="14287"/>
            </a:xfrm>
            <a:custGeom>
              <a:avLst/>
              <a:gdLst>
                <a:gd name="T0" fmla="*/ 0 w 1"/>
                <a:gd name="T1" fmla="*/ 1 h 1"/>
                <a:gd name="T2" fmla="*/ 1 w 1"/>
                <a:gd name="T3" fmla="*/ 0 h 1"/>
                <a:gd name="T4" fmla="*/ 0 w 1"/>
                <a:gd name="T5" fmla="*/ 1 h 1"/>
              </a:gdLst>
              <a:ahLst/>
              <a:cxnLst>
                <a:cxn ang="0">
                  <a:pos x="T0" y="T1"/>
                </a:cxn>
                <a:cxn ang="0">
                  <a:pos x="T2" y="T3"/>
                </a:cxn>
                <a:cxn ang="0">
                  <a:pos x="T4" y="T5"/>
                </a:cxn>
              </a:cxnLst>
              <a:rect l="0" t="0" r="r" b="b"/>
              <a:pathLst>
                <a:path w="1" h="1">
                  <a:moveTo>
                    <a:pt x="0" y="1"/>
                  </a:moveTo>
                  <a:cubicBezTo>
                    <a:pt x="0" y="1"/>
                    <a:pt x="0" y="1"/>
                    <a:pt x="1" y="0"/>
                  </a:cubicBezTo>
                  <a:cubicBezTo>
                    <a:pt x="0" y="1"/>
                    <a:pt x="0" y="1"/>
                    <a:pt x="0" y="1"/>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2" name="Freeform 116"/>
            <p:cNvSpPr>
              <a:spLocks/>
            </p:cNvSpPr>
            <p:nvPr/>
          </p:nvSpPr>
          <p:spPr bwMode="auto">
            <a:xfrm>
              <a:off x="2439988" y="1768475"/>
              <a:ext cx="195263" cy="234950"/>
            </a:xfrm>
            <a:custGeom>
              <a:avLst/>
              <a:gdLst>
                <a:gd name="T0" fmla="*/ 7 w 14"/>
                <a:gd name="T1" fmla="*/ 17 h 17"/>
                <a:gd name="T2" fmla="*/ 4 w 14"/>
                <a:gd name="T3" fmla="*/ 16 h 17"/>
                <a:gd name="T4" fmla="*/ 2 w 14"/>
                <a:gd name="T5" fmla="*/ 11 h 17"/>
                <a:gd name="T6" fmla="*/ 1 w 14"/>
                <a:gd name="T7" fmla="*/ 11 h 17"/>
                <a:gd name="T8" fmla="*/ 1 w 14"/>
                <a:gd name="T9" fmla="*/ 9 h 17"/>
                <a:gd name="T10" fmla="*/ 1 w 14"/>
                <a:gd name="T11" fmla="*/ 7 h 17"/>
                <a:gd name="T12" fmla="*/ 1 w 14"/>
                <a:gd name="T13" fmla="*/ 1 h 17"/>
                <a:gd name="T14" fmla="*/ 8 w 14"/>
                <a:gd name="T15" fmla="*/ 0 h 17"/>
                <a:gd name="T16" fmla="*/ 12 w 14"/>
                <a:gd name="T17" fmla="*/ 2 h 17"/>
                <a:gd name="T18" fmla="*/ 12 w 14"/>
                <a:gd name="T19" fmla="*/ 7 h 17"/>
                <a:gd name="T20" fmla="*/ 13 w 14"/>
                <a:gd name="T21" fmla="*/ 7 h 17"/>
                <a:gd name="T22" fmla="*/ 12 w 14"/>
                <a:gd name="T23" fmla="*/ 11 h 17"/>
                <a:gd name="T24" fmla="*/ 11 w 14"/>
                <a:gd name="T25" fmla="*/ 15 h 17"/>
                <a:gd name="T26" fmla="*/ 7 w 14"/>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4" h="17">
                  <a:moveTo>
                    <a:pt x="7" y="17"/>
                  </a:moveTo>
                  <a:cubicBezTo>
                    <a:pt x="5" y="17"/>
                    <a:pt x="4" y="16"/>
                    <a:pt x="4" y="16"/>
                  </a:cubicBezTo>
                  <a:cubicBezTo>
                    <a:pt x="4" y="15"/>
                    <a:pt x="2" y="12"/>
                    <a:pt x="2" y="11"/>
                  </a:cubicBezTo>
                  <a:cubicBezTo>
                    <a:pt x="2" y="11"/>
                    <a:pt x="1" y="11"/>
                    <a:pt x="1" y="11"/>
                  </a:cubicBezTo>
                  <a:cubicBezTo>
                    <a:pt x="1" y="11"/>
                    <a:pt x="1" y="9"/>
                    <a:pt x="1" y="9"/>
                  </a:cubicBezTo>
                  <a:cubicBezTo>
                    <a:pt x="0" y="8"/>
                    <a:pt x="0" y="7"/>
                    <a:pt x="1" y="7"/>
                  </a:cubicBezTo>
                  <a:cubicBezTo>
                    <a:pt x="1" y="1"/>
                    <a:pt x="1" y="1"/>
                    <a:pt x="1" y="1"/>
                  </a:cubicBezTo>
                  <a:cubicBezTo>
                    <a:pt x="8" y="0"/>
                    <a:pt x="8" y="0"/>
                    <a:pt x="8" y="0"/>
                  </a:cubicBezTo>
                  <a:cubicBezTo>
                    <a:pt x="12" y="2"/>
                    <a:pt x="12" y="2"/>
                    <a:pt x="12" y="2"/>
                  </a:cubicBezTo>
                  <a:cubicBezTo>
                    <a:pt x="12" y="7"/>
                    <a:pt x="12" y="7"/>
                    <a:pt x="12" y="7"/>
                  </a:cubicBezTo>
                  <a:cubicBezTo>
                    <a:pt x="12" y="7"/>
                    <a:pt x="13" y="6"/>
                    <a:pt x="13" y="7"/>
                  </a:cubicBezTo>
                  <a:cubicBezTo>
                    <a:pt x="13" y="7"/>
                    <a:pt x="14" y="11"/>
                    <a:pt x="12" y="11"/>
                  </a:cubicBezTo>
                  <a:cubicBezTo>
                    <a:pt x="12" y="11"/>
                    <a:pt x="11" y="14"/>
                    <a:pt x="11" y="15"/>
                  </a:cubicBezTo>
                  <a:cubicBezTo>
                    <a:pt x="10" y="16"/>
                    <a:pt x="8" y="17"/>
                    <a:pt x="7" y="17"/>
                  </a:cubicBezTo>
                  <a:close/>
                </a:path>
              </a:pathLst>
            </a:custGeom>
            <a:solidFill>
              <a:srgbClr val="F2C27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3" name="Freeform 117"/>
            <p:cNvSpPr>
              <a:spLocks/>
            </p:cNvSpPr>
            <p:nvPr/>
          </p:nvSpPr>
          <p:spPr bwMode="auto">
            <a:xfrm>
              <a:off x="2536825" y="1768475"/>
              <a:ext cx="98425" cy="234950"/>
            </a:xfrm>
            <a:custGeom>
              <a:avLst/>
              <a:gdLst>
                <a:gd name="T0" fmla="*/ 1 w 7"/>
                <a:gd name="T1" fmla="*/ 17 h 17"/>
                <a:gd name="T2" fmla="*/ 3 w 7"/>
                <a:gd name="T3" fmla="*/ 12 h 17"/>
                <a:gd name="T4" fmla="*/ 2 w 7"/>
                <a:gd name="T5" fmla="*/ 10 h 17"/>
                <a:gd name="T6" fmla="*/ 3 w 7"/>
                <a:gd name="T7" fmla="*/ 8 h 17"/>
                <a:gd name="T8" fmla="*/ 2 w 7"/>
                <a:gd name="T9" fmla="*/ 7 h 17"/>
                <a:gd name="T10" fmla="*/ 1 w 7"/>
                <a:gd name="T11" fmla="*/ 4 h 17"/>
                <a:gd name="T12" fmla="*/ 0 w 7"/>
                <a:gd name="T13" fmla="*/ 0 h 17"/>
                <a:gd name="T14" fmla="*/ 1 w 7"/>
                <a:gd name="T15" fmla="*/ 0 h 17"/>
                <a:gd name="T16" fmla="*/ 5 w 7"/>
                <a:gd name="T17" fmla="*/ 2 h 17"/>
                <a:gd name="T18" fmla="*/ 5 w 7"/>
                <a:gd name="T19" fmla="*/ 7 h 17"/>
                <a:gd name="T20" fmla="*/ 6 w 7"/>
                <a:gd name="T21" fmla="*/ 7 h 17"/>
                <a:gd name="T22" fmla="*/ 5 w 7"/>
                <a:gd name="T23" fmla="*/ 11 h 17"/>
                <a:gd name="T24" fmla="*/ 4 w 7"/>
                <a:gd name="T25" fmla="*/ 15 h 17"/>
                <a:gd name="T26" fmla="*/ 1 w 7"/>
                <a:gd name="T27" fmla="*/ 17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 h="17">
                  <a:moveTo>
                    <a:pt x="1" y="17"/>
                  </a:moveTo>
                  <a:cubicBezTo>
                    <a:pt x="2" y="16"/>
                    <a:pt x="3" y="12"/>
                    <a:pt x="3" y="12"/>
                  </a:cubicBezTo>
                  <a:cubicBezTo>
                    <a:pt x="3" y="11"/>
                    <a:pt x="2" y="10"/>
                    <a:pt x="2" y="10"/>
                  </a:cubicBezTo>
                  <a:cubicBezTo>
                    <a:pt x="3" y="8"/>
                    <a:pt x="3" y="8"/>
                    <a:pt x="3" y="8"/>
                  </a:cubicBezTo>
                  <a:cubicBezTo>
                    <a:pt x="3" y="8"/>
                    <a:pt x="2" y="7"/>
                    <a:pt x="2" y="7"/>
                  </a:cubicBezTo>
                  <a:cubicBezTo>
                    <a:pt x="2" y="7"/>
                    <a:pt x="1" y="5"/>
                    <a:pt x="1" y="4"/>
                  </a:cubicBezTo>
                  <a:cubicBezTo>
                    <a:pt x="1" y="4"/>
                    <a:pt x="1" y="2"/>
                    <a:pt x="0" y="0"/>
                  </a:cubicBezTo>
                  <a:cubicBezTo>
                    <a:pt x="1" y="0"/>
                    <a:pt x="1" y="0"/>
                    <a:pt x="1" y="0"/>
                  </a:cubicBezTo>
                  <a:cubicBezTo>
                    <a:pt x="5" y="2"/>
                    <a:pt x="5" y="2"/>
                    <a:pt x="5" y="2"/>
                  </a:cubicBezTo>
                  <a:cubicBezTo>
                    <a:pt x="5" y="7"/>
                    <a:pt x="5" y="7"/>
                    <a:pt x="5" y="7"/>
                  </a:cubicBezTo>
                  <a:cubicBezTo>
                    <a:pt x="5" y="7"/>
                    <a:pt x="6" y="6"/>
                    <a:pt x="6" y="7"/>
                  </a:cubicBezTo>
                  <a:cubicBezTo>
                    <a:pt x="6" y="7"/>
                    <a:pt x="7" y="11"/>
                    <a:pt x="5" y="11"/>
                  </a:cubicBezTo>
                  <a:cubicBezTo>
                    <a:pt x="5" y="11"/>
                    <a:pt x="4" y="14"/>
                    <a:pt x="4" y="15"/>
                  </a:cubicBezTo>
                  <a:cubicBezTo>
                    <a:pt x="3" y="16"/>
                    <a:pt x="2" y="17"/>
                    <a:pt x="1" y="17"/>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4" name="Freeform 118"/>
            <p:cNvSpPr>
              <a:spLocks/>
            </p:cNvSpPr>
            <p:nvPr/>
          </p:nvSpPr>
          <p:spPr bwMode="auto">
            <a:xfrm>
              <a:off x="2439988" y="1865313"/>
              <a:ext cx="55563" cy="111125"/>
            </a:xfrm>
            <a:custGeom>
              <a:avLst/>
              <a:gdLst>
                <a:gd name="T0" fmla="*/ 2 w 4"/>
                <a:gd name="T1" fmla="*/ 4 h 8"/>
                <a:gd name="T2" fmla="*/ 1 w 4"/>
                <a:gd name="T3" fmla="*/ 4 h 8"/>
                <a:gd name="T4" fmla="*/ 0 w 4"/>
                <a:gd name="T5" fmla="*/ 1 h 8"/>
                <a:gd name="T6" fmla="*/ 1 w 4"/>
                <a:gd name="T7" fmla="*/ 0 h 8"/>
                <a:gd name="T8" fmla="*/ 2 w 4"/>
                <a:gd name="T9" fmla="*/ 4 h 8"/>
                <a:gd name="T10" fmla="*/ 4 w 4"/>
                <a:gd name="T11" fmla="*/ 5 h 8"/>
                <a:gd name="T12" fmla="*/ 3 w 4"/>
                <a:gd name="T13" fmla="*/ 8 h 8"/>
                <a:gd name="T14" fmla="*/ 2 w 4"/>
                <a:gd name="T15" fmla="*/ 4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 h="8">
                  <a:moveTo>
                    <a:pt x="2" y="4"/>
                  </a:moveTo>
                  <a:cubicBezTo>
                    <a:pt x="2" y="4"/>
                    <a:pt x="1" y="4"/>
                    <a:pt x="1" y="4"/>
                  </a:cubicBezTo>
                  <a:cubicBezTo>
                    <a:pt x="1" y="4"/>
                    <a:pt x="0" y="2"/>
                    <a:pt x="0" y="1"/>
                  </a:cubicBezTo>
                  <a:cubicBezTo>
                    <a:pt x="0" y="1"/>
                    <a:pt x="0" y="0"/>
                    <a:pt x="1" y="0"/>
                  </a:cubicBezTo>
                  <a:cubicBezTo>
                    <a:pt x="1" y="0"/>
                    <a:pt x="2" y="3"/>
                    <a:pt x="2" y="4"/>
                  </a:cubicBezTo>
                  <a:cubicBezTo>
                    <a:pt x="2" y="4"/>
                    <a:pt x="4" y="5"/>
                    <a:pt x="4" y="5"/>
                  </a:cubicBezTo>
                  <a:cubicBezTo>
                    <a:pt x="3" y="5"/>
                    <a:pt x="3" y="6"/>
                    <a:pt x="3" y="8"/>
                  </a:cubicBezTo>
                  <a:cubicBezTo>
                    <a:pt x="3" y="7"/>
                    <a:pt x="2" y="5"/>
                    <a:pt x="2" y="4"/>
                  </a:cubicBezTo>
                  <a:close/>
                </a:path>
              </a:pathLst>
            </a:custGeom>
            <a:solidFill>
              <a:srgbClr val="EBB27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5" name="Freeform 119"/>
            <p:cNvSpPr>
              <a:spLocks/>
            </p:cNvSpPr>
            <p:nvPr/>
          </p:nvSpPr>
          <p:spPr bwMode="auto">
            <a:xfrm>
              <a:off x="2439988" y="1727200"/>
              <a:ext cx="180975" cy="165100"/>
            </a:xfrm>
            <a:custGeom>
              <a:avLst/>
              <a:gdLst>
                <a:gd name="T0" fmla="*/ 0 w 13"/>
                <a:gd name="T1" fmla="*/ 5 h 12"/>
                <a:gd name="T2" fmla="*/ 4 w 13"/>
                <a:gd name="T3" fmla="*/ 0 h 12"/>
                <a:gd name="T4" fmla="*/ 6 w 13"/>
                <a:gd name="T5" fmla="*/ 0 h 12"/>
                <a:gd name="T6" fmla="*/ 9 w 13"/>
                <a:gd name="T7" fmla="*/ 0 h 12"/>
                <a:gd name="T8" fmla="*/ 10 w 13"/>
                <a:gd name="T9" fmla="*/ 1 h 12"/>
                <a:gd name="T10" fmla="*/ 13 w 13"/>
                <a:gd name="T11" fmla="*/ 5 h 12"/>
                <a:gd name="T12" fmla="*/ 13 w 13"/>
                <a:gd name="T13" fmla="*/ 9 h 12"/>
                <a:gd name="T14" fmla="*/ 12 w 13"/>
                <a:gd name="T15" fmla="*/ 10 h 12"/>
                <a:gd name="T16" fmla="*/ 12 w 13"/>
                <a:gd name="T17" fmla="*/ 11 h 12"/>
                <a:gd name="T18" fmla="*/ 11 w 13"/>
                <a:gd name="T19" fmla="*/ 11 h 12"/>
                <a:gd name="T20" fmla="*/ 11 w 13"/>
                <a:gd name="T21" fmla="*/ 8 h 12"/>
                <a:gd name="T22" fmla="*/ 11 w 13"/>
                <a:gd name="T23" fmla="*/ 6 h 12"/>
                <a:gd name="T24" fmla="*/ 10 w 13"/>
                <a:gd name="T25" fmla="*/ 5 h 12"/>
                <a:gd name="T26" fmla="*/ 7 w 13"/>
                <a:gd name="T27" fmla="*/ 6 h 12"/>
                <a:gd name="T28" fmla="*/ 5 w 13"/>
                <a:gd name="T29" fmla="*/ 7 h 12"/>
                <a:gd name="T30" fmla="*/ 5 w 13"/>
                <a:gd name="T31" fmla="*/ 7 h 12"/>
                <a:gd name="T32" fmla="*/ 4 w 13"/>
                <a:gd name="T33" fmla="*/ 7 h 12"/>
                <a:gd name="T34" fmla="*/ 2 w 13"/>
                <a:gd name="T35" fmla="*/ 8 h 12"/>
                <a:gd name="T36" fmla="*/ 3 w 13"/>
                <a:gd name="T37" fmla="*/ 6 h 12"/>
                <a:gd name="T38" fmla="*/ 2 w 13"/>
                <a:gd name="T39" fmla="*/ 6 h 12"/>
                <a:gd name="T40" fmla="*/ 2 w 13"/>
                <a:gd name="T41" fmla="*/ 7 h 12"/>
                <a:gd name="T42" fmla="*/ 2 w 13"/>
                <a:gd name="T43" fmla="*/ 10 h 12"/>
                <a:gd name="T44" fmla="*/ 2 w 13"/>
                <a:gd name="T45" fmla="*/ 12 h 12"/>
                <a:gd name="T46" fmla="*/ 2 w 13"/>
                <a:gd name="T47" fmla="*/ 12 h 12"/>
                <a:gd name="T48" fmla="*/ 1 w 13"/>
                <a:gd name="T49" fmla="*/ 10 h 12"/>
                <a:gd name="T50" fmla="*/ 1 w 13"/>
                <a:gd name="T51" fmla="*/ 10 h 12"/>
                <a:gd name="T52" fmla="*/ 0 w 13"/>
                <a:gd name="T53" fmla="*/ 8 h 12"/>
                <a:gd name="T54" fmla="*/ 0 w 13"/>
                <a:gd name="T55"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 h="12">
                  <a:moveTo>
                    <a:pt x="0" y="5"/>
                  </a:moveTo>
                  <a:cubicBezTo>
                    <a:pt x="0" y="4"/>
                    <a:pt x="0" y="1"/>
                    <a:pt x="4" y="0"/>
                  </a:cubicBezTo>
                  <a:cubicBezTo>
                    <a:pt x="4" y="0"/>
                    <a:pt x="5" y="0"/>
                    <a:pt x="6" y="0"/>
                  </a:cubicBezTo>
                  <a:cubicBezTo>
                    <a:pt x="6" y="0"/>
                    <a:pt x="8" y="0"/>
                    <a:pt x="9" y="0"/>
                  </a:cubicBezTo>
                  <a:cubicBezTo>
                    <a:pt x="9" y="1"/>
                    <a:pt x="10" y="1"/>
                    <a:pt x="10" y="1"/>
                  </a:cubicBezTo>
                  <a:cubicBezTo>
                    <a:pt x="10" y="1"/>
                    <a:pt x="13" y="2"/>
                    <a:pt x="13" y="5"/>
                  </a:cubicBezTo>
                  <a:cubicBezTo>
                    <a:pt x="13" y="5"/>
                    <a:pt x="13" y="8"/>
                    <a:pt x="13" y="9"/>
                  </a:cubicBezTo>
                  <a:cubicBezTo>
                    <a:pt x="13" y="9"/>
                    <a:pt x="12" y="9"/>
                    <a:pt x="12" y="10"/>
                  </a:cubicBezTo>
                  <a:cubicBezTo>
                    <a:pt x="12" y="11"/>
                    <a:pt x="12" y="11"/>
                    <a:pt x="12" y="11"/>
                  </a:cubicBezTo>
                  <a:cubicBezTo>
                    <a:pt x="11" y="11"/>
                    <a:pt x="11" y="11"/>
                    <a:pt x="11" y="11"/>
                  </a:cubicBezTo>
                  <a:cubicBezTo>
                    <a:pt x="11" y="11"/>
                    <a:pt x="12" y="9"/>
                    <a:pt x="11" y="8"/>
                  </a:cubicBezTo>
                  <a:cubicBezTo>
                    <a:pt x="11" y="8"/>
                    <a:pt x="11" y="6"/>
                    <a:pt x="11" y="6"/>
                  </a:cubicBezTo>
                  <a:cubicBezTo>
                    <a:pt x="11" y="6"/>
                    <a:pt x="10" y="5"/>
                    <a:pt x="10" y="5"/>
                  </a:cubicBezTo>
                  <a:cubicBezTo>
                    <a:pt x="10" y="5"/>
                    <a:pt x="8" y="6"/>
                    <a:pt x="7" y="6"/>
                  </a:cubicBezTo>
                  <a:cubicBezTo>
                    <a:pt x="7" y="6"/>
                    <a:pt x="7" y="7"/>
                    <a:pt x="5" y="7"/>
                  </a:cubicBezTo>
                  <a:cubicBezTo>
                    <a:pt x="5" y="7"/>
                    <a:pt x="5" y="7"/>
                    <a:pt x="5" y="7"/>
                  </a:cubicBezTo>
                  <a:cubicBezTo>
                    <a:pt x="5" y="7"/>
                    <a:pt x="4" y="7"/>
                    <a:pt x="4" y="7"/>
                  </a:cubicBezTo>
                  <a:cubicBezTo>
                    <a:pt x="2" y="6"/>
                    <a:pt x="2" y="8"/>
                    <a:pt x="2" y="8"/>
                  </a:cubicBezTo>
                  <a:cubicBezTo>
                    <a:pt x="2" y="7"/>
                    <a:pt x="2" y="7"/>
                    <a:pt x="3" y="6"/>
                  </a:cubicBezTo>
                  <a:cubicBezTo>
                    <a:pt x="2" y="6"/>
                    <a:pt x="2" y="6"/>
                    <a:pt x="2" y="6"/>
                  </a:cubicBezTo>
                  <a:cubicBezTo>
                    <a:pt x="2" y="6"/>
                    <a:pt x="2" y="7"/>
                    <a:pt x="2" y="7"/>
                  </a:cubicBezTo>
                  <a:cubicBezTo>
                    <a:pt x="2" y="8"/>
                    <a:pt x="2" y="9"/>
                    <a:pt x="2" y="10"/>
                  </a:cubicBezTo>
                  <a:cubicBezTo>
                    <a:pt x="1" y="10"/>
                    <a:pt x="2" y="12"/>
                    <a:pt x="2" y="12"/>
                  </a:cubicBezTo>
                  <a:cubicBezTo>
                    <a:pt x="2" y="12"/>
                    <a:pt x="2" y="12"/>
                    <a:pt x="2" y="12"/>
                  </a:cubicBezTo>
                  <a:cubicBezTo>
                    <a:pt x="1" y="10"/>
                    <a:pt x="1" y="10"/>
                    <a:pt x="1" y="10"/>
                  </a:cubicBezTo>
                  <a:cubicBezTo>
                    <a:pt x="1" y="10"/>
                    <a:pt x="1" y="10"/>
                    <a:pt x="1" y="10"/>
                  </a:cubicBezTo>
                  <a:cubicBezTo>
                    <a:pt x="0" y="8"/>
                    <a:pt x="0" y="8"/>
                    <a:pt x="0" y="8"/>
                  </a:cubicBezTo>
                  <a:cubicBezTo>
                    <a:pt x="0" y="8"/>
                    <a:pt x="0" y="5"/>
                    <a:pt x="0" y="5"/>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6" name="Freeform 120"/>
            <p:cNvSpPr>
              <a:spLocks/>
            </p:cNvSpPr>
            <p:nvPr/>
          </p:nvSpPr>
          <p:spPr bwMode="auto">
            <a:xfrm>
              <a:off x="2384425" y="2211388"/>
              <a:ext cx="41275" cy="193675"/>
            </a:xfrm>
            <a:custGeom>
              <a:avLst/>
              <a:gdLst>
                <a:gd name="T0" fmla="*/ 1 w 3"/>
                <a:gd name="T1" fmla="*/ 8 h 14"/>
                <a:gd name="T2" fmla="*/ 2 w 3"/>
                <a:gd name="T3" fmla="*/ 0 h 14"/>
                <a:gd name="T4" fmla="*/ 2 w 3"/>
                <a:gd name="T5" fmla="*/ 0 h 14"/>
                <a:gd name="T6" fmla="*/ 3 w 3"/>
                <a:gd name="T7" fmla="*/ 12 h 14"/>
                <a:gd name="T8" fmla="*/ 2 w 3"/>
                <a:gd name="T9" fmla="*/ 14 h 14"/>
                <a:gd name="T10" fmla="*/ 1 w 3"/>
                <a:gd name="T11" fmla="*/ 14 h 14"/>
                <a:gd name="T12" fmla="*/ 1 w 3"/>
                <a:gd name="T13" fmla="*/ 8 h 14"/>
              </a:gdLst>
              <a:ahLst/>
              <a:cxnLst>
                <a:cxn ang="0">
                  <a:pos x="T0" y="T1"/>
                </a:cxn>
                <a:cxn ang="0">
                  <a:pos x="T2" y="T3"/>
                </a:cxn>
                <a:cxn ang="0">
                  <a:pos x="T4" y="T5"/>
                </a:cxn>
                <a:cxn ang="0">
                  <a:pos x="T6" y="T7"/>
                </a:cxn>
                <a:cxn ang="0">
                  <a:pos x="T8" y="T9"/>
                </a:cxn>
                <a:cxn ang="0">
                  <a:pos x="T10" y="T11"/>
                </a:cxn>
                <a:cxn ang="0">
                  <a:pos x="T12" y="T13"/>
                </a:cxn>
              </a:cxnLst>
              <a:rect l="0" t="0" r="r" b="b"/>
              <a:pathLst>
                <a:path w="3" h="14">
                  <a:moveTo>
                    <a:pt x="1" y="8"/>
                  </a:moveTo>
                  <a:cubicBezTo>
                    <a:pt x="0" y="6"/>
                    <a:pt x="2" y="2"/>
                    <a:pt x="2" y="0"/>
                  </a:cubicBezTo>
                  <a:cubicBezTo>
                    <a:pt x="2" y="0"/>
                    <a:pt x="2" y="0"/>
                    <a:pt x="2" y="0"/>
                  </a:cubicBezTo>
                  <a:cubicBezTo>
                    <a:pt x="3" y="12"/>
                    <a:pt x="3" y="12"/>
                    <a:pt x="3" y="12"/>
                  </a:cubicBezTo>
                  <a:cubicBezTo>
                    <a:pt x="2" y="14"/>
                    <a:pt x="2" y="14"/>
                    <a:pt x="2" y="14"/>
                  </a:cubicBezTo>
                  <a:cubicBezTo>
                    <a:pt x="2" y="14"/>
                    <a:pt x="2" y="14"/>
                    <a:pt x="1" y="14"/>
                  </a:cubicBezTo>
                  <a:cubicBezTo>
                    <a:pt x="1" y="12"/>
                    <a:pt x="1" y="9"/>
                    <a:pt x="1" y="8"/>
                  </a:cubicBez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sp>
          <p:nvSpPr>
            <p:cNvPr id="67" name="Freeform 121"/>
            <p:cNvSpPr>
              <a:spLocks/>
            </p:cNvSpPr>
            <p:nvPr/>
          </p:nvSpPr>
          <p:spPr bwMode="auto">
            <a:xfrm>
              <a:off x="2370138" y="2044700"/>
              <a:ext cx="125413" cy="679450"/>
            </a:xfrm>
            <a:custGeom>
              <a:avLst/>
              <a:gdLst>
                <a:gd name="T0" fmla="*/ 5 w 9"/>
                <a:gd name="T1" fmla="*/ 48 h 49"/>
                <a:gd name="T2" fmla="*/ 1 w 9"/>
                <a:gd name="T3" fmla="*/ 49 h 49"/>
                <a:gd name="T4" fmla="*/ 0 w 9"/>
                <a:gd name="T5" fmla="*/ 49 h 49"/>
                <a:gd name="T6" fmla="*/ 3 w 9"/>
                <a:gd name="T7" fmla="*/ 25 h 49"/>
                <a:gd name="T8" fmla="*/ 3 w 9"/>
                <a:gd name="T9" fmla="*/ 15 h 49"/>
                <a:gd name="T10" fmla="*/ 3 w 9"/>
                <a:gd name="T11" fmla="*/ 8 h 49"/>
                <a:gd name="T12" fmla="*/ 5 w 9"/>
                <a:gd name="T13" fmla="*/ 3 h 49"/>
                <a:gd name="T14" fmla="*/ 9 w 9"/>
                <a:gd name="T15" fmla="*/ 0 h 49"/>
                <a:gd name="T16" fmla="*/ 9 w 9"/>
                <a:gd name="T17" fmla="*/ 3 h 49"/>
                <a:gd name="T18" fmla="*/ 5 w 9"/>
                <a:gd name="T19" fmla="*/ 13 h 49"/>
                <a:gd name="T20" fmla="*/ 6 w 9"/>
                <a:gd name="T21" fmla="*/ 20 h 49"/>
                <a:gd name="T22" fmla="*/ 4 w 9"/>
                <a:gd name="T23" fmla="*/ 35 h 49"/>
                <a:gd name="T24" fmla="*/ 5 w 9"/>
                <a:gd name="T25" fmla="*/ 48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 h="49">
                  <a:moveTo>
                    <a:pt x="5" y="48"/>
                  </a:moveTo>
                  <a:cubicBezTo>
                    <a:pt x="1" y="49"/>
                    <a:pt x="1" y="49"/>
                    <a:pt x="1" y="49"/>
                  </a:cubicBezTo>
                  <a:cubicBezTo>
                    <a:pt x="0" y="49"/>
                    <a:pt x="0" y="49"/>
                    <a:pt x="0" y="49"/>
                  </a:cubicBezTo>
                  <a:cubicBezTo>
                    <a:pt x="0" y="49"/>
                    <a:pt x="1" y="30"/>
                    <a:pt x="3" y="25"/>
                  </a:cubicBezTo>
                  <a:cubicBezTo>
                    <a:pt x="3" y="25"/>
                    <a:pt x="3" y="17"/>
                    <a:pt x="3" y="15"/>
                  </a:cubicBezTo>
                  <a:cubicBezTo>
                    <a:pt x="3" y="13"/>
                    <a:pt x="3" y="9"/>
                    <a:pt x="3" y="8"/>
                  </a:cubicBezTo>
                  <a:cubicBezTo>
                    <a:pt x="3" y="8"/>
                    <a:pt x="4" y="4"/>
                    <a:pt x="5" y="3"/>
                  </a:cubicBezTo>
                  <a:cubicBezTo>
                    <a:pt x="9" y="0"/>
                    <a:pt x="9" y="0"/>
                    <a:pt x="9" y="0"/>
                  </a:cubicBezTo>
                  <a:cubicBezTo>
                    <a:pt x="9" y="3"/>
                    <a:pt x="9" y="3"/>
                    <a:pt x="9" y="3"/>
                  </a:cubicBezTo>
                  <a:cubicBezTo>
                    <a:pt x="9" y="3"/>
                    <a:pt x="5" y="11"/>
                    <a:pt x="5" y="13"/>
                  </a:cubicBezTo>
                  <a:cubicBezTo>
                    <a:pt x="5" y="13"/>
                    <a:pt x="6" y="20"/>
                    <a:pt x="6" y="20"/>
                  </a:cubicBezTo>
                  <a:cubicBezTo>
                    <a:pt x="6" y="21"/>
                    <a:pt x="4" y="34"/>
                    <a:pt x="4" y="35"/>
                  </a:cubicBezTo>
                  <a:cubicBezTo>
                    <a:pt x="4" y="36"/>
                    <a:pt x="5" y="48"/>
                    <a:pt x="5" y="48"/>
                  </a:cubicBezTo>
                  <a:close/>
                </a:path>
              </a:pathLst>
            </a:custGeom>
            <a:solidFill>
              <a:srgbClr val="26242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cs typeface="+mn-ea"/>
              </a:endParaRPr>
            </a:p>
          </p:txBody>
        </p:sp>
      </p:grpSp>
      <p:sp>
        <p:nvSpPr>
          <p:cNvPr id="75" name="标题 1">
            <a:extLst>
              <a:ext uri="{FF2B5EF4-FFF2-40B4-BE49-F238E27FC236}">
                <a16:creationId xmlns:a16="http://schemas.microsoft.com/office/drawing/2014/main" id="{4B75A117-21D5-487E-A5A3-8661529D165E}"/>
              </a:ext>
            </a:extLst>
          </p:cNvPr>
          <p:cNvSpPr>
            <a:spLocks noGrp="1"/>
          </p:cNvSpPr>
          <p:nvPr>
            <p:ph type="title"/>
          </p:nvPr>
        </p:nvSpPr>
        <p:spPr>
          <a:xfrm>
            <a:off x="223057" y="265374"/>
            <a:ext cx="5377639" cy="466148"/>
          </a:xfrm>
        </p:spPr>
        <p:txBody>
          <a:bodyPr>
            <a:noAutofit/>
          </a:bodyPr>
          <a:lstStyle/>
          <a:p>
            <a:r>
              <a:rPr lang="en-US" altLang="zh-CN" sz="4000" dirty="0" err="1">
                <a:latin typeface="Times New Roman" pitchFamily="18" charset="0"/>
                <a:cs typeface="Times New Roman" pitchFamily="18" charset="0"/>
              </a:rPr>
              <a:t>Đặt</a:t>
            </a:r>
            <a:r>
              <a:rPr lang="en-US" altLang="zh-CN" sz="4000" dirty="0">
                <a:latin typeface="Times New Roman" pitchFamily="18" charset="0"/>
                <a:cs typeface="Times New Roman" pitchFamily="18" charset="0"/>
              </a:rPr>
              <a:t> </a:t>
            </a:r>
            <a:r>
              <a:rPr lang="en-US" altLang="zh-CN" sz="4000" dirty="0" err="1">
                <a:latin typeface="Times New Roman" pitchFamily="18" charset="0"/>
                <a:cs typeface="Times New Roman" pitchFamily="18" charset="0"/>
              </a:rPr>
              <a:t>vấn</a:t>
            </a:r>
            <a:r>
              <a:rPr lang="en-US" altLang="zh-CN" sz="4000" dirty="0">
                <a:latin typeface="Times New Roman" pitchFamily="18" charset="0"/>
                <a:cs typeface="Times New Roman" pitchFamily="18" charset="0"/>
              </a:rPr>
              <a:t> </a:t>
            </a:r>
            <a:r>
              <a:rPr lang="en-US" altLang="zh-CN" sz="4000" dirty="0" err="1">
                <a:latin typeface="Times New Roman" pitchFamily="18" charset="0"/>
                <a:cs typeface="Times New Roman" pitchFamily="18" charset="0"/>
              </a:rPr>
              <a:t>đề</a:t>
            </a:r>
            <a:endParaRPr lang="zh-CN" altLang="en-US" sz="4000" dirty="0">
              <a:latin typeface="Times New Roman" pitchFamily="18" charset="0"/>
              <a:cs typeface="Times New Roman" pitchFamily="18" charset="0"/>
            </a:endParaRPr>
          </a:p>
        </p:txBody>
      </p:sp>
      <p:sp>
        <p:nvSpPr>
          <p:cNvPr id="69" name="TextBox 68">
            <a:extLst>
              <a:ext uri="{FF2B5EF4-FFF2-40B4-BE49-F238E27FC236}">
                <a16:creationId xmlns:a16="http://schemas.microsoft.com/office/drawing/2014/main" id="{94DD4FB8-2DFE-4D56-9140-36E008FB8E3F}"/>
              </a:ext>
            </a:extLst>
          </p:cNvPr>
          <p:cNvSpPr txBox="1"/>
          <p:nvPr/>
        </p:nvSpPr>
        <p:spPr>
          <a:xfrm>
            <a:off x="1508206" y="1190469"/>
            <a:ext cx="5940692" cy="984873"/>
          </a:xfrm>
          <a:prstGeom prst="rect">
            <a:avLst/>
          </a:prstGeom>
          <a:noFill/>
          <a:ln>
            <a:noFill/>
          </a:ln>
        </p:spPr>
        <p:txBody>
          <a:bodyPr wrap="square" lIns="121908" tIns="60954" rIns="121908" bIns="60954" rtlCol="0">
            <a:spAutoFit/>
          </a:bodyPr>
          <a:lstStyle/>
          <a:p>
            <a:pPr marL="457200" indent="-457200" algn="just">
              <a:buFont typeface="Wingdings" panose="05000000000000000000" pitchFamily="2" charset="2"/>
              <a:buChar char="Ø"/>
            </a:pPr>
            <a:r>
              <a:rPr lang="en-US" altLang="zh-CN" sz="2800">
                <a:solidFill>
                  <a:srgbClr val="538C2E"/>
                </a:solidFill>
                <a:latin typeface="Times New Roman" pitchFamily="18" charset="0"/>
                <a:cs typeface="Times New Roman" pitchFamily="18" charset="0"/>
              </a:rPr>
              <a:t>Số 17 là số nguyên tố.</a:t>
            </a:r>
            <a:endParaRPr lang="en-US" altLang="zh-CN" sz="2800" dirty="0">
              <a:solidFill>
                <a:srgbClr val="538C2E"/>
              </a:solidFill>
              <a:latin typeface="Times New Roman" pitchFamily="18" charset="0"/>
              <a:cs typeface="Times New Roman" pitchFamily="18" charset="0"/>
            </a:endParaRPr>
          </a:p>
          <a:p>
            <a:pPr marL="457200" indent="-457200" algn="just">
              <a:buFont typeface="Wingdings" panose="05000000000000000000" pitchFamily="2" charset="2"/>
              <a:buChar char="Ø"/>
            </a:pPr>
            <a:r>
              <a:rPr lang="en-US" altLang="zh-CN" sz="2800">
                <a:solidFill>
                  <a:srgbClr val="538C2E"/>
                </a:solidFill>
                <a:latin typeface="Times New Roman" pitchFamily="18" charset="0"/>
                <a:cs typeface="Times New Roman" pitchFamily="18" charset="0"/>
              </a:rPr>
              <a:t>Số 34 là hợp số.</a:t>
            </a:r>
            <a:endParaRPr lang="en-US" altLang="zh-CN" sz="2800" dirty="0">
              <a:solidFill>
                <a:srgbClr val="538C2E"/>
              </a:solidFill>
              <a:latin typeface="Times New Roman" pitchFamily="18" charset="0"/>
              <a:cs typeface="Times New Roman" pitchFamily="18" charset="0"/>
            </a:endParaRPr>
          </a:p>
        </p:txBody>
      </p:sp>
      <p:sp>
        <p:nvSpPr>
          <p:cNvPr id="70" name="TextBox 69">
            <a:extLst>
              <a:ext uri="{FF2B5EF4-FFF2-40B4-BE49-F238E27FC236}">
                <a16:creationId xmlns:a16="http://schemas.microsoft.com/office/drawing/2014/main" id="{EDA8B934-537C-4C48-BA0D-6038F2C26402}"/>
              </a:ext>
            </a:extLst>
          </p:cNvPr>
          <p:cNvSpPr txBox="1"/>
          <p:nvPr/>
        </p:nvSpPr>
        <p:spPr>
          <a:xfrm>
            <a:off x="2820109" y="3201664"/>
            <a:ext cx="5877335" cy="984873"/>
          </a:xfrm>
          <a:prstGeom prst="rect">
            <a:avLst/>
          </a:prstGeom>
          <a:noFill/>
          <a:ln>
            <a:noFill/>
          </a:ln>
        </p:spPr>
        <p:txBody>
          <a:bodyPr wrap="square" lIns="121908" tIns="60954" rIns="121908" bIns="60954" rtlCol="0">
            <a:spAutoFit/>
          </a:bodyPr>
          <a:lstStyle/>
          <a:p>
            <a:pPr algn="ctr"/>
            <a:r>
              <a:rPr lang="en-US" altLang="zh-CN" sz="2800" b="1">
                <a:solidFill>
                  <a:srgbClr val="FF9900"/>
                </a:solidFill>
                <a:latin typeface="Times New Roman" pitchFamily="18" charset="0"/>
                <a:cs typeface="Times New Roman" pitchFamily="18" charset="0"/>
              </a:rPr>
              <a:t>Vậy thế nào là số nguyên tố? </a:t>
            </a:r>
          </a:p>
          <a:p>
            <a:pPr algn="ctr"/>
            <a:r>
              <a:rPr lang="en-US" altLang="zh-CN" sz="2800" b="1">
                <a:solidFill>
                  <a:srgbClr val="FF9900"/>
                </a:solidFill>
                <a:latin typeface="Times New Roman" pitchFamily="18" charset="0"/>
                <a:cs typeface="Times New Roman" pitchFamily="18" charset="0"/>
              </a:rPr>
              <a:t>Thế nào là hợp số?</a:t>
            </a:r>
            <a:endParaRPr lang="en-US" altLang="zh-CN" sz="2800" b="1" dirty="0">
              <a:solidFill>
                <a:srgbClr val="FF9900"/>
              </a:solidFill>
              <a:latin typeface="Times New Roman" pitchFamily="18" charset="0"/>
              <a:cs typeface="Times New Roman" pitchFamily="18" charset="0"/>
            </a:endParaRPr>
          </a:p>
        </p:txBody>
      </p:sp>
    </p:spTree>
    <p:extLst>
      <p:ext uri="{BB962C8B-B14F-4D97-AF65-F5344CB8AC3E}">
        <p14:creationId xmlns:p14="http://schemas.microsoft.com/office/powerpoint/2010/main" val="3588583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par>
                                <p:cTn id="10" presetID="22" presetClass="entr" presetSubtype="8" fill="hold" grpId="0" nodeType="withEffect">
                                  <p:stCondLst>
                                    <p:cond delay="0"/>
                                  </p:stCondLst>
                                  <p:childTnLst>
                                    <p:set>
                                      <p:cBhvr>
                                        <p:cTn id="11" dur="1" fill="hold">
                                          <p:stCondLst>
                                            <p:cond delay="0"/>
                                          </p:stCondLst>
                                        </p:cTn>
                                        <p:tgtEl>
                                          <p:spTgt spid="69"/>
                                        </p:tgtEl>
                                        <p:attrNameLst>
                                          <p:attrName>style.visibility</p:attrName>
                                        </p:attrNameLst>
                                      </p:cBhvr>
                                      <p:to>
                                        <p:strVal val="visible"/>
                                      </p:to>
                                    </p:set>
                                    <p:animEffect transition="in" filter="wipe(left)">
                                      <p:cBhvr>
                                        <p:cTn id="12" dur="500"/>
                                        <p:tgtEl>
                                          <p:spTgt spid="69"/>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70"/>
                                        </p:tgtEl>
                                        <p:attrNameLst>
                                          <p:attrName>style.visibility</p:attrName>
                                        </p:attrNameLst>
                                      </p:cBhvr>
                                      <p:to>
                                        <p:strVal val="visible"/>
                                      </p:to>
                                    </p:set>
                                    <p:anim calcmode="lin" valueType="num">
                                      <p:cBhvr additive="base">
                                        <p:cTn id="17" dur="500" fill="hold"/>
                                        <p:tgtEl>
                                          <p:spTgt spid="70"/>
                                        </p:tgtEl>
                                        <p:attrNameLst>
                                          <p:attrName>ppt_x</p:attrName>
                                        </p:attrNameLst>
                                      </p:cBhvr>
                                      <p:tavLst>
                                        <p:tav tm="0">
                                          <p:val>
                                            <p:strVal val="#ppt_x"/>
                                          </p:val>
                                        </p:tav>
                                        <p:tav tm="100000">
                                          <p:val>
                                            <p:strVal val="#ppt_x"/>
                                          </p:val>
                                        </p:tav>
                                      </p:tavLst>
                                    </p:anim>
                                    <p:anim calcmode="lin" valueType="num">
                                      <p:cBhvr additive="base">
                                        <p:cTn id="18" dur="500" fill="hold"/>
                                        <p:tgtEl>
                                          <p:spTgt spid="7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object 9"/>
          <p:cNvSpPr/>
          <p:nvPr/>
        </p:nvSpPr>
        <p:spPr>
          <a:xfrm>
            <a:off x="11669486" y="395534"/>
            <a:ext cx="362856" cy="581657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sz="2800"/>
          </a:p>
        </p:txBody>
      </p:sp>
      <p:sp>
        <p:nvSpPr>
          <p:cNvPr id="3" name="TextBox 2"/>
          <p:cNvSpPr txBox="1"/>
          <p:nvPr/>
        </p:nvSpPr>
        <p:spPr>
          <a:xfrm>
            <a:off x="682171" y="133924"/>
            <a:ext cx="7869398" cy="523220"/>
          </a:xfrm>
          <a:prstGeom prst="rect">
            <a:avLst/>
          </a:prstGeom>
          <a:noFill/>
        </p:spPr>
        <p:txBody>
          <a:bodyPr wrap="none" rtlCol="0">
            <a:spAutoFit/>
          </a:bodyPr>
          <a:lstStyle/>
          <a:p>
            <a:r>
              <a:rPr lang="en-US" sz="2800"/>
              <a:t>HOẠT ĐỘNG NHÓM: Hoàn thành phiếu học tập</a:t>
            </a:r>
          </a:p>
        </p:txBody>
      </p:sp>
      <p:sp>
        <p:nvSpPr>
          <p:cNvPr id="38" name="object 10"/>
          <p:cNvSpPr txBox="1"/>
          <p:nvPr/>
        </p:nvSpPr>
        <p:spPr>
          <a:xfrm>
            <a:off x="11722674" y="1185631"/>
            <a:ext cx="256480" cy="4236384"/>
          </a:xfrm>
          <a:prstGeom prst="rect">
            <a:avLst/>
          </a:prstGeom>
        </p:spPr>
        <p:txBody>
          <a:bodyPr vert="vert" wrap="square" lIns="0" tIns="0" rIns="0" bIns="0" rtlCol="0">
            <a:spAutoFit/>
          </a:bodyPr>
          <a:lstStyle/>
          <a:p>
            <a:pPr marL="11397">
              <a:lnSpc>
                <a:spcPts val="2024"/>
              </a:lnSpc>
            </a:pPr>
            <a:r>
              <a:rPr sz="1700" b="1" spc="13" dirty="0">
                <a:solidFill>
                  <a:srgbClr val="FFFF00"/>
                </a:solidFill>
                <a:latin typeface="Times New Roman"/>
                <a:cs typeface="Times New Roman"/>
              </a:rPr>
              <a:t>HOẠT</a:t>
            </a:r>
            <a:r>
              <a:rPr sz="1700" b="1" spc="-22" dirty="0">
                <a:solidFill>
                  <a:srgbClr val="FFFF00"/>
                </a:solidFill>
                <a:latin typeface="Times New Roman"/>
                <a:cs typeface="Times New Roman"/>
              </a:rPr>
              <a:t> </a:t>
            </a:r>
            <a:r>
              <a:rPr sz="1700" b="1" spc="13" dirty="0">
                <a:solidFill>
                  <a:srgbClr val="FFFF00"/>
                </a:solidFill>
                <a:latin typeface="Times New Roman"/>
                <a:cs typeface="Times New Roman"/>
              </a:rPr>
              <a:t>ĐỘNG</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HÌNH</a:t>
            </a:r>
            <a:r>
              <a:rPr sz="1700" b="1" spc="-36" dirty="0">
                <a:solidFill>
                  <a:srgbClr val="FFFF00"/>
                </a:solidFill>
                <a:latin typeface="Times New Roman"/>
                <a:cs typeface="Times New Roman"/>
              </a:rPr>
              <a:t> </a:t>
            </a:r>
            <a:r>
              <a:rPr sz="1700" b="1" spc="18" dirty="0">
                <a:solidFill>
                  <a:srgbClr val="FFFF00"/>
                </a:solidFill>
                <a:latin typeface="Times New Roman"/>
                <a:cs typeface="Times New Roman"/>
              </a:rPr>
              <a:t>THÀNH</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KIẾN</a:t>
            </a:r>
            <a:r>
              <a:rPr sz="1700" b="1" spc="-27" dirty="0">
                <a:solidFill>
                  <a:srgbClr val="FFFF00"/>
                </a:solidFill>
                <a:latin typeface="Times New Roman"/>
                <a:cs typeface="Times New Roman"/>
              </a:rPr>
              <a:t> </a:t>
            </a:r>
            <a:r>
              <a:rPr sz="1700" b="1" spc="13" dirty="0">
                <a:solidFill>
                  <a:srgbClr val="FFFF00"/>
                </a:solidFill>
                <a:latin typeface="Times New Roman"/>
                <a:cs typeface="Times New Roman"/>
              </a:rPr>
              <a:t>THỨC</a:t>
            </a:r>
            <a:endParaRPr sz="1700">
              <a:latin typeface="Times New Roman"/>
              <a:cs typeface="Times New Roman"/>
            </a:endParaRPr>
          </a:p>
        </p:txBody>
      </p:sp>
      <p:graphicFrame>
        <p:nvGraphicFramePr>
          <p:cNvPr id="5" name="Table 4"/>
          <p:cNvGraphicFramePr>
            <a:graphicFrameLocks noGrp="1"/>
          </p:cNvGraphicFramePr>
          <p:nvPr>
            <p:extLst>
              <p:ext uri="{D42A27DB-BD31-4B8C-83A1-F6EECF244321}">
                <p14:modId xmlns:p14="http://schemas.microsoft.com/office/powerpoint/2010/main" val="2287985054"/>
              </p:ext>
            </p:extLst>
          </p:nvPr>
        </p:nvGraphicFramePr>
        <p:xfrm>
          <a:off x="1959430" y="707742"/>
          <a:ext cx="6183084" cy="5760720"/>
        </p:xfrm>
        <a:graphic>
          <a:graphicData uri="http://schemas.openxmlformats.org/drawingml/2006/table">
            <a:tbl>
              <a:tblPr firstRow="1" firstCol="1" bandRow="1">
                <a:tableStyleId>{5C22544A-7EE6-4342-B048-85BDC9FD1C3A}</a:tableStyleId>
              </a:tblPr>
              <a:tblGrid>
                <a:gridCol w="1045826">
                  <a:extLst>
                    <a:ext uri="{9D8B030D-6E8A-4147-A177-3AD203B41FA5}">
                      <a16:colId xmlns:a16="http://schemas.microsoft.com/office/drawing/2014/main" val="20000"/>
                    </a:ext>
                  </a:extLst>
                </a:gridCol>
                <a:gridCol w="2452116">
                  <a:extLst>
                    <a:ext uri="{9D8B030D-6E8A-4147-A177-3AD203B41FA5}">
                      <a16:colId xmlns:a16="http://schemas.microsoft.com/office/drawing/2014/main" val="20001"/>
                    </a:ext>
                  </a:extLst>
                </a:gridCol>
                <a:gridCol w="2685142">
                  <a:extLst>
                    <a:ext uri="{9D8B030D-6E8A-4147-A177-3AD203B41FA5}">
                      <a16:colId xmlns:a16="http://schemas.microsoft.com/office/drawing/2014/main" val="20002"/>
                    </a:ext>
                  </a:extLst>
                </a:gridCol>
              </a:tblGrid>
              <a:tr h="617219">
                <a:tc>
                  <a:txBody>
                    <a:bodyPr/>
                    <a:lstStyle/>
                    <a:p>
                      <a:pPr algn="ctr">
                        <a:lnSpc>
                          <a:spcPct val="150000"/>
                        </a:lnSpc>
                        <a:spcAft>
                          <a:spcPts val="1000"/>
                        </a:spcAft>
                      </a:pPr>
                      <a:r>
                        <a:rPr lang="vi-VN" sz="2800">
                          <a:effectLst/>
                        </a:rPr>
                        <a:t>SỐ</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r>
                        <a:rPr lang="vi-VN" sz="2800">
                          <a:effectLst/>
                        </a:rPr>
                        <a:t>CÁC ƯỚC</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r>
                        <a:rPr lang="vi-VN" sz="2800">
                          <a:effectLst/>
                        </a:rPr>
                        <a:t>SỐ CÁC ƯỚC</a:t>
                      </a: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0"/>
                  </a:ext>
                </a:extLst>
              </a:tr>
              <a:tr h="617219">
                <a:tc>
                  <a:txBody>
                    <a:bodyPr/>
                    <a:lstStyle/>
                    <a:p>
                      <a:pPr algn="ctr">
                        <a:lnSpc>
                          <a:spcPct val="150000"/>
                        </a:lnSpc>
                        <a:spcAft>
                          <a:spcPts val="1000"/>
                        </a:spcAft>
                      </a:pPr>
                      <a:r>
                        <a:rPr lang="vi-VN" sz="2800">
                          <a:effectLst/>
                        </a:rPr>
                        <a:t>2</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1"/>
                  </a:ext>
                </a:extLst>
              </a:tr>
              <a:tr h="617219">
                <a:tc>
                  <a:txBody>
                    <a:bodyPr/>
                    <a:lstStyle/>
                    <a:p>
                      <a:pPr algn="ctr">
                        <a:lnSpc>
                          <a:spcPct val="150000"/>
                        </a:lnSpc>
                        <a:spcAft>
                          <a:spcPts val="1000"/>
                        </a:spcAft>
                      </a:pPr>
                      <a:r>
                        <a:rPr lang="vi-VN" sz="2800">
                          <a:effectLst/>
                        </a:rPr>
                        <a:t>3</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2"/>
                  </a:ext>
                </a:extLst>
              </a:tr>
              <a:tr h="617219">
                <a:tc>
                  <a:txBody>
                    <a:bodyPr/>
                    <a:lstStyle/>
                    <a:p>
                      <a:pPr algn="ctr">
                        <a:lnSpc>
                          <a:spcPct val="150000"/>
                        </a:lnSpc>
                        <a:spcAft>
                          <a:spcPts val="1000"/>
                        </a:spcAft>
                      </a:pPr>
                      <a:r>
                        <a:rPr lang="vi-VN" sz="2800">
                          <a:effectLst/>
                        </a:rPr>
                        <a:t>4</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3"/>
                  </a:ext>
                </a:extLst>
              </a:tr>
              <a:tr h="617219">
                <a:tc>
                  <a:txBody>
                    <a:bodyPr/>
                    <a:lstStyle/>
                    <a:p>
                      <a:pPr algn="ctr">
                        <a:lnSpc>
                          <a:spcPct val="150000"/>
                        </a:lnSpc>
                        <a:spcAft>
                          <a:spcPts val="1000"/>
                        </a:spcAft>
                      </a:pPr>
                      <a:r>
                        <a:rPr lang="vi-VN" sz="2800">
                          <a:effectLst/>
                        </a:rPr>
                        <a:t>5</a:t>
                      </a: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4"/>
                  </a:ext>
                </a:extLst>
              </a:tr>
              <a:tr h="617219">
                <a:tc>
                  <a:txBody>
                    <a:bodyPr/>
                    <a:lstStyle/>
                    <a:p>
                      <a:pPr algn="ctr">
                        <a:lnSpc>
                          <a:spcPct val="150000"/>
                        </a:lnSpc>
                        <a:spcAft>
                          <a:spcPts val="1000"/>
                        </a:spcAft>
                      </a:pPr>
                      <a:r>
                        <a:rPr lang="en-US" sz="2800">
                          <a:solidFill>
                            <a:srgbClr val="000000"/>
                          </a:solidFill>
                          <a:effectLst/>
                          <a:latin typeface="Times New Roman"/>
                          <a:ea typeface="Calibri"/>
                          <a:cs typeface="Times New Roman"/>
                        </a:rPr>
                        <a:t>6</a:t>
                      </a: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5"/>
                  </a:ext>
                </a:extLst>
              </a:tr>
              <a:tr h="617219">
                <a:tc>
                  <a:txBody>
                    <a:bodyPr/>
                    <a:lstStyle/>
                    <a:p>
                      <a:pPr algn="ctr">
                        <a:lnSpc>
                          <a:spcPct val="150000"/>
                        </a:lnSpc>
                        <a:spcAft>
                          <a:spcPts val="1000"/>
                        </a:spcAft>
                      </a:pPr>
                      <a:r>
                        <a:rPr lang="en-US" sz="2800">
                          <a:solidFill>
                            <a:srgbClr val="000000"/>
                          </a:solidFill>
                          <a:effectLst/>
                          <a:latin typeface="Times New Roman"/>
                          <a:ea typeface="Calibri"/>
                          <a:cs typeface="Times New Roman"/>
                        </a:rPr>
                        <a:t>7</a:t>
                      </a: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6"/>
                  </a:ext>
                </a:extLst>
              </a:tr>
              <a:tr h="617219">
                <a:tc>
                  <a:txBody>
                    <a:bodyPr/>
                    <a:lstStyle/>
                    <a:p>
                      <a:pPr algn="ctr">
                        <a:lnSpc>
                          <a:spcPct val="150000"/>
                        </a:lnSpc>
                        <a:spcAft>
                          <a:spcPts val="1000"/>
                        </a:spcAft>
                      </a:pPr>
                      <a:r>
                        <a:rPr lang="en-US" sz="2800">
                          <a:solidFill>
                            <a:srgbClr val="000000"/>
                          </a:solidFill>
                          <a:effectLst/>
                          <a:latin typeface="Times New Roman"/>
                          <a:ea typeface="Calibri"/>
                          <a:cs typeface="Times New Roman"/>
                        </a:rPr>
                        <a:t>17</a:t>
                      </a: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7"/>
                  </a:ext>
                </a:extLst>
              </a:tr>
              <a:tr h="617219">
                <a:tc>
                  <a:txBody>
                    <a:bodyPr/>
                    <a:lstStyle/>
                    <a:p>
                      <a:pPr algn="ctr">
                        <a:lnSpc>
                          <a:spcPct val="150000"/>
                        </a:lnSpc>
                        <a:spcAft>
                          <a:spcPts val="1000"/>
                        </a:spcAft>
                      </a:pPr>
                      <a:r>
                        <a:rPr lang="en-US" sz="2800">
                          <a:solidFill>
                            <a:srgbClr val="000000"/>
                          </a:solidFill>
                          <a:effectLst/>
                          <a:latin typeface="Times New Roman"/>
                          <a:ea typeface="Calibri"/>
                          <a:cs typeface="Times New Roman"/>
                        </a:rPr>
                        <a:t>34</a:t>
                      </a: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tc>
                  <a:txBody>
                    <a:bodyPr/>
                    <a:lstStyle/>
                    <a:p>
                      <a:pPr algn="ctr">
                        <a:lnSpc>
                          <a:spcPct val="150000"/>
                        </a:lnSpc>
                        <a:spcAft>
                          <a:spcPts val="1000"/>
                        </a:spcAft>
                      </a:pPr>
                      <a:endParaRPr lang="en-US" sz="2800">
                        <a:solidFill>
                          <a:srgbClr val="000000"/>
                        </a:solidFill>
                        <a:effectLst/>
                        <a:latin typeface="Times New Roman"/>
                        <a:ea typeface="Calibri"/>
                        <a:cs typeface="Times New Roman"/>
                      </a:endParaRPr>
                    </a:p>
                  </a:txBody>
                  <a:tcPr marL="68580" marR="68580" marT="0" marB="0"/>
                </a:tc>
                <a:extLst>
                  <a:ext uri="{0D108BD9-81ED-4DB2-BD59-A6C34878D82A}">
                    <a16:rowId xmlns:a16="http://schemas.microsoft.com/office/drawing/2014/main" val="10008"/>
                  </a:ext>
                </a:extLst>
              </a:tr>
            </a:tbl>
          </a:graphicData>
        </a:graphic>
      </p:graphicFrame>
      <p:sp>
        <p:nvSpPr>
          <p:cNvPr id="71" name="Rounded Rectangle 7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05:00</a:t>
            </a:r>
          </a:p>
        </p:txBody>
      </p:sp>
      <p:sp>
        <p:nvSpPr>
          <p:cNvPr id="72" name="Rounded Rectangle 7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04:59</a:t>
            </a:r>
          </a:p>
        </p:txBody>
      </p:sp>
      <p:sp>
        <p:nvSpPr>
          <p:cNvPr id="73" name="Rounded Rectangle 7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04:58</a:t>
            </a:r>
          </a:p>
        </p:txBody>
      </p:sp>
      <p:sp>
        <p:nvSpPr>
          <p:cNvPr id="74" name="Rounded Rectangle 7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04:57</a:t>
            </a:r>
          </a:p>
        </p:txBody>
      </p:sp>
      <p:sp>
        <p:nvSpPr>
          <p:cNvPr id="76" name="Rounded Rectangle 7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04:56</a:t>
            </a:r>
          </a:p>
        </p:txBody>
      </p:sp>
      <p:sp>
        <p:nvSpPr>
          <p:cNvPr id="77" name="Rounded Rectangle 7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04:55</a:t>
            </a:r>
          </a:p>
        </p:txBody>
      </p:sp>
      <p:sp>
        <p:nvSpPr>
          <p:cNvPr id="78" name="Rounded Rectangle 7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04:54</a:t>
            </a:r>
          </a:p>
        </p:txBody>
      </p:sp>
      <p:sp>
        <p:nvSpPr>
          <p:cNvPr id="79" name="Rounded Rectangle 7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04:53</a:t>
            </a:r>
          </a:p>
        </p:txBody>
      </p:sp>
      <p:sp>
        <p:nvSpPr>
          <p:cNvPr id="80" name="Rounded Rectangle 7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04:52</a:t>
            </a:r>
          </a:p>
        </p:txBody>
      </p:sp>
      <p:sp>
        <p:nvSpPr>
          <p:cNvPr id="81" name="Rounded Rectangle 8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04:51</a:t>
            </a:r>
          </a:p>
        </p:txBody>
      </p:sp>
      <p:sp>
        <p:nvSpPr>
          <p:cNvPr id="82" name="Rounded Rectangle 8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04:50</a:t>
            </a:r>
          </a:p>
        </p:txBody>
      </p:sp>
      <p:sp>
        <p:nvSpPr>
          <p:cNvPr id="83" name="Rounded Rectangle 8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04:49</a:t>
            </a:r>
          </a:p>
        </p:txBody>
      </p:sp>
      <p:sp>
        <p:nvSpPr>
          <p:cNvPr id="84" name="Rounded Rectangle 8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04:48</a:t>
            </a:r>
          </a:p>
        </p:txBody>
      </p:sp>
      <p:sp>
        <p:nvSpPr>
          <p:cNvPr id="85" name="Rounded Rectangle 8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04:47</a:t>
            </a:r>
          </a:p>
        </p:txBody>
      </p:sp>
      <p:sp>
        <p:nvSpPr>
          <p:cNvPr id="86" name="Rounded Rectangle 8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04:46</a:t>
            </a:r>
          </a:p>
        </p:txBody>
      </p:sp>
      <p:sp>
        <p:nvSpPr>
          <p:cNvPr id="87" name="Rounded Rectangle 8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04:45</a:t>
            </a:r>
          </a:p>
        </p:txBody>
      </p:sp>
      <p:sp>
        <p:nvSpPr>
          <p:cNvPr id="88" name="Rounded Rectangle 8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04:44</a:t>
            </a:r>
          </a:p>
        </p:txBody>
      </p:sp>
      <p:sp>
        <p:nvSpPr>
          <p:cNvPr id="89" name="Rounded Rectangle 8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04:43</a:t>
            </a:r>
          </a:p>
        </p:txBody>
      </p:sp>
      <p:sp>
        <p:nvSpPr>
          <p:cNvPr id="90" name="Rounded Rectangle 8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04:42</a:t>
            </a:r>
          </a:p>
        </p:txBody>
      </p:sp>
      <p:sp>
        <p:nvSpPr>
          <p:cNvPr id="91" name="Rounded Rectangle 9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04:41</a:t>
            </a:r>
          </a:p>
        </p:txBody>
      </p:sp>
      <p:sp>
        <p:nvSpPr>
          <p:cNvPr id="92" name="Rounded Rectangle 9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04:40</a:t>
            </a:r>
          </a:p>
        </p:txBody>
      </p:sp>
      <p:sp>
        <p:nvSpPr>
          <p:cNvPr id="93" name="Rounded Rectangle 9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04:39</a:t>
            </a:r>
          </a:p>
        </p:txBody>
      </p:sp>
      <p:sp>
        <p:nvSpPr>
          <p:cNvPr id="94" name="Rounded Rectangle 9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04:38</a:t>
            </a:r>
          </a:p>
        </p:txBody>
      </p:sp>
      <p:sp>
        <p:nvSpPr>
          <p:cNvPr id="95" name="Rounded Rectangle 9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04:37</a:t>
            </a:r>
          </a:p>
        </p:txBody>
      </p:sp>
      <p:sp>
        <p:nvSpPr>
          <p:cNvPr id="96" name="Rounded Rectangle 9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04:36</a:t>
            </a:r>
          </a:p>
        </p:txBody>
      </p:sp>
      <p:sp>
        <p:nvSpPr>
          <p:cNvPr id="97" name="Rounded Rectangle 9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04:35</a:t>
            </a:r>
          </a:p>
        </p:txBody>
      </p:sp>
      <p:sp>
        <p:nvSpPr>
          <p:cNvPr id="98" name="Rounded Rectangle 9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04:34</a:t>
            </a:r>
          </a:p>
        </p:txBody>
      </p:sp>
      <p:sp>
        <p:nvSpPr>
          <p:cNvPr id="99" name="Rounded Rectangle 9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04:33</a:t>
            </a:r>
          </a:p>
        </p:txBody>
      </p:sp>
      <p:sp>
        <p:nvSpPr>
          <p:cNvPr id="100" name="Rounded Rectangle 9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04:32</a:t>
            </a:r>
          </a:p>
        </p:txBody>
      </p:sp>
      <p:sp>
        <p:nvSpPr>
          <p:cNvPr id="101" name="Rounded Rectangle 10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04:31</a:t>
            </a:r>
          </a:p>
        </p:txBody>
      </p:sp>
      <p:sp>
        <p:nvSpPr>
          <p:cNvPr id="102" name="Rounded Rectangle 10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04:30</a:t>
            </a:r>
          </a:p>
        </p:txBody>
      </p:sp>
      <p:sp>
        <p:nvSpPr>
          <p:cNvPr id="103" name="Rounded Rectangle 10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04:29</a:t>
            </a:r>
          </a:p>
        </p:txBody>
      </p:sp>
      <p:sp>
        <p:nvSpPr>
          <p:cNvPr id="104" name="Rounded Rectangle 10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04:28</a:t>
            </a:r>
          </a:p>
        </p:txBody>
      </p:sp>
      <p:sp>
        <p:nvSpPr>
          <p:cNvPr id="105" name="Rounded Rectangle 10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04:27</a:t>
            </a:r>
          </a:p>
        </p:txBody>
      </p:sp>
      <p:sp>
        <p:nvSpPr>
          <p:cNvPr id="106" name="Rounded Rectangle 10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04:26</a:t>
            </a:r>
          </a:p>
        </p:txBody>
      </p:sp>
      <p:sp>
        <p:nvSpPr>
          <p:cNvPr id="107" name="Rounded Rectangle 10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04:25</a:t>
            </a:r>
          </a:p>
        </p:txBody>
      </p:sp>
      <p:sp>
        <p:nvSpPr>
          <p:cNvPr id="108" name="Rounded Rectangle 10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04:24</a:t>
            </a:r>
          </a:p>
        </p:txBody>
      </p:sp>
      <p:sp>
        <p:nvSpPr>
          <p:cNvPr id="109" name="Rounded Rectangle 10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04:23</a:t>
            </a:r>
          </a:p>
        </p:txBody>
      </p:sp>
      <p:sp>
        <p:nvSpPr>
          <p:cNvPr id="110" name="Rounded Rectangle 10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04:22</a:t>
            </a:r>
          </a:p>
        </p:txBody>
      </p:sp>
      <p:sp>
        <p:nvSpPr>
          <p:cNvPr id="111" name="Rounded Rectangle 11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04:21</a:t>
            </a:r>
          </a:p>
        </p:txBody>
      </p:sp>
      <p:sp>
        <p:nvSpPr>
          <p:cNvPr id="112" name="Rounded Rectangle 11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04:20</a:t>
            </a:r>
          </a:p>
        </p:txBody>
      </p:sp>
      <p:sp>
        <p:nvSpPr>
          <p:cNvPr id="113" name="Rounded Rectangle 11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04:19</a:t>
            </a:r>
          </a:p>
        </p:txBody>
      </p:sp>
      <p:sp>
        <p:nvSpPr>
          <p:cNvPr id="114" name="Rounded Rectangle 11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04:18</a:t>
            </a:r>
          </a:p>
        </p:txBody>
      </p:sp>
      <p:sp>
        <p:nvSpPr>
          <p:cNvPr id="115" name="Rounded Rectangle 11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04:17</a:t>
            </a:r>
          </a:p>
        </p:txBody>
      </p:sp>
      <p:sp>
        <p:nvSpPr>
          <p:cNvPr id="116" name="Rounded Rectangle 11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04:16</a:t>
            </a:r>
          </a:p>
        </p:txBody>
      </p:sp>
      <p:sp>
        <p:nvSpPr>
          <p:cNvPr id="117" name="Rounded Rectangle 11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04:15</a:t>
            </a:r>
          </a:p>
        </p:txBody>
      </p:sp>
      <p:sp>
        <p:nvSpPr>
          <p:cNvPr id="118" name="Rounded Rectangle 11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04:14</a:t>
            </a:r>
          </a:p>
        </p:txBody>
      </p:sp>
      <p:sp>
        <p:nvSpPr>
          <p:cNvPr id="119" name="Rounded Rectangle 11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04:13</a:t>
            </a:r>
          </a:p>
        </p:txBody>
      </p:sp>
      <p:sp>
        <p:nvSpPr>
          <p:cNvPr id="120" name="Rounded Rectangle 11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04:12</a:t>
            </a:r>
          </a:p>
        </p:txBody>
      </p:sp>
      <p:sp>
        <p:nvSpPr>
          <p:cNvPr id="121" name="Rounded Rectangle 12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04:11</a:t>
            </a:r>
          </a:p>
        </p:txBody>
      </p:sp>
      <p:sp>
        <p:nvSpPr>
          <p:cNvPr id="122" name="Rounded Rectangle 12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04:10</a:t>
            </a:r>
          </a:p>
        </p:txBody>
      </p:sp>
      <p:sp>
        <p:nvSpPr>
          <p:cNvPr id="123" name="Rounded Rectangle 12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04:09</a:t>
            </a:r>
          </a:p>
        </p:txBody>
      </p:sp>
      <p:sp>
        <p:nvSpPr>
          <p:cNvPr id="124" name="Rounded Rectangle 12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04:08</a:t>
            </a:r>
          </a:p>
        </p:txBody>
      </p:sp>
      <p:sp>
        <p:nvSpPr>
          <p:cNvPr id="125" name="Rounded Rectangle 12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04:07</a:t>
            </a:r>
          </a:p>
        </p:txBody>
      </p:sp>
      <p:sp>
        <p:nvSpPr>
          <p:cNvPr id="126" name="Rounded Rectangle 12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04:06</a:t>
            </a:r>
          </a:p>
        </p:txBody>
      </p:sp>
      <p:sp>
        <p:nvSpPr>
          <p:cNvPr id="127" name="Rounded Rectangle 12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04:05</a:t>
            </a:r>
          </a:p>
        </p:txBody>
      </p:sp>
      <p:sp>
        <p:nvSpPr>
          <p:cNvPr id="128" name="Rounded Rectangle 12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04:04</a:t>
            </a:r>
          </a:p>
        </p:txBody>
      </p:sp>
      <p:sp>
        <p:nvSpPr>
          <p:cNvPr id="129" name="Rounded Rectangle 12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04:03</a:t>
            </a:r>
          </a:p>
        </p:txBody>
      </p:sp>
      <p:sp>
        <p:nvSpPr>
          <p:cNvPr id="130" name="Rounded Rectangle 12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04:02</a:t>
            </a:r>
          </a:p>
        </p:txBody>
      </p:sp>
      <p:sp>
        <p:nvSpPr>
          <p:cNvPr id="131" name="Rounded Rectangle 13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04:01</a:t>
            </a:r>
          </a:p>
        </p:txBody>
      </p:sp>
      <p:sp>
        <p:nvSpPr>
          <p:cNvPr id="132" name="Rounded Rectangle 13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04:00</a:t>
            </a:r>
          </a:p>
        </p:txBody>
      </p:sp>
      <p:sp>
        <p:nvSpPr>
          <p:cNvPr id="133" name="Rounded Rectangle 13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03:59</a:t>
            </a:r>
          </a:p>
        </p:txBody>
      </p:sp>
      <p:sp>
        <p:nvSpPr>
          <p:cNvPr id="134" name="Rounded Rectangle 13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03:58</a:t>
            </a:r>
          </a:p>
        </p:txBody>
      </p:sp>
      <p:sp>
        <p:nvSpPr>
          <p:cNvPr id="135" name="Rounded Rectangle 13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03:57</a:t>
            </a:r>
          </a:p>
        </p:txBody>
      </p:sp>
      <p:sp>
        <p:nvSpPr>
          <p:cNvPr id="136" name="Rounded Rectangle 13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03:56</a:t>
            </a:r>
          </a:p>
        </p:txBody>
      </p:sp>
      <p:sp>
        <p:nvSpPr>
          <p:cNvPr id="137" name="Rounded Rectangle 13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03:55</a:t>
            </a:r>
          </a:p>
        </p:txBody>
      </p:sp>
      <p:sp>
        <p:nvSpPr>
          <p:cNvPr id="138" name="Rounded Rectangle 13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03:54</a:t>
            </a:r>
          </a:p>
        </p:txBody>
      </p:sp>
      <p:sp>
        <p:nvSpPr>
          <p:cNvPr id="139" name="Rounded Rectangle 13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03:53</a:t>
            </a:r>
          </a:p>
        </p:txBody>
      </p:sp>
      <p:sp>
        <p:nvSpPr>
          <p:cNvPr id="140" name="Rounded Rectangle 13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03:52</a:t>
            </a:r>
          </a:p>
        </p:txBody>
      </p:sp>
      <p:sp>
        <p:nvSpPr>
          <p:cNvPr id="141" name="Rounded Rectangle 14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03:51</a:t>
            </a:r>
          </a:p>
        </p:txBody>
      </p:sp>
      <p:sp>
        <p:nvSpPr>
          <p:cNvPr id="142" name="Rounded Rectangle 14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03:50</a:t>
            </a:r>
          </a:p>
        </p:txBody>
      </p:sp>
      <p:sp>
        <p:nvSpPr>
          <p:cNvPr id="143" name="Rounded Rectangle 14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03:49</a:t>
            </a:r>
          </a:p>
        </p:txBody>
      </p:sp>
      <p:sp>
        <p:nvSpPr>
          <p:cNvPr id="144" name="Rounded Rectangle 14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03:48</a:t>
            </a:r>
          </a:p>
        </p:txBody>
      </p:sp>
      <p:sp>
        <p:nvSpPr>
          <p:cNvPr id="145" name="Rounded Rectangle 14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03:47</a:t>
            </a:r>
          </a:p>
        </p:txBody>
      </p:sp>
      <p:sp>
        <p:nvSpPr>
          <p:cNvPr id="146" name="Rounded Rectangle 14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03:46</a:t>
            </a:r>
          </a:p>
        </p:txBody>
      </p:sp>
      <p:sp>
        <p:nvSpPr>
          <p:cNvPr id="147" name="Rounded Rectangle 14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03:45</a:t>
            </a:r>
          </a:p>
        </p:txBody>
      </p:sp>
      <p:sp>
        <p:nvSpPr>
          <p:cNvPr id="148" name="Rounded Rectangle 14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03:44</a:t>
            </a:r>
          </a:p>
        </p:txBody>
      </p:sp>
      <p:sp>
        <p:nvSpPr>
          <p:cNvPr id="149" name="Rounded Rectangle 14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03:43</a:t>
            </a:r>
          </a:p>
        </p:txBody>
      </p:sp>
      <p:sp>
        <p:nvSpPr>
          <p:cNvPr id="150" name="Rounded Rectangle 14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03:42</a:t>
            </a:r>
          </a:p>
        </p:txBody>
      </p:sp>
      <p:sp>
        <p:nvSpPr>
          <p:cNvPr id="151" name="Rounded Rectangle 15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03:41</a:t>
            </a:r>
          </a:p>
        </p:txBody>
      </p:sp>
      <p:sp>
        <p:nvSpPr>
          <p:cNvPr id="152" name="Rounded Rectangle 15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03:40</a:t>
            </a:r>
          </a:p>
        </p:txBody>
      </p:sp>
      <p:sp>
        <p:nvSpPr>
          <p:cNvPr id="153" name="Rounded Rectangle 15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03:39</a:t>
            </a:r>
          </a:p>
        </p:txBody>
      </p:sp>
      <p:sp>
        <p:nvSpPr>
          <p:cNvPr id="154" name="Rounded Rectangle 15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03:38</a:t>
            </a:r>
          </a:p>
        </p:txBody>
      </p:sp>
      <p:sp>
        <p:nvSpPr>
          <p:cNvPr id="155" name="Rounded Rectangle 15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03:37</a:t>
            </a:r>
          </a:p>
        </p:txBody>
      </p:sp>
      <p:sp>
        <p:nvSpPr>
          <p:cNvPr id="156" name="Rounded Rectangle 15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03:36</a:t>
            </a:r>
          </a:p>
        </p:txBody>
      </p:sp>
      <p:sp>
        <p:nvSpPr>
          <p:cNvPr id="157" name="Rounded Rectangle 15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03:35</a:t>
            </a:r>
          </a:p>
        </p:txBody>
      </p:sp>
      <p:sp>
        <p:nvSpPr>
          <p:cNvPr id="158" name="Rounded Rectangle 15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03:34</a:t>
            </a:r>
          </a:p>
        </p:txBody>
      </p:sp>
      <p:sp>
        <p:nvSpPr>
          <p:cNvPr id="159" name="Rounded Rectangle 15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03:33</a:t>
            </a:r>
          </a:p>
        </p:txBody>
      </p:sp>
      <p:sp>
        <p:nvSpPr>
          <p:cNvPr id="160" name="Rounded Rectangle 15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03:32</a:t>
            </a:r>
          </a:p>
        </p:txBody>
      </p:sp>
      <p:sp>
        <p:nvSpPr>
          <p:cNvPr id="161" name="Rounded Rectangle 16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03:31</a:t>
            </a:r>
          </a:p>
        </p:txBody>
      </p:sp>
      <p:sp>
        <p:nvSpPr>
          <p:cNvPr id="162" name="Rounded Rectangle 16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03:30</a:t>
            </a:r>
          </a:p>
        </p:txBody>
      </p:sp>
      <p:sp>
        <p:nvSpPr>
          <p:cNvPr id="163" name="Rounded Rectangle 16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03:29</a:t>
            </a:r>
          </a:p>
        </p:txBody>
      </p:sp>
      <p:sp>
        <p:nvSpPr>
          <p:cNvPr id="164" name="Rounded Rectangle 16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03:28</a:t>
            </a:r>
          </a:p>
        </p:txBody>
      </p:sp>
      <p:sp>
        <p:nvSpPr>
          <p:cNvPr id="165" name="Rounded Rectangle 16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03:27</a:t>
            </a:r>
          </a:p>
        </p:txBody>
      </p:sp>
      <p:sp>
        <p:nvSpPr>
          <p:cNvPr id="166" name="Rounded Rectangle 16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03:26</a:t>
            </a:r>
          </a:p>
        </p:txBody>
      </p:sp>
      <p:sp>
        <p:nvSpPr>
          <p:cNvPr id="167" name="Rounded Rectangle 16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03:25</a:t>
            </a:r>
          </a:p>
        </p:txBody>
      </p:sp>
      <p:sp>
        <p:nvSpPr>
          <p:cNvPr id="168" name="Rounded Rectangle 16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03:24</a:t>
            </a:r>
          </a:p>
        </p:txBody>
      </p:sp>
      <p:sp>
        <p:nvSpPr>
          <p:cNvPr id="169" name="Rounded Rectangle 16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03:23</a:t>
            </a:r>
          </a:p>
        </p:txBody>
      </p:sp>
      <p:sp>
        <p:nvSpPr>
          <p:cNvPr id="170" name="Rounded Rectangle 16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03:22</a:t>
            </a:r>
          </a:p>
        </p:txBody>
      </p:sp>
      <p:sp>
        <p:nvSpPr>
          <p:cNvPr id="171" name="Rounded Rectangle 17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03:21</a:t>
            </a:r>
          </a:p>
        </p:txBody>
      </p:sp>
      <p:sp>
        <p:nvSpPr>
          <p:cNvPr id="172" name="Rounded Rectangle 17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03:20</a:t>
            </a:r>
          </a:p>
        </p:txBody>
      </p:sp>
      <p:sp>
        <p:nvSpPr>
          <p:cNvPr id="173" name="Rounded Rectangle 17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03:19</a:t>
            </a:r>
          </a:p>
        </p:txBody>
      </p:sp>
      <p:sp>
        <p:nvSpPr>
          <p:cNvPr id="174" name="Rounded Rectangle 17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03:18</a:t>
            </a:r>
          </a:p>
        </p:txBody>
      </p:sp>
      <p:sp>
        <p:nvSpPr>
          <p:cNvPr id="175" name="Rounded Rectangle 17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03:17</a:t>
            </a:r>
          </a:p>
        </p:txBody>
      </p:sp>
      <p:sp>
        <p:nvSpPr>
          <p:cNvPr id="176" name="Rounded Rectangle 17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03:16</a:t>
            </a:r>
          </a:p>
        </p:txBody>
      </p:sp>
      <p:sp>
        <p:nvSpPr>
          <p:cNvPr id="177" name="Rounded Rectangle 17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03:15</a:t>
            </a:r>
          </a:p>
        </p:txBody>
      </p:sp>
      <p:sp>
        <p:nvSpPr>
          <p:cNvPr id="178" name="Rounded Rectangle 17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03:14</a:t>
            </a:r>
          </a:p>
        </p:txBody>
      </p:sp>
      <p:sp>
        <p:nvSpPr>
          <p:cNvPr id="179" name="Rounded Rectangle 17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03:13</a:t>
            </a:r>
          </a:p>
        </p:txBody>
      </p:sp>
      <p:sp>
        <p:nvSpPr>
          <p:cNvPr id="180" name="Rounded Rectangle 17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03:12</a:t>
            </a:r>
          </a:p>
        </p:txBody>
      </p:sp>
      <p:sp>
        <p:nvSpPr>
          <p:cNvPr id="181" name="Rounded Rectangle 18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03:11</a:t>
            </a:r>
          </a:p>
        </p:txBody>
      </p:sp>
      <p:sp>
        <p:nvSpPr>
          <p:cNvPr id="182" name="Rounded Rectangle 18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03:10</a:t>
            </a:r>
          </a:p>
        </p:txBody>
      </p:sp>
      <p:sp>
        <p:nvSpPr>
          <p:cNvPr id="183" name="Rounded Rectangle 18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03:09</a:t>
            </a:r>
          </a:p>
        </p:txBody>
      </p:sp>
      <p:sp>
        <p:nvSpPr>
          <p:cNvPr id="184" name="Rounded Rectangle 18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03:08</a:t>
            </a:r>
          </a:p>
        </p:txBody>
      </p:sp>
      <p:sp>
        <p:nvSpPr>
          <p:cNvPr id="185" name="Rounded Rectangle 18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03:07</a:t>
            </a:r>
          </a:p>
        </p:txBody>
      </p:sp>
      <p:sp>
        <p:nvSpPr>
          <p:cNvPr id="186" name="Rounded Rectangle 18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03:06</a:t>
            </a:r>
          </a:p>
        </p:txBody>
      </p:sp>
      <p:sp>
        <p:nvSpPr>
          <p:cNvPr id="187" name="Rounded Rectangle 18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03:05</a:t>
            </a:r>
          </a:p>
        </p:txBody>
      </p:sp>
      <p:sp>
        <p:nvSpPr>
          <p:cNvPr id="188" name="Rounded Rectangle 18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03:04</a:t>
            </a:r>
          </a:p>
        </p:txBody>
      </p:sp>
      <p:sp>
        <p:nvSpPr>
          <p:cNvPr id="189" name="Rounded Rectangle 18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03:03</a:t>
            </a:r>
          </a:p>
        </p:txBody>
      </p:sp>
      <p:sp>
        <p:nvSpPr>
          <p:cNvPr id="190" name="Rounded Rectangle 18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03:02</a:t>
            </a:r>
          </a:p>
        </p:txBody>
      </p:sp>
      <p:sp>
        <p:nvSpPr>
          <p:cNvPr id="191" name="Rounded Rectangle 19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03:01</a:t>
            </a:r>
          </a:p>
        </p:txBody>
      </p:sp>
      <p:sp>
        <p:nvSpPr>
          <p:cNvPr id="192" name="Rounded Rectangle 19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03:00</a:t>
            </a:r>
          </a:p>
        </p:txBody>
      </p:sp>
      <p:sp>
        <p:nvSpPr>
          <p:cNvPr id="193" name="Rounded Rectangle 19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02:59</a:t>
            </a:r>
          </a:p>
        </p:txBody>
      </p:sp>
      <p:sp>
        <p:nvSpPr>
          <p:cNvPr id="194" name="Rounded Rectangle 19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02:58</a:t>
            </a:r>
          </a:p>
        </p:txBody>
      </p:sp>
      <p:sp>
        <p:nvSpPr>
          <p:cNvPr id="195" name="Rounded Rectangle 19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02:57</a:t>
            </a:r>
          </a:p>
        </p:txBody>
      </p:sp>
      <p:sp>
        <p:nvSpPr>
          <p:cNvPr id="196" name="Rounded Rectangle 19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02:56</a:t>
            </a:r>
          </a:p>
        </p:txBody>
      </p:sp>
      <p:sp>
        <p:nvSpPr>
          <p:cNvPr id="197" name="Rounded Rectangle 19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02:55</a:t>
            </a:r>
          </a:p>
        </p:txBody>
      </p:sp>
      <p:sp>
        <p:nvSpPr>
          <p:cNvPr id="198" name="Rounded Rectangle 19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02:54</a:t>
            </a:r>
          </a:p>
        </p:txBody>
      </p:sp>
      <p:sp>
        <p:nvSpPr>
          <p:cNvPr id="199" name="Rounded Rectangle 19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02:53</a:t>
            </a:r>
          </a:p>
        </p:txBody>
      </p:sp>
      <p:sp>
        <p:nvSpPr>
          <p:cNvPr id="200" name="Rounded Rectangle 19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02:52</a:t>
            </a:r>
          </a:p>
        </p:txBody>
      </p:sp>
      <p:sp>
        <p:nvSpPr>
          <p:cNvPr id="201" name="Rounded Rectangle 20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02:51</a:t>
            </a:r>
          </a:p>
        </p:txBody>
      </p:sp>
      <p:sp>
        <p:nvSpPr>
          <p:cNvPr id="202" name="Rounded Rectangle 20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02:50</a:t>
            </a:r>
          </a:p>
        </p:txBody>
      </p:sp>
      <p:sp>
        <p:nvSpPr>
          <p:cNvPr id="203" name="Rounded Rectangle 20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02:49</a:t>
            </a:r>
          </a:p>
        </p:txBody>
      </p:sp>
      <p:sp>
        <p:nvSpPr>
          <p:cNvPr id="204" name="Rounded Rectangle 20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02:48</a:t>
            </a:r>
          </a:p>
        </p:txBody>
      </p:sp>
      <p:sp>
        <p:nvSpPr>
          <p:cNvPr id="205" name="Rounded Rectangle 20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02:47</a:t>
            </a:r>
          </a:p>
        </p:txBody>
      </p:sp>
      <p:sp>
        <p:nvSpPr>
          <p:cNvPr id="206" name="Rounded Rectangle 20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02:46</a:t>
            </a:r>
          </a:p>
        </p:txBody>
      </p:sp>
      <p:sp>
        <p:nvSpPr>
          <p:cNvPr id="207" name="Rounded Rectangle 20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02:45</a:t>
            </a:r>
          </a:p>
        </p:txBody>
      </p:sp>
      <p:sp>
        <p:nvSpPr>
          <p:cNvPr id="208" name="Rounded Rectangle 20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02:44</a:t>
            </a:r>
          </a:p>
        </p:txBody>
      </p:sp>
      <p:sp>
        <p:nvSpPr>
          <p:cNvPr id="209" name="Rounded Rectangle 20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02:43</a:t>
            </a:r>
          </a:p>
        </p:txBody>
      </p:sp>
      <p:sp>
        <p:nvSpPr>
          <p:cNvPr id="210" name="Rounded Rectangle 20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02:42</a:t>
            </a:r>
          </a:p>
        </p:txBody>
      </p:sp>
      <p:sp>
        <p:nvSpPr>
          <p:cNvPr id="211" name="Rounded Rectangle 21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02:41</a:t>
            </a:r>
          </a:p>
        </p:txBody>
      </p:sp>
      <p:sp>
        <p:nvSpPr>
          <p:cNvPr id="212" name="Rounded Rectangle 21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02:40</a:t>
            </a:r>
          </a:p>
        </p:txBody>
      </p:sp>
      <p:sp>
        <p:nvSpPr>
          <p:cNvPr id="213" name="Rounded Rectangle 21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02:39</a:t>
            </a:r>
          </a:p>
        </p:txBody>
      </p:sp>
      <p:sp>
        <p:nvSpPr>
          <p:cNvPr id="214" name="Rounded Rectangle 21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02:38</a:t>
            </a:r>
          </a:p>
        </p:txBody>
      </p:sp>
      <p:sp>
        <p:nvSpPr>
          <p:cNvPr id="215" name="Rounded Rectangle 21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02:37</a:t>
            </a:r>
          </a:p>
        </p:txBody>
      </p:sp>
      <p:sp>
        <p:nvSpPr>
          <p:cNvPr id="216" name="Rounded Rectangle 21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02:36</a:t>
            </a:r>
          </a:p>
        </p:txBody>
      </p:sp>
      <p:sp>
        <p:nvSpPr>
          <p:cNvPr id="217" name="Rounded Rectangle 21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02:35</a:t>
            </a:r>
          </a:p>
        </p:txBody>
      </p:sp>
      <p:sp>
        <p:nvSpPr>
          <p:cNvPr id="218" name="Rounded Rectangle 21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02:34</a:t>
            </a:r>
          </a:p>
        </p:txBody>
      </p:sp>
      <p:sp>
        <p:nvSpPr>
          <p:cNvPr id="219" name="Rounded Rectangle 21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02:33</a:t>
            </a:r>
          </a:p>
        </p:txBody>
      </p:sp>
      <p:sp>
        <p:nvSpPr>
          <p:cNvPr id="220" name="Rounded Rectangle 21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02:32</a:t>
            </a:r>
          </a:p>
        </p:txBody>
      </p:sp>
      <p:sp>
        <p:nvSpPr>
          <p:cNvPr id="221" name="Rounded Rectangle 22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02:31</a:t>
            </a:r>
          </a:p>
        </p:txBody>
      </p:sp>
      <p:sp>
        <p:nvSpPr>
          <p:cNvPr id="222" name="Rounded Rectangle 22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02:30</a:t>
            </a:r>
          </a:p>
        </p:txBody>
      </p:sp>
      <p:sp>
        <p:nvSpPr>
          <p:cNvPr id="223" name="Rounded Rectangle 22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02:29</a:t>
            </a:r>
          </a:p>
        </p:txBody>
      </p:sp>
      <p:sp>
        <p:nvSpPr>
          <p:cNvPr id="224" name="Rounded Rectangle 22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02:28</a:t>
            </a:r>
          </a:p>
        </p:txBody>
      </p:sp>
      <p:sp>
        <p:nvSpPr>
          <p:cNvPr id="225" name="Rounded Rectangle 22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02:27</a:t>
            </a:r>
          </a:p>
        </p:txBody>
      </p:sp>
      <p:sp>
        <p:nvSpPr>
          <p:cNvPr id="226" name="Rounded Rectangle 22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02:26</a:t>
            </a:r>
          </a:p>
        </p:txBody>
      </p:sp>
      <p:sp>
        <p:nvSpPr>
          <p:cNvPr id="227" name="Rounded Rectangle 22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02:25</a:t>
            </a:r>
          </a:p>
        </p:txBody>
      </p:sp>
      <p:sp>
        <p:nvSpPr>
          <p:cNvPr id="228" name="Rounded Rectangle 22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02:24</a:t>
            </a:r>
          </a:p>
        </p:txBody>
      </p:sp>
      <p:sp>
        <p:nvSpPr>
          <p:cNvPr id="229" name="Rounded Rectangle 22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02:23</a:t>
            </a:r>
          </a:p>
        </p:txBody>
      </p:sp>
      <p:sp>
        <p:nvSpPr>
          <p:cNvPr id="230" name="Rounded Rectangle 22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02:22</a:t>
            </a:r>
          </a:p>
        </p:txBody>
      </p:sp>
      <p:sp>
        <p:nvSpPr>
          <p:cNvPr id="231" name="Rounded Rectangle 23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02:21</a:t>
            </a:r>
          </a:p>
        </p:txBody>
      </p:sp>
      <p:sp>
        <p:nvSpPr>
          <p:cNvPr id="232" name="Rounded Rectangle 23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02:20</a:t>
            </a:r>
          </a:p>
        </p:txBody>
      </p:sp>
      <p:sp>
        <p:nvSpPr>
          <p:cNvPr id="233" name="Rounded Rectangle 23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02:19</a:t>
            </a:r>
          </a:p>
        </p:txBody>
      </p:sp>
      <p:sp>
        <p:nvSpPr>
          <p:cNvPr id="234" name="Rounded Rectangle 23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02:18</a:t>
            </a:r>
          </a:p>
        </p:txBody>
      </p:sp>
      <p:sp>
        <p:nvSpPr>
          <p:cNvPr id="235" name="Rounded Rectangle 23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02:17</a:t>
            </a:r>
          </a:p>
        </p:txBody>
      </p:sp>
      <p:sp>
        <p:nvSpPr>
          <p:cNvPr id="236" name="Rounded Rectangle 23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02:16</a:t>
            </a:r>
          </a:p>
        </p:txBody>
      </p:sp>
      <p:sp>
        <p:nvSpPr>
          <p:cNvPr id="237" name="Rounded Rectangle 23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02:15</a:t>
            </a:r>
          </a:p>
        </p:txBody>
      </p:sp>
      <p:sp>
        <p:nvSpPr>
          <p:cNvPr id="238" name="Rounded Rectangle 23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02:14</a:t>
            </a:r>
          </a:p>
        </p:txBody>
      </p:sp>
      <p:sp>
        <p:nvSpPr>
          <p:cNvPr id="239" name="Rounded Rectangle 23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02:13</a:t>
            </a:r>
          </a:p>
        </p:txBody>
      </p:sp>
      <p:sp>
        <p:nvSpPr>
          <p:cNvPr id="240" name="Rounded Rectangle 23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02:12</a:t>
            </a:r>
          </a:p>
        </p:txBody>
      </p:sp>
      <p:sp>
        <p:nvSpPr>
          <p:cNvPr id="241" name="Rounded Rectangle 24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02:11</a:t>
            </a:r>
          </a:p>
        </p:txBody>
      </p:sp>
      <p:sp>
        <p:nvSpPr>
          <p:cNvPr id="242" name="Rounded Rectangle 24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02:10</a:t>
            </a:r>
          </a:p>
        </p:txBody>
      </p:sp>
      <p:sp>
        <p:nvSpPr>
          <p:cNvPr id="243" name="Rounded Rectangle 24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02:09</a:t>
            </a:r>
          </a:p>
        </p:txBody>
      </p:sp>
      <p:sp>
        <p:nvSpPr>
          <p:cNvPr id="244" name="Rounded Rectangle 24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02:08</a:t>
            </a:r>
          </a:p>
        </p:txBody>
      </p:sp>
      <p:sp>
        <p:nvSpPr>
          <p:cNvPr id="245" name="Rounded Rectangle 24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02:07</a:t>
            </a:r>
          </a:p>
        </p:txBody>
      </p:sp>
      <p:sp>
        <p:nvSpPr>
          <p:cNvPr id="246" name="Rounded Rectangle 24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02:06</a:t>
            </a:r>
          </a:p>
        </p:txBody>
      </p:sp>
      <p:sp>
        <p:nvSpPr>
          <p:cNvPr id="247" name="Rounded Rectangle 24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02:05</a:t>
            </a:r>
          </a:p>
        </p:txBody>
      </p:sp>
      <p:sp>
        <p:nvSpPr>
          <p:cNvPr id="248" name="Rounded Rectangle 24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02:04</a:t>
            </a:r>
          </a:p>
        </p:txBody>
      </p:sp>
      <p:sp>
        <p:nvSpPr>
          <p:cNvPr id="249" name="Rounded Rectangle 24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02:03</a:t>
            </a:r>
          </a:p>
        </p:txBody>
      </p:sp>
      <p:sp>
        <p:nvSpPr>
          <p:cNvPr id="250" name="Rounded Rectangle 24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02:02</a:t>
            </a:r>
          </a:p>
        </p:txBody>
      </p:sp>
      <p:sp>
        <p:nvSpPr>
          <p:cNvPr id="251" name="Rounded Rectangle 25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02:01</a:t>
            </a:r>
          </a:p>
        </p:txBody>
      </p:sp>
      <p:sp>
        <p:nvSpPr>
          <p:cNvPr id="252" name="Rounded Rectangle 25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02:00</a:t>
            </a:r>
          </a:p>
        </p:txBody>
      </p:sp>
      <p:sp>
        <p:nvSpPr>
          <p:cNvPr id="253" name="Rounded Rectangle 25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01:59</a:t>
            </a:r>
          </a:p>
        </p:txBody>
      </p:sp>
      <p:sp>
        <p:nvSpPr>
          <p:cNvPr id="254" name="Rounded Rectangle 25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01:58</a:t>
            </a:r>
          </a:p>
        </p:txBody>
      </p:sp>
      <p:sp>
        <p:nvSpPr>
          <p:cNvPr id="255" name="Rounded Rectangle 25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01:57</a:t>
            </a:r>
          </a:p>
        </p:txBody>
      </p:sp>
      <p:sp>
        <p:nvSpPr>
          <p:cNvPr id="256" name="Rounded Rectangle 25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01:56</a:t>
            </a:r>
          </a:p>
        </p:txBody>
      </p:sp>
      <p:sp>
        <p:nvSpPr>
          <p:cNvPr id="257" name="Rounded Rectangle 25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01:55</a:t>
            </a:r>
          </a:p>
        </p:txBody>
      </p:sp>
      <p:sp>
        <p:nvSpPr>
          <p:cNvPr id="258" name="Rounded Rectangle 25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01:54</a:t>
            </a:r>
          </a:p>
        </p:txBody>
      </p:sp>
      <p:sp>
        <p:nvSpPr>
          <p:cNvPr id="259" name="Rounded Rectangle 25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01:53</a:t>
            </a:r>
          </a:p>
        </p:txBody>
      </p:sp>
      <p:sp>
        <p:nvSpPr>
          <p:cNvPr id="260" name="Rounded Rectangle 25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01:52</a:t>
            </a:r>
          </a:p>
        </p:txBody>
      </p:sp>
      <p:sp>
        <p:nvSpPr>
          <p:cNvPr id="261" name="Rounded Rectangle 26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01:51</a:t>
            </a:r>
          </a:p>
        </p:txBody>
      </p:sp>
      <p:sp>
        <p:nvSpPr>
          <p:cNvPr id="262" name="Rounded Rectangle 26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01:50</a:t>
            </a:r>
          </a:p>
        </p:txBody>
      </p:sp>
      <p:sp>
        <p:nvSpPr>
          <p:cNvPr id="263" name="Rounded Rectangle 26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01:49</a:t>
            </a:r>
          </a:p>
        </p:txBody>
      </p:sp>
      <p:sp>
        <p:nvSpPr>
          <p:cNvPr id="264" name="Rounded Rectangle 26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01:48</a:t>
            </a:r>
          </a:p>
        </p:txBody>
      </p:sp>
      <p:sp>
        <p:nvSpPr>
          <p:cNvPr id="265" name="Rounded Rectangle 26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01:47</a:t>
            </a:r>
          </a:p>
        </p:txBody>
      </p:sp>
      <p:sp>
        <p:nvSpPr>
          <p:cNvPr id="266" name="Rounded Rectangle 26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01:46</a:t>
            </a:r>
          </a:p>
        </p:txBody>
      </p:sp>
      <p:sp>
        <p:nvSpPr>
          <p:cNvPr id="267" name="Rounded Rectangle 26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01:45</a:t>
            </a:r>
          </a:p>
        </p:txBody>
      </p:sp>
      <p:sp>
        <p:nvSpPr>
          <p:cNvPr id="268" name="Rounded Rectangle 26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01:44</a:t>
            </a:r>
          </a:p>
        </p:txBody>
      </p:sp>
      <p:sp>
        <p:nvSpPr>
          <p:cNvPr id="269" name="Rounded Rectangle 26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01:43</a:t>
            </a:r>
          </a:p>
        </p:txBody>
      </p:sp>
      <p:sp>
        <p:nvSpPr>
          <p:cNvPr id="270" name="Rounded Rectangle 26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01:42</a:t>
            </a:r>
          </a:p>
        </p:txBody>
      </p:sp>
      <p:sp>
        <p:nvSpPr>
          <p:cNvPr id="271" name="Rounded Rectangle 27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01:41</a:t>
            </a:r>
          </a:p>
        </p:txBody>
      </p:sp>
      <p:sp>
        <p:nvSpPr>
          <p:cNvPr id="272" name="Rounded Rectangle 27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01:40</a:t>
            </a:r>
          </a:p>
        </p:txBody>
      </p:sp>
      <p:sp>
        <p:nvSpPr>
          <p:cNvPr id="273" name="Rounded Rectangle 27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01:39</a:t>
            </a:r>
          </a:p>
        </p:txBody>
      </p:sp>
      <p:sp>
        <p:nvSpPr>
          <p:cNvPr id="274" name="Rounded Rectangle 27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01:38</a:t>
            </a:r>
          </a:p>
        </p:txBody>
      </p:sp>
      <p:sp>
        <p:nvSpPr>
          <p:cNvPr id="275" name="Rounded Rectangle 27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01:37</a:t>
            </a:r>
          </a:p>
        </p:txBody>
      </p:sp>
      <p:sp>
        <p:nvSpPr>
          <p:cNvPr id="276" name="Rounded Rectangle 27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01:36</a:t>
            </a:r>
          </a:p>
        </p:txBody>
      </p:sp>
      <p:sp>
        <p:nvSpPr>
          <p:cNvPr id="277" name="Rounded Rectangle 27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01:35</a:t>
            </a:r>
          </a:p>
        </p:txBody>
      </p:sp>
      <p:sp>
        <p:nvSpPr>
          <p:cNvPr id="278" name="Rounded Rectangle 27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01:34</a:t>
            </a:r>
          </a:p>
        </p:txBody>
      </p:sp>
      <p:sp>
        <p:nvSpPr>
          <p:cNvPr id="279" name="Rounded Rectangle 27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01:33</a:t>
            </a:r>
          </a:p>
        </p:txBody>
      </p:sp>
      <p:sp>
        <p:nvSpPr>
          <p:cNvPr id="280" name="Rounded Rectangle 27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01:32</a:t>
            </a:r>
          </a:p>
        </p:txBody>
      </p:sp>
      <p:sp>
        <p:nvSpPr>
          <p:cNvPr id="281" name="Rounded Rectangle 28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01:31</a:t>
            </a:r>
          </a:p>
        </p:txBody>
      </p:sp>
      <p:sp>
        <p:nvSpPr>
          <p:cNvPr id="282" name="Rounded Rectangle 28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01:30</a:t>
            </a:r>
          </a:p>
        </p:txBody>
      </p:sp>
      <p:sp>
        <p:nvSpPr>
          <p:cNvPr id="283" name="Rounded Rectangle 28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01:29</a:t>
            </a:r>
          </a:p>
        </p:txBody>
      </p:sp>
      <p:sp>
        <p:nvSpPr>
          <p:cNvPr id="284" name="Rounded Rectangle 28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01:28</a:t>
            </a:r>
          </a:p>
        </p:txBody>
      </p:sp>
      <p:sp>
        <p:nvSpPr>
          <p:cNvPr id="285" name="Rounded Rectangle 28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01:27</a:t>
            </a:r>
          </a:p>
        </p:txBody>
      </p:sp>
      <p:sp>
        <p:nvSpPr>
          <p:cNvPr id="286" name="Rounded Rectangle 28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01:26</a:t>
            </a:r>
          </a:p>
        </p:txBody>
      </p:sp>
      <p:sp>
        <p:nvSpPr>
          <p:cNvPr id="287" name="Rounded Rectangle 28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01:25</a:t>
            </a:r>
          </a:p>
        </p:txBody>
      </p:sp>
      <p:sp>
        <p:nvSpPr>
          <p:cNvPr id="288" name="Rounded Rectangle 28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01:24</a:t>
            </a:r>
          </a:p>
        </p:txBody>
      </p:sp>
      <p:sp>
        <p:nvSpPr>
          <p:cNvPr id="289" name="Rounded Rectangle 28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01:23</a:t>
            </a:r>
          </a:p>
        </p:txBody>
      </p:sp>
      <p:sp>
        <p:nvSpPr>
          <p:cNvPr id="290" name="Rounded Rectangle 28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01:22</a:t>
            </a:r>
          </a:p>
        </p:txBody>
      </p:sp>
      <p:sp>
        <p:nvSpPr>
          <p:cNvPr id="291" name="Rounded Rectangle 29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01:21</a:t>
            </a:r>
          </a:p>
        </p:txBody>
      </p:sp>
      <p:sp>
        <p:nvSpPr>
          <p:cNvPr id="292" name="Rounded Rectangle 29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01:20</a:t>
            </a:r>
          </a:p>
        </p:txBody>
      </p:sp>
      <p:sp>
        <p:nvSpPr>
          <p:cNvPr id="293" name="Rounded Rectangle 29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01:19</a:t>
            </a:r>
          </a:p>
        </p:txBody>
      </p:sp>
      <p:sp>
        <p:nvSpPr>
          <p:cNvPr id="294" name="Rounded Rectangle 29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01:18</a:t>
            </a:r>
          </a:p>
        </p:txBody>
      </p:sp>
      <p:sp>
        <p:nvSpPr>
          <p:cNvPr id="295" name="Rounded Rectangle 29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01:17</a:t>
            </a:r>
          </a:p>
        </p:txBody>
      </p:sp>
      <p:sp>
        <p:nvSpPr>
          <p:cNvPr id="296" name="Rounded Rectangle 29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01:16</a:t>
            </a:r>
          </a:p>
        </p:txBody>
      </p:sp>
      <p:sp>
        <p:nvSpPr>
          <p:cNvPr id="297" name="Rounded Rectangle 29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01:15</a:t>
            </a:r>
          </a:p>
        </p:txBody>
      </p:sp>
      <p:sp>
        <p:nvSpPr>
          <p:cNvPr id="298" name="Rounded Rectangle 29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01:14</a:t>
            </a:r>
          </a:p>
        </p:txBody>
      </p:sp>
      <p:sp>
        <p:nvSpPr>
          <p:cNvPr id="299" name="Rounded Rectangle 29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01:13</a:t>
            </a:r>
          </a:p>
        </p:txBody>
      </p:sp>
      <p:sp>
        <p:nvSpPr>
          <p:cNvPr id="300" name="Rounded Rectangle 29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01:12</a:t>
            </a:r>
          </a:p>
        </p:txBody>
      </p:sp>
      <p:sp>
        <p:nvSpPr>
          <p:cNvPr id="301" name="Rounded Rectangle 30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01:11</a:t>
            </a:r>
          </a:p>
        </p:txBody>
      </p:sp>
      <p:sp>
        <p:nvSpPr>
          <p:cNvPr id="302" name="Rounded Rectangle 30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01:10</a:t>
            </a:r>
          </a:p>
        </p:txBody>
      </p:sp>
      <p:sp>
        <p:nvSpPr>
          <p:cNvPr id="303" name="Rounded Rectangle 30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01:09</a:t>
            </a:r>
          </a:p>
        </p:txBody>
      </p:sp>
      <p:sp>
        <p:nvSpPr>
          <p:cNvPr id="304" name="Rounded Rectangle 30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01:08</a:t>
            </a:r>
          </a:p>
        </p:txBody>
      </p:sp>
      <p:sp>
        <p:nvSpPr>
          <p:cNvPr id="305" name="Rounded Rectangle 30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01:07</a:t>
            </a:r>
          </a:p>
        </p:txBody>
      </p:sp>
      <p:sp>
        <p:nvSpPr>
          <p:cNvPr id="306" name="Rounded Rectangle 30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01:06</a:t>
            </a:r>
          </a:p>
        </p:txBody>
      </p:sp>
      <p:sp>
        <p:nvSpPr>
          <p:cNvPr id="307" name="Rounded Rectangle 30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01:05</a:t>
            </a:r>
          </a:p>
        </p:txBody>
      </p:sp>
      <p:sp>
        <p:nvSpPr>
          <p:cNvPr id="308" name="Rounded Rectangle 30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01:04</a:t>
            </a:r>
          </a:p>
        </p:txBody>
      </p:sp>
      <p:sp>
        <p:nvSpPr>
          <p:cNvPr id="309" name="Rounded Rectangle 30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01:03</a:t>
            </a:r>
          </a:p>
        </p:txBody>
      </p:sp>
      <p:sp>
        <p:nvSpPr>
          <p:cNvPr id="310" name="Rounded Rectangle 30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01:02</a:t>
            </a:r>
          </a:p>
        </p:txBody>
      </p:sp>
      <p:sp>
        <p:nvSpPr>
          <p:cNvPr id="311" name="Rounded Rectangle 31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01:01</a:t>
            </a:r>
          </a:p>
        </p:txBody>
      </p:sp>
      <p:sp>
        <p:nvSpPr>
          <p:cNvPr id="312" name="Rounded Rectangle 31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01:00</a:t>
            </a:r>
          </a:p>
        </p:txBody>
      </p:sp>
      <p:sp>
        <p:nvSpPr>
          <p:cNvPr id="313" name="Rounded Rectangle 31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00:59</a:t>
            </a:r>
          </a:p>
        </p:txBody>
      </p:sp>
      <p:sp>
        <p:nvSpPr>
          <p:cNvPr id="314" name="Rounded Rectangle 31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00:58</a:t>
            </a:r>
          </a:p>
        </p:txBody>
      </p:sp>
      <p:sp>
        <p:nvSpPr>
          <p:cNvPr id="315" name="Rounded Rectangle 31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00:57</a:t>
            </a:r>
          </a:p>
        </p:txBody>
      </p:sp>
      <p:sp>
        <p:nvSpPr>
          <p:cNvPr id="316" name="Rounded Rectangle 31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00:56</a:t>
            </a:r>
          </a:p>
        </p:txBody>
      </p:sp>
      <p:sp>
        <p:nvSpPr>
          <p:cNvPr id="317" name="Rounded Rectangle 31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00:55</a:t>
            </a:r>
          </a:p>
        </p:txBody>
      </p:sp>
      <p:sp>
        <p:nvSpPr>
          <p:cNvPr id="318" name="Rounded Rectangle 31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00:54</a:t>
            </a:r>
          </a:p>
        </p:txBody>
      </p:sp>
      <p:sp>
        <p:nvSpPr>
          <p:cNvPr id="319" name="Rounded Rectangle 31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00:53</a:t>
            </a:r>
          </a:p>
        </p:txBody>
      </p:sp>
      <p:sp>
        <p:nvSpPr>
          <p:cNvPr id="320" name="Rounded Rectangle 31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00:52</a:t>
            </a:r>
          </a:p>
        </p:txBody>
      </p:sp>
      <p:sp>
        <p:nvSpPr>
          <p:cNvPr id="321" name="Rounded Rectangle 32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00:51</a:t>
            </a:r>
          </a:p>
        </p:txBody>
      </p:sp>
      <p:sp>
        <p:nvSpPr>
          <p:cNvPr id="322" name="Rounded Rectangle 32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00:50</a:t>
            </a:r>
          </a:p>
        </p:txBody>
      </p:sp>
      <p:sp>
        <p:nvSpPr>
          <p:cNvPr id="323" name="Rounded Rectangle 32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00:49</a:t>
            </a:r>
          </a:p>
        </p:txBody>
      </p:sp>
      <p:sp>
        <p:nvSpPr>
          <p:cNvPr id="324" name="Rounded Rectangle 32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00:48</a:t>
            </a:r>
          </a:p>
        </p:txBody>
      </p:sp>
      <p:sp>
        <p:nvSpPr>
          <p:cNvPr id="325" name="Rounded Rectangle 32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00:47</a:t>
            </a:r>
          </a:p>
        </p:txBody>
      </p:sp>
      <p:sp>
        <p:nvSpPr>
          <p:cNvPr id="326" name="Rounded Rectangle 32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00:46</a:t>
            </a:r>
          </a:p>
        </p:txBody>
      </p:sp>
      <p:sp>
        <p:nvSpPr>
          <p:cNvPr id="327" name="Rounded Rectangle 32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00:45</a:t>
            </a:r>
          </a:p>
        </p:txBody>
      </p:sp>
      <p:sp>
        <p:nvSpPr>
          <p:cNvPr id="328" name="Rounded Rectangle 32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00:44</a:t>
            </a:r>
          </a:p>
        </p:txBody>
      </p:sp>
      <p:sp>
        <p:nvSpPr>
          <p:cNvPr id="329" name="Rounded Rectangle 32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00:43</a:t>
            </a:r>
          </a:p>
        </p:txBody>
      </p:sp>
      <p:sp>
        <p:nvSpPr>
          <p:cNvPr id="330" name="Rounded Rectangle 32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00:42</a:t>
            </a:r>
          </a:p>
        </p:txBody>
      </p:sp>
      <p:sp>
        <p:nvSpPr>
          <p:cNvPr id="331" name="Rounded Rectangle 33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00:41</a:t>
            </a:r>
          </a:p>
        </p:txBody>
      </p:sp>
      <p:sp>
        <p:nvSpPr>
          <p:cNvPr id="332" name="Rounded Rectangle 33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00:40</a:t>
            </a:r>
          </a:p>
        </p:txBody>
      </p:sp>
      <p:sp>
        <p:nvSpPr>
          <p:cNvPr id="333" name="Rounded Rectangle 33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00:39</a:t>
            </a:r>
          </a:p>
        </p:txBody>
      </p:sp>
      <p:sp>
        <p:nvSpPr>
          <p:cNvPr id="334" name="Rounded Rectangle 33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00:38</a:t>
            </a:r>
          </a:p>
        </p:txBody>
      </p:sp>
      <p:sp>
        <p:nvSpPr>
          <p:cNvPr id="335" name="Rounded Rectangle 33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00:37</a:t>
            </a:r>
          </a:p>
        </p:txBody>
      </p:sp>
      <p:sp>
        <p:nvSpPr>
          <p:cNvPr id="336" name="Rounded Rectangle 33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00:36</a:t>
            </a:r>
          </a:p>
        </p:txBody>
      </p:sp>
      <p:sp>
        <p:nvSpPr>
          <p:cNvPr id="337" name="Rounded Rectangle 33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00:35</a:t>
            </a:r>
          </a:p>
        </p:txBody>
      </p:sp>
      <p:sp>
        <p:nvSpPr>
          <p:cNvPr id="338" name="Rounded Rectangle 33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00:34</a:t>
            </a:r>
          </a:p>
        </p:txBody>
      </p:sp>
      <p:sp>
        <p:nvSpPr>
          <p:cNvPr id="339" name="Rounded Rectangle 33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00:33</a:t>
            </a:r>
          </a:p>
        </p:txBody>
      </p:sp>
      <p:sp>
        <p:nvSpPr>
          <p:cNvPr id="340" name="Rounded Rectangle 33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00:32</a:t>
            </a:r>
          </a:p>
        </p:txBody>
      </p:sp>
      <p:sp>
        <p:nvSpPr>
          <p:cNvPr id="341" name="Rounded Rectangle 34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00:31</a:t>
            </a:r>
          </a:p>
        </p:txBody>
      </p:sp>
      <p:sp>
        <p:nvSpPr>
          <p:cNvPr id="342" name="Rounded Rectangle 34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00:30</a:t>
            </a:r>
          </a:p>
        </p:txBody>
      </p:sp>
      <p:sp>
        <p:nvSpPr>
          <p:cNvPr id="343" name="Rounded Rectangle 34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00:29</a:t>
            </a:r>
          </a:p>
        </p:txBody>
      </p:sp>
      <p:sp>
        <p:nvSpPr>
          <p:cNvPr id="344" name="Rounded Rectangle 34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00:28</a:t>
            </a:r>
          </a:p>
        </p:txBody>
      </p:sp>
      <p:sp>
        <p:nvSpPr>
          <p:cNvPr id="345" name="Rounded Rectangle 34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00:27</a:t>
            </a:r>
          </a:p>
        </p:txBody>
      </p:sp>
      <p:sp>
        <p:nvSpPr>
          <p:cNvPr id="346" name="Rounded Rectangle 34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00:26</a:t>
            </a:r>
          </a:p>
        </p:txBody>
      </p:sp>
      <p:sp>
        <p:nvSpPr>
          <p:cNvPr id="347" name="Rounded Rectangle 34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00:25</a:t>
            </a:r>
          </a:p>
        </p:txBody>
      </p:sp>
      <p:sp>
        <p:nvSpPr>
          <p:cNvPr id="348" name="Rounded Rectangle 34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00:24</a:t>
            </a:r>
          </a:p>
        </p:txBody>
      </p:sp>
      <p:sp>
        <p:nvSpPr>
          <p:cNvPr id="349" name="Rounded Rectangle 34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00:23</a:t>
            </a:r>
          </a:p>
        </p:txBody>
      </p:sp>
      <p:sp>
        <p:nvSpPr>
          <p:cNvPr id="350" name="Rounded Rectangle 34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00:22</a:t>
            </a:r>
          </a:p>
        </p:txBody>
      </p:sp>
      <p:sp>
        <p:nvSpPr>
          <p:cNvPr id="351" name="Rounded Rectangle 35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00:21</a:t>
            </a:r>
          </a:p>
        </p:txBody>
      </p:sp>
      <p:sp>
        <p:nvSpPr>
          <p:cNvPr id="352" name="Rounded Rectangle 35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00:20</a:t>
            </a:r>
          </a:p>
        </p:txBody>
      </p:sp>
      <p:sp>
        <p:nvSpPr>
          <p:cNvPr id="353" name="Rounded Rectangle 35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00:19</a:t>
            </a:r>
          </a:p>
        </p:txBody>
      </p:sp>
      <p:sp>
        <p:nvSpPr>
          <p:cNvPr id="354" name="Rounded Rectangle 35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00:18</a:t>
            </a:r>
          </a:p>
        </p:txBody>
      </p:sp>
      <p:sp>
        <p:nvSpPr>
          <p:cNvPr id="355" name="Rounded Rectangle 35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00:17</a:t>
            </a:r>
          </a:p>
        </p:txBody>
      </p:sp>
      <p:sp>
        <p:nvSpPr>
          <p:cNvPr id="356" name="Rounded Rectangle 35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00:16</a:t>
            </a:r>
          </a:p>
        </p:txBody>
      </p:sp>
      <p:sp>
        <p:nvSpPr>
          <p:cNvPr id="357" name="Rounded Rectangle 35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00:15</a:t>
            </a:r>
          </a:p>
        </p:txBody>
      </p:sp>
      <p:sp>
        <p:nvSpPr>
          <p:cNvPr id="358" name="Rounded Rectangle 35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00:14</a:t>
            </a:r>
          </a:p>
        </p:txBody>
      </p:sp>
      <p:sp>
        <p:nvSpPr>
          <p:cNvPr id="359" name="Rounded Rectangle 35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00:13</a:t>
            </a:r>
          </a:p>
        </p:txBody>
      </p:sp>
      <p:sp>
        <p:nvSpPr>
          <p:cNvPr id="360" name="Rounded Rectangle 35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00:12</a:t>
            </a:r>
          </a:p>
        </p:txBody>
      </p:sp>
      <p:sp>
        <p:nvSpPr>
          <p:cNvPr id="361" name="Rounded Rectangle 36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00:11</a:t>
            </a:r>
          </a:p>
        </p:txBody>
      </p:sp>
      <p:sp>
        <p:nvSpPr>
          <p:cNvPr id="362" name="Rounded Rectangle 36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00:10</a:t>
            </a:r>
          </a:p>
        </p:txBody>
      </p:sp>
      <p:sp>
        <p:nvSpPr>
          <p:cNvPr id="363" name="Rounded Rectangle 362"/>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00:09</a:t>
            </a:r>
          </a:p>
        </p:txBody>
      </p:sp>
      <p:sp>
        <p:nvSpPr>
          <p:cNvPr id="364" name="Rounded Rectangle 363"/>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00:08</a:t>
            </a:r>
          </a:p>
        </p:txBody>
      </p:sp>
      <p:sp>
        <p:nvSpPr>
          <p:cNvPr id="365" name="Rounded Rectangle 364"/>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00:07</a:t>
            </a:r>
          </a:p>
        </p:txBody>
      </p:sp>
      <p:sp>
        <p:nvSpPr>
          <p:cNvPr id="366" name="Rounded Rectangle 365"/>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00:06</a:t>
            </a:r>
          </a:p>
        </p:txBody>
      </p:sp>
      <p:sp>
        <p:nvSpPr>
          <p:cNvPr id="367" name="Rounded Rectangle 366"/>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00:05</a:t>
            </a:r>
          </a:p>
        </p:txBody>
      </p:sp>
      <p:sp>
        <p:nvSpPr>
          <p:cNvPr id="368" name="Rounded Rectangle 367"/>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00:04</a:t>
            </a:r>
          </a:p>
        </p:txBody>
      </p:sp>
      <p:sp>
        <p:nvSpPr>
          <p:cNvPr id="369" name="Rounded Rectangle 368"/>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00:03</a:t>
            </a:r>
          </a:p>
        </p:txBody>
      </p:sp>
      <p:sp>
        <p:nvSpPr>
          <p:cNvPr id="370" name="Rounded Rectangle 369"/>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00:02</a:t>
            </a:r>
          </a:p>
        </p:txBody>
      </p:sp>
      <p:sp>
        <p:nvSpPr>
          <p:cNvPr id="371" name="Rounded Rectangle 370"/>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a:t>00:01</a:t>
            </a:r>
          </a:p>
        </p:txBody>
      </p:sp>
      <p:sp>
        <p:nvSpPr>
          <p:cNvPr id="372" name="Rounded Rectangle 371"/>
          <p:cNvSpPr/>
          <p:nvPr/>
        </p:nvSpPr>
        <p:spPr>
          <a:xfrm>
            <a:off x="10032975" y="98142"/>
            <a:ext cx="1295400" cy="533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00:00</a:t>
            </a:r>
          </a:p>
        </p:txBody>
      </p:sp>
      <p:sp>
        <p:nvSpPr>
          <p:cNvPr id="373" name="Oval 372"/>
          <p:cNvSpPr/>
          <p:nvPr/>
        </p:nvSpPr>
        <p:spPr>
          <a:xfrm>
            <a:off x="10413975" y="707742"/>
            <a:ext cx="762000" cy="4572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TG</a:t>
            </a:r>
          </a:p>
        </p:txBody>
      </p:sp>
    </p:spTree>
    <p:extLst>
      <p:ext uri="{BB962C8B-B14F-4D97-AF65-F5344CB8AC3E}">
        <p14:creationId xmlns:p14="http://schemas.microsoft.com/office/powerpoint/2010/main" val="612789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73"/>
                    </p:tgtEl>
                  </p:cond>
                </p:stCondLst>
                <p:endSync evt="end" delay="0">
                  <p:rtn val="all"/>
                </p:endSync>
                <p:childTnLst>
                  <p:par>
                    <p:cTn id="3" fill="hold">
                      <p:stCondLst>
                        <p:cond delay="0"/>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373"/>
                                        </p:tgtEl>
                                      </p:cBhvr>
                                    </p:animEffect>
                                    <p:set>
                                      <p:cBhvr>
                                        <p:cTn id="7" dur="1" fill="hold">
                                          <p:stCondLst>
                                            <p:cond delay="499"/>
                                          </p:stCondLst>
                                        </p:cTn>
                                        <p:tgtEl>
                                          <p:spTgt spid="373"/>
                                        </p:tgtEl>
                                        <p:attrNameLst>
                                          <p:attrName>style.visibility</p:attrName>
                                        </p:attrNameLst>
                                      </p:cBhvr>
                                      <p:to>
                                        <p:strVal val="hidden"/>
                                      </p:to>
                                    </p:set>
                                  </p:childTnLst>
                                </p:cTn>
                              </p:par>
                            </p:childTnLst>
                          </p:cTn>
                        </p:par>
                        <p:par>
                          <p:cTn id="8" fill="hold">
                            <p:stCondLst>
                              <p:cond delay="500"/>
                            </p:stCondLst>
                            <p:childTnLst>
                              <p:par>
                                <p:cTn id="9" presetID="11" presetClass="entr" presetSubtype="0" fill="hold" grpId="0" nodeType="afterEffect">
                                  <p:stCondLst>
                                    <p:cond delay="0"/>
                                  </p:stCondLst>
                                  <p:childTnLst>
                                    <p:set>
                                      <p:cBhvr>
                                        <p:cTn id="10" dur="1000">
                                          <p:stCondLst>
                                            <p:cond delay="0"/>
                                          </p:stCondLst>
                                        </p:cTn>
                                        <p:tgtEl>
                                          <p:spTgt spid="71"/>
                                        </p:tgtEl>
                                        <p:attrNameLst>
                                          <p:attrName>style.visibility</p:attrName>
                                        </p:attrNameLst>
                                      </p:cBhvr>
                                      <p:to>
                                        <p:strVal val="visible"/>
                                      </p:to>
                                    </p:set>
                                  </p:childTnLst>
                                </p:cTn>
                              </p:par>
                            </p:childTnLst>
                          </p:cTn>
                        </p:par>
                        <p:par>
                          <p:cTn id="11" fill="hold">
                            <p:stCondLst>
                              <p:cond delay="1500"/>
                            </p:stCondLst>
                            <p:childTnLst>
                              <p:par>
                                <p:cTn id="12" presetID="11" presetClass="entr" presetSubtype="0" fill="hold" grpId="0" nodeType="afterEffect">
                                  <p:stCondLst>
                                    <p:cond delay="0"/>
                                  </p:stCondLst>
                                  <p:childTnLst>
                                    <p:set>
                                      <p:cBhvr>
                                        <p:cTn id="13" dur="1000">
                                          <p:stCondLst>
                                            <p:cond delay="0"/>
                                          </p:stCondLst>
                                        </p:cTn>
                                        <p:tgtEl>
                                          <p:spTgt spid="72"/>
                                        </p:tgtEl>
                                        <p:attrNameLst>
                                          <p:attrName>style.visibility</p:attrName>
                                        </p:attrNameLst>
                                      </p:cBhvr>
                                      <p:to>
                                        <p:strVal val="visible"/>
                                      </p:to>
                                    </p:set>
                                  </p:childTnLst>
                                </p:cTn>
                              </p:par>
                            </p:childTnLst>
                          </p:cTn>
                        </p:par>
                        <p:par>
                          <p:cTn id="14" fill="hold">
                            <p:stCondLst>
                              <p:cond delay="2500"/>
                            </p:stCondLst>
                            <p:childTnLst>
                              <p:par>
                                <p:cTn id="15" presetID="11" presetClass="entr" presetSubtype="0" fill="hold" grpId="0" nodeType="afterEffect">
                                  <p:stCondLst>
                                    <p:cond delay="0"/>
                                  </p:stCondLst>
                                  <p:childTnLst>
                                    <p:set>
                                      <p:cBhvr>
                                        <p:cTn id="16" dur="1000">
                                          <p:stCondLst>
                                            <p:cond delay="0"/>
                                          </p:stCondLst>
                                        </p:cTn>
                                        <p:tgtEl>
                                          <p:spTgt spid="73"/>
                                        </p:tgtEl>
                                        <p:attrNameLst>
                                          <p:attrName>style.visibility</p:attrName>
                                        </p:attrNameLst>
                                      </p:cBhvr>
                                      <p:to>
                                        <p:strVal val="visible"/>
                                      </p:to>
                                    </p:set>
                                  </p:childTnLst>
                                </p:cTn>
                              </p:par>
                            </p:childTnLst>
                          </p:cTn>
                        </p:par>
                        <p:par>
                          <p:cTn id="17" fill="hold">
                            <p:stCondLst>
                              <p:cond delay="3500"/>
                            </p:stCondLst>
                            <p:childTnLst>
                              <p:par>
                                <p:cTn id="18" presetID="11" presetClass="entr" presetSubtype="0" fill="hold" grpId="0" nodeType="afterEffect">
                                  <p:stCondLst>
                                    <p:cond delay="0"/>
                                  </p:stCondLst>
                                  <p:childTnLst>
                                    <p:set>
                                      <p:cBhvr>
                                        <p:cTn id="19" dur="1000">
                                          <p:stCondLst>
                                            <p:cond delay="0"/>
                                          </p:stCondLst>
                                        </p:cTn>
                                        <p:tgtEl>
                                          <p:spTgt spid="74"/>
                                        </p:tgtEl>
                                        <p:attrNameLst>
                                          <p:attrName>style.visibility</p:attrName>
                                        </p:attrNameLst>
                                      </p:cBhvr>
                                      <p:to>
                                        <p:strVal val="visible"/>
                                      </p:to>
                                    </p:set>
                                  </p:childTnLst>
                                </p:cTn>
                              </p:par>
                            </p:childTnLst>
                          </p:cTn>
                        </p:par>
                        <p:par>
                          <p:cTn id="20" fill="hold">
                            <p:stCondLst>
                              <p:cond delay="4500"/>
                            </p:stCondLst>
                            <p:childTnLst>
                              <p:par>
                                <p:cTn id="21" presetID="11" presetClass="entr" presetSubtype="0" fill="hold" grpId="0" nodeType="afterEffect">
                                  <p:stCondLst>
                                    <p:cond delay="0"/>
                                  </p:stCondLst>
                                  <p:childTnLst>
                                    <p:set>
                                      <p:cBhvr>
                                        <p:cTn id="22" dur="1000">
                                          <p:stCondLst>
                                            <p:cond delay="0"/>
                                          </p:stCondLst>
                                        </p:cTn>
                                        <p:tgtEl>
                                          <p:spTgt spid="76"/>
                                        </p:tgtEl>
                                        <p:attrNameLst>
                                          <p:attrName>style.visibility</p:attrName>
                                        </p:attrNameLst>
                                      </p:cBhvr>
                                      <p:to>
                                        <p:strVal val="visible"/>
                                      </p:to>
                                    </p:set>
                                  </p:childTnLst>
                                </p:cTn>
                              </p:par>
                            </p:childTnLst>
                          </p:cTn>
                        </p:par>
                        <p:par>
                          <p:cTn id="23" fill="hold">
                            <p:stCondLst>
                              <p:cond delay="5500"/>
                            </p:stCondLst>
                            <p:childTnLst>
                              <p:par>
                                <p:cTn id="24" presetID="11" presetClass="entr" presetSubtype="0" fill="hold" grpId="0" nodeType="afterEffect">
                                  <p:stCondLst>
                                    <p:cond delay="0"/>
                                  </p:stCondLst>
                                  <p:childTnLst>
                                    <p:set>
                                      <p:cBhvr>
                                        <p:cTn id="25" dur="1000">
                                          <p:stCondLst>
                                            <p:cond delay="0"/>
                                          </p:stCondLst>
                                        </p:cTn>
                                        <p:tgtEl>
                                          <p:spTgt spid="77"/>
                                        </p:tgtEl>
                                        <p:attrNameLst>
                                          <p:attrName>style.visibility</p:attrName>
                                        </p:attrNameLst>
                                      </p:cBhvr>
                                      <p:to>
                                        <p:strVal val="visible"/>
                                      </p:to>
                                    </p:set>
                                  </p:childTnLst>
                                </p:cTn>
                              </p:par>
                            </p:childTnLst>
                          </p:cTn>
                        </p:par>
                        <p:par>
                          <p:cTn id="26" fill="hold">
                            <p:stCondLst>
                              <p:cond delay="6500"/>
                            </p:stCondLst>
                            <p:childTnLst>
                              <p:par>
                                <p:cTn id="27" presetID="11" presetClass="entr" presetSubtype="0" fill="hold" grpId="0" nodeType="afterEffect">
                                  <p:stCondLst>
                                    <p:cond delay="0"/>
                                  </p:stCondLst>
                                  <p:childTnLst>
                                    <p:set>
                                      <p:cBhvr>
                                        <p:cTn id="28" dur="1000">
                                          <p:stCondLst>
                                            <p:cond delay="0"/>
                                          </p:stCondLst>
                                        </p:cTn>
                                        <p:tgtEl>
                                          <p:spTgt spid="78"/>
                                        </p:tgtEl>
                                        <p:attrNameLst>
                                          <p:attrName>style.visibility</p:attrName>
                                        </p:attrNameLst>
                                      </p:cBhvr>
                                      <p:to>
                                        <p:strVal val="visible"/>
                                      </p:to>
                                    </p:set>
                                  </p:childTnLst>
                                </p:cTn>
                              </p:par>
                            </p:childTnLst>
                          </p:cTn>
                        </p:par>
                        <p:par>
                          <p:cTn id="29" fill="hold">
                            <p:stCondLst>
                              <p:cond delay="7500"/>
                            </p:stCondLst>
                            <p:childTnLst>
                              <p:par>
                                <p:cTn id="30" presetID="11" presetClass="entr" presetSubtype="0" fill="hold" grpId="0" nodeType="afterEffect">
                                  <p:stCondLst>
                                    <p:cond delay="0"/>
                                  </p:stCondLst>
                                  <p:childTnLst>
                                    <p:set>
                                      <p:cBhvr>
                                        <p:cTn id="31" dur="1000">
                                          <p:stCondLst>
                                            <p:cond delay="0"/>
                                          </p:stCondLst>
                                        </p:cTn>
                                        <p:tgtEl>
                                          <p:spTgt spid="79"/>
                                        </p:tgtEl>
                                        <p:attrNameLst>
                                          <p:attrName>style.visibility</p:attrName>
                                        </p:attrNameLst>
                                      </p:cBhvr>
                                      <p:to>
                                        <p:strVal val="visible"/>
                                      </p:to>
                                    </p:set>
                                  </p:childTnLst>
                                </p:cTn>
                              </p:par>
                            </p:childTnLst>
                          </p:cTn>
                        </p:par>
                        <p:par>
                          <p:cTn id="32" fill="hold">
                            <p:stCondLst>
                              <p:cond delay="8500"/>
                            </p:stCondLst>
                            <p:childTnLst>
                              <p:par>
                                <p:cTn id="33" presetID="11" presetClass="entr" presetSubtype="0" fill="hold" grpId="0" nodeType="afterEffect">
                                  <p:stCondLst>
                                    <p:cond delay="0"/>
                                  </p:stCondLst>
                                  <p:childTnLst>
                                    <p:set>
                                      <p:cBhvr>
                                        <p:cTn id="34" dur="1000">
                                          <p:stCondLst>
                                            <p:cond delay="0"/>
                                          </p:stCondLst>
                                        </p:cTn>
                                        <p:tgtEl>
                                          <p:spTgt spid="80"/>
                                        </p:tgtEl>
                                        <p:attrNameLst>
                                          <p:attrName>style.visibility</p:attrName>
                                        </p:attrNameLst>
                                      </p:cBhvr>
                                      <p:to>
                                        <p:strVal val="visible"/>
                                      </p:to>
                                    </p:set>
                                  </p:childTnLst>
                                </p:cTn>
                              </p:par>
                            </p:childTnLst>
                          </p:cTn>
                        </p:par>
                        <p:par>
                          <p:cTn id="35" fill="hold">
                            <p:stCondLst>
                              <p:cond delay="9500"/>
                            </p:stCondLst>
                            <p:childTnLst>
                              <p:par>
                                <p:cTn id="36" presetID="11" presetClass="entr" presetSubtype="0" fill="hold" grpId="0" nodeType="afterEffect">
                                  <p:stCondLst>
                                    <p:cond delay="0"/>
                                  </p:stCondLst>
                                  <p:childTnLst>
                                    <p:set>
                                      <p:cBhvr>
                                        <p:cTn id="37" dur="1000">
                                          <p:stCondLst>
                                            <p:cond delay="0"/>
                                          </p:stCondLst>
                                        </p:cTn>
                                        <p:tgtEl>
                                          <p:spTgt spid="81"/>
                                        </p:tgtEl>
                                        <p:attrNameLst>
                                          <p:attrName>style.visibility</p:attrName>
                                        </p:attrNameLst>
                                      </p:cBhvr>
                                      <p:to>
                                        <p:strVal val="visible"/>
                                      </p:to>
                                    </p:set>
                                  </p:childTnLst>
                                </p:cTn>
                              </p:par>
                            </p:childTnLst>
                          </p:cTn>
                        </p:par>
                        <p:par>
                          <p:cTn id="38" fill="hold">
                            <p:stCondLst>
                              <p:cond delay="10500"/>
                            </p:stCondLst>
                            <p:childTnLst>
                              <p:par>
                                <p:cTn id="39" presetID="11" presetClass="entr" presetSubtype="0" fill="hold" grpId="0" nodeType="afterEffect">
                                  <p:stCondLst>
                                    <p:cond delay="0"/>
                                  </p:stCondLst>
                                  <p:childTnLst>
                                    <p:set>
                                      <p:cBhvr>
                                        <p:cTn id="40" dur="1000">
                                          <p:stCondLst>
                                            <p:cond delay="0"/>
                                          </p:stCondLst>
                                        </p:cTn>
                                        <p:tgtEl>
                                          <p:spTgt spid="82"/>
                                        </p:tgtEl>
                                        <p:attrNameLst>
                                          <p:attrName>style.visibility</p:attrName>
                                        </p:attrNameLst>
                                      </p:cBhvr>
                                      <p:to>
                                        <p:strVal val="visible"/>
                                      </p:to>
                                    </p:set>
                                  </p:childTnLst>
                                </p:cTn>
                              </p:par>
                            </p:childTnLst>
                          </p:cTn>
                        </p:par>
                        <p:par>
                          <p:cTn id="41" fill="hold">
                            <p:stCondLst>
                              <p:cond delay="11500"/>
                            </p:stCondLst>
                            <p:childTnLst>
                              <p:par>
                                <p:cTn id="42" presetID="11" presetClass="entr" presetSubtype="0" fill="hold" grpId="0" nodeType="afterEffect">
                                  <p:stCondLst>
                                    <p:cond delay="0"/>
                                  </p:stCondLst>
                                  <p:childTnLst>
                                    <p:set>
                                      <p:cBhvr>
                                        <p:cTn id="43" dur="1000">
                                          <p:stCondLst>
                                            <p:cond delay="0"/>
                                          </p:stCondLst>
                                        </p:cTn>
                                        <p:tgtEl>
                                          <p:spTgt spid="83"/>
                                        </p:tgtEl>
                                        <p:attrNameLst>
                                          <p:attrName>style.visibility</p:attrName>
                                        </p:attrNameLst>
                                      </p:cBhvr>
                                      <p:to>
                                        <p:strVal val="visible"/>
                                      </p:to>
                                    </p:set>
                                  </p:childTnLst>
                                </p:cTn>
                              </p:par>
                            </p:childTnLst>
                          </p:cTn>
                        </p:par>
                        <p:par>
                          <p:cTn id="44" fill="hold">
                            <p:stCondLst>
                              <p:cond delay="12500"/>
                            </p:stCondLst>
                            <p:childTnLst>
                              <p:par>
                                <p:cTn id="45" presetID="11" presetClass="entr" presetSubtype="0" fill="hold" grpId="0" nodeType="afterEffect">
                                  <p:stCondLst>
                                    <p:cond delay="0"/>
                                  </p:stCondLst>
                                  <p:childTnLst>
                                    <p:set>
                                      <p:cBhvr>
                                        <p:cTn id="46" dur="1000">
                                          <p:stCondLst>
                                            <p:cond delay="0"/>
                                          </p:stCondLst>
                                        </p:cTn>
                                        <p:tgtEl>
                                          <p:spTgt spid="84"/>
                                        </p:tgtEl>
                                        <p:attrNameLst>
                                          <p:attrName>style.visibility</p:attrName>
                                        </p:attrNameLst>
                                      </p:cBhvr>
                                      <p:to>
                                        <p:strVal val="visible"/>
                                      </p:to>
                                    </p:set>
                                  </p:childTnLst>
                                </p:cTn>
                              </p:par>
                            </p:childTnLst>
                          </p:cTn>
                        </p:par>
                        <p:par>
                          <p:cTn id="47" fill="hold">
                            <p:stCondLst>
                              <p:cond delay="13500"/>
                            </p:stCondLst>
                            <p:childTnLst>
                              <p:par>
                                <p:cTn id="48" presetID="11" presetClass="entr" presetSubtype="0" fill="hold" grpId="0" nodeType="afterEffect">
                                  <p:stCondLst>
                                    <p:cond delay="0"/>
                                  </p:stCondLst>
                                  <p:childTnLst>
                                    <p:set>
                                      <p:cBhvr>
                                        <p:cTn id="49" dur="1000">
                                          <p:stCondLst>
                                            <p:cond delay="0"/>
                                          </p:stCondLst>
                                        </p:cTn>
                                        <p:tgtEl>
                                          <p:spTgt spid="85"/>
                                        </p:tgtEl>
                                        <p:attrNameLst>
                                          <p:attrName>style.visibility</p:attrName>
                                        </p:attrNameLst>
                                      </p:cBhvr>
                                      <p:to>
                                        <p:strVal val="visible"/>
                                      </p:to>
                                    </p:set>
                                  </p:childTnLst>
                                </p:cTn>
                              </p:par>
                            </p:childTnLst>
                          </p:cTn>
                        </p:par>
                        <p:par>
                          <p:cTn id="50" fill="hold">
                            <p:stCondLst>
                              <p:cond delay="14500"/>
                            </p:stCondLst>
                            <p:childTnLst>
                              <p:par>
                                <p:cTn id="51" presetID="11" presetClass="entr" presetSubtype="0" fill="hold" grpId="0" nodeType="afterEffect">
                                  <p:stCondLst>
                                    <p:cond delay="0"/>
                                  </p:stCondLst>
                                  <p:childTnLst>
                                    <p:set>
                                      <p:cBhvr>
                                        <p:cTn id="52" dur="1000">
                                          <p:stCondLst>
                                            <p:cond delay="0"/>
                                          </p:stCondLst>
                                        </p:cTn>
                                        <p:tgtEl>
                                          <p:spTgt spid="86"/>
                                        </p:tgtEl>
                                        <p:attrNameLst>
                                          <p:attrName>style.visibility</p:attrName>
                                        </p:attrNameLst>
                                      </p:cBhvr>
                                      <p:to>
                                        <p:strVal val="visible"/>
                                      </p:to>
                                    </p:set>
                                  </p:childTnLst>
                                </p:cTn>
                              </p:par>
                            </p:childTnLst>
                          </p:cTn>
                        </p:par>
                        <p:par>
                          <p:cTn id="53" fill="hold">
                            <p:stCondLst>
                              <p:cond delay="15500"/>
                            </p:stCondLst>
                            <p:childTnLst>
                              <p:par>
                                <p:cTn id="54" presetID="11" presetClass="entr" presetSubtype="0" fill="hold" grpId="0" nodeType="afterEffect">
                                  <p:stCondLst>
                                    <p:cond delay="0"/>
                                  </p:stCondLst>
                                  <p:childTnLst>
                                    <p:set>
                                      <p:cBhvr>
                                        <p:cTn id="55" dur="1000">
                                          <p:stCondLst>
                                            <p:cond delay="0"/>
                                          </p:stCondLst>
                                        </p:cTn>
                                        <p:tgtEl>
                                          <p:spTgt spid="87"/>
                                        </p:tgtEl>
                                        <p:attrNameLst>
                                          <p:attrName>style.visibility</p:attrName>
                                        </p:attrNameLst>
                                      </p:cBhvr>
                                      <p:to>
                                        <p:strVal val="visible"/>
                                      </p:to>
                                    </p:set>
                                  </p:childTnLst>
                                </p:cTn>
                              </p:par>
                            </p:childTnLst>
                          </p:cTn>
                        </p:par>
                        <p:par>
                          <p:cTn id="56" fill="hold">
                            <p:stCondLst>
                              <p:cond delay="16500"/>
                            </p:stCondLst>
                            <p:childTnLst>
                              <p:par>
                                <p:cTn id="57" presetID="11" presetClass="entr" presetSubtype="0" fill="hold" grpId="0" nodeType="afterEffect">
                                  <p:stCondLst>
                                    <p:cond delay="0"/>
                                  </p:stCondLst>
                                  <p:childTnLst>
                                    <p:set>
                                      <p:cBhvr>
                                        <p:cTn id="58" dur="1000">
                                          <p:stCondLst>
                                            <p:cond delay="0"/>
                                          </p:stCondLst>
                                        </p:cTn>
                                        <p:tgtEl>
                                          <p:spTgt spid="88"/>
                                        </p:tgtEl>
                                        <p:attrNameLst>
                                          <p:attrName>style.visibility</p:attrName>
                                        </p:attrNameLst>
                                      </p:cBhvr>
                                      <p:to>
                                        <p:strVal val="visible"/>
                                      </p:to>
                                    </p:set>
                                  </p:childTnLst>
                                </p:cTn>
                              </p:par>
                            </p:childTnLst>
                          </p:cTn>
                        </p:par>
                        <p:par>
                          <p:cTn id="59" fill="hold">
                            <p:stCondLst>
                              <p:cond delay="17500"/>
                            </p:stCondLst>
                            <p:childTnLst>
                              <p:par>
                                <p:cTn id="60" presetID="11" presetClass="entr" presetSubtype="0" fill="hold" grpId="0" nodeType="afterEffect">
                                  <p:stCondLst>
                                    <p:cond delay="0"/>
                                  </p:stCondLst>
                                  <p:childTnLst>
                                    <p:set>
                                      <p:cBhvr>
                                        <p:cTn id="61" dur="1000">
                                          <p:stCondLst>
                                            <p:cond delay="0"/>
                                          </p:stCondLst>
                                        </p:cTn>
                                        <p:tgtEl>
                                          <p:spTgt spid="89"/>
                                        </p:tgtEl>
                                        <p:attrNameLst>
                                          <p:attrName>style.visibility</p:attrName>
                                        </p:attrNameLst>
                                      </p:cBhvr>
                                      <p:to>
                                        <p:strVal val="visible"/>
                                      </p:to>
                                    </p:set>
                                  </p:childTnLst>
                                </p:cTn>
                              </p:par>
                            </p:childTnLst>
                          </p:cTn>
                        </p:par>
                        <p:par>
                          <p:cTn id="62" fill="hold">
                            <p:stCondLst>
                              <p:cond delay="18500"/>
                            </p:stCondLst>
                            <p:childTnLst>
                              <p:par>
                                <p:cTn id="63" presetID="11" presetClass="entr" presetSubtype="0" fill="hold" grpId="0" nodeType="afterEffect">
                                  <p:stCondLst>
                                    <p:cond delay="0"/>
                                  </p:stCondLst>
                                  <p:childTnLst>
                                    <p:set>
                                      <p:cBhvr>
                                        <p:cTn id="64" dur="1000">
                                          <p:stCondLst>
                                            <p:cond delay="0"/>
                                          </p:stCondLst>
                                        </p:cTn>
                                        <p:tgtEl>
                                          <p:spTgt spid="90"/>
                                        </p:tgtEl>
                                        <p:attrNameLst>
                                          <p:attrName>style.visibility</p:attrName>
                                        </p:attrNameLst>
                                      </p:cBhvr>
                                      <p:to>
                                        <p:strVal val="visible"/>
                                      </p:to>
                                    </p:set>
                                  </p:childTnLst>
                                </p:cTn>
                              </p:par>
                            </p:childTnLst>
                          </p:cTn>
                        </p:par>
                        <p:par>
                          <p:cTn id="65" fill="hold">
                            <p:stCondLst>
                              <p:cond delay="19500"/>
                            </p:stCondLst>
                            <p:childTnLst>
                              <p:par>
                                <p:cTn id="66" presetID="11" presetClass="entr" presetSubtype="0" fill="hold" grpId="0" nodeType="afterEffect">
                                  <p:stCondLst>
                                    <p:cond delay="0"/>
                                  </p:stCondLst>
                                  <p:childTnLst>
                                    <p:set>
                                      <p:cBhvr>
                                        <p:cTn id="67" dur="1000">
                                          <p:stCondLst>
                                            <p:cond delay="0"/>
                                          </p:stCondLst>
                                        </p:cTn>
                                        <p:tgtEl>
                                          <p:spTgt spid="91"/>
                                        </p:tgtEl>
                                        <p:attrNameLst>
                                          <p:attrName>style.visibility</p:attrName>
                                        </p:attrNameLst>
                                      </p:cBhvr>
                                      <p:to>
                                        <p:strVal val="visible"/>
                                      </p:to>
                                    </p:set>
                                  </p:childTnLst>
                                </p:cTn>
                              </p:par>
                            </p:childTnLst>
                          </p:cTn>
                        </p:par>
                        <p:par>
                          <p:cTn id="68" fill="hold">
                            <p:stCondLst>
                              <p:cond delay="20500"/>
                            </p:stCondLst>
                            <p:childTnLst>
                              <p:par>
                                <p:cTn id="69" presetID="11" presetClass="entr" presetSubtype="0" fill="hold" grpId="0" nodeType="afterEffect">
                                  <p:stCondLst>
                                    <p:cond delay="0"/>
                                  </p:stCondLst>
                                  <p:childTnLst>
                                    <p:set>
                                      <p:cBhvr>
                                        <p:cTn id="70" dur="1000">
                                          <p:stCondLst>
                                            <p:cond delay="0"/>
                                          </p:stCondLst>
                                        </p:cTn>
                                        <p:tgtEl>
                                          <p:spTgt spid="92"/>
                                        </p:tgtEl>
                                        <p:attrNameLst>
                                          <p:attrName>style.visibility</p:attrName>
                                        </p:attrNameLst>
                                      </p:cBhvr>
                                      <p:to>
                                        <p:strVal val="visible"/>
                                      </p:to>
                                    </p:set>
                                  </p:childTnLst>
                                </p:cTn>
                              </p:par>
                            </p:childTnLst>
                          </p:cTn>
                        </p:par>
                        <p:par>
                          <p:cTn id="71" fill="hold">
                            <p:stCondLst>
                              <p:cond delay="21500"/>
                            </p:stCondLst>
                            <p:childTnLst>
                              <p:par>
                                <p:cTn id="72" presetID="11" presetClass="entr" presetSubtype="0" fill="hold" grpId="0" nodeType="afterEffect">
                                  <p:stCondLst>
                                    <p:cond delay="0"/>
                                  </p:stCondLst>
                                  <p:childTnLst>
                                    <p:set>
                                      <p:cBhvr>
                                        <p:cTn id="73" dur="1000">
                                          <p:stCondLst>
                                            <p:cond delay="0"/>
                                          </p:stCondLst>
                                        </p:cTn>
                                        <p:tgtEl>
                                          <p:spTgt spid="93"/>
                                        </p:tgtEl>
                                        <p:attrNameLst>
                                          <p:attrName>style.visibility</p:attrName>
                                        </p:attrNameLst>
                                      </p:cBhvr>
                                      <p:to>
                                        <p:strVal val="visible"/>
                                      </p:to>
                                    </p:set>
                                  </p:childTnLst>
                                </p:cTn>
                              </p:par>
                            </p:childTnLst>
                          </p:cTn>
                        </p:par>
                        <p:par>
                          <p:cTn id="74" fill="hold">
                            <p:stCondLst>
                              <p:cond delay="22500"/>
                            </p:stCondLst>
                            <p:childTnLst>
                              <p:par>
                                <p:cTn id="75" presetID="11" presetClass="entr" presetSubtype="0" fill="hold" grpId="0" nodeType="afterEffect">
                                  <p:stCondLst>
                                    <p:cond delay="0"/>
                                  </p:stCondLst>
                                  <p:childTnLst>
                                    <p:set>
                                      <p:cBhvr>
                                        <p:cTn id="76" dur="1000">
                                          <p:stCondLst>
                                            <p:cond delay="0"/>
                                          </p:stCondLst>
                                        </p:cTn>
                                        <p:tgtEl>
                                          <p:spTgt spid="94"/>
                                        </p:tgtEl>
                                        <p:attrNameLst>
                                          <p:attrName>style.visibility</p:attrName>
                                        </p:attrNameLst>
                                      </p:cBhvr>
                                      <p:to>
                                        <p:strVal val="visible"/>
                                      </p:to>
                                    </p:set>
                                  </p:childTnLst>
                                </p:cTn>
                              </p:par>
                            </p:childTnLst>
                          </p:cTn>
                        </p:par>
                        <p:par>
                          <p:cTn id="77" fill="hold">
                            <p:stCondLst>
                              <p:cond delay="23500"/>
                            </p:stCondLst>
                            <p:childTnLst>
                              <p:par>
                                <p:cTn id="78" presetID="11" presetClass="entr" presetSubtype="0" fill="hold" grpId="0" nodeType="afterEffect">
                                  <p:stCondLst>
                                    <p:cond delay="0"/>
                                  </p:stCondLst>
                                  <p:childTnLst>
                                    <p:set>
                                      <p:cBhvr>
                                        <p:cTn id="79" dur="1000">
                                          <p:stCondLst>
                                            <p:cond delay="0"/>
                                          </p:stCondLst>
                                        </p:cTn>
                                        <p:tgtEl>
                                          <p:spTgt spid="95"/>
                                        </p:tgtEl>
                                        <p:attrNameLst>
                                          <p:attrName>style.visibility</p:attrName>
                                        </p:attrNameLst>
                                      </p:cBhvr>
                                      <p:to>
                                        <p:strVal val="visible"/>
                                      </p:to>
                                    </p:set>
                                  </p:childTnLst>
                                </p:cTn>
                              </p:par>
                            </p:childTnLst>
                          </p:cTn>
                        </p:par>
                        <p:par>
                          <p:cTn id="80" fill="hold">
                            <p:stCondLst>
                              <p:cond delay="24500"/>
                            </p:stCondLst>
                            <p:childTnLst>
                              <p:par>
                                <p:cTn id="81" presetID="11" presetClass="entr" presetSubtype="0" fill="hold" grpId="0" nodeType="afterEffect">
                                  <p:stCondLst>
                                    <p:cond delay="0"/>
                                  </p:stCondLst>
                                  <p:childTnLst>
                                    <p:set>
                                      <p:cBhvr>
                                        <p:cTn id="82" dur="1000">
                                          <p:stCondLst>
                                            <p:cond delay="0"/>
                                          </p:stCondLst>
                                        </p:cTn>
                                        <p:tgtEl>
                                          <p:spTgt spid="96"/>
                                        </p:tgtEl>
                                        <p:attrNameLst>
                                          <p:attrName>style.visibility</p:attrName>
                                        </p:attrNameLst>
                                      </p:cBhvr>
                                      <p:to>
                                        <p:strVal val="visible"/>
                                      </p:to>
                                    </p:set>
                                  </p:childTnLst>
                                </p:cTn>
                              </p:par>
                            </p:childTnLst>
                          </p:cTn>
                        </p:par>
                        <p:par>
                          <p:cTn id="83" fill="hold">
                            <p:stCondLst>
                              <p:cond delay="25500"/>
                            </p:stCondLst>
                            <p:childTnLst>
                              <p:par>
                                <p:cTn id="84" presetID="11" presetClass="entr" presetSubtype="0" fill="hold" grpId="0" nodeType="afterEffect">
                                  <p:stCondLst>
                                    <p:cond delay="0"/>
                                  </p:stCondLst>
                                  <p:childTnLst>
                                    <p:set>
                                      <p:cBhvr>
                                        <p:cTn id="85" dur="1000">
                                          <p:stCondLst>
                                            <p:cond delay="0"/>
                                          </p:stCondLst>
                                        </p:cTn>
                                        <p:tgtEl>
                                          <p:spTgt spid="97"/>
                                        </p:tgtEl>
                                        <p:attrNameLst>
                                          <p:attrName>style.visibility</p:attrName>
                                        </p:attrNameLst>
                                      </p:cBhvr>
                                      <p:to>
                                        <p:strVal val="visible"/>
                                      </p:to>
                                    </p:set>
                                  </p:childTnLst>
                                </p:cTn>
                              </p:par>
                            </p:childTnLst>
                          </p:cTn>
                        </p:par>
                        <p:par>
                          <p:cTn id="86" fill="hold">
                            <p:stCondLst>
                              <p:cond delay="26500"/>
                            </p:stCondLst>
                            <p:childTnLst>
                              <p:par>
                                <p:cTn id="87" presetID="11" presetClass="entr" presetSubtype="0" fill="hold" grpId="0" nodeType="afterEffect">
                                  <p:stCondLst>
                                    <p:cond delay="0"/>
                                  </p:stCondLst>
                                  <p:childTnLst>
                                    <p:set>
                                      <p:cBhvr>
                                        <p:cTn id="88" dur="1000">
                                          <p:stCondLst>
                                            <p:cond delay="0"/>
                                          </p:stCondLst>
                                        </p:cTn>
                                        <p:tgtEl>
                                          <p:spTgt spid="98"/>
                                        </p:tgtEl>
                                        <p:attrNameLst>
                                          <p:attrName>style.visibility</p:attrName>
                                        </p:attrNameLst>
                                      </p:cBhvr>
                                      <p:to>
                                        <p:strVal val="visible"/>
                                      </p:to>
                                    </p:set>
                                  </p:childTnLst>
                                </p:cTn>
                              </p:par>
                            </p:childTnLst>
                          </p:cTn>
                        </p:par>
                        <p:par>
                          <p:cTn id="89" fill="hold">
                            <p:stCondLst>
                              <p:cond delay="27500"/>
                            </p:stCondLst>
                            <p:childTnLst>
                              <p:par>
                                <p:cTn id="90" presetID="11" presetClass="entr" presetSubtype="0" fill="hold" grpId="0" nodeType="afterEffect">
                                  <p:stCondLst>
                                    <p:cond delay="0"/>
                                  </p:stCondLst>
                                  <p:childTnLst>
                                    <p:set>
                                      <p:cBhvr>
                                        <p:cTn id="91" dur="1000">
                                          <p:stCondLst>
                                            <p:cond delay="0"/>
                                          </p:stCondLst>
                                        </p:cTn>
                                        <p:tgtEl>
                                          <p:spTgt spid="99"/>
                                        </p:tgtEl>
                                        <p:attrNameLst>
                                          <p:attrName>style.visibility</p:attrName>
                                        </p:attrNameLst>
                                      </p:cBhvr>
                                      <p:to>
                                        <p:strVal val="visible"/>
                                      </p:to>
                                    </p:set>
                                  </p:childTnLst>
                                </p:cTn>
                              </p:par>
                            </p:childTnLst>
                          </p:cTn>
                        </p:par>
                        <p:par>
                          <p:cTn id="92" fill="hold">
                            <p:stCondLst>
                              <p:cond delay="28500"/>
                            </p:stCondLst>
                            <p:childTnLst>
                              <p:par>
                                <p:cTn id="93" presetID="11" presetClass="entr" presetSubtype="0" fill="hold" grpId="0" nodeType="afterEffect">
                                  <p:stCondLst>
                                    <p:cond delay="0"/>
                                  </p:stCondLst>
                                  <p:childTnLst>
                                    <p:set>
                                      <p:cBhvr>
                                        <p:cTn id="94" dur="1000">
                                          <p:stCondLst>
                                            <p:cond delay="0"/>
                                          </p:stCondLst>
                                        </p:cTn>
                                        <p:tgtEl>
                                          <p:spTgt spid="100"/>
                                        </p:tgtEl>
                                        <p:attrNameLst>
                                          <p:attrName>style.visibility</p:attrName>
                                        </p:attrNameLst>
                                      </p:cBhvr>
                                      <p:to>
                                        <p:strVal val="visible"/>
                                      </p:to>
                                    </p:set>
                                  </p:childTnLst>
                                </p:cTn>
                              </p:par>
                            </p:childTnLst>
                          </p:cTn>
                        </p:par>
                        <p:par>
                          <p:cTn id="95" fill="hold">
                            <p:stCondLst>
                              <p:cond delay="29500"/>
                            </p:stCondLst>
                            <p:childTnLst>
                              <p:par>
                                <p:cTn id="96" presetID="11" presetClass="entr" presetSubtype="0" fill="hold" grpId="0" nodeType="afterEffect">
                                  <p:stCondLst>
                                    <p:cond delay="0"/>
                                  </p:stCondLst>
                                  <p:childTnLst>
                                    <p:set>
                                      <p:cBhvr>
                                        <p:cTn id="97" dur="1000">
                                          <p:stCondLst>
                                            <p:cond delay="0"/>
                                          </p:stCondLst>
                                        </p:cTn>
                                        <p:tgtEl>
                                          <p:spTgt spid="101"/>
                                        </p:tgtEl>
                                        <p:attrNameLst>
                                          <p:attrName>style.visibility</p:attrName>
                                        </p:attrNameLst>
                                      </p:cBhvr>
                                      <p:to>
                                        <p:strVal val="visible"/>
                                      </p:to>
                                    </p:set>
                                  </p:childTnLst>
                                </p:cTn>
                              </p:par>
                            </p:childTnLst>
                          </p:cTn>
                        </p:par>
                        <p:par>
                          <p:cTn id="98" fill="hold">
                            <p:stCondLst>
                              <p:cond delay="30500"/>
                            </p:stCondLst>
                            <p:childTnLst>
                              <p:par>
                                <p:cTn id="99" presetID="11" presetClass="entr" presetSubtype="0" fill="hold" grpId="0" nodeType="afterEffect">
                                  <p:stCondLst>
                                    <p:cond delay="0"/>
                                  </p:stCondLst>
                                  <p:childTnLst>
                                    <p:set>
                                      <p:cBhvr>
                                        <p:cTn id="100" dur="1000">
                                          <p:stCondLst>
                                            <p:cond delay="0"/>
                                          </p:stCondLst>
                                        </p:cTn>
                                        <p:tgtEl>
                                          <p:spTgt spid="102"/>
                                        </p:tgtEl>
                                        <p:attrNameLst>
                                          <p:attrName>style.visibility</p:attrName>
                                        </p:attrNameLst>
                                      </p:cBhvr>
                                      <p:to>
                                        <p:strVal val="visible"/>
                                      </p:to>
                                    </p:set>
                                  </p:childTnLst>
                                </p:cTn>
                              </p:par>
                            </p:childTnLst>
                          </p:cTn>
                        </p:par>
                        <p:par>
                          <p:cTn id="101" fill="hold">
                            <p:stCondLst>
                              <p:cond delay="31500"/>
                            </p:stCondLst>
                            <p:childTnLst>
                              <p:par>
                                <p:cTn id="102" presetID="11" presetClass="entr" presetSubtype="0" fill="hold" grpId="0" nodeType="afterEffect">
                                  <p:stCondLst>
                                    <p:cond delay="0"/>
                                  </p:stCondLst>
                                  <p:childTnLst>
                                    <p:set>
                                      <p:cBhvr>
                                        <p:cTn id="103" dur="1000">
                                          <p:stCondLst>
                                            <p:cond delay="0"/>
                                          </p:stCondLst>
                                        </p:cTn>
                                        <p:tgtEl>
                                          <p:spTgt spid="103"/>
                                        </p:tgtEl>
                                        <p:attrNameLst>
                                          <p:attrName>style.visibility</p:attrName>
                                        </p:attrNameLst>
                                      </p:cBhvr>
                                      <p:to>
                                        <p:strVal val="visible"/>
                                      </p:to>
                                    </p:set>
                                  </p:childTnLst>
                                </p:cTn>
                              </p:par>
                            </p:childTnLst>
                          </p:cTn>
                        </p:par>
                        <p:par>
                          <p:cTn id="104" fill="hold">
                            <p:stCondLst>
                              <p:cond delay="32500"/>
                            </p:stCondLst>
                            <p:childTnLst>
                              <p:par>
                                <p:cTn id="105" presetID="11" presetClass="entr" presetSubtype="0" fill="hold" grpId="0" nodeType="afterEffect">
                                  <p:stCondLst>
                                    <p:cond delay="0"/>
                                  </p:stCondLst>
                                  <p:childTnLst>
                                    <p:set>
                                      <p:cBhvr>
                                        <p:cTn id="106" dur="1000">
                                          <p:stCondLst>
                                            <p:cond delay="0"/>
                                          </p:stCondLst>
                                        </p:cTn>
                                        <p:tgtEl>
                                          <p:spTgt spid="104"/>
                                        </p:tgtEl>
                                        <p:attrNameLst>
                                          <p:attrName>style.visibility</p:attrName>
                                        </p:attrNameLst>
                                      </p:cBhvr>
                                      <p:to>
                                        <p:strVal val="visible"/>
                                      </p:to>
                                    </p:set>
                                  </p:childTnLst>
                                </p:cTn>
                              </p:par>
                            </p:childTnLst>
                          </p:cTn>
                        </p:par>
                        <p:par>
                          <p:cTn id="107" fill="hold">
                            <p:stCondLst>
                              <p:cond delay="33500"/>
                            </p:stCondLst>
                            <p:childTnLst>
                              <p:par>
                                <p:cTn id="108" presetID="11" presetClass="entr" presetSubtype="0" fill="hold" grpId="0" nodeType="afterEffect">
                                  <p:stCondLst>
                                    <p:cond delay="0"/>
                                  </p:stCondLst>
                                  <p:childTnLst>
                                    <p:set>
                                      <p:cBhvr>
                                        <p:cTn id="109" dur="1000">
                                          <p:stCondLst>
                                            <p:cond delay="0"/>
                                          </p:stCondLst>
                                        </p:cTn>
                                        <p:tgtEl>
                                          <p:spTgt spid="105"/>
                                        </p:tgtEl>
                                        <p:attrNameLst>
                                          <p:attrName>style.visibility</p:attrName>
                                        </p:attrNameLst>
                                      </p:cBhvr>
                                      <p:to>
                                        <p:strVal val="visible"/>
                                      </p:to>
                                    </p:set>
                                  </p:childTnLst>
                                </p:cTn>
                              </p:par>
                            </p:childTnLst>
                          </p:cTn>
                        </p:par>
                        <p:par>
                          <p:cTn id="110" fill="hold">
                            <p:stCondLst>
                              <p:cond delay="34500"/>
                            </p:stCondLst>
                            <p:childTnLst>
                              <p:par>
                                <p:cTn id="111" presetID="11" presetClass="entr" presetSubtype="0" fill="hold" grpId="0" nodeType="afterEffect">
                                  <p:stCondLst>
                                    <p:cond delay="0"/>
                                  </p:stCondLst>
                                  <p:childTnLst>
                                    <p:set>
                                      <p:cBhvr>
                                        <p:cTn id="112" dur="1000">
                                          <p:stCondLst>
                                            <p:cond delay="0"/>
                                          </p:stCondLst>
                                        </p:cTn>
                                        <p:tgtEl>
                                          <p:spTgt spid="106"/>
                                        </p:tgtEl>
                                        <p:attrNameLst>
                                          <p:attrName>style.visibility</p:attrName>
                                        </p:attrNameLst>
                                      </p:cBhvr>
                                      <p:to>
                                        <p:strVal val="visible"/>
                                      </p:to>
                                    </p:set>
                                  </p:childTnLst>
                                </p:cTn>
                              </p:par>
                            </p:childTnLst>
                          </p:cTn>
                        </p:par>
                        <p:par>
                          <p:cTn id="113" fill="hold">
                            <p:stCondLst>
                              <p:cond delay="35500"/>
                            </p:stCondLst>
                            <p:childTnLst>
                              <p:par>
                                <p:cTn id="114" presetID="11" presetClass="entr" presetSubtype="0" fill="hold" grpId="0" nodeType="afterEffect">
                                  <p:stCondLst>
                                    <p:cond delay="0"/>
                                  </p:stCondLst>
                                  <p:childTnLst>
                                    <p:set>
                                      <p:cBhvr>
                                        <p:cTn id="115" dur="1000">
                                          <p:stCondLst>
                                            <p:cond delay="0"/>
                                          </p:stCondLst>
                                        </p:cTn>
                                        <p:tgtEl>
                                          <p:spTgt spid="107"/>
                                        </p:tgtEl>
                                        <p:attrNameLst>
                                          <p:attrName>style.visibility</p:attrName>
                                        </p:attrNameLst>
                                      </p:cBhvr>
                                      <p:to>
                                        <p:strVal val="visible"/>
                                      </p:to>
                                    </p:set>
                                  </p:childTnLst>
                                </p:cTn>
                              </p:par>
                            </p:childTnLst>
                          </p:cTn>
                        </p:par>
                        <p:par>
                          <p:cTn id="116" fill="hold">
                            <p:stCondLst>
                              <p:cond delay="36500"/>
                            </p:stCondLst>
                            <p:childTnLst>
                              <p:par>
                                <p:cTn id="117" presetID="11" presetClass="entr" presetSubtype="0" fill="hold" grpId="0" nodeType="afterEffect">
                                  <p:stCondLst>
                                    <p:cond delay="0"/>
                                  </p:stCondLst>
                                  <p:childTnLst>
                                    <p:set>
                                      <p:cBhvr>
                                        <p:cTn id="118" dur="1000">
                                          <p:stCondLst>
                                            <p:cond delay="0"/>
                                          </p:stCondLst>
                                        </p:cTn>
                                        <p:tgtEl>
                                          <p:spTgt spid="108"/>
                                        </p:tgtEl>
                                        <p:attrNameLst>
                                          <p:attrName>style.visibility</p:attrName>
                                        </p:attrNameLst>
                                      </p:cBhvr>
                                      <p:to>
                                        <p:strVal val="visible"/>
                                      </p:to>
                                    </p:set>
                                  </p:childTnLst>
                                </p:cTn>
                              </p:par>
                            </p:childTnLst>
                          </p:cTn>
                        </p:par>
                        <p:par>
                          <p:cTn id="119" fill="hold">
                            <p:stCondLst>
                              <p:cond delay="37500"/>
                            </p:stCondLst>
                            <p:childTnLst>
                              <p:par>
                                <p:cTn id="120" presetID="11" presetClass="entr" presetSubtype="0" fill="hold" grpId="0" nodeType="afterEffect">
                                  <p:stCondLst>
                                    <p:cond delay="0"/>
                                  </p:stCondLst>
                                  <p:childTnLst>
                                    <p:set>
                                      <p:cBhvr>
                                        <p:cTn id="121" dur="1000">
                                          <p:stCondLst>
                                            <p:cond delay="0"/>
                                          </p:stCondLst>
                                        </p:cTn>
                                        <p:tgtEl>
                                          <p:spTgt spid="109"/>
                                        </p:tgtEl>
                                        <p:attrNameLst>
                                          <p:attrName>style.visibility</p:attrName>
                                        </p:attrNameLst>
                                      </p:cBhvr>
                                      <p:to>
                                        <p:strVal val="visible"/>
                                      </p:to>
                                    </p:set>
                                  </p:childTnLst>
                                </p:cTn>
                              </p:par>
                            </p:childTnLst>
                          </p:cTn>
                        </p:par>
                        <p:par>
                          <p:cTn id="122" fill="hold">
                            <p:stCondLst>
                              <p:cond delay="38500"/>
                            </p:stCondLst>
                            <p:childTnLst>
                              <p:par>
                                <p:cTn id="123" presetID="11" presetClass="entr" presetSubtype="0" fill="hold" grpId="0" nodeType="afterEffect">
                                  <p:stCondLst>
                                    <p:cond delay="0"/>
                                  </p:stCondLst>
                                  <p:childTnLst>
                                    <p:set>
                                      <p:cBhvr>
                                        <p:cTn id="124" dur="1000">
                                          <p:stCondLst>
                                            <p:cond delay="0"/>
                                          </p:stCondLst>
                                        </p:cTn>
                                        <p:tgtEl>
                                          <p:spTgt spid="110"/>
                                        </p:tgtEl>
                                        <p:attrNameLst>
                                          <p:attrName>style.visibility</p:attrName>
                                        </p:attrNameLst>
                                      </p:cBhvr>
                                      <p:to>
                                        <p:strVal val="visible"/>
                                      </p:to>
                                    </p:set>
                                  </p:childTnLst>
                                </p:cTn>
                              </p:par>
                            </p:childTnLst>
                          </p:cTn>
                        </p:par>
                        <p:par>
                          <p:cTn id="125" fill="hold">
                            <p:stCondLst>
                              <p:cond delay="39500"/>
                            </p:stCondLst>
                            <p:childTnLst>
                              <p:par>
                                <p:cTn id="126" presetID="11" presetClass="entr" presetSubtype="0" fill="hold" grpId="0" nodeType="afterEffect">
                                  <p:stCondLst>
                                    <p:cond delay="0"/>
                                  </p:stCondLst>
                                  <p:childTnLst>
                                    <p:set>
                                      <p:cBhvr>
                                        <p:cTn id="127" dur="1000">
                                          <p:stCondLst>
                                            <p:cond delay="0"/>
                                          </p:stCondLst>
                                        </p:cTn>
                                        <p:tgtEl>
                                          <p:spTgt spid="111"/>
                                        </p:tgtEl>
                                        <p:attrNameLst>
                                          <p:attrName>style.visibility</p:attrName>
                                        </p:attrNameLst>
                                      </p:cBhvr>
                                      <p:to>
                                        <p:strVal val="visible"/>
                                      </p:to>
                                    </p:set>
                                  </p:childTnLst>
                                </p:cTn>
                              </p:par>
                            </p:childTnLst>
                          </p:cTn>
                        </p:par>
                        <p:par>
                          <p:cTn id="128" fill="hold">
                            <p:stCondLst>
                              <p:cond delay="40500"/>
                            </p:stCondLst>
                            <p:childTnLst>
                              <p:par>
                                <p:cTn id="129" presetID="11" presetClass="entr" presetSubtype="0" fill="hold" grpId="0" nodeType="afterEffect">
                                  <p:stCondLst>
                                    <p:cond delay="0"/>
                                  </p:stCondLst>
                                  <p:childTnLst>
                                    <p:set>
                                      <p:cBhvr>
                                        <p:cTn id="130" dur="1000">
                                          <p:stCondLst>
                                            <p:cond delay="0"/>
                                          </p:stCondLst>
                                        </p:cTn>
                                        <p:tgtEl>
                                          <p:spTgt spid="112"/>
                                        </p:tgtEl>
                                        <p:attrNameLst>
                                          <p:attrName>style.visibility</p:attrName>
                                        </p:attrNameLst>
                                      </p:cBhvr>
                                      <p:to>
                                        <p:strVal val="visible"/>
                                      </p:to>
                                    </p:set>
                                  </p:childTnLst>
                                </p:cTn>
                              </p:par>
                            </p:childTnLst>
                          </p:cTn>
                        </p:par>
                        <p:par>
                          <p:cTn id="131" fill="hold">
                            <p:stCondLst>
                              <p:cond delay="41500"/>
                            </p:stCondLst>
                            <p:childTnLst>
                              <p:par>
                                <p:cTn id="132" presetID="11" presetClass="entr" presetSubtype="0" fill="hold" grpId="0" nodeType="afterEffect">
                                  <p:stCondLst>
                                    <p:cond delay="0"/>
                                  </p:stCondLst>
                                  <p:childTnLst>
                                    <p:set>
                                      <p:cBhvr>
                                        <p:cTn id="133" dur="1000">
                                          <p:stCondLst>
                                            <p:cond delay="0"/>
                                          </p:stCondLst>
                                        </p:cTn>
                                        <p:tgtEl>
                                          <p:spTgt spid="113"/>
                                        </p:tgtEl>
                                        <p:attrNameLst>
                                          <p:attrName>style.visibility</p:attrName>
                                        </p:attrNameLst>
                                      </p:cBhvr>
                                      <p:to>
                                        <p:strVal val="visible"/>
                                      </p:to>
                                    </p:set>
                                  </p:childTnLst>
                                </p:cTn>
                              </p:par>
                            </p:childTnLst>
                          </p:cTn>
                        </p:par>
                        <p:par>
                          <p:cTn id="134" fill="hold">
                            <p:stCondLst>
                              <p:cond delay="42500"/>
                            </p:stCondLst>
                            <p:childTnLst>
                              <p:par>
                                <p:cTn id="135" presetID="11" presetClass="entr" presetSubtype="0" fill="hold" grpId="0" nodeType="afterEffect">
                                  <p:stCondLst>
                                    <p:cond delay="0"/>
                                  </p:stCondLst>
                                  <p:childTnLst>
                                    <p:set>
                                      <p:cBhvr>
                                        <p:cTn id="136" dur="1000">
                                          <p:stCondLst>
                                            <p:cond delay="0"/>
                                          </p:stCondLst>
                                        </p:cTn>
                                        <p:tgtEl>
                                          <p:spTgt spid="114"/>
                                        </p:tgtEl>
                                        <p:attrNameLst>
                                          <p:attrName>style.visibility</p:attrName>
                                        </p:attrNameLst>
                                      </p:cBhvr>
                                      <p:to>
                                        <p:strVal val="visible"/>
                                      </p:to>
                                    </p:set>
                                  </p:childTnLst>
                                </p:cTn>
                              </p:par>
                            </p:childTnLst>
                          </p:cTn>
                        </p:par>
                        <p:par>
                          <p:cTn id="137" fill="hold">
                            <p:stCondLst>
                              <p:cond delay="43500"/>
                            </p:stCondLst>
                            <p:childTnLst>
                              <p:par>
                                <p:cTn id="138" presetID="11" presetClass="entr" presetSubtype="0" fill="hold" grpId="0" nodeType="afterEffect">
                                  <p:stCondLst>
                                    <p:cond delay="0"/>
                                  </p:stCondLst>
                                  <p:childTnLst>
                                    <p:set>
                                      <p:cBhvr>
                                        <p:cTn id="139" dur="1000">
                                          <p:stCondLst>
                                            <p:cond delay="0"/>
                                          </p:stCondLst>
                                        </p:cTn>
                                        <p:tgtEl>
                                          <p:spTgt spid="115"/>
                                        </p:tgtEl>
                                        <p:attrNameLst>
                                          <p:attrName>style.visibility</p:attrName>
                                        </p:attrNameLst>
                                      </p:cBhvr>
                                      <p:to>
                                        <p:strVal val="visible"/>
                                      </p:to>
                                    </p:set>
                                  </p:childTnLst>
                                </p:cTn>
                              </p:par>
                            </p:childTnLst>
                          </p:cTn>
                        </p:par>
                        <p:par>
                          <p:cTn id="140" fill="hold">
                            <p:stCondLst>
                              <p:cond delay="44500"/>
                            </p:stCondLst>
                            <p:childTnLst>
                              <p:par>
                                <p:cTn id="141" presetID="11" presetClass="entr" presetSubtype="0" fill="hold" grpId="0" nodeType="afterEffect">
                                  <p:stCondLst>
                                    <p:cond delay="0"/>
                                  </p:stCondLst>
                                  <p:childTnLst>
                                    <p:set>
                                      <p:cBhvr>
                                        <p:cTn id="142" dur="1000">
                                          <p:stCondLst>
                                            <p:cond delay="0"/>
                                          </p:stCondLst>
                                        </p:cTn>
                                        <p:tgtEl>
                                          <p:spTgt spid="116"/>
                                        </p:tgtEl>
                                        <p:attrNameLst>
                                          <p:attrName>style.visibility</p:attrName>
                                        </p:attrNameLst>
                                      </p:cBhvr>
                                      <p:to>
                                        <p:strVal val="visible"/>
                                      </p:to>
                                    </p:set>
                                  </p:childTnLst>
                                </p:cTn>
                              </p:par>
                            </p:childTnLst>
                          </p:cTn>
                        </p:par>
                        <p:par>
                          <p:cTn id="143" fill="hold">
                            <p:stCondLst>
                              <p:cond delay="45500"/>
                            </p:stCondLst>
                            <p:childTnLst>
                              <p:par>
                                <p:cTn id="144" presetID="11" presetClass="entr" presetSubtype="0" fill="hold" grpId="0" nodeType="afterEffect">
                                  <p:stCondLst>
                                    <p:cond delay="0"/>
                                  </p:stCondLst>
                                  <p:childTnLst>
                                    <p:set>
                                      <p:cBhvr>
                                        <p:cTn id="145" dur="1000">
                                          <p:stCondLst>
                                            <p:cond delay="0"/>
                                          </p:stCondLst>
                                        </p:cTn>
                                        <p:tgtEl>
                                          <p:spTgt spid="117"/>
                                        </p:tgtEl>
                                        <p:attrNameLst>
                                          <p:attrName>style.visibility</p:attrName>
                                        </p:attrNameLst>
                                      </p:cBhvr>
                                      <p:to>
                                        <p:strVal val="visible"/>
                                      </p:to>
                                    </p:set>
                                  </p:childTnLst>
                                </p:cTn>
                              </p:par>
                            </p:childTnLst>
                          </p:cTn>
                        </p:par>
                        <p:par>
                          <p:cTn id="146" fill="hold">
                            <p:stCondLst>
                              <p:cond delay="46500"/>
                            </p:stCondLst>
                            <p:childTnLst>
                              <p:par>
                                <p:cTn id="147" presetID="11" presetClass="entr" presetSubtype="0" fill="hold" grpId="0" nodeType="afterEffect">
                                  <p:stCondLst>
                                    <p:cond delay="0"/>
                                  </p:stCondLst>
                                  <p:childTnLst>
                                    <p:set>
                                      <p:cBhvr>
                                        <p:cTn id="148" dur="1000">
                                          <p:stCondLst>
                                            <p:cond delay="0"/>
                                          </p:stCondLst>
                                        </p:cTn>
                                        <p:tgtEl>
                                          <p:spTgt spid="118"/>
                                        </p:tgtEl>
                                        <p:attrNameLst>
                                          <p:attrName>style.visibility</p:attrName>
                                        </p:attrNameLst>
                                      </p:cBhvr>
                                      <p:to>
                                        <p:strVal val="visible"/>
                                      </p:to>
                                    </p:set>
                                  </p:childTnLst>
                                </p:cTn>
                              </p:par>
                            </p:childTnLst>
                          </p:cTn>
                        </p:par>
                        <p:par>
                          <p:cTn id="149" fill="hold">
                            <p:stCondLst>
                              <p:cond delay="47500"/>
                            </p:stCondLst>
                            <p:childTnLst>
                              <p:par>
                                <p:cTn id="150" presetID="11" presetClass="entr" presetSubtype="0" fill="hold" grpId="0" nodeType="afterEffect">
                                  <p:stCondLst>
                                    <p:cond delay="0"/>
                                  </p:stCondLst>
                                  <p:childTnLst>
                                    <p:set>
                                      <p:cBhvr>
                                        <p:cTn id="151" dur="1000">
                                          <p:stCondLst>
                                            <p:cond delay="0"/>
                                          </p:stCondLst>
                                        </p:cTn>
                                        <p:tgtEl>
                                          <p:spTgt spid="119"/>
                                        </p:tgtEl>
                                        <p:attrNameLst>
                                          <p:attrName>style.visibility</p:attrName>
                                        </p:attrNameLst>
                                      </p:cBhvr>
                                      <p:to>
                                        <p:strVal val="visible"/>
                                      </p:to>
                                    </p:set>
                                  </p:childTnLst>
                                </p:cTn>
                              </p:par>
                            </p:childTnLst>
                          </p:cTn>
                        </p:par>
                        <p:par>
                          <p:cTn id="152" fill="hold">
                            <p:stCondLst>
                              <p:cond delay="48500"/>
                            </p:stCondLst>
                            <p:childTnLst>
                              <p:par>
                                <p:cTn id="153" presetID="11" presetClass="entr" presetSubtype="0" fill="hold" grpId="0" nodeType="afterEffect">
                                  <p:stCondLst>
                                    <p:cond delay="0"/>
                                  </p:stCondLst>
                                  <p:childTnLst>
                                    <p:set>
                                      <p:cBhvr>
                                        <p:cTn id="154" dur="1000">
                                          <p:stCondLst>
                                            <p:cond delay="0"/>
                                          </p:stCondLst>
                                        </p:cTn>
                                        <p:tgtEl>
                                          <p:spTgt spid="120"/>
                                        </p:tgtEl>
                                        <p:attrNameLst>
                                          <p:attrName>style.visibility</p:attrName>
                                        </p:attrNameLst>
                                      </p:cBhvr>
                                      <p:to>
                                        <p:strVal val="visible"/>
                                      </p:to>
                                    </p:set>
                                  </p:childTnLst>
                                </p:cTn>
                              </p:par>
                            </p:childTnLst>
                          </p:cTn>
                        </p:par>
                        <p:par>
                          <p:cTn id="155" fill="hold">
                            <p:stCondLst>
                              <p:cond delay="49500"/>
                            </p:stCondLst>
                            <p:childTnLst>
                              <p:par>
                                <p:cTn id="156" presetID="11" presetClass="entr" presetSubtype="0" fill="hold" grpId="0" nodeType="afterEffect">
                                  <p:stCondLst>
                                    <p:cond delay="0"/>
                                  </p:stCondLst>
                                  <p:childTnLst>
                                    <p:set>
                                      <p:cBhvr>
                                        <p:cTn id="157" dur="1000">
                                          <p:stCondLst>
                                            <p:cond delay="0"/>
                                          </p:stCondLst>
                                        </p:cTn>
                                        <p:tgtEl>
                                          <p:spTgt spid="121"/>
                                        </p:tgtEl>
                                        <p:attrNameLst>
                                          <p:attrName>style.visibility</p:attrName>
                                        </p:attrNameLst>
                                      </p:cBhvr>
                                      <p:to>
                                        <p:strVal val="visible"/>
                                      </p:to>
                                    </p:set>
                                  </p:childTnLst>
                                </p:cTn>
                              </p:par>
                            </p:childTnLst>
                          </p:cTn>
                        </p:par>
                        <p:par>
                          <p:cTn id="158" fill="hold">
                            <p:stCondLst>
                              <p:cond delay="50500"/>
                            </p:stCondLst>
                            <p:childTnLst>
                              <p:par>
                                <p:cTn id="159" presetID="11" presetClass="entr" presetSubtype="0" fill="hold" grpId="0" nodeType="afterEffect">
                                  <p:stCondLst>
                                    <p:cond delay="0"/>
                                  </p:stCondLst>
                                  <p:childTnLst>
                                    <p:set>
                                      <p:cBhvr>
                                        <p:cTn id="160" dur="1000">
                                          <p:stCondLst>
                                            <p:cond delay="0"/>
                                          </p:stCondLst>
                                        </p:cTn>
                                        <p:tgtEl>
                                          <p:spTgt spid="122"/>
                                        </p:tgtEl>
                                        <p:attrNameLst>
                                          <p:attrName>style.visibility</p:attrName>
                                        </p:attrNameLst>
                                      </p:cBhvr>
                                      <p:to>
                                        <p:strVal val="visible"/>
                                      </p:to>
                                    </p:set>
                                  </p:childTnLst>
                                </p:cTn>
                              </p:par>
                            </p:childTnLst>
                          </p:cTn>
                        </p:par>
                        <p:par>
                          <p:cTn id="161" fill="hold">
                            <p:stCondLst>
                              <p:cond delay="51500"/>
                            </p:stCondLst>
                            <p:childTnLst>
                              <p:par>
                                <p:cTn id="162" presetID="11" presetClass="entr" presetSubtype="0" fill="hold" grpId="0" nodeType="afterEffect">
                                  <p:stCondLst>
                                    <p:cond delay="0"/>
                                  </p:stCondLst>
                                  <p:childTnLst>
                                    <p:set>
                                      <p:cBhvr>
                                        <p:cTn id="163" dur="1000">
                                          <p:stCondLst>
                                            <p:cond delay="0"/>
                                          </p:stCondLst>
                                        </p:cTn>
                                        <p:tgtEl>
                                          <p:spTgt spid="123"/>
                                        </p:tgtEl>
                                        <p:attrNameLst>
                                          <p:attrName>style.visibility</p:attrName>
                                        </p:attrNameLst>
                                      </p:cBhvr>
                                      <p:to>
                                        <p:strVal val="visible"/>
                                      </p:to>
                                    </p:set>
                                  </p:childTnLst>
                                </p:cTn>
                              </p:par>
                            </p:childTnLst>
                          </p:cTn>
                        </p:par>
                        <p:par>
                          <p:cTn id="164" fill="hold">
                            <p:stCondLst>
                              <p:cond delay="52500"/>
                            </p:stCondLst>
                            <p:childTnLst>
                              <p:par>
                                <p:cTn id="165" presetID="11" presetClass="entr" presetSubtype="0" fill="hold" grpId="0" nodeType="afterEffect">
                                  <p:stCondLst>
                                    <p:cond delay="0"/>
                                  </p:stCondLst>
                                  <p:childTnLst>
                                    <p:set>
                                      <p:cBhvr>
                                        <p:cTn id="166" dur="1000">
                                          <p:stCondLst>
                                            <p:cond delay="0"/>
                                          </p:stCondLst>
                                        </p:cTn>
                                        <p:tgtEl>
                                          <p:spTgt spid="124"/>
                                        </p:tgtEl>
                                        <p:attrNameLst>
                                          <p:attrName>style.visibility</p:attrName>
                                        </p:attrNameLst>
                                      </p:cBhvr>
                                      <p:to>
                                        <p:strVal val="visible"/>
                                      </p:to>
                                    </p:set>
                                  </p:childTnLst>
                                </p:cTn>
                              </p:par>
                            </p:childTnLst>
                          </p:cTn>
                        </p:par>
                        <p:par>
                          <p:cTn id="167" fill="hold">
                            <p:stCondLst>
                              <p:cond delay="53500"/>
                            </p:stCondLst>
                            <p:childTnLst>
                              <p:par>
                                <p:cTn id="168" presetID="11" presetClass="entr" presetSubtype="0" fill="hold" grpId="0" nodeType="afterEffect">
                                  <p:stCondLst>
                                    <p:cond delay="0"/>
                                  </p:stCondLst>
                                  <p:childTnLst>
                                    <p:set>
                                      <p:cBhvr>
                                        <p:cTn id="169" dur="1000">
                                          <p:stCondLst>
                                            <p:cond delay="0"/>
                                          </p:stCondLst>
                                        </p:cTn>
                                        <p:tgtEl>
                                          <p:spTgt spid="125"/>
                                        </p:tgtEl>
                                        <p:attrNameLst>
                                          <p:attrName>style.visibility</p:attrName>
                                        </p:attrNameLst>
                                      </p:cBhvr>
                                      <p:to>
                                        <p:strVal val="visible"/>
                                      </p:to>
                                    </p:set>
                                  </p:childTnLst>
                                </p:cTn>
                              </p:par>
                            </p:childTnLst>
                          </p:cTn>
                        </p:par>
                        <p:par>
                          <p:cTn id="170" fill="hold">
                            <p:stCondLst>
                              <p:cond delay="54500"/>
                            </p:stCondLst>
                            <p:childTnLst>
                              <p:par>
                                <p:cTn id="171" presetID="11" presetClass="entr" presetSubtype="0" fill="hold" grpId="0" nodeType="afterEffect">
                                  <p:stCondLst>
                                    <p:cond delay="0"/>
                                  </p:stCondLst>
                                  <p:childTnLst>
                                    <p:set>
                                      <p:cBhvr>
                                        <p:cTn id="172" dur="1000">
                                          <p:stCondLst>
                                            <p:cond delay="0"/>
                                          </p:stCondLst>
                                        </p:cTn>
                                        <p:tgtEl>
                                          <p:spTgt spid="126"/>
                                        </p:tgtEl>
                                        <p:attrNameLst>
                                          <p:attrName>style.visibility</p:attrName>
                                        </p:attrNameLst>
                                      </p:cBhvr>
                                      <p:to>
                                        <p:strVal val="visible"/>
                                      </p:to>
                                    </p:set>
                                  </p:childTnLst>
                                </p:cTn>
                              </p:par>
                            </p:childTnLst>
                          </p:cTn>
                        </p:par>
                        <p:par>
                          <p:cTn id="173" fill="hold">
                            <p:stCondLst>
                              <p:cond delay="55500"/>
                            </p:stCondLst>
                            <p:childTnLst>
                              <p:par>
                                <p:cTn id="174" presetID="11" presetClass="entr" presetSubtype="0" fill="hold" grpId="0" nodeType="afterEffect">
                                  <p:stCondLst>
                                    <p:cond delay="0"/>
                                  </p:stCondLst>
                                  <p:childTnLst>
                                    <p:set>
                                      <p:cBhvr>
                                        <p:cTn id="175" dur="1000">
                                          <p:stCondLst>
                                            <p:cond delay="0"/>
                                          </p:stCondLst>
                                        </p:cTn>
                                        <p:tgtEl>
                                          <p:spTgt spid="127"/>
                                        </p:tgtEl>
                                        <p:attrNameLst>
                                          <p:attrName>style.visibility</p:attrName>
                                        </p:attrNameLst>
                                      </p:cBhvr>
                                      <p:to>
                                        <p:strVal val="visible"/>
                                      </p:to>
                                    </p:set>
                                  </p:childTnLst>
                                </p:cTn>
                              </p:par>
                            </p:childTnLst>
                          </p:cTn>
                        </p:par>
                        <p:par>
                          <p:cTn id="176" fill="hold">
                            <p:stCondLst>
                              <p:cond delay="56500"/>
                            </p:stCondLst>
                            <p:childTnLst>
                              <p:par>
                                <p:cTn id="177" presetID="11" presetClass="entr" presetSubtype="0" fill="hold" grpId="0" nodeType="afterEffect">
                                  <p:stCondLst>
                                    <p:cond delay="0"/>
                                  </p:stCondLst>
                                  <p:childTnLst>
                                    <p:set>
                                      <p:cBhvr>
                                        <p:cTn id="178" dur="1000">
                                          <p:stCondLst>
                                            <p:cond delay="0"/>
                                          </p:stCondLst>
                                        </p:cTn>
                                        <p:tgtEl>
                                          <p:spTgt spid="128"/>
                                        </p:tgtEl>
                                        <p:attrNameLst>
                                          <p:attrName>style.visibility</p:attrName>
                                        </p:attrNameLst>
                                      </p:cBhvr>
                                      <p:to>
                                        <p:strVal val="visible"/>
                                      </p:to>
                                    </p:set>
                                  </p:childTnLst>
                                </p:cTn>
                              </p:par>
                            </p:childTnLst>
                          </p:cTn>
                        </p:par>
                        <p:par>
                          <p:cTn id="179" fill="hold">
                            <p:stCondLst>
                              <p:cond delay="57500"/>
                            </p:stCondLst>
                            <p:childTnLst>
                              <p:par>
                                <p:cTn id="180" presetID="11" presetClass="entr" presetSubtype="0" fill="hold" grpId="0" nodeType="afterEffect">
                                  <p:stCondLst>
                                    <p:cond delay="0"/>
                                  </p:stCondLst>
                                  <p:childTnLst>
                                    <p:set>
                                      <p:cBhvr>
                                        <p:cTn id="181" dur="1000">
                                          <p:stCondLst>
                                            <p:cond delay="0"/>
                                          </p:stCondLst>
                                        </p:cTn>
                                        <p:tgtEl>
                                          <p:spTgt spid="129"/>
                                        </p:tgtEl>
                                        <p:attrNameLst>
                                          <p:attrName>style.visibility</p:attrName>
                                        </p:attrNameLst>
                                      </p:cBhvr>
                                      <p:to>
                                        <p:strVal val="visible"/>
                                      </p:to>
                                    </p:set>
                                  </p:childTnLst>
                                </p:cTn>
                              </p:par>
                            </p:childTnLst>
                          </p:cTn>
                        </p:par>
                        <p:par>
                          <p:cTn id="182" fill="hold">
                            <p:stCondLst>
                              <p:cond delay="58500"/>
                            </p:stCondLst>
                            <p:childTnLst>
                              <p:par>
                                <p:cTn id="183" presetID="11" presetClass="entr" presetSubtype="0" fill="hold" grpId="0" nodeType="afterEffect">
                                  <p:stCondLst>
                                    <p:cond delay="0"/>
                                  </p:stCondLst>
                                  <p:childTnLst>
                                    <p:set>
                                      <p:cBhvr>
                                        <p:cTn id="184" dur="1000">
                                          <p:stCondLst>
                                            <p:cond delay="0"/>
                                          </p:stCondLst>
                                        </p:cTn>
                                        <p:tgtEl>
                                          <p:spTgt spid="130"/>
                                        </p:tgtEl>
                                        <p:attrNameLst>
                                          <p:attrName>style.visibility</p:attrName>
                                        </p:attrNameLst>
                                      </p:cBhvr>
                                      <p:to>
                                        <p:strVal val="visible"/>
                                      </p:to>
                                    </p:set>
                                  </p:childTnLst>
                                </p:cTn>
                              </p:par>
                            </p:childTnLst>
                          </p:cTn>
                        </p:par>
                        <p:par>
                          <p:cTn id="185" fill="hold">
                            <p:stCondLst>
                              <p:cond delay="59500"/>
                            </p:stCondLst>
                            <p:childTnLst>
                              <p:par>
                                <p:cTn id="186" presetID="11" presetClass="entr" presetSubtype="0" fill="hold" grpId="0" nodeType="afterEffect">
                                  <p:stCondLst>
                                    <p:cond delay="0"/>
                                  </p:stCondLst>
                                  <p:childTnLst>
                                    <p:set>
                                      <p:cBhvr>
                                        <p:cTn id="187" dur="1000">
                                          <p:stCondLst>
                                            <p:cond delay="0"/>
                                          </p:stCondLst>
                                        </p:cTn>
                                        <p:tgtEl>
                                          <p:spTgt spid="131"/>
                                        </p:tgtEl>
                                        <p:attrNameLst>
                                          <p:attrName>style.visibility</p:attrName>
                                        </p:attrNameLst>
                                      </p:cBhvr>
                                      <p:to>
                                        <p:strVal val="visible"/>
                                      </p:to>
                                    </p:set>
                                  </p:childTnLst>
                                </p:cTn>
                              </p:par>
                            </p:childTnLst>
                          </p:cTn>
                        </p:par>
                        <p:par>
                          <p:cTn id="188" fill="hold">
                            <p:stCondLst>
                              <p:cond delay="60500"/>
                            </p:stCondLst>
                            <p:childTnLst>
                              <p:par>
                                <p:cTn id="189" presetID="11" presetClass="entr" presetSubtype="0" fill="hold" grpId="0" nodeType="afterEffect">
                                  <p:stCondLst>
                                    <p:cond delay="0"/>
                                  </p:stCondLst>
                                  <p:childTnLst>
                                    <p:set>
                                      <p:cBhvr>
                                        <p:cTn id="190" dur="1000">
                                          <p:stCondLst>
                                            <p:cond delay="0"/>
                                          </p:stCondLst>
                                        </p:cTn>
                                        <p:tgtEl>
                                          <p:spTgt spid="132"/>
                                        </p:tgtEl>
                                        <p:attrNameLst>
                                          <p:attrName>style.visibility</p:attrName>
                                        </p:attrNameLst>
                                      </p:cBhvr>
                                      <p:to>
                                        <p:strVal val="visible"/>
                                      </p:to>
                                    </p:set>
                                  </p:childTnLst>
                                </p:cTn>
                              </p:par>
                            </p:childTnLst>
                          </p:cTn>
                        </p:par>
                        <p:par>
                          <p:cTn id="191" fill="hold">
                            <p:stCondLst>
                              <p:cond delay="61500"/>
                            </p:stCondLst>
                            <p:childTnLst>
                              <p:par>
                                <p:cTn id="192" presetID="11" presetClass="entr" presetSubtype="0" fill="hold" grpId="0" nodeType="afterEffect">
                                  <p:stCondLst>
                                    <p:cond delay="0"/>
                                  </p:stCondLst>
                                  <p:childTnLst>
                                    <p:set>
                                      <p:cBhvr>
                                        <p:cTn id="193" dur="1000">
                                          <p:stCondLst>
                                            <p:cond delay="0"/>
                                          </p:stCondLst>
                                        </p:cTn>
                                        <p:tgtEl>
                                          <p:spTgt spid="133"/>
                                        </p:tgtEl>
                                        <p:attrNameLst>
                                          <p:attrName>style.visibility</p:attrName>
                                        </p:attrNameLst>
                                      </p:cBhvr>
                                      <p:to>
                                        <p:strVal val="visible"/>
                                      </p:to>
                                    </p:set>
                                  </p:childTnLst>
                                </p:cTn>
                              </p:par>
                            </p:childTnLst>
                          </p:cTn>
                        </p:par>
                        <p:par>
                          <p:cTn id="194" fill="hold">
                            <p:stCondLst>
                              <p:cond delay="62500"/>
                            </p:stCondLst>
                            <p:childTnLst>
                              <p:par>
                                <p:cTn id="195" presetID="11" presetClass="entr" presetSubtype="0" fill="hold" grpId="0" nodeType="afterEffect">
                                  <p:stCondLst>
                                    <p:cond delay="0"/>
                                  </p:stCondLst>
                                  <p:childTnLst>
                                    <p:set>
                                      <p:cBhvr>
                                        <p:cTn id="196" dur="1000">
                                          <p:stCondLst>
                                            <p:cond delay="0"/>
                                          </p:stCondLst>
                                        </p:cTn>
                                        <p:tgtEl>
                                          <p:spTgt spid="134"/>
                                        </p:tgtEl>
                                        <p:attrNameLst>
                                          <p:attrName>style.visibility</p:attrName>
                                        </p:attrNameLst>
                                      </p:cBhvr>
                                      <p:to>
                                        <p:strVal val="visible"/>
                                      </p:to>
                                    </p:set>
                                  </p:childTnLst>
                                </p:cTn>
                              </p:par>
                            </p:childTnLst>
                          </p:cTn>
                        </p:par>
                        <p:par>
                          <p:cTn id="197" fill="hold">
                            <p:stCondLst>
                              <p:cond delay="63500"/>
                            </p:stCondLst>
                            <p:childTnLst>
                              <p:par>
                                <p:cTn id="198" presetID="11" presetClass="entr" presetSubtype="0" fill="hold" grpId="0" nodeType="afterEffect">
                                  <p:stCondLst>
                                    <p:cond delay="0"/>
                                  </p:stCondLst>
                                  <p:childTnLst>
                                    <p:set>
                                      <p:cBhvr>
                                        <p:cTn id="199" dur="1000">
                                          <p:stCondLst>
                                            <p:cond delay="0"/>
                                          </p:stCondLst>
                                        </p:cTn>
                                        <p:tgtEl>
                                          <p:spTgt spid="135"/>
                                        </p:tgtEl>
                                        <p:attrNameLst>
                                          <p:attrName>style.visibility</p:attrName>
                                        </p:attrNameLst>
                                      </p:cBhvr>
                                      <p:to>
                                        <p:strVal val="visible"/>
                                      </p:to>
                                    </p:set>
                                  </p:childTnLst>
                                </p:cTn>
                              </p:par>
                            </p:childTnLst>
                          </p:cTn>
                        </p:par>
                        <p:par>
                          <p:cTn id="200" fill="hold">
                            <p:stCondLst>
                              <p:cond delay="64500"/>
                            </p:stCondLst>
                            <p:childTnLst>
                              <p:par>
                                <p:cTn id="201" presetID="11" presetClass="entr" presetSubtype="0" fill="hold" grpId="0" nodeType="afterEffect">
                                  <p:stCondLst>
                                    <p:cond delay="0"/>
                                  </p:stCondLst>
                                  <p:childTnLst>
                                    <p:set>
                                      <p:cBhvr>
                                        <p:cTn id="202" dur="1000">
                                          <p:stCondLst>
                                            <p:cond delay="0"/>
                                          </p:stCondLst>
                                        </p:cTn>
                                        <p:tgtEl>
                                          <p:spTgt spid="136"/>
                                        </p:tgtEl>
                                        <p:attrNameLst>
                                          <p:attrName>style.visibility</p:attrName>
                                        </p:attrNameLst>
                                      </p:cBhvr>
                                      <p:to>
                                        <p:strVal val="visible"/>
                                      </p:to>
                                    </p:set>
                                  </p:childTnLst>
                                </p:cTn>
                              </p:par>
                            </p:childTnLst>
                          </p:cTn>
                        </p:par>
                        <p:par>
                          <p:cTn id="203" fill="hold">
                            <p:stCondLst>
                              <p:cond delay="65500"/>
                            </p:stCondLst>
                            <p:childTnLst>
                              <p:par>
                                <p:cTn id="204" presetID="11" presetClass="entr" presetSubtype="0" fill="hold" grpId="0" nodeType="afterEffect">
                                  <p:stCondLst>
                                    <p:cond delay="0"/>
                                  </p:stCondLst>
                                  <p:childTnLst>
                                    <p:set>
                                      <p:cBhvr>
                                        <p:cTn id="205" dur="1000">
                                          <p:stCondLst>
                                            <p:cond delay="0"/>
                                          </p:stCondLst>
                                        </p:cTn>
                                        <p:tgtEl>
                                          <p:spTgt spid="137"/>
                                        </p:tgtEl>
                                        <p:attrNameLst>
                                          <p:attrName>style.visibility</p:attrName>
                                        </p:attrNameLst>
                                      </p:cBhvr>
                                      <p:to>
                                        <p:strVal val="visible"/>
                                      </p:to>
                                    </p:set>
                                  </p:childTnLst>
                                </p:cTn>
                              </p:par>
                            </p:childTnLst>
                          </p:cTn>
                        </p:par>
                        <p:par>
                          <p:cTn id="206" fill="hold">
                            <p:stCondLst>
                              <p:cond delay="66500"/>
                            </p:stCondLst>
                            <p:childTnLst>
                              <p:par>
                                <p:cTn id="207" presetID="11" presetClass="entr" presetSubtype="0" fill="hold" grpId="0" nodeType="afterEffect">
                                  <p:stCondLst>
                                    <p:cond delay="0"/>
                                  </p:stCondLst>
                                  <p:childTnLst>
                                    <p:set>
                                      <p:cBhvr>
                                        <p:cTn id="208" dur="1000">
                                          <p:stCondLst>
                                            <p:cond delay="0"/>
                                          </p:stCondLst>
                                        </p:cTn>
                                        <p:tgtEl>
                                          <p:spTgt spid="138"/>
                                        </p:tgtEl>
                                        <p:attrNameLst>
                                          <p:attrName>style.visibility</p:attrName>
                                        </p:attrNameLst>
                                      </p:cBhvr>
                                      <p:to>
                                        <p:strVal val="visible"/>
                                      </p:to>
                                    </p:set>
                                  </p:childTnLst>
                                </p:cTn>
                              </p:par>
                            </p:childTnLst>
                          </p:cTn>
                        </p:par>
                        <p:par>
                          <p:cTn id="209" fill="hold">
                            <p:stCondLst>
                              <p:cond delay="67500"/>
                            </p:stCondLst>
                            <p:childTnLst>
                              <p:par>
                                <p:cTn id="210" presetID="11" presetClass="entr" presetSubtype="0" fill="hold" grpId="0" nodeType="afterEffect">
                                  <p:stCondLst>
                                    <p:cond delay="0"/>
                                  </p:stCondLst>
                                  <p:childTnLst>
                                    <p:set>
                                      <p:cBhvr>
                                        <p:cTn id="211" dur="1000">
                                          <p:stCondLst>
                                            <p:cond delay="0"/>
                                          </p:stCondLst>
                                        </p:cTn>
                                        <p:tgtEl>
                                          <p:spTgt spid="139"/>
                                        </p:tgtEl>
                                        <p:attrNameLst>
                                          <p:attrName>style.visibility</p:attrName>
                                        </p:attrNameLst>
                                      </p:cBhvr>
                                      <p:to>
                                        <p:strVal val="visible"/>
                                      </p:to>
                                    </p:set>
                                  </p:childTnLst>
                                </p:cTn>
                              </p:par>
                            </p:childTnLst>
                          </p:cTn>
                        </p:par>
                        <p:par>
                          <p:cTn id="212" fill="hold">
                            <p:stCondLst>
                              <p:cond delay="68500"/>
                            </p:stCondLst>
                            <p:childTnLst>
                              <p:par>
                                <p:cTn id="213" presetID="11" presetClass="entr" presetSubtype="0" fill="hold" grpId="0" nodeType="afterEffect">
                                  <p:stCondLst>
                                    <p:cond delay="0"/>
                                  </p:stCondLst>
                                  <p:childTnLst>
                                    <p:set>
                                      <p:cBhvr>
                                        <p:cTn id="214" dur="1000">
                                          <p:stCondLst>
                                            <p:cond delay="0"/>
                                          </p:stCondLst>
                                        </p:cTn>
                                        <p:tgtEl>
                                          <p:spTgt spid="140"/>
                                        </p:tgtEl>
                                        <p:attrNameLst>
                                          <p:attrName>style.visibility</p:attrName>
                                        </p:attrNameLst>
                                      </p:cBhvr>
                                      <p:to>
                                        <p:strVal val="visible"/>
                                      </p:to>
                                    </p:set>
                                  </p:childTnLst>
                                </p:cTn>
                              </p:par>
                            </p:childTnLst>
                          </p:cTn>
                        </p:par>
                        <p:par>
                          <p:cTn id="215" fill="hold">
                            <p:stCondLst>
                              <p:cond delay="69500"/>
                            </p:stCondLst>
                            <p:childTnLst>
                              <p:par>
                                <p:cTn id="216" presetID="11" presetClass="entr" presetSubtype="0" fill="hold" grpId="0" nodeType="afterEffect">
                                  <p:stCondLst>
                                    <p:cond delay="0"/>
                                  </p:stCondLst>
                                  <p:childTnLst>
                                    <p:set>
                                      <p:cBhvr>
                                        <p:cTn id="217" dur="1000">
                                          <p:stCondLst>
                                            <p:cond delay="0"/>
                                          </p:stCondLst>
                                        </p:cTn>
                                        <p:tgtEl>
                                          <p:spTgt spid="141"/>
                                        </p:tgtEl>
                                        <p:attrNameLst>
                                          <p:attrName>style.visibility</p:attrName>
                                        </p:attrNameLst>
                                      </p:cBhvr>
                                      <p:to>
                                        <p:strVal val="visible"/>
                                      </p:to>
                                    </p:set>
                                  </p:childTnLst>
                                </p:cTn>
                              </p:par>
                            </p:childTnLst>
                          </p:cTn>
                        </p:par>
                        <p:par>
                          <p:cTn id="218" fill="hold">
                            <p:stCondLst>
                              <p:cond delay="70500"/>
                            </p:stCondLst>
                            <p:childTnLst>
                              <p:par>
                                <p:cTn id="219" presetID="11" presetClass="entr" presetSubtype="0" fill="hold" grpId="0" nodeType="afterEffect">
                                  <p:stCondLst>
                                    <p:cond delay="0"/>
                                  </p:stCondLst>
                                  <p:childTnLst>
                                    <p:set>
                                      <p:cBhvr>
                                        <p:cTn id="220" dur="1000">
                                          <p:stCondLst>
                                            <p:cond delay="0"/>
                                          </p:stCondLst>
                                        </p:cTn>
                                        <p:tgtEl>
                                          <p:spTgt spid="142"/>
                                        </p:tgtEl>
                                        <p:attrNameLst>
                                          <p:attrName>style.visibility</p:attrName>
                                        </p:attrNameLst>
                                      </p:cBhvr>
                                      <p:to>
                                        <p:strVal val="visible"/>
                                      </p:to>
                                    </p:set>
                                  </p:childTnLst>
                                </p:cTn>
                              </p:par>
                            </p:childTnLst>
                          </p:cTn>
                        </p:par>
                        <p:par>
                          <p:cTn id="221" fill="hold">
                            <p:stCondLst>
                              <p:cond delay="71500"/>
                            </p:stCondLst>
                            <p:childTnLst>
                              <p:par>
                                <p:cTn id="222" presetID="11" presetClass="entr" presetSubtype="0" fill="hold" grpId="0" nodeType="afterEffect">
                                  <p:stCondLst>
                                    <p:cond delay="0"/>
                                  </p:stCondLst>
                                  <p:childTnLst>
                                    <p:set>
                                      <p:cBhvr>
                                        <p:cTn id="223" dur="1000">
                                          <p:stCondLst>
                                            <p:cond delay="0"/>
                                          </p:stCondLst>
                                        </p:cTn>
                                        <p:tgtEl>
                                          <p:spTgt spid="143"/>
                                        </p:tgtEl>
                                        <p:attrNameLst>
                                          <p:attrName>style.visibility</p:attrName>
                                        </p:attrNameLst>
                                      </p:cBhvr>
                                      <p:to>
                                        <p:strVal val="visible"/>
                                      </p:to>
                                    </p:set>
                                  </p:childTnLst>
                                </p:cTn>
                              </p:par>
                            </p:childTnLst>
                          </p:cTn>
                        </p:par>
                        <p:par>
                          <p:cTn id="224" fill="hold">
                            <p:stCondLst>
                              <p:cond delay="72500"/>
                            </p:stCondLst>
                            <p:childTnLst>
                              <p:par>
                                <p:cTn id="225" presetID="11" presetClass="entr" presetSubtype="0" fill="hold" grpId="0" nodeType="afterEffect">
                                  <p:stCondLst>
                                    <p:cond delay="0"/>
                                  </p:stCondLst>
                                  <p:childTnLst>
                                    <p:set>
                                      <p:cBhvr>
                                        <p:cTn id="226" dur="1000">
                                          <p:stCondLst>
                                            <p:cond delay="0"/>
                                          </p:stCondLst>
                                        </p:cTn>
                                        <p:tgtEl>
                                          <p:spTgt spid="144"/>
                                        </p:tgtEl>
                                        <p:attrNameLst>
                                          <p:attrName>style.visibility</p:attrName>
                                        </p:attrNameLst>
                                      </p:cBhvr>
                                      <p:to>
                                        <p:strVal val="visible"/>
                                      </p:to>
                                    </p:set>
                                  </p:childTnLst>
                                </p:cTn>
                              </p:par>
                            </p:childTnLst>
                          </p:cTn>
                        </p:par>
                        <p:par>
                          <p:cTn id="227" fill="hold">
                            <p:stCondLst>
                              <p:cond delay="73500"/>
                            </p:stCondLst>
                            <p:childTnLst>
                              <p:par>
                                <p:cTn id="228" presetID="11" presetClass="entr" presetSubtype="0" fill="hold" grpId="0" nodeType="afterEffect">
                                  <p:stCondLst>
                                    <p:cond delay="0"/>
                                  </p:stCondLst>
                                  <p:childTnLst>
                                    <p:set>
                                      <p:cBhvr>
                                        <p:cTn id="229" dur="1000">
                                          <p:stCondLst>
                                            <p:cond delay="0"/>
                                          </p:stCondLst>
                                        </p:cTn>
                                        <p:tgtEl>
                                          <p:spTgt spid="145"/>
                                        </p:tgtEl>
                                        <p:attrNameLst>
                                          <p:attrName>style.visibility</p:attrName>
                                        </p:attrNameLst>
                                      </p:cBhvr>
                                      <p:to>
                                        <p:strVal val="visible"/>
                                      </p:to>
                                    </p:set>
                                  </p:childTnLst>
                                </p:cTn>
                              </p:par>
                            </p:childTnLst>
                          </p:cTn>
                        </p:par>
                        <p:par>
                          <p:cTn id="230" fill="hold">
                            <p:stCondLst>
                              <p:cond delay="74500"/>
                            </p:stCondLst>
                            <p:childTnLst>
                              <p:par>
                                <p:cTn id="231" presetID="11" presetClass="entr" presetSubtype="0" fill="hold" grpId="0" nodeType="afterEffect">
                                  <p:stCondLst>
                                    <p:cond delay="0"/>
                                  </p:stCondLst>
                                  <p:childTnLst>
                                    <p:set>
                                      <p:cBhvr>
                                        <p:cTn id="232" dur="1000">
                                          <p:stCondLst>
                                            <p:cond delay="0"/>
                                          </p:stCondLst>
                                        </p:cTn>
                                        <p:tgtEl>
                                          <p:spTgt spid="146"/>
                                        </p:tgtEl>
                                        <p:attrNameLst>
                                          <p:attrName>style.visibility</p:attrName>
                                        </p:attrNameLst>
                                      </p:cBhvr>
                                      <p:to>
                                        <p:strVal val="visible"/>
                                      </p:to>
                                    </p:set>
                                  </p:childTnLst>
                                </p:cTn>
                              </p:par>
                            </p:childTnLst>
                          </p:cTn>
                        </p:par>
                        <p:par>
                          <p:cTn id="233" fill="hold">
                            <p:stCondLst>
                              <p:cond delay="75500"/>
                            </p:stCondLst>
                            <p:childTnLst>
                              <p:par>
                                <p:cTn id="234" presetID="11" presetClass="entr" presetSubtype="0" fill="hold" grpId="0" nodeType="afterEffect">
                                  <p:stCondLst>
                                    <p:cond delay="0"/>
                                  </p:stCondLst>
                                  <p:childTnLst>
                                    <p:set>
                                      <p:cBhvr>
                                        <p:cTn id="235" dur="1000">
                                          <p:stCondLst>
                                            <p:cond delay="0"/>
                                          </p:stCondLst>
                                        </p:cTn>
                                        <p:tgtEl>
                                          <p:spTgt spid="147"/>
                                        </p:tgtEl>
                                        <p:attrNameLst>
                                          <p:attrName>style.visibility</p:attrName>
                                        </p:attrNameLst>
                                      </p:cBhvr>
                                      <p:to>
                                        <p:strVal val="visible"/>
                                      </p:to>
                                    </p:set>
                                  </p:childTnLst>
                                </p:cTn>
                              </p:par>
                            </p:childTnLst>
                          </p:cTn>
                        </p:par>
                        <p:par>
                          <p:cTn id="236" fill="hold">
                            <p:stCondLst>
                              <p:cond delay="76500"/>
                            </p:stCondLst>
                            <p:childTnLst>
                              <p:par>
                                <p:cTn id="237" presetID="11" presetClass="entr" presetSubtype="0" fill="hold" grpId="0" nodeType="afterEffect">
                                  <p:stCondLst>
                                    <p:cond delay="0"/>
                                  </p:stCondLst>
                                  <p:childTnLst>
                                    <p:set>
                                      <p:cBhvr>
                                        <p:cTn id="238" dur="1000">
                                          <p:stCondLst>
                                            <p:cond delay="0"/>
                                          </p:stCondLst>
                                        </p:cTn>
                                        <p:tgtEl>
                                          <p:spTgt spid="148"/>
                                        </p:tgtEl>
                                        <p:attrNameLst>
                                          <p:attrName>style.visibility</p:attrName>
                                        </p:attrNameLst>
                                      </p:cBhvr>
                                      <p:to>
                                        <p:strVal val="visible"/>
                                      </p:to>
                                    </p:set>
                                  </p:childTnLst>
                                </p:cTn>
                              </p:par>
                            </p:childTnLst>
                          </p:cTn>
                        </p:par>
                        <p:par>
                          <p:cTn id="239" fill="hold">
                            <p:stCondLst>
                              <p:cond delay="77500"/>
                            </p:stCondLst>
                            <p:childTnLst>
                              <p:par>
                                <p:cTn id="240" presetID="11" presetClass="entr" presetSubtype="0" fill="hold" grpId="0" nodeType="afterEffect">
                                  <p:stCondLst>
                                    <p:cond delay="0"/>
                                  </p:stCondLst>
                                  <p:childTnLst>
                                    <p:set>
                                      <p:cBhvr>
                                        <p:cTn id="241" dur="1000">
                                          <p:stCondLst>
                                            <p:cond delay="0"/>
                                          </p:stCondLst>
                                        </p:cTn>
                                        <p:tgtEl>
                                          <p:spTgt spid="149"/>
                                        </p:tgtEl>
                                        <p:attrNameLst>
                                          <p:attrName>style.visibility</p:attrName>
                                        </p:attrNameLst>
                                      </p:cBhvr>
                                      <p:to>
                                        <p:strVal val="visible"/>
                                      </p:to>
                                    </p:set>
                                  </p:childTnLst>
                                </p:cTn>
                              </p:par>
                            </p:childTnLst>
                          </p:cTn>
                        </p:par>
                        <p:par>
                          <p:cTn id="242" fill="hold">
                            <p:stCondLst>
                              <p:cond delay="78500"/>
                            </p:stCondLst>
                            <p:childTnLst>
                              <p:par>
                                <p:cTn id="243" presetID="11" presetClass="entr" presetSubtype="0" fill="hold" grpId="0" nodeType="afterEffect">
                                  <p:stCondLst>
                                    <p:cond delay="0"/>
                                  </p:stCondLst>
                                  <p:childTnLst>
                                    <p:set>
                                      <p:cBhvr>
                                        <p:cTn id="244" dur="1000">
                                          <p:stCondLst>
                                            <p:cond delay="0"/>
                                          </p:stCondLst>
                                        </p:cTn>
                                        <p:tgtEl>
                                          <p:spTgt spid="150"/>
                                        </p:tgtEl>
                                        <p:attrNameLst>
                                          <p:attrName>style.visibility</p:attrName>
                                        </p:attrNameLst>
                                      </p:cBhvr>
                                      <p:to>
                                        <p:strVal val="visible"/>
                                      </p:to>
                                    </p:set>
                                  </p:childTnLst>
                                </p:cTn>
                              </p:par>
                            </p:childTnLst>
                          </p:cTn>
                        </p:par>
                        <p:par>
                          <p:cTn id="245" fill="hold">
                            <p:stCondLst>
                              <p:cond delay="79500"/>
                            </p:stCondLst>
                            <p:childTnLst>
                              <p:par>
                                <p:cTn id="246" presetID="11" presetClass="entr" presetSubtype="0" fill="hold" grpId="0" nodeType="afterEffect">
                                  <p:stCondLst>
                                    <p:cond delay="0"/>
                                  </p:stCondLst>
                                  <p:childTnLst>
                                    <p:set>
                                      <p:cBhvr>
                                        <p:cTn id="247" dur="1000">
                                          <p:stCondLst>
                                            <p:cond delay="0"/>
                                          </p:stCondLst>
                                        </p:cTn>
                                        <p:tgtEl>
                                          <p:spTgt spid="151"/>
                                        </p:tgtEl>
                                        <p:attrNameLst>
                                          <p:attrName>style.visibility</p:attrName>
                                        </p:attrNameLst>
                                      </p:cBhvr>
                                      <p:to>
                                        <p:strVal val="visible"/>
                                      </p:to>
                                    </p:set>
                                  </p:childTnLst>
                                </p:cTn>
                              </p:par>
                            </p:childTnLst>
                          </p:cTn>
                        </p:par>
                        <p:par>
                          <p:cTn id="248" fill="hold">
                            <p:stCondLst>
                              <p:cond delay="80500"/>
                            </p:stCondLst>
                            <p:childTnLst>
                              <p:par>
                                <p:cTn id="249" presetID="11" presetClass="entr" presetSubtype="0" fill="hold" grpId="0" nodeType="afterEffect">
                                  <p:stCondLst>
                                    <p:cond delay="0"/>
                                  </p:stCondLst>
                                  <p:childTnLst>
                                    <p:set>
                                      <p:cBhvr>
                                        <p:cTn id="250" dur="1000">
                                          <p:stCondLst>
                                            <p:cond delay="0"/>
                                          </p:stCondLst>
                                        </p:cTn>
                                        <p:tgtEl>
                                          <p:spTgt spid="152"/>
                                        </p:tgtEl>
                                        <p:attrNameLst>
                                          <p:attrName>style.visibility</p:attrName>
                                        </p:attrNameLst>
                                      </p:cBhvr>
                                      <p:to>
                                        <p:strVal val="visible"/>
                                      </p:to>
                                    </p:set>
                                  </p:childTnLst>
                                </p:cTn>
                              </p:par>
                            </p:childTnLst>
                          </p:cTn>
                        </p:par>
                        <p:par>
                          <p:cTn id="251" fill="hold">
                            <p:stCondLst>
                              <p:cond delay="81500"/>
                            </p:stCondLst>
                            <p:childTnLst>
                              <p:par>
                                <p:cTn id="252" presetID="11" presetClass="entr" presetSubtype="0" fill="hold" grpId="0" nodeType="afterEffect">
                                  <p:stCondLst>
                                    <p:cond delay="0"/>
                                  </p:stCondLst>
                                  <p:childTnLst>
                                    <p:set>
                                      <p:cBhvr>
                                        <p:cTn id="253" dur="1000">
                                          <p:stCondLst>
                                            <p:cond delay="0"/>
                                          </p:stCondLst>
                                        </p:cTn>
                                        <p:tgtEl>
                                          <p:spTgt spid="153"/>
                                        </p:tgtEl>
                                        <p:attrNameLst>
                                          <p:attrName>style.visibility</p:attrName>
                                        </p:attrNameLst>
                                      </p:cBhvr>
                                      <p:to>
                                        <p:strVal val="visible"/>
                                      </p:to>
                                    </p:set>
                                  </p:childTnLst>
                                </p:cTn>
                              </p:par>
                            </p:childTnLst>
                          </p:cTn>
                        </p:par>
                        <p:par>
                          <p:cTn id="254" fill="hold">
                            <p:stCondLst>
                              <p:cond delay="82500"/>
                            </p:stCondLst>
                            <p:childTnLst>
                              <p:par>
                                <p:cTn id="255" presetID="11" presetClass="entr" presetSubtype="0" fill="hold" grpId="0" nodeType="afterEffect">
                                  <p:stCondLst>
                                    <p:cond delay="0"/>
                                  </p:stCondLst>
                                  <p:childTnLst>
                                    <p:set>
                                      <p:cBhvr>
                                        <p:cTn id="256" dur="1000">
                                          <p:stCondLst>
                                            <p:cond delay="0"/>
                                          </p:stCondLst>
                                        </p:cTn>
                                        <p:tgtEl>
                                          <p:spTgt spid="154"/>
                                        </p:tgtEl>
                                        <p:attrNameLst>
                                          <p:attrName>style.visibility</p:attrName>
                                        </p:attrNameLst>
                                      </p:cBhvr>
                                      <p:to>
                                        <p:strVal val="visible"/>
                                      </p:to>
                                    </p:set>
                                  </p:childTnLst>
                                </p:cTn>
                              </p:par>
                            </p:childTnLst>
                          </p:cTn>
                        </p:par>
                        <p:par>
                          <p:cTn id="257" fill="hold">
                            <p:stCondLst>
                              <p:cond delay="83500"/>
                            </p:stCondLst>
                            <p:childTnLst>
                              <p:par>
                                <p:cTn id="258" presetID="11" presetClass="entr" presetSubtype="0" fill="hold" grpId="0" nodeType="afterEffect">
                                  <p:stCondLst>
                                    <p:cond delay="0"/>
                                  </p:stCondLst>
                                  <p:childTnLst>
                                    <p:set>
                                      <p:cBhvr>
                                        <p:cTn id="259" dur="1000">
                                          <p:stCondLst>
                                            <p:cond delay="0"/>
                                          </p:stCondLst>
                                        </p:cTn>
                                        <p:tgtEl>
                                          <p:spTgt spid="155"/>
                                        </p:tgtEl>
                                        <p:attrNameLst>
                                          <p:attrName>style.visibility</p:attrName>
                                        </p:attrNameLst>
                                      </p:cBhvr>
                                      <p:to>
                                        <p:strVal val="visible"/>
                                      </p:to>
                                    </p:set>
                                  </p:childTnLst>
                                </p:cTn>
                              </p:par>
                            </p:childTnLst>
                          </p:cTn>
                        </p:par>
                        <p:par>
                          <p:cTn id="260" fill="hold">
                            <p:stCondLst>
                              <p:cond delay="84500"/>
                            </p:stCondLst>
                            <p:childTnLst>
                              <p:par>
                                <p:cTn id="261" presetID="11" presetClass="entr" presetSubtype="0" fill="hold" grpId="0" nodeType="afterEffect">
                                  <p:stCondLst>
                                    <p:cond delay="0"/>
                                  </p:stCondLst>
                                  <p:childTnLst>
                                    <p:set>
                                      <p:cBhvr>
                                        <p:cTn id="262" dur="1000">
                                          <p:stCondLst>
                                            <p:cond delay="0"/>
                                          </p:stCondLst>
                                        </p:cTn>
                                        <p:tgtEl>
                                          <p:spTgt spid="156"/>
                                        </p:tgtEl>
                                        <p:attrNameLst>
                                          <p:attrName>style.visibility</p:attrName>
                                        </p:attrNameLst>
                                      </p:cBhvr>
                                      <p:to>
                                        <p:strVal val="visible"/>
                                      </p:to>
                                    </p:set>
                                  </p:childTnLst>
                                </p:cTn>
                              </p:par>
                            </p:childTnLst>
                          </p:cTn>
                        </p:par>
                        <p:par>
                          <p:cTn id="263" fill="hold">
                            <p:stCondLst>
                              <p:cond delay="85500"/>
                            </p:stCondLst>
                            <p:childTnLst>
                              <p:par>
                                <p:cTn id="264" presetID="11" presetClass="entr" presetSubtype="0" fill="hold" grpId="0" nodeType="afterEffect">
                                  <p:stCondLst>
                                    <p:cond delay="0"/>
                                  </p:stCondLst>
                                  <p:childTnLst>
                                    <p:set>
                                      <p:cBhvr>
                                        <p:cTn id="265" dur="1000">
                                          <p:stCondLst>
                                            <p:cond delay="0"/>
                                          </p:stCondLst>
                                        </p:cTn>
                                        <p:tgtEl>
                                          <p:spTgt spid="157"/>
                                        </p:tgtEl>
                                        <p:attrNameLst>
                                          <p:attrName>style.visibility</p:attrName>
                                        </p:attrNameLst>
                                      </p:cBhvr>
                                      <p:to>
                                        <p:strVal val="visible"/>
                                      </p:to>
                                    </p:set>
                                  </p:childTnLst>
                                </p:cTn>
                              </p:par>
                            </p:childTnLst>
                          </p:cTn>
                        </p:par>
                        <p:par>
                          <p:cTn id="266" fill="hold">
                            <p:stCondLst>
                              <p:cond delay="86500"/>
                            </p:stCondLst>
                            <p:childTnLst>
                              <p:par>
                                <p:cTn id="267" presetID="11" presetClass="entr" presetSubtype="0" fill="hold" grpId="0" nodeType="afterEffect">
                                  <p:stCondLst>
                                    <p:cond delay="0"/>
                                  </p:stCondLst>
                                  <p:childTnLst>
                                    <p:set>
                                      <p:cBhvr>
                                        <p:cTn id="268" dur="1000">
                                          <p:stCondLst>
                                            <p:cond delay="0"/>
                                          </p:stCondLst>
                                        </p:cTn>
                                        <p:tgtEl>
                                          <p:spTgt spid="158"/>
                                        </p:tgtEl>
                                        <p:attrNameLst>
                                          <p:attrName>style.visibility</p:attrName>
                                        </p:attrNameLst>
                                      </p:cBhvr>
                                      <p:to>
                                        <p:strVal val="visible"/>
                                      </p:to>
                                    </p:set>
                                  </p:childTnLst>
                                </p:cTn>
                              </p:par>
                            </p:childTnLst>
                          </p:cTn>
                        </p:par>
                        <p:par>
                          <p:cTn id="269" fill="hold">
                            <p:stCondLst>
                              <p:cond delay="87500"/>
                            </p:stCondLst>
                            <p:childTnLst>
                              <p:par>
                                <p:cTn id="270" presetID="11" presetClass="entr" presetSubtype="0" fill="hold" grpId="0" nodeType="afterEffect">
                                  <p:stCondLst>
                                    <p:cond delay="0"/>
                                  </p:stCondLst>
                                  <p:childTnLst>
                                    <p:set>
                                      <p:cBhvr>
                                        <p:cTn id="271" dur="1000">
                                          <p:stCondLst>
                                            <p:cond delay="0"/>
                                          </p:stCondLst>
                                        </p:cTn>
                                        <p:tgtEl>
                                          <p:spTgt spid="159"/>
                                        </p:tgtEl>
                                        <p:attrNameLst>
                                          <p:attrName>style.visibility</p:attrName>
                                        </p:attrNameLst>
                                      </p:cBhvr>
                                      <p:to>
                                        <p:strVal val="visible"/>
                                      </p:to>
                                    </p:set>
                                  </p:childTnLst>
                                </p:cTn>
                              </p:par>
                            </p:childTnLst>
                          </p:cTn>
                        </p:par>
                        <p:par>
                          <p:cTn id="272" fill="hold">
                            <p:stCondLst>
                              <p:cond delay="88500"/>
                            </p:stCondLst>
                            <p:childTnLst>
                              <p:par>
                                <p:cTn id="273" presetID="11" presetClass="entr" presetSubtype="0" fill="hold" grpId="0" nodeType="afterEffect">
                                  <p:stCondLst>
                                    <p:cond delay="0"/>
                                  </p:stCondLst>
                                  <p:childTnLst>
                                    <p:set>
                                      <p:cBhvr>
                                        <p:cTn id="274" dur="1000">
                                          <p:stCondLst>
                                            <p:cond delay="0"/>
                                          </p:stCondLst>
                                        </p:cTn>
                                        <p:tgtEl>
                                          <p:spTgt spid="160"/>
                                        </p:tgtEl>
                                        <p:attrNameLst>
                                          <p:attrName>style.visibility</p:attrName>
                                        </p:attrNameLst>
                                      </p:cBhvr>
                                      <p:to>
                                        <p:strVal val="visible"/>
                                      </p:to>
                                    </p:set>
                                  </p:childTnLst>
                                </p:cTn>
                              </p:par>
                            </p:childTnLst>
                          </p:cTn>
                        </p:par>
                        <p:par>
                          <p:cTn id="275" fill="hold">
                            <p:stCondLst>
                              <p:cond delay="89500"/>
                            </p:stCondLst>
                            <p:childTnLst>
                              <p:par>
                                <p:cTn id="276" presetID="11" presetClass="entr" presetSubtype="0" fill="hold" grpId="0" nodeType="afterEffect">
                                  <p:stCondLst>
                                    <p:cond delay="0"/>
                                  </p:stCondLst>
                                  <p:childTnLst>
                                    <p:set>
                                      <p:cBhvr>
                                        <p:cTn id="277" dur="1000">
                                          <p:stCondLst>
                                            <p:cond delay="0"/>
                                          </p:stCondLst>
                                        </p:cTn>
                                        <p:tgtEl>
                                          <p:spTgt spid="161"/>
                                        </p:tgtEl>
                                        <p:attrNameLst>
                                          <p:attrName>style.visibility</p:attrName>
                                        </p:attrNameLst>
                                      </p:cBhvr>
                                      <p:to>
                                        <p:strVal val="visible"/>
                                      </p:to>
                                    </p:set>
                                  </p:childTnLst>
                                </p:cTn>
                              </p:par>
                            </p:childTnLst>
                          </p:cTn>
                        </p:par>
                        <p:par>
                          <p:cTn id="278" fill="hold">
                            <p:stCondLst>
                              <p:cond delay="90500"/>
                            </p:stCondLst>
                            <p:childTnLst>
                              <p:par>
                                <p:cTn id="279" presetID="11" presetClass="entr" presetSubtype="0" fill="hold" grpId="0" nodeType="afterEffect">
                                  <p:stCondLst>
                                    <p:cond delay="0"/>
                                  </p:stCondLst>
                                  <p:childTnLst>
                                    <p:set>
                                      <p:cBhvr>
                                        <p:cTn id="280" dur="1000">
                                          <p:stCondLst>
                                            <p:cond delay="0"/>
                                          </p:stCondLst>
                                        </p:cTn>
                                        <p:tgtEl>
                                          <p:spTgt spid="162"/>
                                        </p:tgtEl>
                                        <p:attrNameLst>
                                          <p:attrName>style.visibility</p:attrName>
                                        </p:attrNameLst>
                                      </p:cBhvr>
                                      <p:to>
                                        <p:strVal val="visible"/>
                                      </p:to>
                                    </p:set>
                                  </p:childTnLst>
                                </p:cTn>
                              </p:par>
                            </p:childTnLst>
                          </p:cTn>
                        </p:par>
                        <p:par>
                          <p:cTn id="281" fill="hold">
                            <p:stCondLst>
                              <p:cond delay="91500"/>
                            </p:stCondLst>
                            <p:childTnLst>
                              <p:par>
                                <p:cTn id="282" presetID="11" presetClass="entr" presetSubtype="0" fill="hold" grpId="0" nodeType="afterEffect">
                                  <p:stCondLst>
                                    <p:cond delay="0"/>
                                  </p:stCondLst>
                                  <p:childTnLst>
                                    <p:set>
                                      <p:cBhvr>
                                        <p:cTn id="283" dur="1000">
                                          <p:stCondLst>
                                            <p:cond delay="0"/>
                                          </p:stCondLst>
                                        </p:cTn>
                                        <p:tgtEl>
                                          <p:spTgt spid="163"/>
                                        </p:tgtEl>
                                        <p:attrNameLst>
                                          <p:attrName>style.visibility</p:attrName>
                                        </p:attrNameLst>
                                      </p:cBhvr>
                                      <p:to>
                                        <p:strVal val="visible"/>
                                      </p:to>
                                    </p:set>
                                  </p:childTnLst>
                                </p:cTn>
                              </p:par>
                            </p:childTnLst>
                          </p:cTn>
                        </p:par>
                        <p:par>
                          <p:cTn id="284" fill="hold">
                            <p:stCondLst>
                              <p:cond delay="92500"/>
                            </p:stCondLst>
                            <p:childTnLst>
                              <p:par>
                                <p:cTn id="285" presetID="11" presetClass="entr" presetSubtype="0" fill="hold" grpId="0" nodeType="afterEffect">
                                  <p:stCondLst>
                                    <p:cond delay="0"/>
                                  </p:stCondLst>
                                  <p:childTnLst>
                                    <p:set>
                                      <p:cBhvr>
                                        <p:cTn id="286" dur="1000">
                                          <p:stCondLst>
                                            <p:cond delay="0"/>
                                          </p:stCondLst>
                                        </p:cTn>
                                        <p:tgtEl>
                                          <p:spTgt spid="164"/>
                                        </p:tgtEl>
                                        <p:attrNameLst>
                                          <p:attrName>style.visibility</p:attrName>
                                        </p:attrNameLst>
                                      </p:cBhvr>
                                      <p:to>
                                        <p:strVal val="visible"/>
                                      </p:to>
                                    </p:set>
                                  </p:childTnLst>
                                </p:cTn>
                              </p:par>
                            </p:childTnLst>
                          </p:cTn>
                        </p:par>
                        <p:par>
                          <p:cTn id="287" fill="hold">
                            <p:stCondLst>
                              <p:cond delay="93500"/>
                            </p:stCondLst>
                            <p:childTnLst>
                              <p:par>
                                <p:cTn id="288" presetID="11" presetClass="entr" presetSubtype="0" fill="hold" grpId="0" nodeType="afterEffect">
                                  <p:stCondLst>
                                    <p:cond delay="0"/>
                                  </p:stCondLst>
                                  <p:childTnLst>
                                    <p:set>
                                      <p:cBhvr>
                                        <p:cTn id="289" dur="1000">
                                          <p:stCondLst>
                                            <p:cond delay="0"/>
                                          </p:stCondLst>
                                        </p:cTn>
                                        <p:tgtEl>
                                          <p:spTgt spid="165"/>
                                        </p:tgtEl>
                                        <p:attrNameLst>
                                          <p:attrName>style.visibility</p:attrName>
                                        </p:attrNameLst>
                                      </p:cBhvr>
                                      <p:to>
                                        <p:strVal val="visible"/>
                                      </p:to>
                                    </p:set>
                                  </p:childTnLst>
                                </p:cTn>
                              </p:par>
                            </p:childTnLst>
                          </p:cTn>
                        </p:par>
                        <p:par>
                          <p:cTn id="290" fill="hold">
                            <p:stCondLst>
                              <p:cond delay="94500"/>
                            </p:stCondLst>
                            <p:childTnLst>
                              <p:par>
                                <p:cTn id="291" presetID="11" presetClass="entr" presetSubtype="0" fill="hold" grpId="0" nodeType="afterEffect">
                                  <p:stCondLst>
                                    <p:cond delay="0"/>
                                  </p:stCondLst>
                                  <p:childTnLst>
                                    <p:set>
                                      <p:cBhvr>
                                        <p:cTn id="292" dur="1000">
                                          <p:stCondLst>
                                            <p:cond delay="0"/>
                                          </p:stCondLst>
                                        </p:cTn>
                                        <p:tgtEl>
                                          <p:spTgt spid="166"/>
                                        </p:tgtEl>
                                        <p:attrNameLst>
                                          <p:attrName>style.visibility</p:attrName>
                                        </p:attrNameLst>
                                      </p:cBhvr>
                                      <p:to>
                                        <p:strVal val="visible"/>
                                      </p:to>
                                    </p:set>
                                  </p:childTnLst>
                                </p:cTn>
                              </p:par>
                            </p:childTnLst>
                          </p:cTn>
                        </p:par>
                        <p:par>
                          <p:cTn id="293" fill="hold">
                            <p:stCondLst>
                              <p:cond delay="95500"/>
                            </p:stCondLst>
                            <p:childTnLst>
                              <p:par>
                                <p:cTn id="294" presetID="11" presetClass="entr" presetSubtype="0" fill="hold" grpId="0" nodeType="afterEffect">
                                  <p:stCondLst>
                                    <p:cond delay="0"/>
                                  </p:stCondLst>
                                  <p:childTnLst>
                                    <p:set>
                                      <p:cBhvr>
                                        <p:cTn id="295" dur="1000">
                                          <p:stCondLst>
                                            <p:cond delay="0"/>
                                          </p:stCondLst>
                                        </p:cTn>
                                        <p:tgtEl>
                                          <p:spTgt spid="167"/>
                                        </p:tgtEl>
                                        <p:attrNameLst>
                                          <p:attrName>style.visibility</p:attrName>
                                        </p:attrNameLst>
                                      </p:cBhvr>
                                      <p:to>
                                        <p:strVal val="visible"/>
                                      </p:to>
                                    </p:set>
                                  </p:childTnLst>
                                </p:cTn>
                              </p:par>
                            </p:childTnLst>
                          </p:cTn>
                        </p:par>
                        <p:par>
                          <p:cTn id="296" fill="hold">
                            <p:stCondLst>
                              <p:cond delay="96500"/>
                            </p:stCondLst>
                            <p:childTnLst>
                              <p:par>
                                <p:cTn id="297" presetID="11" presetClass="entr" presetSubtype="0" fill="hold" grpId="0" nodeType="afterEffect">
                                  <p:stCondLst>
                                    <p:cond delay="0"/>
                                  </p:stCondLst>
                                  <p:childTnLst>
                                    <p:set>
                                      <p:cBhvr>
                                        <p:cTn id="298" dur="1000">
                                          <p:stCondLst>
                                            <p:cond delay="0"/>
                                          </p:stCondLst>
                                        </p:cTn>
                                        <p:tgtEl>
                                          <p:spTgt spid="168"/>
                                        </p:tgtEl>
                                        <p:attrNameLst>
                                          <p:attrName>style.visibility</p:attrName>
                                        </p:attrNameLst>
                                      </p:cBhvr>
                                      <p:to>
                                        <p:strVal val="visible"/>
                                      </p:to>
                                    </p:set>
                                  </p:childTnLst>
                                </p:cTn>
                              </p:par>
                            </p:childTnLst>
                          </p:cTn>
                        </p:par>
                        <p:par>
                          <p:cTn id="299" fill="hold">
                            <p:stCondLst>
                              <p:cond delay="97500"/>
                            </p:stCondLst>
                            <p:childTnLst>
                              <p:par>
                                <p:cTn id="300" presetID="11" presetClass="entr" presetSubtype="0" fill="hold" grpId="0" nodeType="afterEffect">
                                  <p:stCondLst>
                                    <p:cond delay="0"/>
                                  </p:stCondLst>
                                  <p:childTnLst>
                                    <p:set>
                                      <p:cBhvr>
                                        <p:cTn id="301" dur="1000">
                                          <p:stCondLst>
                                            <p:cond delay="0"/>
                                          </p:stCondLst>
                                        </p:cTn>
                                        <p:tgtEl>
                                          <p:spTgt spid="169"/>
                                        </p:tgtEl>
                                        <p:attrNameLst>
                                          <p:attrName>style.visibility</p:attrName>
                                        </p:attrNameLst>
                                      </p:cBhvr>
                                      <p:to>
                                        <p:strVal val="visible"/>
                                      </p:to>
                                    </p:set>
                                  </p:childTnLst>
                                </p:cTn>
                              </p:par>
                            </p:childTnLst>
                          </p:cTn>
                        </p:par>
                        <p:par>
                          <p:cTn id="302" fill="hold">
                            <p:stCondLst>
                              <p:cond delay="98500"/>
                            </p:stCondLst>
                            <p:childTnLst>
                              <p:par>
                                <p:cTn id="303" presetID="11" presetClass="entr" presetSubtype="0" fill="hold" grpId="0" nodeType="afterEffect">
                                  <p:stCondLst>
                                    <p:cond delay="0"/>
                                  </p:stCondLst>
                                  <p:childTnLst>
                                    <p:set>
                                      <p:cBhvr>
                                        <p:cTn id="304" dur="1000">
                                          <p:stCondLst>
                                            <p:cond delay="0"/>
                                          </p:stCondLst>
                                        </p:cTn>
                                        <p:tgtEl>
                                          <p:spTgt spid="170"/>
                                        </p:tgtEl>
                                        <p:attrNameLst>
                                          <p:attrName>style.visibility</p:attrName>
                                        </p:attrNameLst>
                                      </p:cBhvr>
                                      <p:to>
                                        <p:strVal val="visible"/>
                                      </p:to>
                                    </p:set>
                                  </p:childTnLst>
                                </p:cTn>
                              </p:par>
                            </p:childTnLst>
                          </p:cTn>
                        </p:par>
                        <p:par>
                          <p:cTn id="305" fill="hold">
                            <p:stCondLst>
                              <p:cond delay="99500"/>
                            </p:stCondLst>
                            <p:childTnLst>
                              <p:par>
                                <p:cTn id="306" presetID="11" presetClass="entr" presetSubtype="0" fill="hold" grpId="0" nodeType="afterEffect">
                                  <p:stCondLst>
                                    <p:cond delay="0"/>
                                  </p:stCondLst>
                                  <p:childTnLst>
                                    <p:set>
                                      <p:cBhvr>
                                        <p:cTn id="307" dur="1000">
                                          <p:stCondLst>
                                            <p:cond delay="0"/>
                                          </p:stCondLst>
                                        </p:cTn>
                                        <p:tgtEl>
                                          <p:spTgt spid="171"/>
                                        </p:tgtEl>
                                        <p:attrNameLst>
                                          <p:attrName>style.visibility</p:attrName>
                                        </p:attrNameLst>
                                      </p:cBhvr>
                                      <p:to>
                                        <p:strVal val="visible"/>
                                      </p:to>
                                    </p:set>
                                  </p:childTnLst>
                                </p:cTn>
                              </p:par>
                            </p:childTnLst>
                          </p:cTn>
                        </p:par>
                        <p:par>
                          <p:cTn id="308" fill="hold">
                            <p:stCondLst>
                              <p:cond delay="100500"/>
                            </p:stCondLst>
                            <p:childTnLst>
                              <p:par>
                                <p:cTn id="309" presetID="11" presetClass="entr" presetSubtype="0" fill="hold" grpId="0" nodeType="afterEffect">
                                  <p:stCondLst>
                                    <p:cond delay="0"/>
                                  </p:stCondLst>
                                  <p:childTnLst>
                                    <p:set>
                                      <p:cBhvr>
                                        <p:cTn id="310" dur="1000">
                                          <p:stCondLst>
                                            <p:cond delay="0"/>
                                          </p:stCondLst>
                                        </p:cTn>
                                        <p:tgtEl>
                                          <p:spTgt spid="172"/>
                                        </p:tgtEl>
                                        <p:attrNameLst>
                                          <p:attrName>style.visibility</p:attrName>
                                        </p:attrNameLst>
                                      </p:cBhvr>
                                      <p:to>
                                        <p:strVal val="visible"/>
                                      </p:to>
                                    </p:set>
                                  </p:childTnLst>
                                </p:cTn>
                              </p:par>
                            </p:childTnLst>
                          </p:cTn>
                        </p:par>
                        <p:par>
                          <p:cTn id="311" fill="hold">
                            <p:stCondLst>
                              <p:cond delay="101500"/>
                            </p:stCondLst>
                            <p:childTnLst>
                              <p:par>
                                <p:cTn id="312" presetID="11" presetClass="entr" presetSubtype="0" fill="hold" grpId="0" nodeType="afterEffect">
                                  <p:stCondLst>
                                    <p:cond delay="0"/>
                                  </p:stCondLst>
                                  <p:childTnLst>
                                    <p:set>
                                      <p:cBhvr>
                                        <p:cTn id="313" dur="1000">
                                          <p:stCondLst>
                                            <p:cond delay="0"/>
                                          </p:stCondLst>
                                        </p:cTn>
                                        <p:tgtEl>
                                          <p:spTgt spid="173"/>
                                        </p:tgtEl>
                                        <p:attrNameLst>
                                          <p:attrName>style.visibility</p:attrName>
                                        </p:attrNameLst>
                                      </p:cBhvr>
                                      <p:to>
                                        <p:strVal val="visible"/>
                                      </p:to>
                                    </p:set>
                                  </p:childTnLst>
                                </p:cTn>
                              </p:par>
                            </p:childTnLst>
                          </p:cTn>
                        </p:par>
                        <p:par>
                          <p:cTn id="314" fill="hold">
                            <p:stCondLst>
                              <p:cond delay="102500"/>
                            </p:stCondLst>
                            <p:childTnLst>
                              <p:par>
                                <p:cTn id="315" presetID="11" presetClass="entr" presetSubtype="0" fill="hold" grpId="0" nodeType="afterEffect">
                                  <p:stCondLst>
                                    <p:cond delay="0"/>
                                  </p:stCondLst>
                                  <p:childTnLst>
                                    <p:set>
                                      <p:cBhvr>
                                        <p:cTn id="316" dur="1000">
                                          <p:stCondLst>
                                            <p:cond delay="0"/>
                                          </p:stCondLst>
                                        </p:cTn>
                                        <p:tgtEl>
                                          <p:spTgt spid="174"/>
                                        </p:tgtEl>
                                        <p:attrNameLst>
                                          <p:attrName>style.visibility</p:attrName>
                                        </p:attrNameLst>
                                      </p:cBhvr>
                                      <p:to>
                                        <p:strVal val="visible"/>
                                      </p:to>
                                    </p:set>
                                  </p:childTnLst>
                                </p:cTn>
                              </p:par>
                            </p:childTnLst>
                          </p:cTn>
                        </p:par>
                        <p:par>
                          <p:cTn id="317" fill="hold">
                            <p:stCondLst>
                              <p:cond delay="103500"/>
                            </p:stCondLst>
                            <p:childTnLst>
                              <p:par>
                                <p:cTn id="318" presetID="11" presetClass="entr" presetSubtype="0" fill="hold" grpId="0" nodeType="afterEffect">
                                  <p:stCondLst>
                                    <p:cond delay="0"/>
                                  </p:stCondLst>
                                  <p:childTnLst>
                                    <p:set>
                                      <p:cBhvr>
                                        <p:cTn id="319" dur="1000">
                                          <p:stCondLst>
                                            <p:cond delay="0"/>
                                          </p:stCondLst>
                                        </p:cTn>
                                        <p:tgtEl>
                                          <p:spTgt spid="175"/>
                                        </p:tgtEl>
                                        <p:attrNameLst>
                                          <p:attrName>style.visibility</p:attrName>
                                        </p:attrNameLst>
                                      </p:cBhvr>
                                      <p:to>
                                        <p:strVal val="visible"/>
                                      </p:to>
                                    </p:set>
                                  </p:childTnLst>
                                </p:cTn>
                              </p:par>
                            </p:childTnLst>
                          </p:cTn>
                        </p:par>
                        <p:par>
                          <p:cTn id="320" fill="hold">
                            <p:stCondLst>
                              <p:cond delay="104500"/>
                            </p:stCondLst>
                            <p:childTnLst>
                              <p:par>
                                <p:cTn id="321" presetID="11" presetClass="entr" presetSubtype="0" fill="hold" grpId="0" nodeType="afterEffect">
                                  <p:stCondLst>
                                    <p:cond delay="0"/>
                                  </p:stCondLst>
                                  <p:childTnLst>
                                    <p:set>
                                      <p:cBhvr>
                                        <p:cTn id="322" dur="1000">
                                          <p:stCondLst>
                                            <p:cond delay="0"/>
                                          </p:stCondLst>
                                        </p:cTn>
                                        <p:tgtEl>
                                          <p:spTgt spid="176"/>
                                        </p:tgtEl>
                                        <p:attrNameLst>
                                          <p:attrName>style.visibility</p:attrName>
                                        </p:attrNameLst>
                                      </p:cBhvr>
                                      <p:to>
                                        <p:strVal val="visible"/>
                                      </p:to>
                                    </p:set>
                                  </p:childTnLst>
                                </p:cTn>
                              </p:par>
                            </p:childTnLst>
                          </p:cTn>
                        </p:par>
                        <p:par>
                          <p:cTn id="323" fill="hold">
                            <p:stCondLst>
                              <p:cond delay="105500"/>
                            </p:stCondLst>
                            <p:childTnLst>
                              <p:par>
                                <p:cTn id="324" presetID="11" presetClass="entr" presetSubtype="0" fill="hold" grpId="0" nodeType="afterEffect">
                                  <p:stCondLst>
                                    <p:cond delay="0"/>
                                  </p:stCondLst>
                                  <p:childTnLst>
                                    <p:set>
                                      <p:cBhvr>
                                        <p:cTn id="325" dur="1000">
                                          <p:stCondLst>
                                            <p:cond delay="0"/>
                                          </p:stCondLst>
                                        </p:cTn>
                                        <p:tgtEl>
                                          <p:spTgt spid="177"/>
                                        </p:tgtEl>
                                        <p:attrNameLst>
                                          <p:attrName>style.visibility</p:attrName>
                                        </p:attrNameLst>
                                      </p:cBhvr>
                                      <p:to>
                                        <p:strVal val="visible"/>
                                      </p:to>
                                    </p:set>
                                  </p:childTnLst>
                                </p:cTn>
                              </p:par>
                            </p:childTnLst>
                          </p:cTn>
                        </p:par>
                        <p:par>
                          <p:cTn id="326" fill="hold">
                            <p:stCondLst>
                              <p:cond delay="106500"/>
                            </p:stCondLst>
                            <p:childTnLst>
                              <p:par>
                                <p:cTn id="327" presetID="11" presetClass="entr" presetSubtype="0" fill="hold" grpId="0" nodeType="afterEffect">
                                  <p:stCondLst>
                                    <p:cond delay="0"/>
                                  </p:stCondLst>
                                  <p:childTnLst>
                                    <p:set>
                                      <p:cBhvr>
                                        <p:cTn id="328" dur="1000">
                                          <p:stCondLst>
                                            <p:cond delay="0"/>
                                          </p:stCondLst>
                                        </p:cTn>
                                        <p:tgtEl>
                                          <p:spTgt spid="178"/>
                                        </p:tgtEl>
                                        <p:attrNameLst>
                                          <p:attrName>style.visibility</p:attrName>
                                        </p:attrNameLst>
                                      </p:cBhvr>
                                      <p:to>
                                        <p:strVal val="visible"/>
                                      </p:to>
                                    </p:set>
                                  </p:childTnLst>
                                </p:cTn>
                              </p:par>
                            </p:childTnLst>
                          </p:cTn>
                        </p:par>
                        <p:par>
                          <p:cTn id="329" fill="hold">
                            <p:stCondLst>
                              <p:cond delay="107500"/>
                            </p:stCondLst>
                            <p:childTnLst>
                              <p:par>
                                <p:cTn id="330" presetID="11" presetClass="entr" presetSubtype="0" fill="hold" grpId="0" nodeType="afterEffect">
                                  <p:stCondLst>
                                    <p:cond delay="0"/>
                                  </p:stCondLst>
                                  <p:childTnLst>
                                    <p:set>
                                      <p:cBhvr>
                                        <p:cTn id="331" dur="1000">
                                          <p:stCondLst>
                                            <p:cond delay="0"/>
                                          </p:stCondLst>
                                        </p:cTn>
                                        <p:tgtEl>
                                          <p:spTgt spid="179"/>
                                        </p:tgtEl>
                                        <p:attrNameLst>
                                          <p:attrName>style.visibility</p:attrName>
                                        </p:attrNameLst>
                                      </p:cBhvr>
                                      <p:to>
                                        <p:strVal val="visible"/>
                                      </p:to>
                                    </p:set>
                                  </p:childTnLst>
                                </p:cTn>
                              </p:par>
                            </p:childTnLst>
                          </p:cTn>
                        </p:par>
                        <p:par>
                          <p:cTn id="332" fill="hold">
                            <p:stCondLst>
                              <p:cond delay="108500"/>
                            </p:stCondLst>
                            <p:childTnLst>
                              <p:par>
                                <p:cTn id="333" presetID="11" presetClass="entr" presetSubtype="0" fill="hold" grpId="0" nodeType="afterEffect">
                                  <p:stCondLst>
                                    <p:cond delay="0"/>
                                  </p:stCondLst>
                                  <p:childTnLst>
                                    <p:set>
                                      <p:cBhvr>
                                        <p:cTn id="334" dur="1000">
                                          <p:stCondLst>
                                            <p:cond delay="0"/>
                                          </p:stCondLst>
                                        </p:cTn>
                                        <p:tgtEl>
                                          <p:spTgt spid="180"/>
                                        </p:tgtEl>
                                        <p:attrNameLst>
                                          <p:attrName>style.visibility</p:attrName>
                                        </p:attrNameLst>
                                      </p:cBhvr>
                                      <p:to>
                                        <p:strVal val="visible"/>
                                      </p:to>
                                    </p:set>
                                  </p:childTnLst>
                                </p:cTn>
                              </p:par>
                            </p:childTnLst>
                          </p:cTn>
                        </p:par>
                        <p:par>
                          <p:cTn id="335" fill="hold">
                            <p:stCondLst>
                              <p:cond delay="109500"/>
                            </p:stCondLst>
                            <p:childTnLst>
                              <p:par>
                                <p:cTn id="336" presetID="11" presetClass="entr" presetSubtype="0" fill="hold" grpId="0" nodeType="afterEffect">
                                  <p:stCondLst>
                                    <p:cond delay="0"/>
                                  </p:stCondLst>
                                  <p:childTnLst>
                                    <p:set>
                                      <p:cBhvr>
                                        <p:cTn id="337" dur="1000">
                                          <p:stCondLst>
                                            <p:cond delay="0"/>
                                          </p:stCondLst>
                                        </p:cTn>
                                        <p:tgtEl>
                                          <p:spTgt spid="181"/>
                                        </p:tgtEl>
                                        <p:attrNameLst>
                                          <p:attrName>style.visibility</p:attrName>
                                        </p:attrNameLst>
                                      </p:cBhvr>
                                      <p:to>
                                        <p:strVal val="visible"/>
                                      </p:to>
                                    </p:set>
                                  </p:childTnLst>
                                </p:cTn>
                              </p:par>
                            </p:childTnLst>
                          </p:cTn>
                        </p:par>
                        <p:par>
                          <p:cTn id="338" fill="hold">
                            <p:stCondLst>
                              <p:cond delay="110500"/>
                            </p:stCondLst>
                            <p:childTnLst>
                              <p:par>
                                <p:cTn id="339" presetID="11" presetClass="entr" presetSubtype="0" fill="hold" grpId="0" nodeType="afterEffect">
                                  <p:stCondLst>
                                    <p:cond delay="0"/>
                                  </p:stCondLst>
                                  <p:childTnLst>
                                    <p:set>
                                      <p:cBhvr>
                                        <p:cTn id="340" dur="1000">
                                          <p:stCondLst>
                                            <p:cond delay="0"/>
                                          </p:stCondLst>
                                        </p:cTn>
                                        <p:tgtEl>
                                          <p:spTgt spid="182"/>
                                        </p:tgtEl>
                                        <p:attrNameLst>
                                          <p:attrName>style.visibility</p:attrName>
                                        </p:attrNameLst>
                                      </p:cBhvr>
                                      <p:to>
                                        <p:strVal val="visible"/>
                                      </p:to>
                                    </p:set>
                                  </p:childTnLst>
                                </p:cTn>
                              </p:par>
                            </p:childTnLst>
                          </p:cTn>
                        </p:par>
                        <p:par>
                          <p:cTn id="341" fill="hold">
                            <p:stCondLst>
                              <p:cond delay="111500"/>
                            </p:stCondLst>
                            <p:childTnLst>
                              <p:par>
                                <p:cTn id="342" presetID="11" presetClass="entr" presetSubtype="0" fill="hold" grpId="0" nodeType="afterEffect">
                                  <p:stCondLst>
                                    <p:cond delay="0"/>
                                  </p:stCondLst>
                                  <p:childTnLst>
                                    <p:set>
                                      <p:cBhvr>
                                        <p:cTn id="343" dur="1000">
                                          <p:stCondLst>
                                            <p:cond delay="0"/>
                                          </p:stCondLst>
                                        </p:cTn>
                                        <p:tgtEl>
                                          <p:spTgt spid="183"/>
                                        </p:tgtEl>
                                        <p:attrNameLst>
                                          <p:attrName>style.visibility</p:attrName>
                                        </p:attrNameLst>
                                      </p:cBhvr>
                                      <p:to>
                                        <p:strVal val="visible"/>
                                      </p:to>
                                    </p:set>
                                  </p:childTnLst>
                                </p:cTn>
                              </p:par>
                            </p:childTnLst>
                          </p:cTn>
                        </p:par>
                        <p:par>
                          <p:cTn id="344" fill="hold">
                            <p:stCondLst>
                              <p:cond delay="112500"/>
                            </p:stCondLst>
                            <p:childTnLst>
                              <p:par>
                                <p:cTn id="345" presetID="11" presetClass="entr" presetSubtype="0" fill="hold" grpId="0" nodeType="afterEffect">
                                  <p:stCondLst>
                                    <p:cond delay="0"/>
                                  </p:stCondLst>
                                  <p:childTnLst>
                                    <p:set>
                                      <p:cBhvr>
                                        <p:cTn id="346" dur="1000">
                                          <p:stCondLst>
                                            <p:cond delay="0"/>
                                          </p:stCondLst>
                                        </p:cTn>
                                        <p:tgtEl>
                                          <p:spTgt spid="184"/>
                                        </p:tgtEl>
                                        <p:attrNameLst>
                                          <p:attrName>style.visibility</p:attrName>
                                        </p:attrNameLst>
                                      </p:cBhvr>
                                      <p:to>
                                        <p:strVal val="visible"/>
                                      </p:to>
                                    </p:set>
                                  </p:childTnLst>
                                </p:cTn>
                              </p:par>
                            </p:childTnLst>
                          </p:cTn>
                        </p:par>
                        <p:par>
                          <p:cTn id="347" fill="hold">
                            <p:stCondLst>
                              <p:cond delay="113500"/>
                            </p:stCondLst>
                            <p:childTnLst>
                              <p:par>
                                <p:cTn id="348" presetID="11" presetClass="entr" presetSubtype="0" fill="hold" grpId="0" nodeType="afterEffect">
                                  <p:stCondLst>
                                    <p:cond delay="0"/>
                                  </p:stCondLst>
                                  <p:childTnLst>
                                    <p:set>
                                      <p:cBhvr>
                                        <p:cTn id="349" dur="1000">
                                          <p:stCondLst>
                                            <p:cond delay="0"/>
                                          </p:stCondLst>
                                        </p:cTn>
                                        <p:tgtEl>
                                          <p:spTgt spid="185"/>
                                        </p:tgtEl>
                                        <p:attrNameLst>
                                          <p:attrName>style.visibility</p:attrName>
                                        </p:attrNameLst>
                                      </p:cBhvr>
                                      <p:to>
                                        <p:strVal val="visible"/>
                                      </p:to>
                                    </p:set>
                                  </p:childTnLst>
                                </p:cTn>
                              </p:par>
                            </p:childTnLst>
                          </p:cTn>
                        </p:par>
                        <p:par>
                          <p:cTn id="350" fill="hold">
                            <p:stCondLst>
                              <p:cond delay="114500"/>
                            </p:stCondLst>
                            <p:childTnLst>
                              <p:par>
                                <p:cTn id="351" presetID="11" presetClass="entr" presetSubtype="0" fill="hold" grpId="0" nodeType="afterEffect">
                                  <p:stCondLst>
                                    <p:cond delay="0"/>
                                  </p:stCondLst>
                                  <p:childTnLst>
                                    <p:set>
                                      <p:cBhvr>
                                        <p:cTn id="352" dur="1000">
                                          <p:stCondLst>
                                            <p:cond delay="0"/>
                                          </p:stCondLst>
                                        </p:cTn>
                                        <p:tgtEl>
                                          <p:spTgt spid="186"/>
                                        </p:tgtEl>
                                        <p:attrNameLst>
                                          <p:attrName>style.visibility</p:attrName>
                                        </p:attrNameLst>
                                      </p:cBhvr>
                                      <p:to>
                                        <p:strVal val="visible"/>
                                      </p:to>
                                    </p:set>
                                  </p:childTnLst>
                                </p:cTn>
                              </p:par>
                            </p:childTnLst>
                          </p:cTn>
                        </p:par>
                        <p:par>
                          <p:cTn id="353" fill="hold">
                            <p:stCondLst>
                              <p:cond delay="115500"/>
                            </p:stCondLst>
                            <p:childTnLst>
                              <p:par>
                                <p:cTn id="354" presetID="11" presetClass="entr" presetSubtype="0" fill="hold" grpId="0" nodeType="afterEffect">
                                  <p:stCondLst>
                                    <p:cond delay="0"/>
                                  </p:stCondLst>
                                  <p:childTnLst>
                                    <p:set>
                                      <p:cBhvr>
                                        <p:cTn id="355" dur="1000">
                                          <p:stCondLst>
                                            <p:cond delay="0"/>
                                          </p:stCondLst>
                                        </p:cTn>
                                        <p:tgtEl>
                                          <p:spTgt spid="187"/>
                                        </p:tgtEl>
                                        <p:attrNameLst>
                                          <p:attrName>style.visibility</p:attrName>
                                        </p:attrNameLst>
                                      </p:cBhvr>
                                      <p:to>
                                        <p:strVal val="visible"/>
                                      </p:to>
                                    </p:set>
                                  </p:childTnLst>
                                </p:cTn>
                              </p:par>
                            </p:childTnLst>
                          </p:cTn>
                        </p:par>
                        <p:par>
                          <p:cTn id="356" fill="hold">
                            <p:stCondLst>
                              <p:cond delay="116500"/>
                            </p:stCondLst>
                            <p:childTnLst>
                              <p:par>
                                <p:cTn id="357" presetID="11" presetClass="entr" presetSubtype="0" fill="hold" grpId="0" nodeType="afterEffect">
                                  <p:stCondLst>
                                    <p:cond delay="0"/>
                                  </p:stCondLst>
                                  <p:childTnLst>
                                    <p:set>
                                      <p:cBhvr>
                                        <p:cTn id="358" dur="1000">
                                          <p:stCondLst>
                                            <p:cond delay="0"/>
                                          </p:stCondLst>
                                        </p:cTn>
                                        <p:tgtEl>
                                          <p:spTgt spid="188"/>
                                        </p:tgtEl>
                                        <p:attrNameLst>
                                          <p:attrName>style.visibility</p:attrName>
                                        </p:attrNameLst>
                                      </p:cBhvr>
                                      <p:to>
                                        <p:strVal val="visible"/>
                                      </p:to>
                                    </p:set>
                                  </p:childTnLst>
                                </p:cTn>
                              </p:par>
                            </p:childTnLst>
                          </p:cTn>
                        </p:par>
                        <p:par>
                          <p:cTn id="359" fill="hold">
                            <p:stCondLst>
                              <p:cond delay="117500"/>
                            </p:stCondLst>
                            <p:childTnLst>
                              <p:par>
                                <p:cTn id="360" presetID="11" presetClass="entr" presetSubtype="0" fill="hold" grpId="0" nodeType="afterEffect">
                                  <p:stCondLst>
                                    <p:cond delay="0"/>
                                  </p:stCondLst>
                                  <p:childTnLst>
                                    <p:set>
                                      <p:cBhvr>
                                        <p:cTn id="361" dur="1000">
                                          <p:stCondLst>
                                            <p:cond delay="0"/>
                                          </p:stCondLst>
                                        </p:cTn>
                                        <p:tgtEl>
                                          <p:spTgt spid="189"/>
                                        </p:tgtEl>
                                        <p:attrNameLst>
                                          <p:attrName>style.visibility</p:attrName>
                                        </p:attrNameLst>
                                      </p:cBhvr>
                                      <p:to>
                                        <p:strVal val="visible"/>
                                      </p:to>
                                    </p:set>
                                  </p:childTnLst>
                                </p:cTn>
                              </p:par>
                            </p:childTnLst>
                          </p:cTn>
                        </p:par>
                        <p:par>
                          <p:cTn id="362" fill="hold">
                            <p:stCondLst>
                              <p:cond delay="118500"/>
                            </p:stCondLst>
                            <p:childTnLst>
                              <p:par>
                                <p:cTn id="363" presetID="11" presetClass="entr" presetSubtype="0" fill="hold" grpId="0" nodeType="afterEffect">
                                  <p:stCondLst>
                                    <p:cond delay="0"/>
                                  </p:stCondLst>
                                  <p:childTnLst>
                                    <p:set>
                                      <p:cBhvr>
                                        <p:cTn id="364" dur="1000">
                                          <p:stCondLst>
                                            <p:cond delay="0"/>
                                          </p:stCondLst>
                                        </p:cTn>
                                        <p:tgtEl>
                                          <p:spTgt spid="190"/>
                                        </p:tgtEl>
                                        <p:attrNameLst>
                                          <p:attrName>style.visibility</p:attrName>
                                        </p:attrNameLst>
                                      </p:cBhvr>
                                      <p:to>
                                        <p:strVal val="visible"/>
                                      </p:to>
                                    </p:set>
                                  </p:childTnLst>
                                </p:cTn>
                              </p:par>
                            </p:childTnLst>
                          </p:cTn>
                        </p:par>
                        <p:par>
                          <p:cTn id="365" fill="hold">
                            <p:stCondLst>
                              <p:cond delay="119500"/>
                            </p:stCondLst>
                            <p:childTnLst>
                              <p:par>
                                <p:cTn id="366" presetID="11" presetClass="entr" presetSubtype="0" fill="hold" grpId="0" nodeType="afterEffect">
                                  <p:stCondLst>
                                    <p:cond delay="0"/>
                                  </p:stCondLst>
                                  <p:childTnLst>
                                    <p:set>
                                      <p:cBhvr>
                                        <p:cTn id="367" dur="1000">
                                          <p:stCondLst>
                                            <p:cond delay="0"/>
                                          </p:stCondLst>
                                        </p:cTn>
                                        <p:tgtEl>
                                          <p:spTgt spid="191"/>
                                        </p:tgtEl>
                                        <p:attrNameLst>
                                          <p:attrName>style.visibility</p:attrName>
                                        </p:attrNameLst>
                                      </p:cBhvr>
                                      <p:to>
                                        <p:strVal val="visible"/>
                                      </p:to>
                                    </p:set>
                                  </p:childTnLst>
                                </p:cTn>
                              </p:par>
                            </p:childTnLst>
                          </p:cTn>
                        </p:par>
                        <p:par>
                          <p:cTn id="368" fill="hold">
                            <p:stCondLst>
                              <p:cond delay="120500"/>
                            </p:stCondLst>
                            <p:childTnLst>
                              <p:par>
                                <p:cTn id="369" presetID="11" presetClass="entr" presetSubtype="0" fill="hold" grpId="0" nodeType="afterEffect">
                                  <p:stCondLst>
                                    <p:cond delay="0"/>
                                  </p:stCondLst>
                                  <p:childTnLst>
                                    <p:set>
                                      <p:cBhvr>
                                        <p:cTn id="370" dur="1000">
                                          <p:stCondLst>
                                            <p:cond delay="0"/>
                                          </p:stCondLst>
                                        </p:cTn>
                                        <p:tgtEl>
                                          <p:spTgt spid="192"/>
                                        </p:tgtEl>
                                        <p:attrNameLst>
                                          <p:attrName>style.visibility</p:attrName>
                                        </p:attrNameLst>
                                      </p:cBhvr>
                                      <p:to>
                                        <p:strVal val="visible"/>
                                      </p:to>
                                    </p:set>
                                  </p:childTnLst>
                                </p:cTn>
                              </p:par>
                            </p:childTnLst>
                          </p:cTn>
                        </p:par>
                        <p:par>
                          <p:cTn id="371" fill="hold">
                            <p:stCondLst>
                              <p:cond delay="121500"/>
                            </p:stCondLst>
                            <p:childTnLst>
                              <p:par>
                                <p:cTn id="372" presetID="11" presetClass="entr" presetSubtype="0" fill="hold" grpId="0" nodeType="afterEffect">
                                  <p:stCondLst>
                                    <p:cond delay="0"/>
                                  </p:stCondLst>
                                  <p:childTnLst>
                                    <p:set>
                                      <p:cBhvr>
                                        <p:cTn id="373" dur="1000">
                                          <p:stCondLst>
                                            <p:cond delay="0"/>
                                          </p:stCondLst>
                                        </p:cTn>
                                        <p:tgtEl>
                                          <p:spTgt spid="193"/>
                                        </p:tgtEl>
                                        <p:attrNameLst>
                                          <p:attrName>style.visibility</p:attrName>
                                        </p:attrNameLst>
                                      </p:cBhvr>
                                      <p:to>
                                        <p:strVal val="visible"/>
                                      </p:to>
                                    </p:set>
                                  </p:childTnLst>
                                </p:cTn>
                              </p:par>
                            </p:childTnLst>
                          </p:cTn>
                        </p:par>
                        <p:par>
                          <p:cTn id="374" fill="hold">
                            <p:stCondLst>
                              <p:cond delay="122500"/>
                            </p:stCondLst>
                            <p:childTnLst>
                              <p:par>
                                <p:cTn id="375" presetID="11" presetClass="entr" presetSubtype="0" fill="hold" grpId="0" nodeType="afterEffect">
                                  <p:stCondLst>
                                    <p:cond delay="0"/>
                                  </p:stCondLst>
                                  <p:childTnLst>
                                    <p:set>
                                      <p:cBhvr>
                                        <p:cTn id="376" dur="1000">
                                          <p:stCondLst>
                                            <p:cond delay="0"/>
                                          </p:stCondLst>
                                        </p:cTn>
                                        <p:tgtEl>
                                          <p:spTgt spid="194"/>
                                        </p:tgtEl>
                                        <p:attrNameLst>
                                          <p:attrName>style.visibility</p:attrName>
                                        </p:attrNameLst>
                                      </p:cBhvr>
                                      <p:to>
                                        <p:strVal val="visible"/>
                                      </p:to>
                                    </p:set>
                                  </p:childTnLst>
                                </p:cTn>
                              </p:par>
                            </p:childTnLst>
                          </p:cTn>
                        </p:par>
                        <p:par>
                          <p:cTn id="377" fill="hold">
                            <p:stCondLst>
                              <p:cond delay="123500"/>
                            </p:stCondLst>
                            <p:childTnLst>
                              <p:par>
                                <p:cTn id="378" presetID="11" presetClass="entr" presetSubtype="0" fill="hold" grpId="0" nodeType="afterEffect">
                                  <p:stCondLst>
                                    <p:cond delay="0"/>
                                  </p:stCondLst>
                                  <p:childTnLst>
                                    <p:set>
                                      <p:cBhvr>
                                        <p:cTn id="379" dur="1000">
                                          <p:stCondLst>
                                            <p:cond delay="0"/>
                                          </p:stCondLst>
                                        </p:cTn>
                                        <p:tgtEl>
                                          <p:spTgt spid="195"/>
                                        </p:tgtEl>
                                        <p:attrNameLst>
                                          <p:attrName>style.visibility</p:attrName>
                                        </p:attrNameLst>
                                      </p:cBhvr>
                                      <p:to>
                                        <p:strVal val="visible"/>
                                      </p:to>
                                    </p:set>
                                  </p:childTnLst>
                                </p:cTn>
                              </p:par>
                            </p:childTnLst>
                          </p:cTn>
                        </p:par>
                        <p:par>
                          <p:cTn id="380" fill="hold">
                            <p:stCondLst>
                              <p:cond delay="124500"/>
                            </p:stCondLst>
                            <p:childTnLst>
                              <p:par>
                                <p:cTn id="381" presetID="11" presetClass="entr" presetSubtype="0" fill="hold" grpId="0" nodeType="afterEffect">
                                  <p:stCondLst>
                                    <p:cond delay="0"/>
                                  </p:stCondLst>
                                  <p:childTnLst>
                                    <p:set>
                                      <p:cBhvr>
                                        <p:cTn id="382" dur="1000">
                                          <p:stCondLst>
                                            <p:cond delay="0"/>
                                          </p:stCondLst>
                                        </p:cTn>
                                        <p:tgtEl>
                                          <p:spTgt spid="196"/>
                                        </p:tgtEl>
                                        <p:attrNameLst>
                                          <p:attrName>style.visibility</p:attrName>
                                        </p:attrNameLst>
                                      </p:cBhvr>
                                      <p:to>
                                        <p:strVal val="visible"/>
                                      </p:to>
                                    </p:set>
                                  </p:childTnLst>
                                </p:cTn>
                              </p:par>
                            </p:childTnLst>
                          </p:cTn>
                        </p:par>
                        <p:par>
                          <p:cTn id="383" fill="hold">
                            <p:stCondLst>
                              <p:cond delay="125500"/>
                            </p:stCondLst>
                            <p:childTnLst>
                              <p:par>
                                <p:cTn id="384" presetID="11" presetClass="entr" presetSubtype="0" fill="hold" grpId="0" nodeType="afterEffect">
                                  <p:stCondLst>
                                    <p:cond delay="0"/>
                                  </p:stCondLst>
                                  <p:childTnLst>
                                    <p:set>
                                      <p:cBhvr>
                                        <p:cTn id="385" dur="1000">
                                          <p:stCondLst>
                                            <p:cond delay="0"/>
                                          </p:stCondLst>
                                        </p:cTn>
                                        <p:tgtEl>
                                          <p:spTgt spid="197"/>
                                        </p:tgtEl>
                                        <p:attrNameLst>
                                          <p:attrName>style.visibility</p:attrName>
                                        </p:attrNameLst>
                                      </p:cBhvr>
                                      <p:to>
                                        <p:strVal val="visible"/>
                                      </p:to>
                                    </p:set>
                                  </p:childTnLst>
                                </p:cTn>
                              </p:par>
                            </p:childTnLst>
                          </p:cTn>
                        </p:par>
                        <p:par>
                          <p:cTn id="386" fill="hold">
                            <p:stCondLst>
                              <p:cond delay="126500"/>
                            </p:stCondLst>
                            <p:childTnLst>
                              <p:par>
                                <p:cTn id="387" presetID="11" presetClass="entr" presetSubtype="0" fill="hold" grpId="0" nodeType="afterEffect">
                                  <p:stCondLst>
                                    <p:cond delay="0"/>
                                  </p:stCondLst>
                                  <p:childTnLst>
                                    <p:set>
                                      <p:cBhvr>
                                        <p:cTn id="388" dur="1000">
                                          <p:stCondLst>
                                            <p:cond delay="0"/>
                                          </p:stCondLst>
                                        </p:cTn>
                                        <p:tgtEl>
                                          <p:spTgt spid="198"/>
                                        </p:tgtEl>
                                        <p:attrNameLst>
                                          <p:attrName>style.visibility</p:attrName>
                                        </p:attrNameLst>
                                      </p:cBhvr>
                                      <p:to>
                                        <p:strVal val="visible"/>
                                      </p:to>
                                    </p:set>
                                  </p:childTnLst>
                                </p:cTn>
                              </p:par>
                            </p:childTnLst>
                          </p:cTn>
                        </p:par>
                        <p:par>
                          <p:cTn id="389" fill="hold">
                            <p:stCondLst>
                              <p:cond delay="127500"/>
                            </p:stCondLst>
                            <p:childTnLst>
                              <p:par>
                                <p:cTn id="390" presetID="11" presetClass="entr" presetSubtype="0" fill="hold" grpId="0" nodeType="afterEffect">
                                  <p:stCondLst>
                                    <p:cond delay="0"/>
                                  </p:stCondLst>
                                  <p:childTnLst>
                                    <p:set>
                                      <p:cBhvr>
                                        <p:cTn id="391" dur="1000">
                                          <p:stCondLst>
                                            <p:cond delay="0"/>
                                          </p:stCondLst>
                                        </p:cTn>
                                        <p:tgtEl>
                                          <p:spTgt spid="199"/>
                                        </p:tgtEl>
                                        <p:attrNameLst>
                                          <p:attrName>style.visibility</p:attrName>
                                        </p:attrNameLst>
                                      </p:cBhvr>
                                      <p:to>
                                        <p:strVal val="visible"/>
                                      </p:to>
                                    </p:set>
                                  </p:childTnLst>
                                </p:cTn>
                              </p:par>
                            </p:childTnLst>
                          </p:cTn>
                        </p:par>
                        <p:par>
                          <p:cTn id="392" fill="hold">
                            <p:stCondLst>
                              <p:cond delay="128500"/>
                            </p:stCondLst>
                            <p:childTnLst>
                              <p:par>
                                <p:cTn id="393" presetID="11" presetClass="entr" presetSubtype="0" fill="hold" grpId="0" nodeType="afterEffect">
                                  <p:stCondLst>
                                    <p:cond delay="0"/>
                                  </p:stCondLst>
                                  <p:childTnLst>
                                    <p:set>
                                      <p:cBhvr>
                                        <p:cTn id="394" dur="1000">
                                          <p:stCondLst>
                                            <p:cond delay="0"/>
                                          </p:stCondLst>
                                        </p:cTn>
                                        <p:tgtEl>
                                          <p:spTgt spid="200"/>
                                        </p:tgtEl>
                                        <p:attrNameLst>
                                          <p:attrName>style.visibility</p:attrName>
                                        </p:attrNameLst>
                                      </p:cBhvr>
                                      <p:to>
                                        <p:strVal val="visible"/>
                                      </p:to>
                                    </p:set>
                                  </p:childTnLst>
                                </p:cTn>
                              </p:par>
                            </p:childTnLst>
                          </p:cTn>
                        </p:par>
                        <p:par>
                          <p:cTn id="395" fill="hold">
                            <p:stCondLst>
                              <p:cond delay="129500"/>
                            </p:stCondLst>
                            <p:childTnLst>
                              <p:par>
                                <p:cTn id="396" presetID="11" presetClass="entr" presetSubtype="0" fill="hold" grpId="0" nodeType="afterEffect">
                                  <p:stCondLst>
                                    <p:cond delay="0"/>
                                  </p:stCondLst>
                                  <p:childTnLst>
                                    <p:set>
                                      <p:cBhvr>
                                        <p:cTn id="397" dur="1000">
                                          <p:stCondLst>
                                            <p:cond delay="0"/>
                                          </p:stCondLst>
                                        </p:cTn>
                                        <p:tgtEl>
                                          <p:spTgt spid="201"/>
                                        </p:tgtEl>
                                        <p:attrNameLst>
                                          <p:attrName>style.visibility</p:attrName>
                                        </p:attrNameLst>
                                      </p:cBhvr>
                                      <p:to>
                                        <p:strVal val="visible"/>
                                      </p:to>
                                    </p:set>
                                  </p:childTnLst>
                                </p:cTn>
                              </p:par>
                            </p:childTnLst>
                          </p:cTn>
                        </p:par>
                        <p:par>
                          <p:cTn id="398" fill="hold">
                            <p:stCondLst>
                              <p:cond delay="130500"/>
                            </p:stCondLst>
                            <p:childTnLst>
                              <p:par>
                                <p:cTn id="399" presetID="11" presetClass="entr" presetSubtype="0" fill="hold" grpId="0" nodeType="afterEffect">
                                  <p:stCondLst>
                                    <p:cond delay="0"/>
                                  </p:stCondLst>
                                  <p:childTnLst>
                                    <p:set>
                                      <p:cBhvr>
                                        <p:cTn id="400" dur="1000">
                                          <p:stCondLst>
                                            <p:cond delay="0"/>
                                          </p:stCondLst>
                                        </p:cTn>
                                        <p:tgtEl>
                                          <p:spTgt spid="202"/>
                                        </p:tgtEl>
                                        <p:attrNameLst>
                                          <p:attrName>style.visibility</p:attrName>
                                        </p:attrNameLst>
                                      </p:cBhvr>
                                      <p:to>
                                        <p:strVal val="visible"/>
                                      </p:to>
                                    </p:set>
                                  </p:childTnLst>
                                </p:cTn>
                              </p:par>
                            </p:childTnLst>
                          </p:cTn>
                        </p:par>
                        <p:par>
                          <p:cTn id="401" fill="hold">
                            <p:stCondLst>
                              <p:cond delay="131500"/>
                            </p:stCondLst>
                            <p:childTnLst>
                              <p:par>
                                <p:cTn id="402" presetID="11" presetClass="entr" presetSubtype="0" fill="hold" grpId="0" nodeType="afterEffect">
                                  <p:stCondLst>
                                    <p:cond delay="0"/>
                                  </p:stCondLst>
                                  <p:childTnLst>
                                    <p:set>
                                      <p:cBhvr>
                                        <p:cTn id="403" dur="1000">
                                          <p:stCondLst>
                                            <p:cond delay="0"/>
                                          </p:stCondLst>
                                        </p:cTn>
                                        <p:tgtEl>
                                          <p:spTgt spid="203"/>
                                        </p:tgtEl>
                                        <p:attrNameLst>
                                          <p:attrName>style.visibility</p:attrName>
                                        </p:attrNameLst>
                                      </p:cBhvr>
                                      <p:to>
                                        <p:strVal val="visible"/>
                                      </p:to>
                                    </p:set>
                                  </p:childTnLst>
                                </p:cTn>
                              </p:par>
                            </p:childTnLst>
                          </p:cTn>
                        </p:par>
                        <p:par>
                          <p:cTn id="404" fill="hold">
                            <p:stCondLst>
                              <p:cond delay="132500"/>
                            </p:stCondLst>
                            <p:childTnLst>
                              <p:par>
                                <p:cTn id="405" presetID="11" presetClass="entr" presetSubtype="0" fill="hold" grpId="0" nodeType="afterEffect">
                                  <p:stCondLst>
                                    <p:cond delay="0"/>
                                  </p:stCondLst>
                                  <p:childTnLst>
                                    <p:set>
                                      <p:cBhvr>
                                        <p:cTn id="406" dur="1000">
                                          <p:stCondLst>
                                            <p:cond delay="0"/>
                                          </p:stCondLst>
                                        </p:cTn>
                                        <p:tgtEl>
                                          <p:spTgt spid="204"/>
                                        </p:tgtEl>
                                        <p:attrNameLst>
                                          <p:attrName>style.visibility</p:attrName>
                                        </p:attrNameLst>
                                      </p:cBhvr>
                                      <p:to>
                                        <p:strVal val="visible"/>
                                      </p:to>
                                    </p:set>
                                  </p:childTnLst>
                                </p:cTn>
                              </p:par>
                            </p:childTnLst>
                          </p:cTn>
                        </p:par>
                        <p:par>
                          <p:cTn id="407" fill="hold">
                            <p:stCondLst>
                              <p:cond delay="133500"/>
                            </p:stCondLst>
                            <p:childTnLst>
                              <p:par>
                                <p:cTn id="408" presetID="11" presetClass="entr" presetSubtype="0" fill="hold" grpId="0" nodeType="afterEffect">
                                  <p:stCondLst>
                                    <p:cond delay="0"/>
                                  </p:stCondLst>
                                  <p:childTnLst>
                                    <p:set>
                                      <p:cBhvr>
                                        <p:cTn id="409" dur="1000">
                                          <p:stCondLst>
                                            <p:cond delay="0"/>
                                          </p:stCondLst>
                                        </p:cTn>
                                        <p:tgtEl>
                                          <p:spTgt spid="205"/>
                                        </p:tgtEl>
                                        <p:attrNameLst>
                                          <p:attrName>style.visibility</p:attrName>
                                        </p:attrNameLst>
                                      </p:cBhvr>
                                      <p:to>
                                        <p:strVal val="visible"/>
                                      </p:to>
                                    </p:set>
                                  </p:childTnLst>
                                </p:cTn>
                              </p:par>
                            </p:childTnLst>
                          </p:cTn>
                        </p:par>
                        <p:par>
                          <p:cTn id="410" fill="hold">
                            <p:stCondLst>
                              <p:cond delay="134500"/>
                            </p:stCondLst>
                            <p:childTnLst>
                              <p:par>
                                <p:cTn id="411" presetID="11" presetClass="entr" presetSubtype="0" fill="hold" grpId="0" nodeType="afterEffect">
                                  <p:stCondLst>
                                    <p:cond delay="0"/>
                                  </p:stCondLst>
                                  <p:childTnLst>
                                    <p:set>
                                      <p:cBhvr>
                                        <p:cTn id="412" dur="1000">
                                          <p:stCondLst>
                                            <p:cond delay="0"/>
                                          </p:stCondLst>
                                        </p:cTn>
                                        <p:tgtEl>
                                          <p:spTgt spid="206"/>
                                        </p:tgtEl>
                                        <p:attrNameLst>
                                          <p:attrName>style.visibility</p:attrName>
                                        </p:attrNameLst>
                                      </p:cBhvr>
                                      <p:to>
                                        <p:strVal val="visible"/>
                                      </p:to>
                                    </p:set>
                                  </p:childTnLst>
                                </p:cTn>
                              </p:par>
                            </p:childTnLst>
                          </p:cTn>
                        </p:par>
                        <p:par>
                          <p:cTn id="413" fill="hold">
                            <p:stCondLst>
                              <p:cond delay="135500"/>
                            </p:stCondLst>
                            <p:childTnLst>
                              <p:par>
                                <p:cTn id="414" presetID="11" presetClass="entr" presetSubtype="0" fill="hold" grpId="0" nodeType="afterEffect">
                                  <p:stCondLst>
                                    <p:cond delay="0"/>
                                  </p:stCondLst>
                                  <p:childTnLst>
                                    <p:set>
                                      <p:cBhvr>
                                        <p:cTn id="415" dur="1000">
                                          <p:stCondLst>
                                            <p:cond delay="0"/>
                                          </p:stCondLst>
                                        </p:cTn>
                                        <p:tgtEl>
                                          <p:spTgt spid="207"/>
                                        </p:tgtEl>
                                        <p:attrNameLst>
                                          <p:attrName>style.visibility</p:attrName>
                                        </p:attrNameLst>
                                      </p:cBhvr>
                                      <p:to>
                                        <p:strVal val="visible"/>
                                      </p:to>
                                    </p:set>
                                  </p:childTnLst>
                                </p:cTn>
                              </p:par>
                            </p:childTnLst>
                          </p:cTn>
                        </p:par>
                        <p:par>
                          <p:cTn id="416" fill="hold">
                            <p:stCondLst>
                              <p:cond delay="136500"/>
                            </p:stCondLst>
                            <p:childTnLst>
                              <p:par>
                                <p:cTn id="417" presetID="11" presetClass="entr" presetSubtype="0" fill="hold" grpId="0" nodeType="afterEffect">
                                  <p:stCondLst>
                                    <p:cond delay="0"/>
                                  </p:stCondLst>
                                  <p:childTnLst>
                                    <p:set>
                                      <p:cBhvr>
                                        <p:cTn id="418" dur="1000">
                                          <p:stCondLst>
                                            <p:cond delay="0"/>
                                          </p:stCondLst>
                                        </p:cTn>
                                        <p:tgtEl>
                                          <p:spTgt spid="208"/>
                                        </p:tgtEl>
                                        <p:attrNameLst>
                                          <p:attrName>style.visibility</p:attrName>
                                        </p:attrNameLst>
                                      </p:cBhvr>
                                      <p:to>
                                        <p:strVal val="visible"/>
                                      </p:to>
                                    </p:set>
                                  </p:childTnLst>
                                </p:cTn>
                              </p:par>
                            </p:childTnLst>
                          </p:cTn>
                        </p:par>
                        <p:par>
                          <p:cTn id="419" fill="hold">
                            <p:stCondLst>
                              <p:cond delay="137500"/>
                            </p:stCondLst>
                            <p:childTnLst>
                              <p:par>
                                <p:cTn id="420" presetID="11" presetClass="entr" presetSubtype="0" fill="hold" grpId="0" nodeType="afterEffect">
                                  <p:stCondLst>
                                    <p:cond delay="0"/>
                                  </p:stCondLst>
                                  <p:childTnLst>
                                    <p:set>
                                      <p:cBhvr>
                                        <p:cTn id="421" dur="1000">
                                          <p:stCondLst>
                                            <p:cond delay="0"/>
                                          </p:stCondLst>
                                        </p:cTn>
                                        <p:tgtEl>
                                          <p:spTgt spid="209"/>
                                        </p:tgtEl>
                                        <p:attrNameLst>
                                          <p:attrName>style.visibility</p:attrName>
                                        </p:attrNameLst>
                                      </p:cBhvr>
                                      <p:to>
                                        <p:strVal val="visible"/>
                                      </p:to>
                                    </p:set>
                                  </p:childTnLst>
                                </p:cTn>
                              </p:par>
                            </p:childTnLst>
                          </p:cTn>
                        </p:par>
                        <p:par>
                          <p:cTn id="422" fill="hold">
                            <p:stCondLst>
                              <p:cond delay="138500"/>
                            </p:stCondLst>
                            <p:childTnLst>
                              <p:par>
                                <p:cTn id="423" presetID="11" presetClass="entr" presetSubtype="0" fill="hold" grpId="0" nodeType="afterEffect">
                                  <p:stCondLst>
                                    <p:cond delay="0"/>
                                  </p:stCondLst>
                                  <p:childTnLst>
                                    <p:set>
                                      <p:cBhvr>
                                        <p:cTn id="424" dur="1000">
                                          <p:stCondLst>
                                            <p:cond delay="0"/>
                                          </p:stCondLst>
                                        </p:cTn>
                                        <p:tgtEl>
                                          <p:spTgt spid="210"/>
                                        </p:tgtEl>
                                        <p:attrNameLst>
                                          <p:attrName>style.visibility</p:attrName>
                                        </p:attrNameLst>
                                      </p:cBhvr>
                                      <p:to>
                                        <p:strVal val="visible"/>
                                      </p:to>
                                    </p:set>
                                  </p:childTnLst>
                                </p:cTn>
                              </p:par>
                            </p:childTnLst>
                          </p:cTn>
                        </p:par>
                        <p:par>
                          <p:cTn id="425" fill="hold">
                            <p:stCondLst>
                              <p:cond delay="139500"/>
                            </p:stCondLst>
                            <p:childTnLst>
                              <p:par>
                                <p:cTn id="426" presetID="11" presetClass="entr" presetSubtype="0" fill="hold" grpId="0" nodeType="afterEffect">
                                  <p:stCondLst>
                                    <p:cond delay="0"/>
                                  </p:stCondLst>
                                  <p:childTnLst>
                                    <p:set>
                                      <p:cBhvr>
                                        <p:cTn id="427" dur="1000">
                                          <p:stCondLst>
                                            <p:cond delay="0"/>
                                          </p:stCondLst>
                                        </p:cTn>
                                        <p:tgtEl>
                                          <p:spTgt spid="211"/>
                                        </p:tgtEl>
                                        <p:attrNameLst>
                                          <p:attrName>style.visibility</p:attrName>
                                        </p:attrNameLst>
                                      </p:cBhvr>
                                      <p:to>
                                        <p:strVal val="visible"/>
                                      </p:to>
                                    </p:set>
                                  </p:childTnLst>
                                </p:cTn>
                              </p:par>
                            </p:childTnLst>
                          </p:cTn>
                        </p:par>
                        <p:par>
                          <p:cTn id="428" fill="hold">
                            <p:stCondLst>
                              <p:cond delay="140500"/>
                            </p:stCondLst>
                            <p:childTnLst>
                              <p:par>
                                <p:cTn id="429" presetID="11" presetClass="entr" presetSubtype="0" fill="hold" grpId="0" nodeType="afterEffect">
                                  <p:stCondLst>
                                    <p:cond delay="0"/>
                                  </p:stCondLst>
                                  <p:childTnLst>
                                    <p:set>
                                      <p:cBhvr>
                                        <p:cTn id="430" dur="1000">
                                          <p:stCondLst>
                                            <p:cond delay="0"/>
                                          </p:stCondLst>
                                        </p:cTn>
                                        <p:tgtEl>
                                          <p:spTgt spid="212"/>
                                        </p:tgtEl>
                                        <p:attrNameLst>
                                          <p:attrName>style.visibility</p:attrName>
                                        </p:attrNameLst>
                                      </p:cBhvr>
                                      <p:to>
                                        <p:strVal val="visible"/>
                                      </p:to>
                                    </p:set>
                                  </p:childTnLst>
                                </p:cTn>
                              </p:par>
                            </p:childTnLst>
                          </p:cTn>
                        </p:par>
                        <p:par>
                          <p:cTn id="431" fill="hold">
                            <p:stCondLst>
                              <p:cond delay="141500"/>
                            </p:stCondLst>
                            <p:childTnLst>
                              <p:par>
                                <p:cTn id="432" presetID="11" presetClass="entr" presetSubtype="0" fill="hold" grpId="0" nodeType="afterEffect">
                                  <p:stCondLst>
                                    <p:cond delay="0"/>
                                  </p:stCondLst>
                                  <p:childTnLst>
                                    <p:set>
                                      <p:cBhvr>
                                        <p:cTn id="433" dur="1000">
                                          <p:stCondLst>
                                            <p:cond delay="0"/>
                                          </p:stCondLst>
                                        </p:cTn>
                                        <p:tgtEl>
                                          <p:spTgt spid="213"/>
                                        </p:tgtEl>
                                        <p:attrNameLst>
                                          <p:attrName>style.visibility</p:attrName>
                                        </p:attrNameLst>
                                      </p:cBhvr>
                                      <p:to>
                                        <p:strVal val="visible"/>
                                      </p:to>
                                    </p:set>
                                  </p:childTnLst>
                                </p:cTn>
                              </p:par>
                            </p:childTnLst>
                          </p:cTn>
                        </p:par>
                        <p:par>
                          <p:cTn id="434" fill="hold">
                            <p:stCondLst>
                              <p:cond delay="142500"/>
                            </p:stCondLst>
                            <p:childTnLst>
                              <p:par>
                                <p:cTn id="435" presetID="11" presetClass="entr" presetSubtype="0" fill="hold" grpId="0" nodeType="afterEffect">
                                  <p:stCondLst>
                                    <p:cond delay="0"/>
                                  </p:stCondLst>
                                  <p:childTnLst>
                                    <p:set>
                                      <p:cBhvr>
                                        <p:cTn id="436" dur="1000">
                                          <p:stCondLst>
                                            <p:cond delay="0"/>
                                          </p:stCondLst>
                                        </p:cTn>
                                        <p:tgtEl>
                                          <p:spTgt spid="214"/>
                                        </p:tgtEl>
                                        <p:attrNameLst>
                                          <p:attrName>style.visibility</p:attrName>
                                        </p:attrNameLst>
                                      </p:cBhvr>
                                      <p:to>
                                        <p:strVal val="visible"/>
                                      </p:to>
                                    </p:set>
                                  </p:childTnLst>
                                </p:cTn>
                              </p:par>
                            </p:childTnLst>
                          </p:cTn>
                        </p:par>
                        <p:par>
                          <p:cTn id="437" fill="hold">
                            <p:stCondLst>
                              <p:cond delay="143500"/>
                            </p:stCondLst>
                            <p:childTnLst>
                              <p:par>
                                <p:cTn id="438" presetID="11" presetClass="entr" presetSubtype="0" fill="hold" grpId="0" nodeType="afterEffect">
                                  <p:stCondLst>
                                    <p:cond delay="0"/>
                                  </p:stCondLst>
                                  <p:childTnLst>
                                    <p:set>
                                      <p:cBhvr>
                                        <p:cTn id="439" dur="1000">
                                          <p:stCondLst>
                                            <p:cond delay="0"/>
                                          </p:stCondLst>
                                        </p:cTn>
                                        <p:tgtEl>
                                          <p:spTgt spid="215"/>
                                        </p:tgtEl>
                                        <p:attrNameLst>
                                          <p:attrName>style.visibility</p:attrName>
                                        </p:attrNameLst>
                                      </p:cBhvr>
                                      <p:to>
                                        <p:strVal val="visible"/>
                                      </p:to>
                                    </p:set>
                                  </p:childTnLst>
                                </p:cTn>
                              </p:par>
                            </p:childTnLst>
                          </p:cTn>
                        </p:par>
                        <p:par>
                          <p:cTn id="440" fill="hold">
                            <p:stCondLst>
                              <p:cond delay="144500"/>
                            </p:stCondLst>
                            <p:childTnLst>
                              <p:par>
                                <p:cTn id="441" presetID="11" presetClass="entr" presetSubtype="0" fill="hold" grpId="0" nodeType="afterEffect">
                                  <p:stCondLst>
                                    <p:cond delay="0"/>
                                  </p:stCondLst>
                                  <p:childTnLst>
                                    <p:set>
                                      <p:cBhvr>
                                        <p:cTn id="442" dur="1000">
                                          <p:stCondLst>
                                            <p:cond delay="0"/>
                                          </p:stCondLst>
                                        </p:cTn>
                                        <p:tgtEl>
                                          <p:spTgt spid="216"/>
                                        </p:tgtEl>
                                        <p:attrNameLst>
                                          <p:attrName>style.visibility</p:attrName>
                                        </p:attrNameLst>
                                      </p:cBhvr>
                                      <p:to>
                                        <p:strVal val="visible"/>
                                      </p:to>
                                    </p:set>
                                  </p:childTnLst>
                                </p:cTn>
                              </p:par>
                            </p:childTnLst>
                          </p:cTn>
                        </p:par>
                        <p:par>
                          <p:cTn id="443" fill="hold">
                            <p:stCondLst>
                              <p:cond delay="145500"/>
                            </p:stCondLst>
                            <p:childTnLst>
                              <p:par>
                                <p:cTn id="444" presetID="11" presetClass="entr" presetSubtype="0" fill="hold" grpId="0" nodeType="afterEffect">
                                  <p:stCondLst>
                                    <p:cond delay="0"/>
                                  </p:stCondLst>
                                  <p:childTnLst>
                                    <p:set>
                                      <p:cBhvr>
                                        <p:cTn id="445" dur="1000">
                                          <p:stCondLst>
                                            <p:cond delay="0"/>
                                          </p:stCondLst>
                                        </p:cTn>
                                        <p:tgtEl>
                                          <p:spTgt spid="217"/>
                                        </p:tgtEl>
                                        <p:attrNameLst>
                                          <p:attrName>style.visibility</p:attrName>
                                        </p:attrNameLst>
                                      </p:cBhvr>
                                      <p:to>
                                        <p:strVal val="visible"/>
                                      </p:to>
                                    </p:set>
                                  </p:childTnLst>
                                </p:cTn>
                              </p:par>
                            </p:childTnLst>
                          </p:cTn>
                        </p:par>
                        <p:par>
                          <p:cTn id="446" fill="hold">
                            <p:stCondLst>
                              <p:cond delay="146500"/>
                            </p:stCondLst>
                            <p:childTnLst>
                              <p:par>
                                <p:cTn id="447" presetID="11" presetClass="entr" presetSubtype="0" fill="hold" grpId="0" nodeType="afterEffect">
                                  <p:stCondLst>
                                    <p:cond delay="0"/>
                                  </p:stCondLst>
                                  <p:childTnLst>
                                    <p:set>
                                      <p:cBhvr>
                                        <p:cTn id="448" dur="1000">
                                          <p:stCondLst>
                                            <p:cond delay="0"/>
                                          </p:stCondLst>
                                        </p:cTn>
                                        <p:tgtEl>
                                          <p:spTgt spid="218"/>
                                        </p:tgtEl>
                                        <p:attrNameLst>
                                          <p:attrName>style.visibility</p:attrName>
                                        </p:attrNameLst>
                                      </p:cBhvr>
                                      <p:to>
                                        <p:strVal val="visible"/>
                                      </p:to>
                                    </p:set>
                                  </p:childTnLst>
                                </p:cTn>
                              </p:par>
                            </p:childTnLst>
                          </p:cTn>
                        </p:par>
                        <p:par>
                          <p:cTn id="449" fill="hold">
                            <p:stCondLst>
                              <p:cond delay="147500"/>
                            </p:stCondLst>
                            <p:childTnLst>
                              <p:par>
                                <p:cTn id="450" presetID="11" presetClass="entr" presetSubtype="0" fill="hold" grpId="0" nodeType="afterEffect">
                                  <p:stCondLst>
                                    <p:cond delay="0"/>
                                  </p:stCondLst>
                                  <p:childTnLst>
                                    <p:set>
                                      <p:cBhvr>
                                        <p:cTn id="451" dur="1000">
                                          <p:stCondLst>
                                            <p:cond delay="0"/>
                                          </p:stCondLst>
                                        </p:cTn>
                                        <p:tgtEl>
                                          <p:spTgt spid="219"/>
                                        </p:tgtEl>
                                        <p:attrNameLst>
                                          <p:attrName>style.visibility</p:attrName>
                                        </p:attrNameLst>
                                      </p:cBhvr>
                                      <p:to>
                                        <p:strVal val="visible"/>
                                      </p:to>
                                    </p:set>
                                  </p:childTnLst>
                                </p:cTn>
                              </p:par>
                            </p:childTnLst>
                          </p:cTn>
                        </p:par>
                        <p:par>
                          <p:cTn id="452" fill="hold">
                            <p:stCondLst>
                              <p:cond delay="148500"/>
                            </p:stCondLst>
                            <p:childTnLst>
                              <p:par>
                                <p:cTn id="453" presetID="11" presetClass="entr" presetSubtype="0" fill="hold" grpId="0" nodeType="afterEffect">
                                  <p:stCondLst>
                                    <p:cond delay="0"/>
                                  </p:stCondLst>
                                  <p:childTnLst>
                                    <p:set>
                                      <p:cBhvr>
                                        <p:cTn id="454" dur="1000">
                                          <p:stCondLst>
                                            <p:cond delay="0"/>
                                          </p:stCondLst>
                                        </p:cTn>
                                        <p:tgtEl>
                                          <p:spTgt spid="220"/>
                                        </p:tgtEl>
                                        <p:attrNameLst>
                                          <p:attrName>style.visibility</p:attrName>
                                        </p:attrNameLst>
                                      </p:cBhvr>
                                      <p:to>
                                        <p:strVal val="visible"/>
                                      </p:to>
                                    </p:set>
                                  </p:childTnLst>
                                </p:cTn>
                              </p:par>
                            </p:childTnLst>
                          </p:cTn>
                        </p:par>
                        <p:par>
                          <p:cTn id="455" fill="hold">
                            <p:stCondLst>
                              <p:cond delay="149500"/>
                            </p:stCondLst>
                            <p:childTnLst>
                              <p:par>
                                <p:cTn id="456" presetID="11" presetClass="entr" presetSubtype="0" fill="hold" grpId="0" nodeType="afterEffect">
                                  <p:stCondLst>
                                    <p:cond delay="0"/>
                                  </p:stCondLst>
                                  <p:childTnLst>
                                    <p:set>
                                      <p:cBhvr>
                                        <p:cTn id="457" dur="1000">
                                          <p:stCondLst>
                                            <p:cond delay="0"/>
                                          </p:stCondLst>
                                        </p:cTn>
                                        <p:tgtEl>
                                          <p:spTgt spid="221"/>
                                        </p:tgtEl>
                                        <p:attrNameLst>
                                          <p:attrName>style.visibility</p:attrName>
                                        </p:attrNameLst>
                                      </p:cBhvr>
                                      <p:to>
                                        <p:strVal val="visible"/>
                                      </p:to>
                                    </p:set>
                                  </p:childTnLst>
                                </p:cTn>
                              </p:par>
                            </p:childTnLst>
                          </p:cTn>
                        </p:par>
                        <p:par>
                          <p:cTn id="458" fill="hold">
                            <p:stCondLst>
                              <p:cond delay="150500"/>
                            </p:stCondLst>
                            <p:childTnLst>
                              <p:par>
                                <p:cTn id="459" presetID="11" presetClass="entr" presetSubtype="0" fill="hold" grpId="0" nodeType="afterEffect">
                                  <p:stCondLst>
                                    <p:cond delay="0"/>
                                  </p:stCondLst>
                                  <p:childTnLst>
                                    <p:set>
                                      <p:cBhvr>
                                        <p:cTn id="460" dur="1000">
                                          <p:stCondLst>
                                            <p:cond delay="0"/>
                                          </p:stCondLst>
                                        </p:cTn>
                                        <p:tgtEl>
                                          <p:spTgt spid="222"/>
                                        </p:tgtEl>
                                        <p:attrNameLst>
                                          <p:attrName>style.visibility</p:attrName>
                                        </p:attrNameLst>
                                      </p:cBhvr>
                                      <p:to>
                                        <p:strVal val="visible"/>
                                      </p:to>
                                    </p:set>
                                  </p:childTnLst>
                                </p:cTn>
                              </p:par>
                            </p:childTnLst>
                          </p:cTn>
                        </p:par>
                        <p:par>
                          <p:cTn id="461" fill="hold">
                            <p:stCondLst>
                              <p:cond delay="151500"/>
                            </p:stCondLst>
                            <p:childTnLst>
                              <p:par>
                                <p:cTn id="462" presetID="11" presetClass="entr" presetSubtype="0" fill="hold" grpId="0" nodeType="afterEffect">
                                  <p:stCondLst>
                                    <p:cond delay="0"/>
                                  </p:stCondLst>
                                  <p:childTnLst>
                                    <p:set>
                                      <p:cBhvr>
                                        <p:cTn id="463" dur="1000">
                                          <p:stCondLst>
                                            <p:cond delay="0"/>
                                          </p:stCondLst>
                                        </p:cTn>
                                        <p:tgtEl>
                                          <p:spTgt spid="223"/>
                                        </p:tgtEl>
                                        <p:attrNameLst>
                                          <p:attrName>style.visibility</p:attrName>
                                        </p:attrNameLst>
                                      </p:cBhvr>
                                      <p:to>
                                        <p:strVal val="visible"/>
                                      </p:to>
                                    </p:set>
                                  </p:childTnLst>
                                </p:cTn>
                              </p:par>
                            </p:childTnLst>
                          </p:cTn>
                        </p:par>
                        <p:par>
                          <p:cTn id="464" fill="hold">
                            <p:stCondLst>
                              <p:cond delay="152500"/>
                            </p:stCondLst>
                            <p:childTnLst>
                              <p:par>
                                <p:cTn id="465" presetID="11" presetClass="entr" presetSubtype="0" fill="hold" grpId="0" nodeType="afterEffect">
                                  <p:stCondLst>
                                    <p:cond delay="0"/>
                                  </p:stCondLst>
                                  <p:childTnLst>
                                    <p:set>
                                      <p:cBhvr>
                                        <p:cTn id="466" dur="1000">
                                          <p:stCondLst>
                                            <p:cond delay="0"/>
                                          </p:stCondLst>
                                        </p:cTn>
                                        <p:tgtEl>
                                          <p:spTgt spid="224"/>
                                        </p:tgtEl>
                                        <p:attrNameLst>
                                          <p:attrName>style.visibility</p:attrName>
                                        </p:attrNameLst>
                                      </p:cBhvr>
                                      <p:to>
                                        <p:strVal val="visible"/>
                                      </p:to>
                                    </p:set>
                                  </p:childTnLst>
                                </p:cTn>
                              </p:par>
                            </p:childTnLst>
                          </p:cTn>
                        </p:par>
                        <p:par>
                          <p:cTn id="467" fill="hold">
                            <p:stCondLst>
                              <p:cond delay="153500"/>
                            </p:stCondLst>
                            <p:childTnLst>
                              <p:par>
                                <p:cTn id="468" presetID="11" presetClass="entr" presetSubtype="0" fill="hold" grpId="0" nodeType="afterEffect">
                                  <p:stCondLst>
                                    <p:cond delay="0"/>
                                  </p:stCondLst>
                                  <p:childTnLst>
                                    <p:set>
                                      <p:cBhvr>
                                        <p:cTn id="469" dur="1000">
                                          <p:stCondLst>
                                            <p:cond delay="0"/>
                                          </p:stCondLst>
                                        </p:cTn>
                                        <p:tgtEl>
                                          <p:spTgt spid="225"/>
                                        </p:tgtEl>
                                        <p:attrNameLst>
                                          <p:attrName>style.visibility</p:attrName>
                                        </p:attrNameLst>
                                      </p:cBhvr>
                                      <p:to>
                                        <p:strVal val="visible"/>
                                      </p:to>
                                    </p:set>
                                  </p:childTnLst>
                                </p:cTn>
                              </p:par>
                            </p:childTnLst>
                          </p:cTn>
                        </p:par>
                        <p:par>
                          <p:cTn id="470" fill="hold">
                            <p:stCondLst>
                              <p:cond delay="154500"/>
                            </p:stCondLst>
                            <p:childTnLst>
                              <p:par>
                                <p:cTn id="471" presetID="11" presetClass="entr" presetSubtype="0" fill="hold" grpId="0" nodeType="afterEffect">
                                  <p:stCondLst>
                                    <p:cond delay="0"/>
                                  </p:stCondLst>
                                  <p:childTnLst>
                                    <p:set>
                                      <p:cBhvr>
                                        <p:cTn id="472" dur="1000">
                                          <p:stCondLst>
                                            <p:cond delay="0"/>
                                          </p:stCondLst>
                                        </p:cTn>
                                        <p:tgtEl>
                                          <p:spTgt spid="226"/>
                                        </p:tgtEl>
                                        <p:attrNameLst>
                                          <p:attrName>style.visibility</p:attrName>
                                        </p:attrNameLst>
                                      </p:cBhvr>
                                      <p:to>
                                        <p:strVal val="visible"/>
                                      </p:to>
                                    </p:set>
                                  </p:childTnLst>
                                </p:cTn>
                              </p:par>
                            </p:childTnLst>
                          </p:cTn>
                        </p:par>
                        <p:par>
                          <p:cTn id="473" fill="hold">
                            <p:stCondLst>
                              <p:cond delay="155500"/>
                            </p:stCondLst>
                            <p:childTnLst>
                              <p:par>
                                <p:cTn id="474" presetID="11" presetClass="entr" presetSubtype="0" fill="hold" grpId="0" nodeType="afterEffect">
                                  <p:stCondLst>
                                    <p:cond delay="0"/>
                                  </p:stCondLst>
                                  <p:childTnLst>
                                    <p:set>
                                      <p:cBhvr>
                                        <p:cTn id="475" dur="1000">
                                          <p:stCondLst>
                                            <p:cond delay="0"/>
                                          </p:stCondLst>
                                        </p:cTn>
                                        <p:tgtEl>
                                          <p:spTgt spid="227"/>
                                        </p:tgtEl>
                                        <p:attrNameLst>
                                          <p:attrName>style.visibility</p:attrName>
                                        </p:attrNameLst>
                                      </p:cBhvr>
                                      <p:to>
                                        <p:strVal val="visible"/>
                                      </p:to>
                                    </p:set>
                                  </p:childTnLst>
                                </p:cTn>
                              </p:par>
                            </p:childTnLst>
                          </p:cTn>
                        </p:par>
                        <p:par>
                          <p:cTn id="476" fill="hold">
                            <p:stCondLst>
                              <p:cond delay="156500"/>
                            </p:stCondLst>
                            <p:childTnLst>
                              <p:par>
                                <p:cTn id="477" presetID="11" presetClass="entr" presetSubtype="0" fill="hold" grpId="0" nodeType="afterEffect">
                                  <p:stCondLst>
                                    <p:cond delay="0"/>
                                  </p:stCondLst>
                                  <p:childTnLst>
                                    <p:set>
                                      <p:cBhvr>
                                        <p:cTn id="478" dur="1000">
                                          <p:stCondLst>
                                            <p:cond delay="0"/>
                                          </p:stCondLst>
                                        </p:cTn>
                                        <p:tgtEl>
                                          <p:spTgt spid="228"/>
                                        </p:tgtEl>
                                        <p:attrNameLst>
                                          <p:attrName>style.visibility</p:attrName>
                                        </p:attrNameLst>
                                      </p:cBhvr>
                                      <p:to>
                                        <p:strVal val="visible"/>
                                      </p:to>
                                    </p:set>
                                  </p:childTnLst>
                                </p:cTn>
                              </p:par>
                            </p:childTnLst>
                          </p:cTn>
                        </p:par>
                        <p:par>
                          <p:cTn id="479" fill="hold">
                            <p:stCondLst>
                              <p:cond delay="157500"/>
                            </p:stCondLst>
                            <p:childTnLst>
                              <p:par>
                                <p:cTn id="480" presetID="11" presetClass="entr" presetSubtype="0" fill="hold" grpId="0" nodeType="afterEffect">
                                  <p:stCondLst>
                                    <p:cond delay="0"/>
                                  </p:stCondLst>
                                  <p:childTnLst>
                                    <p:set>
                                      <p:cBhvr>
                                        <p:cTn id="481" dur="1000">
                                          <p:stCondLst>
                                            <p:cond delay="0"/>
                                          </p:stCondLst>
                                        </p:cTn>
                                        <p:tgtEl>
                                          <p:spTgt spid="229"/>
                                        </p:tgtEl>
                                        <p:attrNameLst>
                                          <p:attrName>style.visibility</p:attrName>
                                        </p:attrNameLst>
                                      </p:cBhvr>
                                      <p:to>
                                        <p:strVal val="visible"/>
                                      </p:to>
                                    </p:set>
                                  </p:childTnLst>
                                </p:cTn>
                              </p:par>
                            </p:childTnLst>
                          </p:cTn>
                        </p:par>
                        <p:par>
                          <p:cTn id="482" fill="hold">
                            <p:stCondLst>
                              <p:cond delay="158500"/>
                            </p:stCondLst>
                            <p:childTnLst>
                              <p:par>
                                <p:cTn id="483" presetID="11" presetClass="entr" presetSubtype="0" fill="hold" grpId="0" nodeType="afterEffect">
                                  <p:stCondLst>
                                    <p:cond delay="0"/>
                                  </p:stCondLst>
                                  <p:childTnLst>
                                    <p:set>
                                      <p:cBhvr>
                                        <p:cTn id="484" dur="1000">
                                          <p:stCondLst>
                                            <p:cond delay="0"/>
                                          </p:stCondLst>
                                        </p:cTn>
                                        <p:tgtEl>
                                          <p:spTgt spid="230"/>
                                        </p:tgtEl>
                                        <p:attrNameLst>
                                          <p:attrName>style.visibility</p:attrName>
                                        </p:attrNameLst>
                                      </p:cBhvr>
                                      <p:to>
                                        <p:strVal val="visible"/>
                                      </p:to>
                                    </p:set>
                                  </p:childTnLst>
                                </p:cTn>
                              </p:par>
                            </p:childTnLst>
                          </p:cTn>
                        </p:par>
                        <p:par>
                          <p:cTn id="485" fill="hold">
                            <p:stCondLst>
                              <p:cond delay="159500"/>
                            </p:stCondLst>
                            <p:childTnLst>
                              <p:par>
                                <p:cTn id="486" presetID="11" presetClass="entr" presetSubtype="0" fill="hold" grpId="0" nodeType="afterEffect">
                                  <p:stCondLst>
                                    <p:cond delay="0"/>
                                  </p:stCondLst>
                                  <p:childTnLst>
                                    <p:set>
                                      <p:cBhvr>
                                        <p:cTn id="487" dur="1000">
                                          <p:stCondLst>
                                            <p:cond delay="0"/>
                                          </p:stCondLst>
                                        </p:cTn>
                                        <p:tgtEl>
                                          <p:spTgt spid="231"/>
                                        </p:tgtEl>
                                        <p:attrNameLst>
                                          <p:attrName>style.visibility</p:attrName>
                                        </p:attrNameLst>
                                      </p:cBhvr>
                                      <p:to>
                                        <p:strVal val="visible"/>
                                      </p:to>
                                    </p:set>
                                  </p:childTnLst>
                                </p:cTn>
                              </p:par>
                            </p:childTnLst>
                          </p:cTn>
                        </p:par>
                        <p:par>
                          <p:cTn id="488" fill="hold">
                            <p:stCondLst>
                              <p:cond delay="160500"/>
                            </p:stCondLst>
                            <p:childTnLst>
                              <p:par>
                                <p:cTn id="489" presetID="11" presetClass="entr" presetSubtype="0" fill="hold" grpId="0" nodeType="afterEffect">
                                  <p:stCondLst>
                                    <p:cond delay="0"/>
                                  </p:stCondLst>
                                  <p:childTnLst>
                                    <p:set>
                                      <p:cBhvr>
                                        <p:cTn id="490" dur="1000">
                                          <p:stCondLst>
                                            <p:cond delay="0"/>
                                          </p:stCondLst>
                                        </p:cTn>
                                        <p:tgtEl>
                                          <p:spTgt spid="232"/>
                                        </p:tgtEl>
                                        <p:attrNameLst>
                                          <p:attrName>style.visibility</p:attrName>
                                        </p:attrNameLst>
                                      </p:cBhvr>
                                      <p:to>
                                        <p:strVal val="visible"/>
                                      </p:to>
                                    </p:set>
                                  </p:childTnLst>
                                </p:cTn>
                              </p:par>
                            </p:childTnLst>
                          </p:cTn>
                        </p:par>
                        <p:par>
                          <p:cTn id="491" fill="hold">
                            <p:stCondLst>
                              <p:cond delay="161500"/>
                            </p:stCondLst>
                            <p:childTnLst>
                              <p:par>
                                <p:cTn id="492" presetID="11" presetClass="entr" presetSubtype="0" fill="hold" grpId="0" nodeType="afterEffect">
                                  <p:stCondLst>
                                    <p:cond delay="0"/>
                                  </p:stCondLst>
                                  <p:childTnLst>
                                    <p:set>
                                      <p:cBhvr>
                                        <p:cTn id="493" dur="1000">
                                          <p:stCondLst>
                                            <p:cond delay="0"/>
                                          </p:stCondLst>
                                        </p:cTn>
                                        <p:tgtEl>
                                          <p:spTgt spid="233"/>
                                        </p:tgtEl>
                                        <p:attrNameLst>
                                          <p:attrName>style.visibility</p:attrName>
                                        </p:attrNameLst>
                                      </p:cBhvr>
                                      <p:to>
                                        <p:strVal val="visible"/>
                                      </p:to>
                                    </p:set>
                                  </p:childTnLst>
                                </p:cTn>
                              </p:par>
                            </p:childTnLst>
                          </p:cTn>
                        </p:par>
                        <p:par>
                          <p:cTn id="494" fill="hold">
                            <p:stCondLst>
                              <p:cond delay="162500"/>
                            </p:stCondLst>
                            <p:childTnLst>
                              <p:par>
                                <p:cTn id="495" presetID="11" presetClass="entr" presetSubtype="0" fill="hold" grpId="0" nodeType="afterEffect">
                                  <p:stCondLst>
                                    <p:cond delay="0"/>
                                  </p:stCondLst>
                                  <p:childTnLst>
                                    <p:set>
                                      <p:cBhvr>
                                        <p:cTn id="496" dur="1000">
                                          <p:stCondLst>
                                            <p:cond delay="0"/>
                                          </p:stCondLst>
                                        </p:cTn>
                                        <p:tgtEl>
                                          <p:spTgt spid="234"/>
                                        </p:tgtEl>
                                        <p:attrNameLst>
                                          <p:attrName>style.visibility</p:attrName>
                                        </p:attrNameLst>
                                      </p:cBhvr>
                                      <p:to>
                                        <p:strVal val="visible"/>
                                      </p:to>
                                    </p:set>
                                  </p:childTnLst>
                                </p:cTn>
                              </p:par>
                            </p:childTnLst>
                          </p:cTn>
                        </p:par>
                        <p:par>
                          <p:cTn id="497" fill="hold">
                            <p:stCondLst>
                              <p:cond delay="163500"/>
                            </p:stCondLst>
                            <p:childTnLst>
                              <p:par>
                                <p:cTn id="498" presetID="11" presetClass="entr" presetSubtype="0" fill="hold" grpId="0" nodeType="afterEffect">
                                  <p:stCondLst>
                                    <p:cond delay="0"/>
                                  </p:stCondLst>
                                  <p:childTnLst>
                                    <p:set>
                                      <p:cBhvr>
                                        <p:cTn id="499" dur="1000">
                                          <p:stCondLst>
                                            <p:cond delay="0"/>
                                          </p:stCondLst>
                                        </p:cTn>
                                        <p:tgtEl>
                                          <p:spTgt spid="235"/>
                                        </p:tgtEl>
                                        <p:attrNameLst>
                                          <p:attrName>style.visibility</p:attrName>
                                        </p:attrNameLst>
                                      </p:cBhvr>
                                      <p:to>
                                        <p:strVal val="visible"/>
                                      </p:to>
                                    </p:set>
                                  </p:childTnLst>
                                </p:cTn>
                              </p:par>
                            </p:childTnLst>
                          </p:cTn>
                        </p:par>
                        <p:par>
                          <p:cTn id="500" fill="hold">
                            <p:stCondLst>
                              <p:cond delay="164500"/>
                            </p:stCondLst>
                            <p:childTnLst>
                              <p:par>
                                <p:cTn id="501" presetID="11" presetClass="entr" presetSubtype="0" fill="hold" grpId="0" nodeType="afterEffect">
                                  <p:stCondLst>
                                    <p:cond delay="0"/>
                                  </p:stCondLst>
                                  <p:childTnLst>
                                    <p:set>
                                      <p:cBhvr>
                                        <p:cTn id="502" dur="1000">
                                          <p:stCondLst>
                                            <p:cond delay="0"/>
                                          </p:stCondLst>
                                        </p:cTn>
                                        <p:tgtEl>
                                          <p:spTgt spid="236"/>
                                        </p:tgtEl>
                                        <p:attrNameLst>
                                          <p:attrName>style.visibility</p:attrName>
                                        </p:attrNameLst>
                                      </p:cBhvr>
                                      <p:to>
                                        <p:strVal val="visible"/>
                                      </p:to>
                                    </p:set>
                                  </p:childTnLst>
                                </p:cTn>
                              </p:par>
                            </p:childTnLst>
                          </p:cTn>
                        </p:par>
                        <p:par>
                          <p:cTn id="503" fill="hold">
                            <p:stCondLst>
                              <p:cond delay="165500"/>
                            </p:stCondLst>
                            <p:childTnLst>
                              <p:par>
                                <p:cTn id="504" presetID="11" presetClass="entr" presetSubtype="0" fill="hold" grpId="0" nodeType="afterEffect">
                                  <p:stCondLst>
                                    <p:cond delay="0"/>
                                  </p:stCondLst>
                                  <p:childTnLst>
                                    <p:set>
                                      <p:cBhvr>
                                        <p:cTn id="505" dur="1000">
                                          <p:stCondLst>
                                            <p:cond delay="0"/>
                                          </p:stCondLst>
                                        </p:cTn>
                                        <p:tgtEl>
                                          <p:spTgt spid="237"/>
                                        </p:tgtEl>
                                        <p:attrNameLst>
                                          <p:attrName>style.visibility</p:attrName>
                                        </p:attrNameLst>
                                      </p:cBhvr>
                                      <p:to>
                                        <p:strVal val="visible"/>
                                      </p:to>
                                    </p:set>
                                  </p:childTnLst>
                                </p:cTn>
                              </p:par>
                            </p:childTnLst>
                          </p:cTn>
                        </p:par>
                        <p:par>
                          <p:cTn id="506" fill="hold">
                            <p:stCondLst>
                              <p:cond delay="166500"/>
                            </p:stCondLst>
                            <p:childTnLst>
                              <p:par>
                                <p:cTn id="507" presetID="11" presetClass="entr" presetSubtype="0" fill="hold" grpId="0" nodeType="afterEffect">
                                  <p:stCondLst>
                                    <p:cond delay="0"/>
                                  </p:stCondLst>
                                  <p:childTnLst>
                                    <p:set>
                                      <p:cBhvr>
                                        <p:cTn id="508" dur="1000">
                                          <p:stCondLst>
                                            <p:cond delay="0"/>
                                          </p:stCondLst>
                                        </p:cTn>
                                        <p:tgtEl>
                                          <p:spTgt spid="238"/>
                                        </p:tgtEl>
                                        <p:attrNameLst>
                                          <p:attrName>style.visibility</p:attrName>
                                        </p:attrNameLst>
                                      </p:cBhvr>
                                      <p:to>
                                        <p:strVal val="visible"/>
                                      </p:to>
                                    </p:set>
                                  </p:childTnLst>
                                </p:cTn>
                              </p:par>
                            </p:childTnLst>
                          </p:cTn>
                        </p:par>
                        <p:par>
                          <p:cTn id="509" fill="hold">
                            <p:stCondLst>
                              <p:cond delay="167500"/>
                            </p:stCondLst>
                            <p:childTnLst>
                              <p:par>
                                <p:cTn id="510" presetID="11" presetClass="entr" presetSubtype="0" fill="hold" grpId="0" nodeType="afterEffect">
                                  <p:stCondLst>
                                    <p:cond delay="0"/>
                                  </p:stCondLst>
                                  <p:childTnLst>
                                    <p:set>
                                      <p:cBhvr>
                                        <p:cTn id="511" dur="1000">
                                          <p:stCondLst>
                                            <p:cond delay="0"/>
                                          </p:stCondLst>
                                        </p:cTn>
                                        <p:tgtEl>
                                          <p:spTgt spid="239"/>
                                        </p:tgtEl>
                                        <p:attrNameLst>
                                          <p:attrName>style.visibility</p:attrName>
                                        </p:attrNameLst>
                                      </p:cBhvr>
                                      <p:to>
                                        <p:strVal val="visible"/>
                                      </p:to>
                                    </p:set>
                                  </p:childTnLst>
                                </p:cTn>
                              </p:par>
                            </p:childTnLst>
                          </p:cTn>
                        </p:par>
                        <p:par>
                          <p:cTn id="512" fill="hold">
                            <p:stCondLst>
                              <p:cond delay="168500"/>
                            </p:stCondLst>
                            <p:childTnLst>
                              <p:par>
                                <p:cTn id="513" presetID="11" presetClass="entr" presetSubtype="0" fill="hold" grpId="0" nodeType="afterEffect">
                                  <p:stCondLst>
                                    <p:cond delay="0"/>
                                  </p:stCondLst>
                                  <p:childTnLst>
                                    <p:set>
                                      <p:cBhvr>
                                        <p:cTn id="514" dur="1000">
                                          <p:stCondLst>
                                            <p:cond delay="0"/>
                                          </p:stCondLst>
                                        </p:cTn>
                                        <p:tgtEl>
                                          <p:spTgt spid="240"/>
                                        </p:tgtEl>
                                        <p:attrNameLst>
                                          <p:attrName>style.visibility</p:attrName>
                                        </p:attrNameLst>
                                      </p:cBhvr>
                                      <p:to>
                                        <p:strVal val="visible"/>
                                      </p:to>
                                    </p:set>
                                  </p:childTnLst>
                                </p:cTn>
                              </p:par>
                            </p:childTnLst>
                          </p:cTn>
                        </p:par>
                        <p:par>
                          <p:cTn id="515" fill="hold">
                            <p:stCondLst>
                              <p:cond delay="169500"/>
                            </p:stCondLst>
                            <p:childTnLst>
                              <p:par>
                                <p:cTn id="516" presetID="11" presetClass="entr" presetSubtype="0" fill="hold" grpId="0" nodeType="afterEffect">
                                  <p:stCondLst>
                                    <p:cond delay="0"/>
                                  </p:stCondLst>
                                  <p:childTnLst>
                                    <p:set>
                                      <p:cBhvr>
                                        <p:cTn id="517" dur="1000">
                                          <p:stCondLst>
                                            <p:cond delay="0"/>
                                          </p:stCondLst>
                                        </p:cTn>
                                        <p:tgtEl>
                                          <p:spTgt spid="241"/>
                                        </p:tgtEl>
                                        <p:attrNameLst>
                                          <p:attrName>style.visibility</p:attrName>
                                        </p:attrNameLst>
                                      </p:cBhvr>
                                      <p:to>
                                        <p:strVal val="visible"/>
                                      </p:to>
                                    </p:set>
                                  </p:childTnLst>
                                </p:cTn>
                              </p:par>
                            </p:childTnLst>
                          </p:cTn>
                        </p:par>
                        <p:par>
                          <p:cTn id="518" fill="hold">
                            <p:stCondLst>
                              <p:cond delay="170500"/>
                            </p:stCondLst>
                            <p:childTnLst>
                              <p:par>
                                <p:cTn id="519" presetID="11" presetClass="entr" presetSubtype="0" fill="hold" grpId="0" nodeType="afterEffect">
                                  <p:stCondLst>
                                    <p:cond delay="0"/>
                                  </p:stCondLst>
                                  <p:childTnLst>
                                    <p:set>
                                      <p:cBhvr>
                                        <p:cTn id="520" dur="1000">
                                          <p:stCondLst>
                                            <p:cond delay="0"/>
                                          </p:stCondLst>
                                        </p:cTn>
                                        <p:tgtEl>
                                          <p:spTgt spid="242"/>
                                        </p:tgtEl>
                                        <p:attrNameLst>
                                          <p:attrName>style.visibility</p:attrName>
                                        </p:attrNameLst>
                                      </p:cBhvr>
                                      <p:to>
                                        <p:strVal val="visible"/>
                                      </p:to>
                                    </p:set>
                                  </p:childTnLst>
                                </p:cTn>
                              </p:par>
                            </p:childTnLst>
                          </p:cTn>
                        </p:par>
                        <p:par>
                          <p:cTn id="521" fill="hold">
                            <p:stCondLst>
                              <p:cond delay="171500"/>
                            </p:stCondLst>
                            <p:childTnLst>
                              <p:par>
                                <p:cTn id="522" presetID="11" presetClass="entr" presetSubtype="0" fill="hold" grpId="0" nodeType="afterEffect">
                                  <p:stCondLst>
                                    <p:cond delay="0"/>
                                  </p:stCondLst>
                                  <p:childTnLst>
                                    <p:set>
                                      <p:cBhvr>
                                        <p:cTn id="523" dur="1000">
                                          <p:stCondLst>
                                            <p:cond delay="0"/>
                                          </p:stCondLst>
                                        </p:cTn>
                                        <p:tgtEl>
                                          <p:spTgt spid="243"/>
                                        </p:tgtEl>
                                        <p:attrNameLst>
                                          <p:attrName>style.visibility</p:attrName>
                                        </p:attrNameLst>
                                      </p:cBhvr>
                                      <p:to>
                                        <p:strVal val="visible"/>
                                      </p:to>
                                    </p:set>
                                  </p:childTnLst>
                                </p:cTn>
                              </p:par>
                            </p:childTnLst>
                          </p:cTn>
                        </p:par>
                        <p:par>
                          <p:cTn id="524" fill="hold">
                            <p:stCondLst>
                              <p:cond delay="172500"/>
                            </p:stCondLst>
                            <p:childTnLst>
                              <p:par>
                                <p:cTn id="525" presetID="11" presetClass="entr" presetSubtype="0" fill="hold" grpId="0" nodeType="afterEffect">
                                  <p:stCondLst>
                                    <p:cond delay="0"/>
                                  </p:stCondLst>
                                  <p:childTnLst>
                                    <p:set>
                                      <p:cBhvr>
                                        <p:cTn id="526" dur="1000">
                                          <p:stCondLst>
                                            <p:cond delay="0"/>
                                          </p:stCondLst>
                                        </p:cTn>
                                        <p:tgtEl>
                                          <p:spTgt spid="244"/>
                                        </p:tgtEl>
                                        <p:attrNameLst>
                                          <p:attrName>style.visibility</p:attrName>
                                        </p:attrNameLst>
                                      </p:cBhvr>
                                      <p:to>
                                        <p:strVal val="visible"/>
                                      </p:to>
                                    </p:set>
                                  </p:childTnLst>
                                </p:cTn>
                              </p:par>
                            </p:childTnLst>
                          </p:cTn>
                        </p:par>
                        <p:par>
                          <p:cTn id="527" fill="hold">
                            <p:stCondLst>
                              <p:cond delay="173500"/>
                            </p:stCondLst>
                            <p:childTnLst>
                              <p:par>
                                <p:cTn id="528" presetID="11" presetClass="entr" presetSubtype="0" fill="hold" grpId="0" nodeType="afterEffect">
                                  <p:stCondLst>
                                    <p:cond delay="0"/>
                                  </p:stCondLst>
                                  <p:childTnLst>
                                    <p:set>
                                      <p:cBhvr>
                                        <p:cTn id="529" dur="1000">
                                          <p:stCondLst>
                                            <p:cond delay="0"/>
                                          </p:stCondLst>
                                        </p:cTn>
                                        <p:tgtEl>
                                          <p:spTgt spid="245"/>
                                        </p:tgtEl>
                                        <p:attrNameLst>
                                          <p:attrName>style.visibility</p:attrName>
                                        </p:attrNameLst>
                                      </p:cBhvr>
                                      <p:to>
                                        <p:strVal val="visible"/>
                                      </p:to>
                                    </p:set>
                                  </p:childTnLst>
                                </p:cTn>
                              </p:par>
                            </p:childTnLst>
                          </p:cTn>
                        </p:par>
                        <p:par>
                          <p:cTn id="530" fill="hold">
                            <p:stCondLst>
                              <p:cond delay="174500"/>
                            </p:stCondLst>
                            <p:childTnLst>
                              <p:par>
                                <p:cTn id="531" presetID="11" presetClass="entr" presetSubtype="0" fill="hold" grpId="0" nodeType="afterEffect">
                                  <p:stCondLst>
                                    <p:cond delay="0"/>
                                  </p:stCondLst>
                                  <p:childTnLst>
                                    <p:set>
                                      <p:cBhvr>
                                        <p:cTn id="532" dur="1000">
                                          <p:stCondLst>
                                            <p:cond delay="0"/>
                                          </p:stCondLst>
                                        </p:cTn>
                                        <p:tgtEl>
                                          <p:spTgt spid="246"/>
                                        </p:tgtEl>
                                        <p:attrNameLst>
                                          <p:attrName>style.visibility</p:attrName>
                                        </p:attrNameLst>
                                      </p:cBhvr>
                                      <p:to>
                                        <p:strVal val="visible"/>
                                      </p:to>
                                    </p:set>
                                  </p:childTnLst>
                                </p:cTn>
                              </p:par>
                            </p:childTnLst>
                          </p:cTn>
                        </p:par>
                        <p:par>
                          <p:cTn id="533" fill="hold">
                            <p:stCondLst>
                              <p:cond delay="175500"/>
                            </p:stCondLst>
                            <p:childTnLst>
                              <p:par>
                                <p:cTn id="534" presetID="11" presetClass="entr" presetSubtype="0" fill="hold" grpId="0" nodeType="afterEffect">
                                  <p:stCondLst>
                                    <p:cond delay="0"/>
                                  </p:stCondLst>
                                  <p:childTnLst>
                                    <p:set>
                                      <p:cBhvr>
                                        <p:cTn id="535" dur="1000">
                                          <p:stCondLst>
                                            <p:cond delay="0"/>
                                          </p:stCondLst>
                                        </p:cTn>
                                        <p:tgtEl>
                                          <p:spTgt spid="247"/>
                                        </p:tgtEl>
                                        <p:attrNameLst>
                                          <p:attrName>style.visibility</p:attrName>
                                        </p:attrNameLst>
                                      </p:cBhvr>
                                      <p:to>
                                        <p:strVal val="visible"/>
                                      </p:to>
                                    </p:set>
                                  </p:childTnLst>
                                </p:cTn>
                              </p:par>
                            </p:childTnLst>
                          </p:cTn>
                        </p:par>
                        <p:par>
                          <p:cTn id="536" fill="hold">
                            <p:stCondLst>
                              <p:cond delay="176500"/>
                            </p:stCondLst>
                            <p:childTnLst>
                              <p:par>
                                <p:cTn id="537" presetID="11" presetClass="entr" presetSubtype="0" fill="hold" grpId="0" nodeType="afterEffect">
                                  <p:stCondLst>
                                    <p:cond delay="0"/>
                                  </p:stCondLst>
                                  <p:childTnLst>
                                    <p:set>
                                      <p:cBhvr>
                                        <p:cTn id="538" dur="1000">
                                          <p:stCondLst>
                                            <p:cond delay="0"/>
                                          </p:stCondLst>
                                        </p:cTn>
                                        <p:tgtEl>
                                          <p:spTgt spid="248"/>
                                        </p:tgtEl>
                                        <p:attrNameLst>
                                          <p:attrName>style.visibility</p:attrName>
                                        </p:attrNameLst>
                                      </p:cBhvr>
                                      <p:to>
                                        <p:strVal val="visible"/>
                                      </p:to>
                                    </p:set>
                                  </p:childTnLst>
                                </p:cTn>
                              </p:par>
                            </p:childTnLst>
                          </p:cTn>
                        </p:par>
                        <p:par>
                          <p:cTn id="539" fill="hold">
                            <p:stCondLst>
                              <p:cond delay="177500"/>
                            </p:stCondLst>
                            <p:childTnLst>
                              <p:par>
                                <p:cTn id="540" presetID="11" presetClass="entr" presetSubtype="0" fill="hold" grpId="0" nodeType="afterEffect">
                                  <p:stCondLst>
                                    <p:cond delay="0"/>
                                  </p:stCondLst>
                                  <p:childTnLst>
                                    <p:set>
                                      <p:cBhvr>
                                        <p:cTn id="541" dur="1000">
                                          <p:stCondLst>
                                            <p:cond delay="0"/>
                                          </p:stCondLst>
                                        </p:cTn>
                                        <p:tgtEl>
                                          <p:spTgt spid="249"/>
                                        </p:tgtEl>
                                        <p:attrNameLst>
                                          <p:attrName>style.visibility</p:attrName>
                                        </p:attrNameLst>
                                      </p:cBhvr>
                                      <p:to>
                                        <p:strVal val="visible"/>
                                      </p:to>
                                    </p:set>
                                  </p:childTnLst>
                                </p:cTn>
                              </p:par>
                            </p:childTnLst>
                          </p:cTn>
                        </p:par>
                        <p:par>
                          <p:cTn id="542" fill="hold">
                            <p:stCondLst>
                              <p:cond delay="178500"/>
                            </p:stCondLst>
                            <p:childTnLst>
                              <p:par>
                                <p:cTn id="543" presetID="11" presetClass="entr" presetSubtype="0" fill="hold" grpId="0" nodeType="afterEffect">
                                  <p:stCondLst>
                                    <p:cond delay="0"/>
                                  </p:stCondLst>
                                  <p:childTnLst>
                                    <p:set>
                                      <p:cBhvr>
                                        <p:cTn id="544" dur="1000">
                                          <p:stCondLst>
                                            <p:cond delay="0"/>
                                          </p:stCondLst>
                                        </p:cTn>
                                        <p:tgtEl>
                                          <p:spTgt spid="250"/>
                                        </p:tgtEl>
                                        <p:attrNameLst>
                                          <p:attrName>style.visibility</p:attrName>
                                        </p:attrNameLst>
                                      </p:cBhvr>
                                      <p:to>
                                        <p:strVal val="visible"/>
                                      </p:to>
                                    </p:set>
                                  </p:childTnLst>
                                </p:cTn>
                              </p:par>
                            </p:childTnLst>
                          </p:cTn>
                        </p:par>
                        <p:par>
                          <p:cTn id="545" fill="hold">
                            <p:stCondLst>
                              <p:cond delay="179500"/>
                            </p:stCondLst>
                            <p:childTnLst>
                              <p:par>
                                <p:cTn id="546" presetID="11" presetClass="entr" presetSubtype="0" fill="hold" grpId="0" nodeType="afterEffect">
                                  <p:stCondLst>
                                    <p:cond delay="0"/>
                                  </p:stCondLst>
                                  <p:childTnLst>
                                    <p:set>
                                      <p:cBhvr>
                                        <p:cTn id="547" dur="1000">
                                          <p:stCondLst>
                                            <p:cond delay="0"/>
                                          </p:stCondLst>
                                        </p:cTn>
                                        <p:tgtEl>
                                          <p:spTgt spid="251"/>
                                        </p:tgtEl>
                                        <p:attrNameLst>
                                          <p:attrName>style.visibility</p:attrName>
                                        </p:attrNameLst>
                                      </p:cBhvr>
                                      <p:to>
                                        <p:strVal val="visible"/>
                                      </p:to>
                                    </p:set>
                                  </p:childTnLst>
                                </p:cTn>
                              </p:par>
                            </p:childTnLst>
                          </p:cTn>
                        </p:par>
                        <p:par>
                          <p:cTn id="548" fill="hold">
                            <p:stCondLst>
                              <p:cond delay="180500"/>
                            </p:stCondLst>
                            <p:childTnLst>
                              <p:par>
                                <p:cTn id="549" presetID="11" presetClass="entr" presetSubtype="0" fill="hold" grpId="0" nodeType="afterEffect">
                                  <p:stCondLst>
                                    <p:cond delay="0"/>
                                  </p:stCondLst>
                                  <p:childTnLst>
                                    <p:set>
                                      <p:cBhvr>
                                        <p:cTn id="550" dur="1000">
                                          <p:stCondLst>
                                            <p:cond delay="0"/>
                                          </p:stCondLst>
                                        </p:cTn>
                                        <p:tgtEl>
                                          <p:spTgt spid="252"/>
                                        </p:tgtEl>
                                        <p:attrNameLst>
                                          <p:attrName>style.visibility</p:attrName>
                                        </p:attrNameLst>
                                      </p:cBhvr>
                                      <p:to>
                                        <p:strVal val="visible"/>
                                      </p:to>
                                    </p:set>
                                  </p:childTnLst>
                                </p:cTn>
                              </p:par>
                            </p:childTnLst>
                          </p:cTn>
                        </p:par>
                        <p:par>
                          <p:cTn id="551" fill="hold">
                            <p:stCondLst>
                              <p:cond delay="181500"/>
                            </p:stCondLst>
                            <p:childTnLst>
                              <p:par>
                                <p:cTn id="552" presetID="11" presetClass="entr" presetSubtype="0" fill="hold" grpId="0" nodeType="afterEffect">
                                  <p:stCondLst>
                                    <p:cond delay="0"/>
                                  </p:stCondLst>
                                  <p:childTnLst>
                                    <p:set>
                                      <p:cBhvr>
                                        <p:cTn id="553" dur="1000">
                                          <p:stCondLst>
                                            <p:cond delay="0"/>
                                          </p:stCondLst>
                                        </p:cTn>
                                        <p:tgtEl>
                                          <p:spTgt spid="253"/>
                                        </p:tgtEl>
                                        <p:attrNameLst>
                                          <p:attrName>style.visibility</p:attrName>
                                        </p:attrNameLst>
                                      </p:cBhvr>
                                      <p:to>
                                        <p:strVal val="visible"/>
                                      </p:to>
                                    </p:set>
                                  </p:childTnLst>
                                </p:cTn>
                              </p:par>
                            </p:childTnLst>
                          </p:cTn>
                        </p:par>
                        <p:par>
                          <p:cTn id="554" fill="hold">
                            <p:stCondLst>
                              <p:cond delay="182500"/>
                            </p:stCondLst>
                            <p:childTnLst>
                              <p:par>
                                <p:cTn id="555" presetID="11" presetClass="entr" presetSubtype="0" fill="hold" grpId="0" nodeType="afterEffect">
                                  <p:stCondLst>
                                    <p:cond delay="0"/>
                                  </p:stCondLst>
                                  <p:childTnLst>
                                    <p:set>
                                      <p:cBhvr>
                                        <p:cTn id="556" dur="1000">
                                          <p:stCondLst>
                                            <p:cond delay="0"/>
                                          </p:stCondLst>
                                        </p:cTn>
                                        <p:tgtEl>
                                          <p:spTgt spid="254"/>
                                        </p:tgtEl>
                                        <p:attrNameLst>
                                          <p:attrName>style.visibility</p:attrName>
                                        </p:attrNameLst>
                                      </p:cBhvr>
                                      <p:to>
                                        <p:strVal val="visible"/>
                                      </p:to>
                                    </p:set>
                                  </p:childTnLst>
                                </p:cTn>
                              </p:par>
                            </p:childTnLst>
                          </p:cTn>
                        </p:par>
                        <p:par>
                          <p:cTn id="557" fill="hold">
                            <p:stCondLst>
                              <p:cond delay="183500"/>
                            </p:stCondLst>
                            <p:childTnLst>
                              <p:par>
                                <p:cTn id="558" presetID="11" presetClass="entr" presetSubtype="0" fill="hold" grpId="0" nodeType="afterEffect">
                                  <p:stCondLst>
                                    <p:cond delay="0"/>
                                  </p:stCondLst>
                                  <p:childTnLst>
                                    <p:set>
                                      <p:cBhvr>
                                        <p:cTn id="559" dur="1000">
                                          <p:stCondLst>
                                            <p:cond delay="0"/>
                                          </p:stCondLst>
                                        </p:cTn>
                                        <p:tgtEl>
                                          <p:spTgt spid="255"/>
                                        </p:tgtEl>
                                        <p:attrNameLst>
                                          <p:attrName>style.visibility</p:attrName>
                                        </p:attrNameLst>
                                      </p:cBhvr>
                                      <p:to>
                                        <p:strVal val="visible"/>
                                      </p:to>
                                    </p:set>
                                  </p:childTnLst>
                                </p:cTn>
                              </p:par>
                            </p:childTnLst>
                          </p:cTn>
                        </p:par>
                        <p:par>
                          <p:cTn id="560" fill="hold">
                            <p:stCondLst>
                              <p:cond delay="184500"/>
                            </p:stCondLst>
                            <p:childTnLst>
                              <p:par>
                                <p:cTn id="561" presetID="11" presetClass="entr" presetSubtype="0" fill="hold" grpId="0" nodeType="afterEffect">
                                  <p:stCondLst>
                                    <p:cond delay="0"/>
                                  </p:stCondLst>
                                  <p:childTnLst>
                                    <p:set>
                                      <p:cBhvr>
                                        <p:cTn id="562" dur="1000">
                                          <p:stCondLst>
                                            <p:cond delay="0"/>
                                          </p:stCondLst>
                                        </p:cTn>
                                        <p:tgtEl>
                                          <p:spTgt spid="256"/>
                                        </p:tgtEl>
                                        <p:attrNameLst>
                                          <p:attrName>style.visibility</p:attrName>
                                        </p:attrNameLst>
                                      </p:cBhvr>
                                      <p:to>
                                        <p:strVal val="visible"/>
                                      </p:to>
                                    </p:set>
                                  </p:childTnLst>
                                </p:cTn>
                              </p:par>
                            </p:childTnLst>
                          </p:cTn>
                        </p:par>
                        <p:par>
                          <p:cTn id="563" fill="hold">
                            <p:stCondLst>
                              <p:cond delay="185500"/>
                            </p:stCondLst>
                            <p:childTnLst>
                              <p:par>
                                <p:cTn id="564" presetID="11" presetClass="entr" presetSubtype="0" fill="hold" grpId="0" nodeType="afterEffect">
                                  <p:stCondLst>
                                    <p:cond delay="0"/>
                                  </p:stCondLst>
                                  <p:childTnLst>
                                    <p:set>
                                      <p:cBhvr>
                                        <p:cTn id="565" dur="1000">
                                          <p:stCondLst>
                                            <p:cond delay="0"/>
                                          </p:stCondLst>
                                        </p:cTn>
                                        <p:tgtEl>
                                          <p:spTgt spid="257"/>
                                        </p:tgtEl>
                                        <p:attrNameLst>
                                          <p:attrName>style.visibility</p:attrName>
                                        </p:attrNameLst>
                                      </p:cBhvr>
                                      <p:to>
                                        <p:strVal val="visible"/>
                                      </p:to>
                                    </p:set>
                                  </p:childTnLst>
                                </p:cTn>
                              </p:par>
                            </p:childTnLst>
                          </p:cTn>
                        </p:par>
                        <p:par>
                          <p:cTn id="566" fill="hold">
                            <p:stCondLst>
                              <p:cond delay="186500"/>
                            </p:stCondLst>
                            <p:childTnLst>
                              <p:par>
                                <p:cTn id="567" presetID="11" presetClass="entr" presetSubtype="0" fill="hold" grpId="0" nodeType="afterEffect">
                                  <p:stCondLst>
                                    <p:cond delay="0"/>
                                  </p:stCondLst>
                                  <p:childTnLst>
                                    <p:set>
                                      <p:cBhvr>
                                        <p:cTn id="568" dur="1000">
                                          <p:stCondLst>
                                            <p:cond delay="0"/>
                                          </p:stCondLst>
                                        </p:cTn>
                                        <p:tgtEl>
                                          <p:spTgt spid="258"/>
                                        </p:tgtEl>
                                        <p:attrNameLst>
                                          <p:attrName>style.visibility</p:attrName>
                                        </p:attrNameLst>
                                      </p:cBhvr>
                                      <p:to>
                                        <p:strVal val="visible"/>
                                      </p:to>
                                    </p:set>
                                  </p:childTnLst>
                                </p:cTn>
                              </p:par>
                            </p:childTnLst>
                          </p:cTn>
                        </p:par>
                        <p:par>
                          <p:cTn id="569" fill="hold">
                            <p:stCondLst>
                              <p:cond delay="187500"/>
                            </p:stCondLst>
                            <p:childTnLst>
                              <p:par>
                                <p:cTn id="570" presetID="11" presetClass="entr" presetSubtype="0" fill="hold" grpId="0" nodeType="afterEffect">
                                  <p:stCondLst>
                                    <p:cond delay="0"/>
                                  </p:stCondLst>
                                  <p:childTnLst>
                                    <p:set>
                                      <p:cBhvr>
                                        <p:cTn id="571" dur="1000">
                                          <p:stCondLst>
                                            <p:cond delay="0"/>
                                          </p:stCondLst>
                                        </p:cTn>
                                        <p:tgtEl>
                                          <p:spTgt spid="259"/>
                                        </p:tgtEl>
                                        <p:attrNameLst>
                                          <p:attrName>style.visibility</p:attrName>
                                        </p:attrNameLst>
                                      </p:cBhvr>
                                      <p:to>
                                        <p:strVal val="visible"/>
                                      </p:to>
                                    </p:set>
                                  </p:childTnLst>
                                </p:cTn>
                              </p:par>
                            </p:childTnLst>
                          </p:cTn>
                        </p:par>
                        <p:par>
                          <p:cTn id="572" fill="hold">
                            <p:stCondLst>
                              <p:cond delay="188500"/>
                            </p:stCondLst>
                            <p:childTnLst>
                              <p:par>
                                <p:cTn id="573" presetID="11" presetClass="entr" presetSubtype="0" fill="hold" grpId="0" nodeType="afterEffect">
                                  <p:stCondLst>
                                    <p:cond delay="0"/>
                                  </p:stCondLst>
                                  <p:childTnLst>
                                    <p:set>
                                      <p:cBhvr>
                                        <p:cTn id="574" dur="1000">
                                          <p:stCondLst>
                                            <p:cond delay="0"/>
                                          </p:stCondLst>
                                        </p:cTn>
                                        <p:tgtEl>
                                          <p:spTgt spid="260"/>
                                        </p:tgtEl>
                                        <p:attrNameLst>
                                          <p:attrName>style.visibility</p:attrName>
                                        </p:attrNameLst>
                                      </p:cBhvr>
                                      <p:to>
                                        <p:strVal val="visible"/>
                                      </p:to>
                                    </p:set>
                                  </p:childTnLst>
                                </p:cTn>
                              </p:par>
                            </p:childTnLst>
                          </p:cTn>
                        </p:par>
                        <p:par>
                          <p:cTn id="575" fill="hold">
                            <p:stCondLst>
                              <p:cond delay="189500"/>
                            </p:stCondLst>
                            <p:childTnLst>
                              <p:par>
                                <p:cTn id="576" presetID="11" presetClass="entr" presetSubtype="0" fill="hold" grpId="0" nodeType="afterEffect">
                                  <p:stCondLst>
                                    <p:cond delay="0"/>
                                  </p:stCondLst>
                                  <p:childTnLst>
                                    <p:set>
                                      <p:cBhvr>
                                        <p:cTn id="577" dur="1000">
                                          <p:stCondLst>
                                            <p:cond delay="0"/>
                                          </p:stCondLst>
                                        </p:cTn>
                                        <p:tgtEl>
                                          <p:spTgt spid="261"/>
                                        </p:tgtEl>
                                        <p:attrNameLst>
                                          <p:attrName>style.visibility</p:attrName>
                                        </p:attrNameLst>
                                      </p:cBhvr>
                                      <p:to>
                                        <p:strVal val="visible"/>
                                      </p:to>
                                    </p:set>
                                  </p:childTnLst>
                                </p:cTn>
                              </p:par>
                            </p:childTnLst>
                          </p:cTn>
                        </p:par>
                        <p:par>
                          <p:cTn id="578" fill="hold">
                            <p:stCondLst>
                              <p:cond delay="190500"/>
                            </p:stCondLst>
                            <p:childTnLst>
                              <p:par>
                                <p:cTn id="579" presetID="11" presetClass="entr" presetSubtype="0" fill="hold" grpId="0" nodeType="afterEffect">
                                  <p:stCondLst>
                                    <p:cond delay="0"/>
                                  </p:stCondLst>
                                  <p:childTnLst>
                                    <p:set>
                                      <p:cBhvr>
                                        <p:cTn id="580" dur="1000">
                                          <p:stCondLst>
                                            <p:cond delay="0"/>
                                          </p:stCondLst>
                                        </p:cTn>
                                        <p:tgtEl>
                                          <p:spTgt spid="262"/>
                                        </p:tgtEl>
                                        <p:attrNameLst>
                                          <p:attrName>style.visibility</p:attrName>
                                        </p:attrNameLst>
                                      </p:cBhvr>
                                      <p:to>
                                        <p:strVal val="visible"/>
                                      </p:to>
                                    </p:set>
                                  </p:childTnLst>
                                </p:cTn>
                              </p:par>
                            </p:childTnLst>
                          </p:cTn>
                        </p:par>
                        <p:par>
                          <p:cTn id="581" fill="hold">
                            <p:stCondLst>
                              <p:cond delay="191500"/>
                            </p:stCondLst>
                            <p:childTnLst>
                              <p:par>
                                <p:cTn id="582" presetID="11" presetClass="entr" presetSubtype="0" fill="hold" grpId="0" nodeType="afterEffect">
                                  <p:stCondLst>
                                    <p:cond delay="0"/>
                                  </p:stCondLst>
                                  <p:childTnLst>
                                    <p:set>
                                      <p:cBhvr>
                                        <p:cTn id="583" dur="1000">
                                          <p:stCondLst>
                                            <p:cond delay="0"/>
                                          </p:stCondLst>
                                        </p:cTn>
                                        <p:tgtEl>
                                          <p:spTgt spid="263"/>
                                        </p:tgtEl>
                                        <p:attrNameLst>
                                          <p:attrName>style.visibility</p:attrName>
                                        </p:attrNameLst>
                                      </p:cBhvr>
                                      <p:to>
                                        <p:strVal val="visible"/>
                                      </p:to>
                                    </p:set>
                                  </p:childTnLst>
                                </p:cTn>
                              </p:par>
                            </p:childTnLst>
                          </p:cTn>
                        </p:par>
                        <p:par>
                          <p:cTn id="584" fill="hold">
                            <p:stCondLst>
                              <p:cond delay="192500"/>
                            </p:stCondLst>
                            <p:childTnLst>
                              <p:par>
                                <p:cTn id="585" presetID="11" presetClass="entr" presetSubtype="0" fill="hold" grpId="0" nodeType="afterEffect">
                                  <p:stCondLst>
                                    <p:cond delay="0"/>
                                  </p:stCondLst>
                                  <p:childTnLst>
                                    <p:set>
                                      <p:cBhvr>
                                        <p:cTn id="586" dur="1000">
                                          <p:stCondLst>
                                            <p:cond delay="0"/>
                                          </p:stCondLst>
                                        </p:cTn>
                                        <p:tgtEl>
                                          <p:spTgt spid="264"/>
                                        </p:tgtEl>
                                        <p:attrNameLst>
                                          <p:attrName>style.visibility</p:attrName>
                                        </p:attrNameLst>
                                      </p:cBhvr>
                                      <p:to>
                                        <p:strVal val="visible"/>
                                      </p:to>
                                    </p:set>
                                  </p:childTnLst>
                                </p:cTn>
                              </p:par>
                            </p:childTnLst>
                          </p:cTn>
                        </p:par>
                        <p:par>
                          <p:cTn id="587" fill="hold">
                            <p:stCondLst>
                              <p:cond delay="193500"/>
                            </p:stCondLst>
                            <p:childTnLst>
                              <p:par>
                                <p:cTn id="588" presetID="11" presetClass="entr" presetSubtype="0" fill="hold" grpId="0" nodeType="afterEffect">
                                  <p:stCondLst>
                                    <p:cond delay="0"/>
                                  </p:stCondLst>
                                  <p:childTnLst>
                                    <p:set>
                                      <p:cBhvr>
                                        <p:cTn id="589" dur="1000">
                                          <p:stCondLst>
                                            <p:cond delay="0"/>
                                          </p:stCondLst>
                                        </p:cTn>
                                        <p:tgtEl>
                                          <p:spTgt spid="265"/>
                                        </p:tgtEl>
                                        <p:attrNameLst>
                                          <p:attrName>style.visibility</p:attrName>
                                        </p:attrNameLst>
                                      </p:cBhvr>
                                      <p:to>
                                        <p:strVal val="visible"/>
                                      </p:to>
                                    </p:set>
                                  </p:childTnLst>
                                </p:cTn>
                              </p:par>
                            </p:childTnLst>
                          </p:cTn>
                        </p:par>
                        <p:par>
                          <p:cTn id="590" fill="hold">
                            <p:stCondLst>
                              <p:cond delay="194500"/>
                            </p:stCondLst>
                            <p:childTnLst>
                              <p:par>
                                <p:cTn id="591" presetID="11" presetClass="entr" presetSubtype="0" fill="hold" grpId="0" nodeType="afterEffect">
                                  <p:stCondLst>
                                    <p:cond delay="0"/>
                                  </p:stCondLst>
                                  <p:childTnLst>
                                    <p:set>
                                      <p:cBhvr>
                                        <p:cTn id="592" dur="1000">
                                          <p:stCondLst>
                                            <p:cond delay="0"/>
                                          </p:stCondLst>
                                        </p:cTn>
                                        <p:tgtEl>
                                          <p:spTgt spid="266"/>
                                        </p:tgtEl>
                                        <p:attrNameLst>
                                          <p:attrName>style.visibility</p:attrName>
                                        </p:attrNameLst>
                                      </p:cBhvr>
                                      <p:to>
                                        <p:strVal val="visible"/>
                                      </p:to>
                                    </p:set>
                                  </p:childTnLst>
                                </p:cTn>
                              </p:par>
                            </p:childTnLst>
                          </p:cTn>
                        </p:par>
                        <p:par>
                          <p:cTn id="593" fill="hold">
                            <p:stCondLst>
                              <p:cond delay="195500"/>
                            </p:stCondLst>
                            <p:childTnLst>
                              <p:par>
                                <p:cTn id="594" presetID="11" presetClass="entr" presetSubtype="0" fill="hold" grpId="0" nodeType="afterEffect">
                                  <p:stCondLst>
                                    <p:cond delay="0"/>
                                  </p:stCondLst>
                                  <p:childTnLst>
                                    <p:set>
                                      <p:cBhvr>
                                        <p:cTn id="595" dur="1000">
                                          <p:stCondLst>
                                            <p:cond delay="0"/>
                                          </p:stCondLst>
                                        </p:cTn>
                                        <p:tgtEl>
                                          <p:spTgt spid="267"/>
                                        </p:tgtEl>
                                        <p:attrNameLst>
                                          <p:attrName>style.visibility</p:attrName>
                                        </p:attrNameLst>
                                      </p:cBhvr>
                                      <p:to>
                                        <p:strVal val="visible"/>
                                      </p:to>
                                    </p:set>
                                  </p:childTnLst>
                                </p:cTn>
                              </p:par>
                            </p:childTnLst>
                          </p:cTn>
                        </p:par>
                        <p:par>
                          <p:cTn id="596" fill="hold">
                            <p:stCondLst>
                              <p:cond delay="196500"/>
                            </p:stCondLst>
                            <p:childTnLst>
                              <p:par>
                                <p:cTn id="597" presetID="11" presetClass="entr" presetSubtype="0" fill="hold" grpId="0" nodeType="afterEffect">
                                  <p:stCondLst>
                                    <p:cond delay="0"/>
                                  </p:stCondLst>
                                  <p:childTnLst>
                                    <p:set>
                                      <p:cBhvr>
                                        <p:cTn id="598" dur="1000">
                                          <p:stCondLst>
                                            <p:cond delay="0"/>
                                          </p:stCondLst>
                                        </p:cTn>
                                        <p:tgtEl>
                                          <p:spTgt spid="268"/>
                                        </p:tgtEl>
                                        <p:attrNameLst>
                                          <p:attrName>style.visibility</p:attrName>
                                        </p:attrNameLst>
                                      </p:cBhvr>
                                      <p:to>
                                        <p:strVal val="visible"/>
                                      </p:to>
                                    </p:set>
                                  </p:childTnLst>
                                </p:cTn>
                              </p:par>
                            </p:childTnLst>
                          </p:cTn>
                        </p:par>
                        <p:par>
                          <p:cTn id="599" fill="hold">
                            <p:stCondLst>
                              <p:cond delay="197500"/>
                            </p:stCondLst>
                            <p:childTnLst>
                              <p:par>
                                <p:cTn id="600" presetID="11" presetClass="entr" presetSubtype="0" fill="hold" grpId="0" nodeType="afterEffect">
                                  <p:stCondLst>
                                    <p:cond delay="0"/>
                                  </p:stCondLst>
                                  <p:childTnLst>
                                    <p:set>
                                      <p:cBhvr>
                                        <p:cTn id="601" dur="1000">
                                          <p:stCondLst>
                                            <p:cond delay="0"/>
                                          </p:stCondLst>
                                        </p:cTn>
                                        <p:tgtEl>
                                          <p:spTgt spid="269"/>
                                        </p:tgtEl>
                                        <p:attrNameLst>
                                          <p:attrName>style.visibility</p:attrName>
                                        </p:attrNameLst>
                                      </p:cBhvr>
                                      <p:to>
                                        <p:strVal val="visible"/>
                                      </p:to>
                                    </p:set>
                                  </p:childTnLst>
                                </p:cTn>
                              </p:par>
                            </p:childTnLst>
                          </p:cTn>
                        </p:par>
                        <p:par>
                          <p:cTn id="602" fill="hold">
                            <p:stCondLst>
                              <p:cond delay="198500"/>
                            </p:stCondLst>
                            <p:childTnLst>
                              <p:par>
                                <p:cTn id="603" presetID="11" presetClass="entr" presetSubtype="0" fill="hold" grpId="0" nodeType="afterEffect">
                                  <p:stCondLst>
                                    <p:cond delay="0"/>
                                  </p:stCondLst>
                                  <p:childTnLst>
                                    <p:set>
                                      <p:cBhvr>
                                        <p:cTn id="604" dur="1000">
                                          <p:stCondLst>
                                            <p:cond delay="0"/>
                                          </p:stCondLst>
                                        </p:cTn>
                                        <p:tgtEl>
                                          <p:spTgt spid="270"/>
                                        </p:tgtEl>
                                        <p:attrNameLst>
                                          <p:attrName>style.visibility</p:attrName>
                                        </p:attrNameLst>
                                      </p:cBhvr>
                                      <p:to>
                                        <p:strVal val="visible"/>
                                      </p:to>
                                    </p:set>
                                  </p:childTnLst>
                                </p:cTn>
                              </p:par>
                            </p:childTnLst>
                          </p:cTn>
                        </p:par>
                        <p:par>
                          <p:cTn id="605" fill="hold">
                            <p:stCondLst>
                              <p:cond delay="199500"/>
                            </p:stCondLst>
                            <p:childTnLst>
                              <p:par>
                                <p:cTn id="606" presetID="11" presetClass="entr" presetSubtype="0" fill="hold" grpId="0" nodeType="afterEffect">
                                  <p:stCondLst>
                                    <p:cond delay="0"/>
                                  </p:stCondLst>
                                  <p:childTnLst>
                                    <p:set>
                                      <p:cBhvr>
                                        <p:cTn id="607" dur="1000">
                                          <p:stCondLst>
                                            <p:cond delay="0"/>
                                          </p:stCondLst>
                                        </p:cTn>
                                        <p:tgtEl>
                                          <p:spTgt spid="271"/>
                                        </p:tgtEl>
                                        <p:attrNameLst>
                                          <p:attrName>style.visibility</p:attrName>
                                        </p:attrNameLst>
                                      </p:cBhvr>
                                      <p:to>
                                        <p:strVal val="visible"/>
                                      </p:to>
                                    </p:set>
                                  </p:childTnLst>
                                </p:cTn>
                              </p:par>
                            </p:childTnLst>
                          </p:cTn>
                        </p:par>
                        <p:par>
                          <p:cTn id="608" fill="hold">
                            <p:stCondLst>
                              <p:cond delay="200500"/>
                            </p:stCondLst>
                            <p:childTnLst>
                              <p:par>
                                <p:cTn id="609" presetID="11" presetClass="entr" presetSubtype="0" fill="hold" grpId="0" nodeType="afterEffect">
                                  <p:stCondLst>
                                    <p:cond delay="0"/>
                                  </p:stCondLst>
                                  <p:childTnLst>
                                    <p:set>
                                      <p:cBhvr>
                                        <p:cTn id="610" dur="1000">
                                          <p:stCondLst>
                                            <p:cond delay="0"/>
                                          </p:stCondLst>
                                        </p:cTn>
                                        <p:tgtEl>
                                          <p:spTgt spid="272"/>
                                        </p:tgtEl>
                                        <p:attrNameLst>
                                          <p:attrName>style.visibility</p:attrName>
                                        </p:attrNameLst>
                                      </p:cBhvr>
                                      <p:to>
                                        <p:strVal val="visible"/>
                                      </p:to>
                                    </p:set>
                                  </p:childTnLst>
                                </p:cTn>
                              </p:par>
                            </p:childTnLst>
                          </p:cTn>
                        </p:par>
                        <p:par>
                          <p:cTn id="611" fill="hold">
                            <p:stCondLst>
                              <p:cond delay="201500"/>
                            </p:stCondLst>
                            <p:childTnLst>
                              <p:par>
                                <p:cTn id="612" presetID="11" presetClass="entr" presetSubtype="0" fill="hold" grpId="0" nodeType="afterEffect">
                                  <p:stCondLst>
                                    <p:cond delay="0"/>
                                  </p:stCondLst>
                                  <p:childTnLst>
                                    <p:set>
                                      <p:cBhvr>
                                        <p:cTn id="613" dur="1000">
                                          <p:stCondLst>
                                            <p:cond delay="0"/>
                                          </p:stCondLst>
                                        </p:cTn>
                                        <p:tgtEl>
                                          <p:spTgt spid="273"/>
                                        </p:tgtEl>
                                        <p:attrNameLst>
                                          <p:attrName>style.visibility</p:attrName>
                                        </p:attrNameLst>
                                      </p:cBhvr>
                                      <p:to>
                                        <p:strVal val="visible"/>
                                      </p:to>
                                    </p:set>
                                  </p:childTnLst>
                                </p:cTn>
                              </p:par>
                            </p:childTnLst>
                          </p:cTn>
                        </p:par>
                        <p:par>
                          <p:cTn id="614" fill="hold">
                            <p:stCondLst>
                              <p:cond delay="202500"/>
                            </p:stCondLst>
                            <p:childTnLst>
                              <p:par>
                                <p:cTn id="615" presetID="11" presetClass="entr" presetSubtype="0" fill="hold" grpId="0" nodeType="afterEffect">
                                  <p:stCondLst>
                                    <p:cond delay="0"/>
                                  </p:stCondLst>
                                  <p:childTnLst>
                                    <p:set>
                                      <p:cBhvr>
                                        <p:cTn id="616" dur="1000">
                                          <p:stCondLst>
                                            <p:cond delay="0"/>
                                          </p:stCondLst>
                                        </p:cTn>
                                        <p:tgtEl>
                                          <p:spTgt spid="274"/>
                                        </p:tgtEl>
                                        <p:attrNameLst>
                                          <p:attrName>style.visibility</p:attrName>
                                        </p:attrNameLst>
                                      </p:cBhvr>
                                      <p:to>
                                        <p:strVal val="visible"/>
                                      </p:to>
                                    </p:set>
                                  </p:childTnLst>
                                </p:cTn>
                              </p:par>
                            </p:childTnLst>
                          </p:cTn>
                        </p:par>
                        <p:par>
                          <p:cTn id="617" fill="hold">
                            <p:stCondLst>
                              <p:cond delay="203500"/>
                            </p:stCondLst>
                            <p:childTnLst>
                              <p:par>
                                <p:cTn id="618" presetID="11" presetClass="entr" presetSubtype="0" fill="hold" grpId="0" nodeType="afterEffect">
                                  <p:stCondLst>
                                    <p:cond delay="0"/>
                                  </p:stCondLst>
                                  <p:childTnLst>
                                    <p:set>
                                      <p:cBhvr>
                                        <p:cTn id="619" dur="1000">
                                          <p:stCondLst>
                                            <p:cond delay="0"/>
                                          </p:stCondLst>
                                        </p:cTn>
                                        <p:tgtEl>
                                          <p:spTgt spid="275"/>
                                        </p:tgtEl>
                                        <p:attrNameLst>
                                          <p:attrName>style.visibility</p:attrName>
                                        </p:attrNameLst>
                                      </p:cBhvr>
                                      <p:to>
                                        <p:strVal val="visible"/>
                                      </p:to>
                                    </p:set>
                                  </p:childTnLst>
                                </p:cTn>
                              </p:par>
                            </p:childTnLst>
                          </p:cTn>
                        </p:par>
                        <p:par>
                          <p:cTn id="620" fill="hold">
                            <p:stCondLst>
                              <p:cond delay="204500"/>
                            </p:stCondLst>
                            <p:childTnLst>
                              <p:par>
                                <p:cTn id="621" presetID="11" presetClass="entr" presetSubtype="0" fill="hold" grpId="0" nodeType="afterEffect">
                                  <p:stCondLst>
                                    <p:cond delay="0"/>
                                  </p:stCondLst>
                                  <p:childTnLst>
                                    <p:set>
                                      <p:cBhvr>
                                        <p:cTn id="622" dur="1000">
                                          <p:stCondLst>
                                            <p:cond delay="0"/>
                                          </p:stCondLst>
                                        </p:cTn>
                                        <p:tgtEl>
                                          <p:spTgt spid="276"/>
                                        </p:tgtEl>
                                        <p:attrNameLst>
                                          <p:attrName>style.visibility</p:attrName>
                                        </p:attrNameLst>
                                      </p:cBhvr>
                                      <p:to>
                                        <p:strVal val="visible"/>
                                      </p:to>
                                    </p:set>
                                  </p:childTnLst>
                                </p:cTn>
                              </p:par>
                            </p:childTnLst>
                          </p:cTn>
                        </p:par>
                        <p:par>
                          <p:cTn id="623" fill="hold">
                            <p:stCondLst>
                              <p:cond delay="205500"/>
                            </p:stCondLst>
                            <p:childTnLst>
                              <p:par>
                                <p:cTn id="624" presetID="11" presetClass="entr" presetSubtype="0" fill="hold" grpId="0" nodeType="afterEffect">
                                  <p:stCondLst>
                                    <p:cond delay="0"/>
                                  </p:stCondLst>
                                  <p:childTnLst>
                                    <p:set>
                                      <p:cBhvr>
                                        <p:cTn id="625" dur="1000">
                                          <p:stCondLst>
                                            <p:cond delay="0"/>
                                          </p:stCondLst>
                                        </p:cTn>
                                        <p:tgtEl>
                                          <p:spTgt spid="277"/>
                                        </p:tgtEl>
                                        <p:attrNameLst>
                                          <p:attrName>style.visibility</p:attrName>
                                        </p:attrNameLst>
                                      </p:cBhvr>
                                      <p:to>
                                        <p:strVal val="visible"/>
                                      </p:to>
                                    </p:set>
                                  </p:childTnLst>
                                </p:cTn>
                              </p:par>
                            </p:childTnLst>
                          </p:cTn>
                        </p:par>
                        <p:par>
                          <p:cTn id="626" fill="hold">
                            <p:stCondLst>
                              <p:cond delay="206500"/>
                            </p:stCondLst>
                            <p:childTnLst>
                              <p:par>
                                <p:cTn id="627" presetID="11" presetClass="entr" presetSubtype="0" fill="hold" grpId="0" nodeType="afterEffect">
                                  <p:stCondLst>
                                    <p:cond delay="0"/>
                                  </p:stCondLst>
                                  <p:childTnLst>
                                    <p:set>
                                      <p:cBhvr>
                                        <p:cTn id="628" dur="1000">
                                          <p:stCondLst>
                                            <p:cond delay="0"/>
                                          </p:stCondLst>
                                        </p:cTn>
                                        <p:tgtEl>
                                          <p:spTgt spid="278"/>
                                        </p:tgtEl>
                                        <p:attrNameLst>
                                          <p:attrName>style.visibility</p:attrName>
                                        </p:attrNameLst>
                                      </p:cBhvr>
                                      <p:to>
                                        <p:strVal val="visible"/>
                                      </p:to>
                                    </p:set>
                                  </p:childTnLst>
                                </p:cTn>
                              </p:par>
                            </p:childTnLst>
                          </p:cTn>
                        </p:par>
                        <p:par>
                          <p:cTn id="629" fill="hold">
                            <p:stCondLst>
                              <p:cond delay="207500"/>
                            </p:stCondLst>
                            <p:childTnLst>
                              <p:par>
                                <p:cTn id="630" presetID="11" presetClass="entr" presetSubtype="0" fill="hold" grpId="0" nodeType="afterEffect">
                                  <p:stCondLst>
                                    <p:cond delay="0"/>
                                  </p:stCondLst>
                                  <p:childTnLst>
                                    <p:set>
                                      <p:cBhvr>
                                        <p:cTn id="631" dur="1000">
                                          <p:stCondLst>
                                            <p:cond delay="0"/>
                                          </p:stCondLst>
                                        </p:cTn>
                                        <p:tgtEl>
                                          <p:spTgt spid="279"/>
                                        </p:tgtEl>
                                        <p:attrNameLst>
                                          <p:attrName>style.visibility</p:attrName>
                                        </p:attrNameLst>
                                      </p:cBhvr>
                                      <p:to>
                                        <p:strVal val="visible"/>
                                      </p:to>
                                    </p:set>
                                  </p:childTnLst>
                                </p:cTn>
                              </p:par>
                            </p:childTnLst>
                          </p:cTn>
                        </p:par>
                        <p:par>
                          <p:cTn id="632" fill="hold">
                            <p:stCondLst>
                              <p:cond delay="208500"/>
                            </p:stCondLst>
                            <p:childTnLst>
                              <p:par>
                                <p:cTn id="633" presetID="11" presetClass="entr" presetSubtype="0" fill="hold" grpId="0" nodeType="afterEffect">
                                  <p:stCondLst>
                                    <p:cond delay="0"/>
                                  </p:stCondLst>
                                  <p:childTnLst>
                                    <p:set>
                                      <p:cBhvr>
                                        <p:cTn id="634" dur="1000">
                                          <p:stCondLst>
                                            <p:cond delay="0"/>
                                          </p:stCondLst>
                                        </p:cTn>
                                        <p:tgtEl>
                                          <p:spTgt spid="280"/>
                                        </p:tgtEl>
                                        <p:attrNameLst>
                                          <p:attrName>style.visibility</p:attrName>
                                        </p:attrNameLst>
                                      </p:cBhvr>
                                      <p:to>
                                        <p:strVal val="visible"/>
                                      </p:to>
                                    </p:set>
                                  </p:childTnLst>
                                </p:cTn>
                              </p:par>
                            </p:childTnLst>
                          </p:cTn>
                        </p:par>
                        <p:par>
                          <p:cTn id="635" fill="hold">
                            <p:stCondLst>
                              <p:cond delay="209500"/>
                            </p:stCondLst>
                            <p:childTnLst>
                              <p:par>
                                <p:cTn id="636" presetID="11" presetClass="entr" presetSubtype="0" fill="hold" grpId="0" nodeType="afterEffect">
                                  <p:stCondLst>
                                    <p:cond delay="0"/>
                                  </p:stCondLst>
                                  <p:childTnLst>
                                    <p:set>
                                      <p:cBhvr>
                                        <p:cTn id="637" dur="1000">
                                          <p:stCondLst>
                                            <p:cond delay="0"/>
                                          </p:stCondLst>
                                        </p:cTn>
                                        <p:tgtEl>
                                          <p:spTgt spid="281"/>
                                        </p:tgtEl>
                                        <p:attrNameLst>
                                          <p:attrName>style.visibility</p:attrName>
                                        </p:attrNameLst>
                                      </p:cBhvr>
                                      <p:to>
                                        <p:strVal val="visible"/>
                                      </p:to>
                                    </p:set>
                                  </p:childTnLst>
                                </p:cTn>
                              </p:par>
                            </p:childTnLst>
                          </p:cTn>
                        </p:par>
                        <p:par>
                          <p:cTn id="638" fill="hold">
                            <p:stCondLst>
                              <p:cond delay="210500"/>
                            </p:stCondLst>
                            <p:childTnLst>
                              <p:par>
                                <p:cTn id="639" presetID="11" presetClass="entr" presetSubtype="0" fill="hold" grpId="0" nodeType="afterEffect">
                                  <p:stCondLst>
                                    <p:cond delay="0"/>
                                  </p:stCondLst>
                                  <p:childTnLst>
                                    <p:set>
                                      <p:cBhvr>
                                        <p:cTn id="640" dur="1000">
                                          <p:stCondLst>
                                            <p:cond delay="0"/>
                                          </p:stCondLst>
                                        </p:cTn>
                                        <p:tgtEl>
                                          <p:spTgt spid="282"/>
                                        </p:tgtEl>
                                        <p:attrNameLst>
                                          <p:attrName>style.visibility</p:attrName>
                                        </p:attrNameLst>
                                      </p:cBhvr>
                                      <p:to>
                                        <p:strVal val="visible"/>
                                      </p:to>
                                    </p:set>
                                  </p:childTnLst>
                                </p:cTn>
                              </p:par>
                            </p:childTnLst>
                          </p:cTn>
                        </p:par>
                        <p:par>
                          <p:cTn id="641" fill="hold">
                            <p:stCondLst>
                              <p:cond delay="211500"/>
                            </p:stCondLst>
                            <p:childTnLst>
                              <p:par>
                                <p:cTn id="642" presetID="11" presetClass="entr" presetSubtype="0" fill="hold" grpId="0" nodeType="afterEffect">
                                  <p:stCondLst>
                                    <p:cond delay="0"/>
                                  </p:stCondLst>
                                  <p:childTnLst>
                                    <p:set>
                                      <p:cBhvr>
                                        <p:cTn id="643" dur="1000">
                                          <p:stCondLst>
                                            <p:cond delay="0"/>
                                          </p:stCondLst>
                                        </p:cTn>
                                        <p:tgtEl>
                                          <p:spTgt spid="283"/>
                                        </p:tgtEl>
                                        <p:attrNameLst>
                                          <p:attrName>style.visibility</p:attrName>
                                        </p:attrNameLst>
                                      </p:cBhvr>
                                      <p:to>
                                        <p:strVal val="visible"/>
                                      </p:to>
                                    </p:set>
                                  </p:childTnLst>
                                </p:cTn>
                              </p:par>
                            </p:childTnLst>
                          </p:cTn>
                        </p:par>
                        <p:par>
                          <p:cTn id="644" fill="hold">
                            <p:stCondLst>
                              <p:cond delay="212500"/>
                            </p:stCondLst>
                            <p:childTnLst>
                              <p:par>
                                <p:cTn id="645" presetID="11" presetClass="entr" presetSubtype="0" fill="hold" grpId="0" nodeType="afterEffect">
                                  <p:stCondLst>
                                    <p:cond delay="0"/>
                                  </p:stCondLst>
                                  <p:childTnLst>
                                    <p:set>
                                      <p:cBhvr>
                                        <p:cTn id="646" dur="1000">
                                          <p:stCondLst>
                                            <p:cond delay="0"/>
                                          </p:stCondLst>
                                        </p:cTn>
                                        <p:tgtEl>
                                          <p:spTgt spid="284"/>
                                        </p:tgtEl>
                                        <p:attrNameLst>
                                          <p:attrName>style.visibility</p:attrName>
                                        </p:attrNameLst>
                                      </p:cBhvr>
                                      <p:to>
                                        <p:strVal val="visible"/>
                                      </p:to>
                                    </p:set>
                                  </p:childTnLst>
                                </p:cTn>
                              </p:par>
                            </p:childTnLst>
                          </p:cTn>
                        </p:par>
                        <p:par>
                          <p:cTn id="647" fill="hold">
                            <p:stCondLst>
                              <p:cond delay="213500"/>
                            </p:stCondLst>
                            <p:childTnLst>
                              <p:par>
                                <p:cTn id="648" presetID="11" presetClass="entr" presetSubtype="0" fill="hold" grpId="0" nodeType="afterEffect">
                                  <p:stCondLst>
                                    <p:cond delay="0"/>
                                  </p:stCondLst>
                                  <p:childTnLst>
                                    <p:set>
                                      <p:cBhvr>
                                        <p:cTn id="649" dur="1000">
                                          <p:stCondLst>
                                            <p:cond delay="0"/>
                                          </p:stCondLst>
                                        </p:cTn>
                                        <p:tgtEl>
                                          <p:spTgt spid="285"/>
                                        </p:tgtEl>
                                        <p:attrNameLst>
                                          <p:attrName>style.visibility</p:attrName>
                                        </p:attrNameLst>
                                      </p:cBhvr>
                                      <p:to>
                                        <p:strVal val="visible"/>
                                      </p:to>
                                    </p:set>
                                  </p:childTnLst>
                                </p:cTn>
                              </p:par>
                            </p:childTnLst>
                          </p:cTn>
                        </p:par>
                        <p:par>
                          <p:cTn id="650" fill="hold">
                            <p:stCondLst>
                              <p:cond delay="214500"/>
                            </p:stCondLst>
                            <p:childTnLst>
                              <p:par>
                                <p:cTn id="651" presetID="11" presetClass="entr" presetSubtype="0" fill="hold" grpId="0" nodeType="afterEffect">
                                  <p:stCondLst>
                                    <p:cond delay="0"/>
                                  </p:stCondLst>
                                  <p:childTnLst>
                                    <p:set>
                                      <p:cBhvr>
                                        <p:cTn id="652" dur="1000">
                                          <p:stCondLst>
                                            <p:cond delay="0"/>
                                          </p:stCondLst>
                                        </p:cTn>
                                        <p:tgtEl>
                                          <p:spTgt spid="286"/>
                                        </p:tgtEl>
                                        <p:attrNameLst>
                                          <p:attrName>style.visibility</p:attrName>
                                        </p:attrNameLst>
                                      </p:cBhvr>
                                      <p:to>
                                        <p:strVal val="visible"/>
                                      </p:to>
                                    </p:set>
                                  </p:childTnLst>
                                </p:cTn>
                              </p:par>
                            </p:childTnLst>
                          </p:cTn>
                        </p:par>
                        <p:par>
                          <p:cTn id="653" fill="hold">
                            <p:stCondLst>
                              <p:cond delay="215500"/>
                            </p:stCondLst>
                            <p:childTnLst>
                              <p:par>
                                <p:cTn id="654" presetID="11" presetClass="entr" presetSubtype="0" fill="hold" grpId="0" nodeType="afterEffect">
                                  <p:stCondLst>
                                    <p:cond delay="0"/>
                                  </p:stCondLst>
                                  <p:childTnLst>
                                    <p:set>
                                      <p:cBhvr>
                                        <p:cTn id="655" dur="1000">
                                          <p:stCondLst>
                                            <p:cond delay="0"/>
                                          </p:stCondLst>
                                        </p:cTn>
                                        <p:tgtEl>
                                          <p:spTgt spid="287"/>
                                        </p:tgtEl>
                                        <p:attrNameLst>
                                          <p:attrName>style.visibility</p:attrName>
                                        </p:attrNameLst>
                                      </p:cBhvr>
                                      <p:to>
                                        <p:strVal val="visible"/>
                                      </p:to>
                                    </p:set>
                                  </p:childTnLst>
                                </p:cTn>
                              </p:par>
                            </p:childTnLst>
                          </p:cTn>
                        </p:par>
                        <p:par>
                          <p:cTn id="656" fill="hold">
                            <p:stCondLst>
                              <p:cond delay="216500"/>
                            </p:stCondLst>
                            <p:childTnLst>
                              <p:par>
                                <p:cTn id="657" presetID="11" presetClass="entr" presetSubtype="0" fill="hold" grpId="0" nodeType="afterEffect">
                                  <p:stCondLst>
                                    <p:cond delay="0"/>
                                  </p:stCondLst>
                                  <p:childTnLst>
                                    <p:set>
                                      <p:cBhvr>
                                        <p:cTn id="658" dur="1000">
                                          <p:stCondLst>
                                            <p:cond delay="0"/>
                                          </p:stCondLst>
                                        </p:cTn>
                                        <p:tgtEl>
                                          <p:spTgt spid="288"/>
                                        </p:tgtEl>
                                        <p:attrNameLst>
                                          <p:attrName>style.visibility</p:attrName>
                                        </p:attrNameLst>
                                      </p:cBhvr>
                                      <p:to>
                                        <p:strVal val="visible"/>
                                      </p:to>
                                    </p:set>
                                  </p:childTnLst>
                                </p:cTn>
                              </p:par>
                            </p:childTnLst>
                          </p:cTn>
                        </p:par>
                        <p:par>
                          <p:cTn id="659" fill="hold">
                            <p:stCondLst>
                              <p:cond delay="217500"/>
                            </p:stCondLst>
                            <p:childTnLst>
                              <p:par>
                                <p:cTn id="660" presetID="11" presetClass="entr" presetSubtype="0" fill="hold" grpId="0" nodeType="afterEffect">
                                  <p:stCondLst>
                                    <p:cond delay="0"/>
                                  </p:stCondLst>
                                  <p:childTnLst>
                                    <p:set>
                                      <p:cBhvr>
                                        <p:cTn id="661" dur="1000">
                                          <p:stCondLst>
                                            <p:cond delay="0"/>
                                          </p:stCondLst>
                                        </p:cTn>
                                        <p:tgtEl>
                                          <p:spTgt spid="289"/>
                                        </p:tgtEl>
                                        <p:attrNameLst>
                                          <p:attrName>style.visibility</p:attrName>
                                        </p:attrNameLst>
                                      </p:cBhvr>
                                      <p:to>
                                        <p:strVal val="visible"/>
                                      </p:to>
                                    </p:set>
                                  </p:childTnLst>
                                </p:cTn>
                              </p:par>
                            </p:childTnLst>
                          </p:cTn>
                        </p:par>
                        <p:par>
                          <p:cTn id="662" fill="hold">
                            <p:stCondLst>
                              <p:cond delay="218500"/>
                            </p:stCondLst>
                            <p:childTnLst>
                              <p:par>
                                <p:cTn id="663" presetID="11" presetClass="entr" presetSubtype="0" fill="hold" grpId="0" nodeType="afterEffect">
                                  <p:stCondLst>
                                    <p:cond delay="0"/>
                                  </p:stCondLst>
                                  <p:childTnLst>
                                    <p:set>
                                      <p:cBhvr>
                                        <p:cTn id="664" dur="1000">
                                          <p:stCondLst>
                                            <p:cond delay="0"/>
                                          </p:stCondLst>
                                        </p:cTn>
                                        <p:tgtEl>
                                          <p:spTgt spid="290"/>
                                        </p:tgtEl>
                                        <p:attrNameLst>
                                          <p:attrName>style.visibility</p:attrName>
                                        </p:attrNameLst>
                                      </p:cBhvr>
                                      <p:to>
                                        <p:strVal val="visible"/>
                                      </p:to>
                                    </p:set>
                                  </p:childTnLst>
                                </p:cTn>
                              </p:par>
                            </p:childTnLst>
                          </p:cTn>
                        </p:par>
                        <p:par>
                          <p:cTn id="665" fill="hold">
                            <p:stCondLst>
                              <p:cond delay="219500"/>
                            </p:stCondLst>
                            <p:childTnLst>
                              <p:par>
                                <p:cTn id="666" presetID="11" presetClass="entr" presetSubtype="0" fill="hold" grpId="0" nodeType="afterEffect">
                                  <p:stCondLst>
                                    <p:cond delay="0"/>
                                  </p:stCondLst>
                                  <p:childTnLst>
                                    <p:set>
                                      <p:cBhvr>
                                        <p:cTn id="667" dur="1000">
                                          <p:stCondLst>
                                            <p:cond delay="0"/>
                                          </p:stCondLst>
                                        </p:cTn>
                                        <p:tgtEl>
                                          <p:spTgt spid="291"/>
                                        </p:tgtEl>
                                        <p:attrNameLst>
                                          <p:attrName>style.visibility</p:attrName>
                                        </p:attrNameLst>
                                      </p:cBhvr>
                                      <p:to>
                                        <p:strVal val="visible"/>
                                      </p:to>
                                    </p:set>
                                  </p:childTnLst>
                                </p:cTn>
                              </p:par>
                            </p:childTnLst>
                          </p:cTn>
                        </p:par>
                        <p:par>
                          <p:cTn id="668" fill="hold">
                            <p:stCondLst>
                              <p:cond delay="220500"/>
                            </p:stCondLst>
                            <p:childTnLst>
                              <p:par>
                                <p:cTn id="669" presetID="11" presetClass="entr" presetSubtype="0" fill="hold" grpId="0" nodeType="afterEffect">
                                  <p:stCondLst>
                                    <p:cond delay="0"/>
                                  </p:stCondLst>
                                  <p:childTnLst>
                                    <p:set>
                                      <p:cBhvr>
                                        <p:cTn id="670" dur="1000">
                                          <p:stCondLst>
                                            <p:cond delay="0"/>
                                          </p:stCondLst>
                                        </p:cTn>
                                        <p:tgtEl>
                                          <p:spTgt spid="292"/>
                                        </p:tgtEl>
                                        <p:attrNameLst>
                                          <p:attrName>style.visibility</p:attrName>
                                        </p:attrNameLst>
                                      </p:cBhvr>
                                      <p:to>
                                        <p:strVal val="visible"/>
                                      </p:to>
                                    </p:set>
                                  </p:childTnLst>
                                </p:cTn>
                              </p:par>
                            </p:childTnLst>
                          </p:cTn>
                        </p:par>
                        <p:par>
                          <p:cTn id="671" fill="hold">
                            <p:stCondLst>
                              <p:cond delay="221500"/>
                            </p:stCondLst>
                            <p:childTnLst>
                              <p:par>
                                <p:cTn id="672" presetID="11" presetClass="entr" presetSubtype="0" fill="hold" grpId="0" nodeType="afterEffect">
                                  <p:stCondLst>
                                    <p:cond delay="0"/>
                                  </p:stCondLst>
                                  <p:childTnLst>
                                    <p:set>
                                      <p:cBhvr>
                                        <p:cTn id="673" dur="1000">
                                          <p:stCondLst>
                                            <p:cond delay="0"/>
                                          </p:stCondLst>
                                        </p:cTn>
                                        <p:tgtEl>
                                          <p:spTgt spid="293"/>
                                        </p:tgtEl>
                                        <p:attrNameLst>
                                          <p:attrName>style.visibility</p:attrName>
                                        </p:attrNameLst>
                                      </p:cBhvr>
                                      <p:to>
                                        <p:strVal val="visible"/>
                                      </p:to>
                                    </p:set>
                                  </p:childTnLst>
                                </p:cTn>
                              </p:par>
                            </p:childTnLst>
                          </p:cTn>
                        </p:par>
                        <p:par>
                          <p:cTn id="674" fill="hold">
                            <p:stCondLst>
                              <p:cond delay="222500"/>
                            </p:stCondLst>
                            <p:childTnLst>
                              <p:par>
                                <p:cTn id="675" presetID="11" presetClass="entr" presetSubtype="0" fill="hold" grpId="0" nodeType="afterEffect">
                                  <p:stCondLst>
                                    <p:cond delay="0"/>
                                  </p:stCondLst>
                                  <p:childTnLst>
                                    <p:set>
                                      <p:cBhvr>
                                        <p:cTn id="676" dur="1000">
                                          <p:stCondLst>
                                            <p:cond delay="0"/>
                                          </p:stCondLst>
                                        </p:cTn>
                                        <p:tgtEl>
                                          <p:spTgt spid="294"/>
                                        </p:tgtEl>
                                        <p:attrNameLst>
                                          <p:attrName>style.visibility</p:attrName>
                                        </p:attrNameLst>
                                      </p:cBhvr>
                                      <p:to>
                                        <p:strVal val="visible"/>
                                      </p:to>
                                    </p:set>
                                  </p:childTnLst>
                                </p:cTn>
                              </p:par>
                            </p:childTnLst>
                          </p:cTn>
                        </p:par>
                        <p:par>
                          <p:cTn id="677" fill="hold">
                            <p:stCondLst>
                              <p:cond delay="223500"/>
                            </p:stCondLst>
                            <p:childTnLst>
                              <p:par>
                                <p:cTn id="678" presetID="11" presetClass="entr" presetSubtype="0" fill="hold" grpId="0" nodeType="afterEffect">
                                  <p:stCondLst>
                                    <p:cond delay="0"/>
                                  </p:stCondLst>
                                  <p:childTnLst>
                                    <p:set>
                                      <p:cBhvr>
                                        <p:cTn id="679" dur="1000">
                                          <p:stCondLst>
                                            <p:cond delay="0"/>
                                          </p:stCondLst>
                                        </p:cTn>
                                        <p:tgtEl>
                                          <p:spTgt spid="295"/>
                                        </p:tgtEl>
                                        <p:attrNameLst>
                                          <p:attrName>style.visibility</p:attrName>
                                        </p:attrNameLst>
                                      </p:cBhvr>
                                      <p:to>
                                        <p:strVal val="visible"/>
                                      </p:to>
                                    </p:set>
                                  </p:childTnLst>
                                </p:cTn>
                              </p:par>
                            </p:childTnLst>
                          </p:cTn>
                        </p:par>
                        <p:par>
                          <p:cTn id="680" fill="hold">
                            <p:stCondLst>
                              <p:cond delay="224500"/>
                            </p:stCondLst>
                            <p:childTnLst>
                              <p:par>
                                <p:cTn id="681" presetID="11" presetClass="entr" presetSubtype="0" fill="hold" grpId="0" nodeType="afterEffect">
                                  <p:stCondLst>
                                    <p:cond delay="0"/>
                                  </p:stCondLst>
                                  <p:childTnLst>
                                    <p:set>
                                      <p:cBhvr>
                                        <p:cTn id="682" dur="1000">
                                          <p:stCondLst>
                                            <p:cond delay="0"/>
                                          </p:stCondLst>
                                        </p:cTn>
                                        <p:tgtEl>
                                          <p:spTgt spid="296"/>
                                        </p:tgtEl>
                                        <p:attrNameLst>
                                          <p:attrName>style.visibility</p:attrName>
                                        </p:attrNameLst>
                                      </p:cBhvr>
                                      <p:to>
                                        <p:strVal val="visible"/>
                                      </p:to>
                                    </p:set>
                                  </p:childTnLst>
                                </p:cTn>
                              </p:par>
                            </p:childTnLst>
                          </p:cTn>
                        </p:par>
                        <p:par>
                          <p:cTn id="683" fill="hold">
                            <p:stCondLst>
                              <p:cond delay="225500"/>
                            </p:stCondLst>
                            <p:childTnLst>
                              <p:par>
                                <p:cTn id="684" presetID="11" presetClass="entr" presetSubtype="0" fill="hold" grpId="0" nodeType="afterEffect">
                                  <p:stCondLst>
                                    <p:cond delay="0"/>
                                  </p:stCondLst>
                                  <p:childTnLst>
                                    <p:set>
                                      <p:cBhvr>
                                        <p:cTn id="685" dur="1000">
                                          <p:stCondLst>
                                            <p:cond delay="0"/>
                                          </p:stCondLst>
                                        </p:cTn>
                                        <p:tgtEl>
                                          <p:spTgt spid="297"/>
                                        </p:tgtEl>
                                        <p:attrNameLst>
                                          <p:attrName>style.visibility</p:attrName>
                                        </p:attrNameLst>
                                      </p:cBhvr>
                                      <p:to>
                                        <p:strVal val="visible"/>
                                      </p:to>
                                    </p:set>
                                  </p:childTnLst>
                                </p:cTn>
                              </p:par>
                            </p:childTnLst>
                          </p:cTn>
                        </p:par>
                        <p:par>
                          <p:cTn id="686" fill="hold">
                            <p:stCondLst>
                              <p:cond delay="226500"/>
                            </p:stCondLst>
                            <p:childTnLst>
                              <p:par>
                                <p:cTn id="687" presetID="11" presetClass="entr" presetSubtype="0" fill="hold" grpId="0" nodeType="afterEffect">
                                  <p:stCondLst>
                                    <p:cond delay="0"/>
                                  </p:stCondLst>
                                  <p:childTnLst>
                                    <p:set>
                                      <p:cBhvr>
                                        <p:cTn id="688" dur="1000">
                                          <p:stCondLst>
                                            <p:cond delay="0"/>
                                          </p:stCondLst>
                                        </p:cTn>
                                        <p:tgtEl>
                                          <p:spTgt spid="298"/>
                                        </p:tgtEl>
                                        <p:attrNameLst>
                                          <p:attrName>style.visibility</p:attrName>
                                        </p:attrNameLst>
                                      </p:cBhvr>
                                      <p:to>
                                        <p:strVal val="visible"/>
                                      </p:to>
                                    </p:set>
                                  </p:childTnLst>
                                </p:cTn>
                              </p:par>
                            </p:childTnLst>
                          </p:cTn>
                        </p:par>
                        <p:par>
                          <p:cTn id="689" fill="hold">
                            <p:stCondLst>
                              <p:cond delay="227500"/>
                            </p:stCondLst>
                            <p:childTnLst>
                              <p:par>
                                <p:cTn id="690" presetID="11" presetClass="entr" presetSubtype="0" fill="hold" grpId="0" nodeType="afterEffect">
                                  <p:stCondLst>
                                    <p:cond delay="0"/>
                                  </p:stCondLst>
                                  <p:childTnLst>
                                    <p:set>
                                      <p:cBhvr>
                                        <p:cTn id="691" dur="1000">
                                          <p:stCondLst>
                                            <p:cond delay="0"/>
                                          </p:stCondLst>
                                        </p:cTn>
                                        <p:tgtEl>
                                          <p:spTgt spid="299"/>
                                        </p:tgtEl>
                                        <p:attrNameLst>
                                          <p:attrName>style.visibility</p:attrName>
                                        </p:attrNameLst>
                                      </p:cBhvr>
                                      <p:to>
                                        <p:strVal val="visible"/>
                                      </p:to>
                                    </p:set>
                                  </p:childTnLst>
                                </p:cTn>
                              </p:par>
                            </p:childTnLst>
                          </p:cTn>
                        </p:par>
                        <p:par>
                          <p:cTn id="692" fill="hold">
                            <p:stCondLst>
                              <p:cond delay="228500"/>
                            </p:stCondLst>
                            <p:childTnLst>
                              <p:par>
                                <p:cTn id="693" presetID="11" presetClass="entr" presetSubtype="0" fill="hold" grpId="0" nodeType="afterEffect">
                                  <p:stCondLst>
                                    <p:cond delay="0"/>
                                  </p:stCondLst>
                                  <p:childTnLst>
                                    <p:set>
                                      <p:cBhvr>
                                        <p:cTn id="694" dur="1000">
                                          <p:stCondLst>
                                            <p:cond delay="0"/>
                                          </p:stCondLst>
                                        </p:cTn>
                                        <p:tgtEl>
                                          <p:spTgt spid="300"/>
                                        </p:tgtEl>
                                        <p:attrNameLst>
                                          <p:attrName>style.visibility</p:attrName>
                                        </p:attrNameLst>
                                      </p:cBhvr>
                                      <p:to>
                                        <p:strVal val="visible"/>
                                      </p:to>
                                    </p:set>
                                  </p:childTnLst>
                                </p:cTn>
                              </p:par>
                            </p:childTnLst>
                          </p:cTn>
                        </p:par>
                        <p:par>
                          <p:cTn id="695" fill="hold">
                            <p:stCondLst>
                              <p:cond delay="229500"/>
                            </p:stCondLst>
                            <p:childTnLst>
                              <p:par>
                                <p:cTn id="696" presetID="11" presetClass="entr" presetSubtype="0" fill="hold" grpId="0" nodeType="afterEffect">
                                  <p:stCondLst>
                                    <p:cond delay="0"/>
                                  </p:stCondLst>
                                  <p:childTnLst>
                                    <p:set>
                                      <p:cBhvr>
                                        <p:cTn id="697" dur="1000">
                                          <p:stCondLst>
                                            <p:cond delay="0"/>
                                          </p:stCondLst>
                                        </p:cTn>
                                        <p:tgtEl>
                                          <p:spTgt spid="301"/>
                                        </p:tgtEl>
                                        <p:attrNameLst>
                                          <p:attrName>style.visibility</p:attrName>
                                        </p:attrNameLst>
                                      </p:cBhvr>
                                      <p:to>
                                        <p:strVal val="visible"/>
                                      </p:to>
                                    </p:set>
                                  </p:childTnLst>
                                </p:cTn>
                              </p:par>
                            </p:childTnLst>
                          </p:cTn>
                        </p:par>
                        <p:par>
                          <p:cTn id="698" fill="hold">
                            <p:stCondLst>
                              <p:cond delay="230500"/>
                            </p:stCondLst>
                            <p:childTnLst>
                              <p:par>
                                <p:cTn id="699" presetID="11" presetClass="entr" presetSubtype="0" fill="hold" grpId="0" nodeType="afterEffect">
                                  <p:stCondLst>
                                    <p:cond delay="0"/>
                                  </p:stCondLst>
                                  <p:childTnLst>
                                    <p:set>
                                      <p:cBhvr>
                                        <p:cTn id="700" dur="1000">
                                          <p:stCondLst>
                                            <p:cond delay="0"/>
                                          </p:stCondLst>
                                        </p:cTn>
                                        <p:tgtEl>
                                          <p:spTgt spid="302"/>
                                        </p:tgtEl>
                                        <p:attrNameLst>
                                          <p:attrName>style.visibility</p:attrName>
                                        </p:attrNameLst>
                                      </p:cBhvr>
                                      <p:to>
                                        <p:strVal val="visible"/>
                                      </p:to>
                                    </p:set>
                                  </p:childTnLst>
                                </p:cTn>
                              </p:par>
                            </p:childTnLst>
                          </p:cTn>
                        </p:par>
                        <p:par>
                          <p:cTn id="701" fill="hold">
                            <p:stCondLst>
                              <p:cond delay="231500"/>
                            </p:stCondLst>
                            <p:childTnLst>
                              <p:par>
                                <p:cTn id="702" presetID="11" presetClass="entr" presetSubtype="0" fill="hold" grpId="0" nodeType="afterEffect">
                                  <p:stCondLst>
                                    <p:cond delay="0"/>
                                  </p:stCondLst>
                                  <p:childTnLst>
                                    <p:set>
                                      <p:cBhvr>
                                        <p:cTn id="703" dur="1000">
                                          <p:stCondLst>
                                            <p:cond delay="0"/>
                                          </p:stCondLst>
                                        </p:cTn>
                                        <p:tgtEl>
                                          <p:spTgt spid="303"/>
                                        </p:tgtEl>
                                        <p:attrNameLst>
                                          <p:attrName>style.visibility</p:attrName>
                                        </p:attrNameLst>
                                      </p:cBhvr>
                                      <p:to>
                                        <p:strVal val="visible"/>
                                      </p:to>
                                    </p:set>
                                  </p:childTnLst>
                                </p:cTn>
                              </p:par>
                            </p:childTnLst>
                          </p:cTn>
                        </p:par>
                        <p:par>
                          <p:cTn id="704" fill="hold">
                            <p:stCondLst>
                              <p:cond delay="232500"/>
                            </p:stCondLst>
                            <p:childTnLst>
                              <p:par>
                                <p:cTn id="705" presetID="11" presetClass="entr" presetSubtype="0" fill="hold" grpId="0" nodeType="afterEffect">
                                  <p:stCondLst>
                                    <p:cond delay="0"/>
                                  </p:stCondLst>
                                  <p:childTnLst>
                                    <p:set>
                                      <p:cBhvr>
                                        <p:cTn id="706" dur="1000">
                                          <p:stCondLst>
                                            <p:cond delay="0"/>
                                          </p:stCondLst>
                                        </p:cTn>
                                        <p:tgtEl>
                                          <p:spTgt spid="304"/>
                                        </p:tgtEl>
                                        <p:attrNameLst>
                                          <p:attrName>style.visibility</p:attrName>
                                        </p:attrNameLst>
                                      </p:cBhvr>
                                      <p:to>
                                        <p:strVal val="visible"/>
                                      </p:to>
                                    </p:set>
                                  </p:childTnLst>
                                </p:cTn>
                              </p:par>
                            </p:childTnLst>
                          </p:cTn>
                        </p:par>
                        <p:par>
                          <p:cTn id="707" fill="hold">
                            <p:stCondLst>
                              <p:cond delay="233500"/>
                            </p:stCondLst>
                            <p:childTnLst>
                              <p:par>
                                <p:cTn id="708" presetID="11" presetClass="entr" presetSubtype="0" fill="hold" grpId="0" nodeType="afterEffect">
                                  <p:stCondLst>
                                    <p:cond delay="0"/>
                                  </p:stCondLst>
                                  <p:childTnLst>
                                    <p:set>
                                      <p:cBhvr>
                                        <p:cTn id="709" dur="1000">
                                          <p:stCondLst>
                                            <p:cond delay="0"/>
                                          </p:stCondLst>
                                        </p:cTn>
                                        <p:tgtEl>
                                          <p:spTgt spid="305"/>
                                        </p:tgtEl>
                                        <p:attrNameLst>
                                          <p:attrName>style.visibility</p:attrName>
                                        </p:attrNameLst>
                                      </p:cBhvr>
                                      <p:to>
                                        <p:strVal val="visible"/>
                                      </p:to>
                                    </p:set>
                                  </p:childTnLst>
                                </p:cTn>
                              </p:par>
                            </p:childTnLst>
                          </p:cTn>
                        </p:par>
                        <p:par>
                          <p:cTn id="710" fill="hold">
                            <p:stCondLst>
                              <p:cond delay="234500"/>
                            </p:stCondLst>
                            <p:childTnLst>
                              <p:par>
                                <p:cTn id="711" presetID="11" presetClass="entr" presetSubtype="0" fill="hold" grpId="0" nodeType="afterEffect">
                                  <p:stCondLst>
                                    <p:cond delay="0"/>
                                  </p:stCondLst>
                                  <p:childTnLst>
                                    <p:set>
                                      <p:cBhvr>
                                        <p:cTn id="712" dur="1000">
                                          <p:stCondLst>
                                            <p:cond delay="0"/>
                                          </p:stCondLst>
                                        </p:cTn>
                                        <p:tgtEl>
                                          <p:spTgt spid="306"/>
                                        </p:tgtEl>
                                        <p:attrNameLst>
                                          <p:attrName>style.visibility</p:attrName>
                                        </p:attrNameLst>
                                      </p:cBhvr>
                                      <p:to>
                                        <p:strVal val="visible"/>
                                      </p:to>
                                    </p:set>
                                  </p:childTnLst>
                                </p:cTn>
                              </p:par>
                            </p:childTnLst>
                          </p:cTn>
                        </p:par>
                        <p:par>
                          <p:cTn id="713" fill="hold">
                            <p:stCondLst>
                              <p:cond delay="235500"/>
                            </p:stCondLst>
                            <p:childTnLst>
                              <p:par>
                                <p:cTn id="714" presetID="11" presetClass="entr" presetSubtype="0" fill="hold" grpId="0" nodeType="afterEffect">
                                  <p:stCondLst>
                                    <p:cond delay="0"/>
                                  </p:stCondLst>
                                  <p:childTnLst>
                                    <p:set>
                                      <p:cBhvr>
                                        <p:cTn id="715" dur="1000">
                                          <p:stCondLst>
                                            <p:cond delay="0"/>
                                          </p:stCondLst>
                                        </p:cTn>
                                        <p:tgtEl>
                                          <p:spTgt spid="307"/>
                                        </p:tgtEl>
                                        <p:attrNameLst>
                                          <p:attrName>style.visibility</p:attrName>
                                        </p:attrNameLst>
                                      </p:cBhvr>
                                      <p:to>
                                        <p:strVal val="visible"/>
                                      </p:to>
                                    </p:set>
                                  </p:childTnLst>
                                </p:cTn>
                              </p:par>
                            </p:childTnLst>
                          </p:cTn>
                        </p:par>
                        <p:par>
                          <p:cTn id="716" fill="hold">
                            <p:stCondLst>
                              <p:cond delay="236500"/>
                            </p:stCondLst>
                            <p:childTnLst>
                              <p:par>
                                <p:cTn id="717" presetID="11" presetClass="entr" presetSubtype="0" fill="hold" grpId="0" nodeType="afterEffect">
                                  <p:stCondLst>
                                    <p:cond delay="0"/>
                                  </p:stCondLst>
                                  <p:childTnLst>
                                    <p:set>
                                      <p:cBhvr>
                                        <p:cTn id="718" dur="1000">
                                          <p:stCondLst>
                                            <p:cond delay="0"/>
                                          </p:stCondLst>
                                        </p:cTn>
                                        <p:tgtEl>
                                          <p:spTgt spid="308"/>
                                        </p:tgtEl>
                                        <p:attrNameLst>
                                          <p:attrName>style.visibility</p:attrName>
                                        </p:attrNameLst>
                                      </p:cBhvr>
                                      <p:to>
                                        <p:strVal val="visible"/>
                                      </p:to>
                                    </p:set>
                                  </p:childTnLst>
                                </p:cTn>
                              </p:par>
                            </p:childTnLst>
                          </p:cTn>
                        </p:par>
                        <p:par>
                          <p:cTn id="719" fill="hold">
                            <p:stCondLst>
                              <p:cond delay="237500"/>
                            </p:stCondLst>
                            <p:childTnLst>
                              <p:par>
                                <p:cTn id="720" presetID="11" presetClass="entr" presetSubtype="0" fill="hold" grpId="0" nodeType="afterEffect">
                                  <p:stCondLst>
                                    <p:cond delay="0"/>
                                  </p:stCondLst>
                                  <p:childTnLst>
                                    <p:set>
                                      <p:cBhvr>
                                        <p:cTn id="721" dur="1000">
                                          <p:stCondLst>
                                            <p:cond delay="0"/>
                                          </p:stCondLst>
                                        </p:cTn>
                                        <p:tgtEl>
                                          <p:spTgt spid="309"/>
                                        </p:tgtEl>
                                        <p:attrNameLst>
                                          <p:attrName>style.visibility</p:attrName>
                                        </p:attrNameLst>
                                      </p:cBhvr>
                                      <p:to>
                                        <p:strVal val="visible"/>
                                      </p:to>
                                    </p:set>
                                  </p:childTnLst>
                                </p:cTn>
                              </p:par>
                            </p:childTnLst>
                          </p:cTn>
                        </p:par>
                        <p:par>
                          <p:cTn id="722" fill="hold">
                            <p:stCondLst>
                              <p:cond delay="238500"/>
                            </p:stCondLst>
                            <p:childTnLst>
                              <p:par>
                                <p:cTn id="723" presetID="11" presetClass="entr" presetSubtype="0" fill="hold" grpId="0" nodeType="afterEffect">
                                  <p:stCondLst>
                                    <p:cond delay="0"/>
                                  </p:stCondLst>
                                  <p:childTnLst>
                                    <p:set>
                                      <p:cBhvr>
                                        <p:cTn id="724" dur="1000">
                                          <p:stCondLst>
                                            <p:cond delay="0"/>
                                          </p:stCondLst>
                                        </p:cTn>
                                        <p:tgtEl>
                                          <p:spTgt spid="310"/>
                                        </p:tgtEl>
                                        <p:attrNameLst>
                                          <p:attrName>style.visibility</p:attrName>
                                        </p:attrNameLst>
                                      </p:cBhvr>
                                      <p:to>
                                        <p:strVal val="visible"/>
                                      </p:to>
                                    </p:set>
                                  </p:childTnLst>
                                </p:cTn>
                              </p:par>
                            </p:childTnLst>
                          </p:cTn>
                        </p:par>
                        <p:par>
                          <p:cTn id="725" fill="hold">
                            <p:stCondLst>
                              <p:cond delay="239500"/>
                            </p:stCondLst>
                            <p:childTnLst>
                              <p:par>
                                <p:cTn id="726" presetID="11" presetClass="entr" presetSubtype="0" fill="hold" grpId="0" nodeType="afterEffect">
                                  <p:stCondLst>
                                    <p:cond delay="0"/>
                                  </p:stCondLst>
                                  <p:childTnLst>
                                    <p:set>
                                      <p:cBhvr>
                                        <p:cTn id="727" dur="1000">
                                          <p:stCondLst>
                                            <p:cond delay="0"/>
                                          </p:stCondLst>
                                        </p:cTn>
                                        <p:tgtEl>
                                          <p:spTgt spid="311"/>
                                        </p:tgtEl>
                                        <p:attrNameLst>
                                          <p:attrName>style.visibility</p:attrName>
                                        </p:attrNameLst>
                                      </p:cBhvr>
                                      <p:to>
                                        <p:strVal val="visible"/>
                                      </p:to>
                                    </p:set>
                                  </p:childTnLst>
                                </p:cTn>
                              </p:par>
                            </p:childTnLst>
                          </p:cTn>
                        </p:par>
                        <p:par>
                          <p:cTn id="728" fill="hold">
                            <p:stCondLst>
                              <p:cond delay="240500"/>
                            </p:stCondLst>
                            <p:childTnLst>
                              <p:par>
                                <p:cTn id="729" presetID="11" presetClass="entr" presetSubtype="0" fill="hold" grpId="0" nodeType="afterEffect">
                                  <p:stCondLst>
                                    <p:cond delay="0"/>
                                  </p:stCondLst>
                                  <p:childTnLst>
                                    <p:set>
                                      <p:cBhvr>
                                        <p:cTn id="730" dur="1000">
                                          <p:stCondLst>
                                            <p:cond delay="0"/>
                                          </p:stCondLst>
                                        </p:cTn>
                                        <p:tgtEl>
                                          <p:spTgt spid="312"/>
                                        </p:tgtEl>
                                        <p:attrNameLst>
                                          <p:attrName>style.visibility</p:attrName>
                                        </p:attrNameLst>
                                      </p:cBhvr>
                                      <p:to>
                                        <p:strVal val="visible"/>
                                      </p:to>
                                    </p:set>
                                  </p:childTnLst>
                                </p:cTn>
                              </p:par>
                            </p:childTnLst>
                          </p:cTn>
                        </p:par>
                        <p:par>
                          <p:cTn id="731" fill="hold">
                            <p:stCondLst>
                              <p:cond delay="241500"/>
                            </p:stCondLst>
                            <p:childTnLst>
                              <p:par>
                                <p:cTn id="732" presetID="11" presetClass="entr" presetSubtype="0" fill="hold" grpId="0" nodeType="afterEffect">
                                  <p:stCondLst>
                                    <p:cond delay="0"/>
                                  </p:stCondLst>
                                  <p:childTnLst>
                                    <p:set>
                                      <p:cBhvr>
                                        <p:cTn id="733" dur="1000">
                                          <p:stCondLst>
                                            <p:cond delay="0"/>
                                          </p:stCondLst>
                                        </p:cTn>
                                        <p:tgtEl>
                                          <p:spTgt spid="313"/>
                                        </p:tgtEl>
                                        <p:attrNameLst>
                                          <p:attrName>style.visibility</p:attrName>
                                        </p:attrNameLst>
                                      </p:cBhvr>
                                      <p:to>
                                        <p:strVal val="visible"/>
                                      </p:to>
                                    </p:set>
                                  </p:childTnLst>
                                </p:cTn>
                              </p:par>
                            </p:childTnLst>
                          </p:cTn>
                        </p:par>
                        <p:par>
                          <p:cTn id="734" fill="hold">
                            <p:stCondLst>
                              <p:cond delay="242500"/>
                            </p:stCondLst>
                            <p:childTnLst>
                              <p:par>
                                <p:cTn id="735" presetID="11" presetClass="entr" presetSubtype="0" fill="hold" grpId="0" nodeType="afterEffect">
                                  <p:stCondLst>
                                    <p:cond delay="0"/>
                                  </p:stCondLst>
                                  <p:childTnLst>
                                    <p:set>
                                      <p:cBhvr>
                                        <p:cTn id="736" dur="1000">
                                          <p:stCondLst>
                                            <p:cond delay="0"/>
                                          </p:stCondLst>
                                        </p:cTn>
                                        <p:tgtEl>
                                          <p:spTgt spid="314"/>
                                        </p:tgtEl>
                                        <p:attrNameLst>
                                          <p:attrName>style.visibility</p:attrName>
                                        </p:attrNameLst>
                                      </p:cBhvr>
                                      <p:to>
                                        <p:strVal val="visible"/>
                                      </p:to>
                                    </p:set>
                                  </p:childTnLst>
                                </p:cTn>
                              </p:par>
                            </p:childTnLst>
                          </p:cTn>
                        </p:par>
                        <p:par>
                          <p:cTn id="737" fill="hold">
                            <p:stCondLst>
                              <p:cond delay="243500"/>
                            </p:stCondLst>
                            <p:childTnLst>
                              <p:par>
                                <p:cTn id="738" presetID="11" presetClass="entr" presetSubtype="0" fill="hold" grpId="0" nodeType="afterEffect">
                                  <p:stCondLst>
                                    <p:cond delay="0"/>
                                  </p:stCondLst>
                                  <p:childTnLst>
                                    <p:set>
                                      <p:cBhvr>
                                        <p:cTn id="739" dur="1000">
                                          <p:stCondLst>
                                            <p:cond delay="0"/>
                                          </p:stCondLst>
                                        </p:cTn>
                                        <p:tgtEl>
                                          <p:spTgt spid="315"/>
                                        </p:tgtEl>
                                        <p:attrNameLst>
                                          <p:attrName>style.visibility</p:attrName>
                                        </p:attrNameLst>
                                      </p:cBhvr>
                                      <p:to>
                                        <p:strVal val="visible"/>
                                      </p:to>
                                    </p:set>
                                  </p:childTnLst>
                                </p:cTn>
                              </p:par>
                            </p:childTnLst>
                          </p:cTn>
                        </p:par>
                        <p:par>
                          <p:cTn id="740" fill="hold">
                            <p:stCondLst>
                              <p:cond delay="244500"/>
                            </p:stCondLst>
                            <p:childTnLst>
                              <p:par>
                                <p:cTn id="741" presetID="11" presetClass="entr" presetSubtype="0" fill="hold" grpId="0" nodeType="afterEffect">
                                  <p:stCondLst>
                                    <p:cond delay="0"/>
                                  </p:stCondLst>
                                  <p:childTnLst>
                                    <p:set>
                                      <p:cBhvr>
                                        <p:cTn id="742" dur="1000">
                                          <p:stCondLst>
                                            <p:cond delay="0"/>
                                          </p:stCondLst>
                                        </p:cTn>
                                        <p:tgtEl>
                                          <p:spTgt spid="316"/>
                                        </p:tgtEl>
                                        <p:attrNameLst>
                                          <p:attrName>style.visibility</p:attrName>
                                        </p:attrNameLst>
                                      </p:cBhvr>
                                      <p:to>
                                        <p:strVal val="visible"/>
                                      </p:to>
                                    </p:set>
                                  </p:childTnLst>
                                </p:cTn>
                              </p:par>
                            </p:childTnLst>
                          </p:cTn>
                        </p:par>
                        <p:par>
                          <p:cTn id="743" fill="hold">
                            <p:stCondLst>
                              <p:cond delay="245500"/>
                            </p:stCondLst>
                            <p:childTnLst>
                              <p:par>
                                <p:cTn id="744" presetID="11" presetClass="entr" presetSubtype="0" fill="hold" grpId="0" nodeType="afterEffect">
                                  <p:stCondLst>
                                    <p:cond delay="0"/>
                                  </p:stCondLst>
                                  <p:childTnLst>
                                    <p:set>
                                      <p:cBhvr>
                                        <p:cTn id="745" dur="1000">
                                          <p:stCondLst>
                                            <p:cond delay="0"/>
                                          </p:stCondLst>
                                        </p:cTn>
                                        <p:tgtEl>
                                          <p:spTgt spid="317"/>
                                        </p:tgtEl>
                                        <p:attrNameLst>
                                          <p:attrName>style.visibility</p:attrName>
                                        </p:attrNameLst>
                                      </p:cBhvr>
                                      <p:to>
                                        <p:strVal val="visible"/>
                                      </p:to>
                                    </p:set>
                                  </p:childTnLst>
                                </p:cTn>
                              </p:par>
                            </p:childTnLst>
                          </p:cTn>
                        </p:par>
                        <p:par>
                          <p:cTn id="746" fill="hold">
                            <p:stCondLst>
                              <p:cond delay="246500"/>
                            </p:stCondLst>
                            <p:childTnLst>
                              <p:par>
                                <p:cTn id="747" presetID="11" presetClass="entr" presetSubtype="0" fill="hold" grpId="0" nodeType="afterEffect">
                                  <p:stCondLst>
                                    <p:cond delay="0"/>
                                  </p:stCondLst>
                                  <p:childTnLst>
                                    <p:set>
                                      <p:cBhvr>
                                        <p:cTn id="748" dur="1000">
                                          <p:stCondLst>
                                            <p:cond delay="0"/>
                                          </p:stCondLst>
                                        </p:cTn>
                                        <p:tgtEl>
                                          <p:spTgt spid="318"/>
                                        </p:tgtEl>
                                        <p:attrNameLst>
                                          <p:attrName>style.visibility</p:attrName>
                                        </p:attrNameLst>
                                      </p:cBhvr>
                                      <p:to>
                                        <p:strVal val="visible"/>
                                      </p:to>
                                    </p:set>
                                  </p:childTnLst>
                                </p:cTn>
                              </p:par>
                            </p:childTnLst>
                          </p:cTn>
                        </p:par>
                        <p:par>
                          <p:cTn id="749" fill="hold">
                            <p:stCondLst>
                              <p:cond delay="247500"/>
                            </p:stCondLst>
                            <p:childTnLst>
                              <p:par>
                                <p:cTn id="750" presetID="11" presetClass="entr" presetSubtype="0" fill="hold" grpId="0" nodeType="afterEffect">
                                  <p:stCondLst>
                                    <p:cond delay="0"/>
                                  </p:stCondLst>
                                  <p:childTnLst>
                                    <p:set>
                                      <p:cBhvr>
                                        <p:cTn id="751" dur="1000">
                                          <p:stCondLst>
                                            <p:cond delay="0"/>
                                          </p:stCondLst>
                                        </p:cTn>
                                        <p:tgtEl>
                                          <p:spTgt spid="319"/>
                                        </p:tgtEl>
                                        <p:attrNameLst>
                                          <p:attrName>style.visibility</p:attrName>
                                        </p:attrNameLst>
                                      </p:cBhvr>
                                      <p:to>
                                        <p:strVal val="visible"/>
                                      </p:to>
                                    </p:set>
                                  </p:childTnLst>
                                </p:cTn>
                              </p:par>
                            </p:childTnLst>
                          </p:cTn>
                        </p:par>
                        <p:par>
                          <p:cTn id="752" fill="hold">
                            <p:stCondLst>
                              <p:cond delay="248500"/>
                            </p:stCondLst>
                            <p:childTnLst>
                              <p:par>
                                <p:cTn id="753" presetID="11" presetClass="entr" presetSubtype="0" fill="hold" grpId="0" nodeType="afterEffect">
                                  <p:stCondLst>
                                    <p:cond delay="0"/>
                                  </p:stCondLst>
                                  <p:childTnLst>
                                    <p:set>
                                      <p:cBhvr>
                                        <p:cTn id="754" dur="1000">
                                          <p:stCondLst>
                                            <p:cond delay="0"/>
                                          </p:stCondLst>
                                        </p:cTn>
                                        <p:tgtEl>
                                          <p:spTgt spid="320"/>
                                        </p:tgtEl>
                                        <p:attrNameLst>
                                          <p:attrName>style.visibility</p:attrName>
                                        </p:attrNameLst>
                                      </p:cBhvr>
                                      <p:to>
                                        <p:strVal val="visible"/>
                                      </p:to>
                                    </p:set>
                                  </p:childTnLst>
                                </p:cTn>
                              </p:par>
                            </p:childTnLst>
                          </p:cTn>
                        </p:par>
                        <p:par>
                          <p:cTn id="755" fill="hold">
                            <p:stCondLst>
                              <p:cond delay="249500"/>
                            </p:stCondLst>
                            <p:childTnLst>
                              <p:par>
                                <p:cTn id="756" presetID="11" presetClass="entr" presetSubtype="0" fill="hold" grpId="0" nodeType="afterEffect">
                                  <p:stCondLst>
                                    <p:cond delay="0"/>
                                  </p:stCondLst>
                                  <p:childTnLst>
                                    <p:set>
                                      <p:cBhvr>
                                        <p:cTn id="757" dur="1000">
                                          <p:stCondLst>
                                            <p:cond delay="0"/>
                                          </p:stCondLst>
                                        </p:cTn>
                                        <p:tgtEl>
                                          <p:spTgt spid="321"/>
                                        </p:tgtEl>
                                        <p:attrNameLst>
                                          <p:attrName>style.visibility</p:attrName>
                                        </p:attrNameLst>
                                      </p:cBhvr>
                                      <p:to>
                                        <p:strVal val="visible"/>
                                      </p:to>
                                    </p:set>
                                  </p:childTnLst>
                                </p:cTn>
                              </p:par>
                            </p:childTnLst>
                          </p:cTn>
                        </p:par>
                        <p:par>
                          <p:cTn id="758" fill="hold">
                            <p:stCondLst>
                              <p:cond delay="250500"/>
                            </p:stCondLst>
                            <p:childTnLst>
                              <p:par>
                                <p:cTn id="759" presetID="11" presetClass="entr" presetSubtype="0" fill="hold" grpId="0" nodeType="afterEffect">
                                  <p:stCondLst>
                                    <p:cond delay="0"/>
                                  </p:stCondLst>
                                  <p:childTnLst>
                                    <p:set>
                                      <p:cBhvr>
                                        <p:cTn id="760" dur="1000">
                                          <p:stCondLst>
                                            <p:cond delay="0"/>
                                          </p:stCondLst>
                                        </p:cTn>
                                        <p:tgtEl>
                                          <p:spTgt spid="322"/>
                                        </p:tgtEl>
                                        <p:attrNameLst>
                                          <p:attrName>style.visibility</p:attrName>
                                        </p:attrNameLst>
                                      </p:cBhvr>
                                      <p:to>
                                        <p:strVal val="visible"/>
                                      </p:to>
                                    </p:set>
                                  </p:childTnLst>
                                </p:cTn>
                              </p:par>
                            </p:childTnLst>
                          </p:cTn>
                        </p:par>
                        <p:par>
                          <p:cTn id="761" fill="hold">
                            <p:stCondLst>
                              <p:cond delay="251500"/>
                            </p:stCondLst>
                            <p:childTnLst>
                              <p:par>
                                <p:cTn id="762" presetID="11" presetClass="entr" presetSubtype="0" fill="hold" grpId="0" nodeType="afterEffect">
                                  <p:stCondLst>
                                    <p:cond delay="0"/>
                                  </p:stCondLst>
                                  <p:childTnLst>
                                    <p:set>
                                      <p:cBhvr>
                                        <p:cTn id="763" dur="1000">
                                          <p:stCondLst>
                                            <p:cond delay="0"/>
                                          </p:stCondLst>
                                        </p:cTn>
                                        <p:tgtEl>
                                          <p:spTgt spid="323"/>
                                        </p:tgtEl>
                                        <p:attrNameLst>
                                          <p:attrName>style.visibility</p:attrName>
                                        </p:attrNameLst>
                                      </p:cBhvr>
                                      <p:to>
                                        <p:strVal val="visible"/>
                                      </p:to>
                                    </p:set>
                                  </p:childTnLst>
                                </p:cTn>
                              </p:par>
                            </p:childTnLst>
                          </p:cTn>
                        </p:par>
                        <p:par>
                          <p:cTn id="764" fill="hold">
                            <p:stCondLst>
                              <p:cond delay="252500"/>
                            </p:stCondLst>
                            <p:childTnLst>
                              <p:par>
                                <p:cTn id="765" presetID="11" presetClass="entr" presetSubtype="0" fill="hold" grpId="0" nodeType="afterEffect">
                                  <p:stCondLst>
                                    <p:cond delay="0"/>
                                  </p:stCondLst>
                                  <p:childTnLst>
                                    <p:set>
                                      <p:cBhvr>
                                        <p:cTn id="766" dur="1000">
                                          <p:stCondLst>
                                            <p:cond delay="0"/>
                                          </p:stCondLst>
                                        </p:cTn>
                                        <p:tgtEl>
                                          <p:spTgt spid="324"/>
                                        </p:tgtEl>
                                        <p:attrNameLst>
                                          <p:attrName>style.visibility</p:attrName>
                                        </p:attrNameLst>
                                      </p:cBhvr>
                                      <p:to>
                                        <p:strVal val="visible"/>
                                      </p:to>
                                    </p:set>
                                  </p:childTnLst>
                                </p:cTn>
                              </p:par>
                            </p:childTnLst>
                          </p:cTn>
                        </p:par>
                        <p:par>
                          <p:cTn id="767" fill="hold">
                            <p:stCondLst>
                              <p:cond delay="253500"/>
                            </p:stCondLst>
                            <p:childTnLst>
                              <p:par>
                                <p:cTn id="768" presetID="11" presetClass="entr" presetSubtype="0" fill="hold" grpId="0" nodeType="afterEffect">
                                  <p:stCondLst>
                                    <p:cond delay="0"/>
                                  </p:stCondLst>
                                  <p:childTnLst>
                                    <p:set>
                                      <p:cBhvr>
                                        <p:cTn id="769" dur="1000">
                                          <p:stCondLst>
                                            <p:cond delay="0"/>
                                          </p:stCondLst>
                                        </p:cTn>
                                        <p:tgtEl>
                                          <p:spTgt spid="325"/>
                                        </p:tgtEl>
                                        <p:attrNameLst>
                                          <p:attrName>style.visibility</p:attrName>
                                        </p:attrNameLst>
                                      </p:cBhvr>
                                      <p:to>
                                        <p:strVal val="visible"/>
                                      </p:to>
                                    </p:set>
                                  </p:childTnLst>
                                </p:cTn>
                              </p:par>
                            </p:childTnLst>
                          </p:cTn>
                        </p:par>
                        <p:par>
                          <p:cTn id="770" fill="hold">
                            <p:stCondLst>
                              <p:cond delay="254500"/>
                            </p:stCondLst>
                            <p:childTnLst>
                              <p:par>
                                <p:cTn id="771" presetID="11" presetClass="entr" presetSubtype="0" fill="hold" grpId="0" nodeType="afterEffect">
                                  <p:stCondLst>
                                    <p:cond delay="0"/>
                                  </p:stCondLst>
                                  <p:childTnLst>
                                    <p:set>
                                      <p:cBhvr>
                                        <p:cTn id="772" dur="1000">
                                          <p:stCondLst>
                                            <p:cond delay="0"/>
                                          </p:stCondLst>
                                        </p:cTn>
                                        <p:tgtEl>
                                          <p:spTgt spid="326"/>
                                        </p:tgtEl>
                                        <p:attrNameLst>
                                          <p:attrName>style.visibility</p:attrName>
                                        </p:attrNameLst>
                                      </p:cBhvr>
                                      <p:to>
                                        <p:strVal val="visible"/>
                                      </p:to>
                                    </p:set>
                                  </p:childTnLst>
                                </p:cTn>
                              </p:par>
                            </p:childTnLst>
                          </p:cTn>
                        </p:par>
                        <p:par>
                          <p:cTn id="773" fill="hold">
                            <p:stCondLst>
                              <p:cond delay="255500"/>
                            </p:stCondLst>
                            <p:childTnLst>
                              <p:par>
                                <p:cTn id="774" presetID="11" presetClass="entr" presetSubtype="0" fill="hold" grpId="0" nodeType="afterEffect">
                                  <p:stCondLst>
                                    <p:cond delay="0"/>
                                  </p:stCondLst>
                                  <p:childTnLst>
                                    <p:set>
                                      <p:cBhvr>
                                        <p:cTn id="775" dur="1000">
                                          <p:stCondLst>
                                            <p:cond delay="0"/>
                                          </p:stCondLst>
                                        </p:cTn>
                                        <p:tgtEl>
                                          <p:spTgt spid="327"/>
                                        </p:tgtEl>
                                        <p:attrNameLst>
                                          <p:attrName>style.visibility</p:attrName>
                                        </p:attrNameLst>
                                      </p:cBhvr>
                                      <p:to>
                                        <p:strVal val="visible"/>
                                      </p:to>
                                    </p:set>
                                  </p:childTnLst>
                                </p:cTn>
                              </p:par>
                            </p:childTnLst>
                          </p:cTn>
                        </p:par>
                        <p:par>
                          <p:cTn id="776" fill="hold">
                            <p:stCondLst>
                              <p:cond delay="256500"/>
                            </p:stCondLst>
                            <p:childTnLst>
                              <p:par>
                                <p:cTn id="777" presetID="11" presetClass="entr" presetSubtype="0" fill="hold" grpId="0" nodeType="afterEffect">
                                  <p:stCondLst>
                                    <p:cond delay="0"/>
                                  </p:stCondLst>
                                  <p:childTnLst>
                                    <p:set>
                                      <p:cBhvr>
                                        <p:cTn id="778" dur="1000">
                                          <p:stCondLst>
                                            <p:cond delay="0"/>
                                          </p:stCondLst>
                                        </p:cTn>
                                        <p:tgtEl>
                                          <p:spTgt spid="328"/>
                                        </p:tgtEl>
                                        <p:attrNameLst>
                                          <p:attrName>style.visibility</p:attrName>
                                        </p:attrNameLst>
                                      </p:cBhvr>
                                      <p:to>
                                        <p:strVal val="visible"/>
                                      </p:to>
                                    </p:set>
                                  </p:childTnLst>
                                </p:cTn>
                              </p:par>
                            </p:childTnLst>
                          </p:cTn>
                        </p:par>
                        <p:par>
                          <p:cTn id="779" fill="hold">
                            <p:stCondLst>
                              <p:cond delay="257500"/>
                            </p:stCondLst>
                            <p:childTnLst>
                              <p:par>
                                <p:cTn id="780" presetID="11" presetClass="entr" presetSubtype="0" fill="hold" grpId="0" nodeType="afterEffect">
                                  <p:stCondLst>
                                    <p:cond delay="0"/>
                                  </p:stCondLst>
                                  <p:childTnLst>
                                    <p:set>
                                      <p:cBhvr>
                                        <p:cTn id="781" dur="1000">
                                          <p:stCondLst>
                                            <p:cond delay="0"/>
                                          </p:stCondLst>
                                        </p:cTn>
                                        <p:tgtEl>
                                          <p:spTgt spid="329"/>
                                        </p:tgtEl>
                                        <p:attrNameLst>
                                          <p:attrName>style.visibility</p:attrName>
                                        </p:attrNameLst>
                                      </p:cBhvr>
                                      <p:to>
                                        <p:strVal val="visible"/>
                                      </p:to>
                                    </p:set>
                                  </p:childTnLst>
                                </p:cTn>
                              </p:par>
                            </p:childTnLst>
                          </p:cTn>
                        </p:par>
                        <p:par>
                          <p:cTn id="782" fill="hold">
                            <p:stCondLst>
                              <p:cond delay="258500"/>
                            </p:stCondLst>
                            <p:childTnLst>
                              <p:par>
                                <p:cTn id="783" presetID="11" presetClass="entr" presetSubtype="0" fill="hold" grpId="0" nodeType="afterEffect">
                                  <p:stCondLst>
                                    <p:cond delay="0"/>
                                  </p:stCondLst>
                                  <p:childTnLst>
                                    <p:set>
                                      <p:cBhvr>
                                        <p:cTn id="784" dur="1000">
                                          <p:stCondLst>
                                            <p:cond delay="0"/>
                                          </p:stCondLst>
                                        </p:cTn>
                                        <p:tgtEl>
                                          <p:spTgt spid="330"/>
                                        </p:tgtEl>
                                        <p:attrNameLst>
                                          <p:attrName>style.visibility</p:attrName>
                                        </p:attrNameLst>
                                      </p:cBhvr>
                                      <p:to>
                                        <p:strVal val="visible"/>
                                      </p:to>
                                    </p:set>
                                  </p:childTnLst>
                                </p:cTn>
                              </p:par>
                            </p:childTnLst>
                          </p:cTn>
                        </p:par>
                        <p:par>
                          <p:cTn id="785" fill="hold">
                            <p:stCondLst>
                              <p:cond delay="259500"/>
                            </p:stCondLst>
                            <p:childTnLst>
                              <p:par>
                                <p:cTn id="786" presetID="11" presetClass="entr" presetSubtype="0" fill="hold" grpId="0" nodeType="afterEffect">
                                  <p:stCondLst>
                                    <p:cond delay="0"/>
                                  </p:stCondLst>
                                  <p:childTnLst>
                                    <p:set>
                                      <p:cBhvr>
                                        <p:cTn id="787" dur="1000">
                                          <p:stCondLst>
                                            <p:cond delay="0"/>
                                          </p:stCondLst>
                                        </p:cTn>
                                        <p:tgtEl>
                                          <p:spTgt spid="331"/>
                                        </p:tgtEl>
                                        <p:attrNameLst>
                                          <p:attrName>style.visibility</p:attrName>
                                        </p:attrNameLst>
                                      </p:cBhvr>
                                      <p:to>
                                        <p:strVal val="visible"/>
                                      </p:to>
                                    </p:set>
                                  </p:childTnLst>
                                </p:cTn>
                              </p:par>
                            </p:childTnLst>
                          </p:cTn>
                        </p:par>
                        <p:par>
                          <p:cTn id="788" fill="hold">
                            <p:stCondLst>
                              <p:cond delay="260500"/>
                            </p:stCondLst>
                            <p:childTnLst>
                              <p:par>
                                <p:cTn id="789" presetID="11" presetClass="entr" presetSubtype="0" fill="hold" grpId="0" nodeType="afterEffect">
                                  <p:stCondLst>
                                    <p:cond delay="0"/>
                                  </p:stCondLst>
                                  <p:childTnLst>
                                    <p:set>
                                      <p:cBhvr>
                                        <p:cTn id="790" dur="1000">
                                          <p:stCondLst>
                                            <p:cond delay="0"/>
                                          </p:stCondLst>
                                        </p:cTn>
                                        <p:tgtEl>
                                          <p:spTgt spid="332"/>
                                        </p:tgtEl>
                                        <p:attrNameLst>
                                          <p:attrName>style.visibility</p:attrName>
                                        </p:attrNameLst>
                                      </p:cBhvr>
                                      <p:to>
                                        <p:strVal val="visible"/>
                                      </p:to>
                                    </p:set>
                                  </p:childTnLst>
                                </p:cTn>
                              </p:par>
                            </p:childTnLst>
                          </p:cTn>
                        </p:par>
                        <p:par>
                          <p:cTn id="791" fill="hold">
                            <p:stCondLst>
                              <p:cond delay="261500"/>
                            </p:stCondLst>
                            <p:childTnLst>
                              <p:par>
                                <p:cTn id="792" presetID="11" presetClass="entr" presetSubtype="0" fill="hold" grpId="0" nodeType="afterEffect">
                                  <p:stCondLst>
                                    <p:cond delay="0"/>
                                  </p:stCondLst>
                                  <p:childTnLst>
                                    <p:set>
                                      <p:cBhvr>
                                        <p:cTn id="793" dur="1000">
                                          <p:stCondLst>
                                            <p:cond delay="0"/>
                                          </p:stCondLst>
                                        </p:cTn>
                                        <p:tgtEl>
                                          <p:spTgt spid="333"/>
                                        </p:tgtEl>
                                        <p:attrNameLst>
                                          <p:attrName>style.visibility</p:attrName>
                                        </p:attrNameLst>
                                      </p:cBhvr>
                                      <p:to>
                                        <p:strVal val="visible"/>
                                      </p:to>
                                    </p:set>
                                  </p:childTnLst>
                                </p:cTn>
                              </p:par>
                            </p:childTnLst>
                          </p:cTn>
                        </p:par>
                        <p:par>
                          <p:cTn id="794" fill="hold">
                            <p:stCondLst>
                              <p:cond delay="262500"/>
                            </p:stCondLst>
                            <p:childTnLst>
                              <p:par>
                                <p:cTn id="795" presetID="11" presetClass="entr" presetSubtype="0" fill="hold" grpId="0" nodeType="afterEffect">
                                  <p:stCondLst>
                                    <p:cond delay="0"/>
                                  </p:stCondLst>
                                  <p:childTnLst>
                                    <p:set>
                                      <p:cBhvr>
                                        <p:cTn id="796" dur="1000">
                                          <p:stCondLst>
                                            <p:cond delay="0"/>
                                          </p:stCondLst>
                                        </p:cTn>
                                        <p:tgtEl>
                                          <p:spTgt spid="334"/>
                                        </p:tgtEl>
                                        <p:attrNameLst>
                                          <p:attrName>style.visibility</p:attrName>
                                        </p:attrNameLst>
                                      </p:cBhvr>
                                      <p:to>
                                        <p:strVal val="visible"/>
                                      </p:to>
                                    </p:set>
                                  </p:childTnLst>
                                </p:cTn>
                              </p:par>
                            </p:childTnLst>
                          </p:cTn>
                        </p:par>
                        <p:par>
                          <p:cTn id="797" fill="hold">
                            <p:stCondLst>
                              <p:cond delay="263500"/>
                            </p:stCondLst>
                            <p:childTnLst>
                              <p:par>
                                <p:cTn id="798" presetID="11" presetClass="entr" presetSubtype="0" fill="hold" grpId="0" nodeType="afterEffect">
                                  <p:stCondLst>
                                    <p:cond delay="0"/>
                                  </p:stCondLst>
                                  <p:childTnLst>
                                    <p:set>
                                      <p:cBhvr>
                                        <p:cTn id="799" dur="1000">
                                          <p:stCondLst>
                                            <p:cond delay="0"/>
                                          </p:stCondLst>
                                        </p:cTn>
                                        <p:tgtEl>
                                          <p:spTgt spid="335"/>
                                        </p:tgtEl>
                                        <p:attrNameLst>
                                          <p:attrName>style.visibility</p:attrName>
                                        </p:attrNameLst>
                                      </p:cBhvr>
                                      <p:to>
                                        <p:strVal val="visible"/>
                                      </p:to>
                                    </p:set>
                                  </p:childTnLst>
                                </p:cTn>
                              </p:par>
                            </p:childTnLst>
                          </p:cTn>
                        </p:par>
                        <p:par>
                          <p:cTn id="800" fill="hold">
                            <p:stCondLst>
                              <p:cond delay="264500"/>
                            </p:stCondLst>
                            <p:childTnLst>
                              <p:par>
                                <p:cTn id="801" presetID="11" presetClass="entr" presetSubtype="0" fill="hold" grpId="0" nodeType="afterEffect">
                                  <p:stCondLst>
                                    <p:cond delay="0"/>
                                  </p:stCondLst>
                                  <p:childTnLst>
                                    <p:set>
                                      <p:cBhvr>
                                        <p:cTn id="802" dur="1000">
                                          <p:stCondLst>
                                            <p:cond delay="0"/>
                                          </p:stCondLst>
                                        </p:cTn>
                                        <p:tgtEl>
                                          <p:spTgt spid="336"/>
                                        </p:tgtEl>
                                        <p:attrNameLst>
                                          <p:attrName>style.visibility</p:attrName>
                                        </p:attrNameLst>
                                      </p:cBhvr>
                                      <p:to>
                                        <p:strVal val="visible"/>
                                      </p:to>
                                    </p:set>
                                  </p:childTnLst>
                                </p:cTn>
                              </p:par>
                            </p:childTnLst>
                          </p:cTn>
                        </p:par>
                        <p:par>
                          <p:cTn id="803" fill="hold">
                            <p:stCondLst>
                              <p:cond delay="265500"/>
                            </p:stCondLst>
                            <p:childTnLst>
                              <p:par>
                                <p:cTn id="804" presetID="11" presetClass="entr" presetSubtype="0" fill="hold" grpId="0" nodeType="afterEffect">
                                  <p:stCondLst>
                                    <p:cond delay="0"/>
                                  </p:stCondLst>
                                  <p:childTnLst>
                                    <p:set>
                                      <p:cBhvr>
                                        <p:cTn id="805" dur="1000">
                                          <p:stCondLst>
                                            <p:cond delay="0"/>
                                          </p:stCondLst>
                                        </p:cTn>
                                        <p:tgtEl>
                                          <p:spTgt spid="337"/>
                                        </p:tgtEl>
                                        <p:attrNameLst>
                                          <p:attrName>style.visibility</p:attrName>
                                        </p:attrNameLst>
                                      </p:cBhvr>
                                      <p:to>
                                        <p:strVal val="visible"/>
                                      </p:to>
                                    </p:set>
                                  </p:childTnLst>
                                </p:cTn>
                              </p:par>
                            </p:childTnLst>
                          </p:cTn>
                        </p:par>
                        <p:par>
                          <p:cTn id="806" fill="hold">
                            <p:stCondLst>
                              <p:cond delay="266500"/>
                            </p:stCondLst>
                            <p:childTnLst>
                              <p:par>
                                <p:cTn id="807" presetID="11" presetClass="entr" presetSubtype="0" fill="hold" grpId="0" nodeType="afterEffect">
                                  <p:stCondLst>
                                    <p:cond delay="0"/>
                                  </p:stCondLst>
                                  <p:childTnLst>
                                    <p:set>
                                      <p:cBhvr>
                                        <p:cTn id="808" dur="1000">
                                          <p:stCondLst>
                                            <p:cond delay="0"/>
                                          </p:stCondLst>
                                        </p:cTn>
                                        <p:tgtEl>
                                          <p:spTgt spid="338"/>
                                        </p:tgtEl>
                                        <p:attrNameLst>
                                          <p:attrName>style.visibility</p:attrName>
                                        </p:attrNameLst>
                                      </p:cBhvr>
                                      <p:to>
                                        <p:strVal val="visible"/>
                                      </p:to>
                                    </p:set>
                                  </p:childTnLst>
                                </p:cTn>
                              </p:par>
                            </p:childTnLst>
                          </p:cTn>
                        </p:par>
                        <p:par>
                          <p:cTn id="809" fill="hold">
                            <p:stCondLst>
                              <p:cond delay="267500"/>
                            </p:stCondLst>
                            <p:childTnLst>
                              <p:par>
                                <p:cTn id="810" presetID="11" presetClass="entr" presetSubtype="0" fill="hold" grpId="0" nodeType="afterEffect">
                                  <p:stCondLst>
                                    <p:cond delay="0"/>
                                  </p:stCondLst>
                                  <p:childTnLst>
                                    <p:set>
                                      <p:cBhvr>
                                        <p:cTn id="811" dur="1000">
                                          <p:stCondLst>
                                            <p:cond delay="0"/>
                                          </p:stCondLst>
                                        </p:cTn>
                                        <p:tgtEl>
                                          <p:spTgt spid="339"/>
                                        </p:tgtEl>
                                        <p:attrNameLst>
                                          <p:attrName>style.visibility</p:attrName>
                                        </p:attrNameLst>
                                      </p:cBhvr>
                                      <p:to>
                                        <p:strVal val="visible"/>
                                      </p:to>
                                    </p:set>
                                  </p:childTnLst>
                                </p:cTn>
                              </p:par>
                            </p:childTnLst>
                          </p:cTn>
                        </p:par>
                        <p:par>
                          <p:cTn id="812" fill="hold">
                            <p:stCondLst>
                              <p:cond delay="268500"/>
                            </p:stCondLst>
                            <p:childTnLst>
                              <p:par>
                                <p:cTn id="813" presetID="11" presetClass="entr" presetSubtype="0" fill="hold" grpId="0" nodeType="afterEffect">
                                  <p:stCondLst>
                                    <p:cond delay="0"/>
                                  </p:stCondLst>
                                  <p:childTnLst>
                                    <p:set>
                                      <p:cBhvr>
                                        <p:cTn id="814" dur="1000">
                                          <p:stCondLst>
                                            <p:cond delay="0"/>
                                          </p:stCondLst>
                                        </p:cTn>
                                        <p:tgtEl>
                                          <p:spTgt spid="340"/>
                                        </p:tgtEl>
                                        <p:attrNameLst>
                                          <p:attrName>style.visibility</p:attrName>
                                        </p:attrNameLst>
                                      </p:cBhvr>
                                      <p:to>
                                        <p:strVal val="visible"/>
                                      </p:to>
                                    </p:set>
                                  </p:childTnLst>
                                </p:cTn>
                              </p:par>
                            </p:childTnLst>
                          </p:cTn>
                        </p:par>
                        <p:par>
                          <p:cTn id="815" fill="hold">
                            <p:stCondLst>
                              <p:cond delay="269500"/>
                            </p:stCondLst>
                            <p:childTnLst>
                              <p:par>
                                <p:cTn id="816" presetID="11" presetClass="entr" presetSubtype="0" fill="hold" grpId="0" nodeType="afterEffect">
                                  <p:stCondLst>
                                    <p:cond delay="0"/>
                                  </p:stCondLst>
                                  <p:childTnLst>
                                    <p:set>
                                      <p:cBhvr>
                                        <p:cTn id="817" dur="1000">
                                          <p:stCondLst>
                                            <p:cond delay="0"/>
                                          </p:stCondLst>
                                        </p:cTn>
                                        <p:tgtEl>
                                          <p:spTgt spid="341"/>
                                        </p:tgtEl>
                                        <p:attrNameLst>
                                          <p:attrName>style.visibility</p:attrName>
                                        </p:attrNameLst>
                                      </p:cBhvr>
                                      <p:to>
                                        <p:strVal val="visible"/>
                                      </p:to>
                                    </p:set>
                                  </p:childTnLst>
                                </p:cTn>
                              </p:par>
                            </p:childTnLst>
                          </p:cTn>
                        </p:par>
                        <p:par>
                          <p:cTn id="818" fill="hold">
                            <p:stCondLst>
                              <p:cond delay="270500"/>
                            </p:stCondLst>
                            <p:childTnLst>
                              <p:par>
                                <p:cTn id="819" presetID="11" presetClass="entr" presetSubtype="0" fill="hold" grpId="0" nodeType="afterEffect">
                                  <p:stCondLst>
                                    <p:cond delay="0"/>
                                  </p:stCondLst>
                                  <p:childTnLst>
                                    <p:set>
                                      <p:cBhvr>
                                        <p:cTn id="820" dur="1000">
                                          <p:stCondLst>
                                            <p:cond delay="0"/>
                                          </p:stCondLst>
                                        </p:cTn>
                                        <p:tgtEl>
                                          <p:spTgt spid="342"/>
                                        </p:tgtEl>
                                        <p:attrNameLst>
                                          <p:attrName>style.visibility</p:attrName>
                                        </p:attrNameLst>
                                      </p:cBhvr>
                                      <p:to>
                                        <p:strVal val="visible"/>
                                      </p:to>
                                    </p:set>
                                  </p:childTnLst>
                                </p:cTn>
                              </p:par>
                            </p:childTnLst>
                          </p:cTn>
                        </p:par>
                        <p:par>
                          <p:cTn id="821" fill="hold">
                            <p:stCondLst>
                              <p:cond delay="271500"/>
                            </p:stCondLst>
                            <p:childTnLst>
                              <p:par>
                                <p:cTn id="822" presetID="11" presetClass="entr" presetSubtype="0" fill="hold" grpId="0" nodeType="afterEffect">
                                  <p:stCondLst>
                                    <p:cond delay="0"/>
                                  </p:stCondLst>
                                  <p:childTnLst>
                                    <p:set>
                                      <p:cBhvr>
                                        <p:cTn id="823" dur="1000">
                                          <p:stCondLst>
                                            <p:cond delay="0"/>
                                          </p:stCondLst>
                                        </p:cTn>
                                        <p:tgtEl>
                                          <p:spTgt spid="343"/>
                                        </p:tgtEl>
                                        <p:attrNameLst>
                                          <p:attrName>style.visibility</p:attrName>
                                        </p:attrNameLst>
                                      </p:cBhvr>
                                      <p:to>
                                        <p:strVal val="visible"/>
                                      </p:to>
                                    </p:set>
                                  </p:childTnLst>
                                </p:cTn>
                              </p:par>
                            </p:childTnLst>
                          </p:cTn>
                        </p:par>
                        <p:par>
                          <p:cTn id="824" fill="hold">
                            <p:stCondLst>
                              <p:cond delay="272500"/>
                            </p:stCondLst>
                            <p:childTnLst>
                              <p:par>
                                <p:cTn id="825" presetID="11" presetClass="entr" presetSubtype="0" fill="hold" grpId="0" nodeType="afterEffect">
                                  <p:stCondLst>
                                    <p:cond delay="0"/>
                                  </p:stCondLst>
                                  <p:childTnLst>
                                    <p:set>
                                      <p:cBhvr>
                                        <p:cTn id="826" dur="1000">
                                          <p:stCondLst>
                                            <p:cond delay="0"/>
                                          </p:stCondLst>
                                        </p:cTn>
                                        <p:tgtEl>
                                          <p:spTgt spid="344"/>
                                        </p:tgtEl>
                                        <p:attrNameLst>
                                          <p:attrName>style.visibility</p:attrName>
                                        </p:attrNameLst>
                                      </p:cBhvr>
                                      <p:to>
                                        <p:strVal val="visible"/>
                                      </p:to>
                                    </p:set>
                                  </p:childTnLst>
                                </p:cTn>
                              </p:par>
                            </p:childTnLst>
                          </p:cTn>
                        </p:par>
                        <p:par>
                          <p:cTn id="827" fill="hold">
                            <p:stCondLst>
                              <p:cond delay="273500"/>
                            </p:stCondLst>
                            <p:childTnLst>
                              <p:par>
                                <p:cTn id="828" presetID="11" presetClass="entr" presetSubtype="0" fill="hold" grpId="0" nodeType="afterEffect">
                                  <p:stCondLst>
                                    <p:cond delay="0"/>
                                  </p:stCondLst>
                                  <p:childTnLst>
                                    <p:set>
                                      <p:cBhvr>
                                        <p:cTn id="829" dur="1000">
                                          <p:stCondLst>
                                            <p:cond delay="0"/>
                                          </p:stCondLst>
                                        </p:cTn>
                                        <p:tgtEl>
                                          <p:spTgt spid="345"/>
                                        </p:tgtEl>
                                        <p:attrNameLst>
                                          <p:attrName>style.visibility</p:attrName>
                                        </p:attrNameLst>
                                      </p:cBhvr>
                                      <p:to>
                                        <p:strVal val="visible"/>
                                      </p:to>
                                    </p:set>
                                  </p:childTnLst>
                                </p:cTn>
                              </p:par>
                            </p:childTnLst>
                          </p:cTn>
                        </p:par>
                        <p:par>
                          <p:cTn id="830" fill="hold">
                            <p:stCondLst>
                              <p:cond delay="274500"/>
                            </p:stCondLst>
                            <p:childTnLst>
                              <p:par>
                                <p:cTn id="831" presetID="11" presetClass="entr" presetSubtype="0" fill="hold" grpId="0" nodeType="afterEffect">
                                  <p:stCondLst>
                                    <p:cond delay="0"/>
                                  </p:stCondLst>
                                  <p:childTnLst>
                                    <p:set>
                                      <p:cBhvr>
                                        <p:cTn id="832" dur="1000">
                                          <p:stCondLst>
                                            <p:cond delay="0"/>
                                          </p:stCondLst>
                                        </p:cTn>
                                        <p:tgtEl>
                                          <p:spTgt spid="346"/>
                                        </p:tgtEl>
                                        <p:attrNameLst>
                                          <p:attrName>style.visibility</p:attrName>
                                        </p:attrNameLst>
                                      </p:cBhvr>
                                      <p:to>
                                        <p:strVal val="visible"/>
                                      </p:to>
                                    </p:set>
                                  </p:childTnLst>
                                </p:cTn>
                              </p:par>
                            </p:childTnLst>
                          </p:cTn>
                        </p:par>
                        <p:par>
                          <p:cTn id="833" fill="hold">
                            <p:stCondLst>
                              <p:cond delay="275500"/>
                            </p:stCondLst>
                            <p:childTnLst>
                              <p:par>
                                <p:cTn id="834" presetID="11" presetClass="entr" presetSubtype="0" fill="hold" grpId="0" nodeType="afterEffect">
                                  <p:stCondLst>
                                    <p:cond delay="0"/>
                                  </p:stCondLst>
                                  <p:childTnLst>
                                    <p:set>
                                      <p:cBhvr>
                                        <p:cTn id="835" dur="1000">
                                          <p:stCondLst>
                                            <p:cond delay="0"/>
                                          </p:stCondLst>
                                        </p:cTn>
                                        <p:tgtEl>
                                          <p:spTgt spid="347"/>
                                        </p:tgtEl>
                                        <p:attrNameLst>
                                          <p:attrName>style.visibility</p:attrName>
                                        </p:attrNameLst>
                                      </p:cBhvr>
                                      <p:to>
                                        <p:strVal val="visible"/>
                                      </p:to>
                                    </p:set>
                                  </p:childTnLst>
                                </p:cTn>
                              </p:par>
                            </p:childTnLst>
                          </p:cTn>
                        </p:par>
                        <p:par>
                          <p:cTn id="836" fill="hold">
                            <p:stCondLst>
                              <p:cond delay="276500"/>
                            </p:stCondLst>
                            <p:childTnLst>
                              <p:par>
                                <p:cTn id="837" presetID="11" presetClass="entr" presetSubtype="0" fill="hold" grpId="0" nodeType="afterEffect">
                                  <p:stCondLst>
                                    <p:cond delay="0"/>
                                  </p:stCondLst>
                                  <p:childTnLst>
                                    <p:set>
                                      <p:cBhvr>
                                        <p:cTn id="838" dur="1000">
                                          <p:stCondLst>
                                            <p:cond delay="0"/>
                                          </p:stCondLst>
                                        </p:cTn>
                                        <p:tgtEl>
                                          <p:spTgt spid="348"/>
                                        </p:tgtEl>
                                        <p:attrNameLst>
                                          <p:attrName>style.visibility</p:attrName>
                                        </p:attrNameLst>
                                      </p:cBhvr>
                                      <p:to>
                                        <p:strVal val="visible"/>
                                      </p:to>
                                    </p:set>
                                  </p:childTnLst>
                                </p:cTn>
                              </p:par>
                            </p:childTnLst>
                          </p:cTn>
                        </p:par>
                        <p:par>
                          <p:cTn id="839" fill="hold">
                            <p:stCondLst>
                              <p:cond delay="277500"/>
                            </p:stCondLst>
                            <p:childTnLst>
                              <p:par>
                                <p:cTn id="840" presetID="11" presetClass="entr" presetSubtype="0" fill="hold" grpId="0" nodeType="afterEffect">
                                  <p:stCondLst>
                                    <p:cond delay="0"/>
                                  </p:stCondLst>
                                  <p:childTnLst>
                                    <p:set>
                                      <p:cBhvr>
                                        <p:cTn id="841" dur="1000">
                                          <p:stCondLst>
                                            <p:cond delay="0"/>
                                          </p:stCondLst>
                                        </p:cTn>
                                        <p:tgtEl>
                                          <p:spTgt spid="349"/>
                                        </p:tgtEl>
                                        <p:attrNameLst>
                                          <p:attrName>style.visibility</p:attrName>
                                        </p:attrNameLst>
                                      </p:cBhvr>
                                      <p:to>
                                        <p:strVal val="visible"/>
                                      </p:to>
                                    </p:set>
                                  </p:childTnLst>
                                </p:cTn>
                              </p:par>
                            </p:childTnLst>
                          </p:cTn>
                        </p:par>
                        <p:par>
                          <p:cTn id="842" fill="hold">
                            <p:stCondLst>
                              <p:cond delay="278500"/>
                            </p:stCondLst>
                            <p:childTnLst>
                              <p:par>
                                <p:cTn id="843" presetID="11" presetClass="entr" presetSubtype="0" fill="hold" grpId="0" nodeType="afterEffect">
                                  <p:stCondLst>
                                    <p:cond delay="0"/>
                                  </p:stCondLst>
                                  <p:childTnLst>
                                    <p:set>
                                      <p:cBhvr>
                                        <p:cTn id="844" dur="1000">
                                          <p:stCondLst>
                                            <p:cond delay="0"/>
                                          </p:stCondLst>
                                        </p:cTn>
                                        <p:tgtEl>
                                          <p:spTgt spid="350"/>
                                        </p:tgtEl>
                                        <p:attrNameLst>
                                          <p:attrName>style.visibility</p:attrName>
                                        </p:attrNameLst>
                                      </p:cBhvr>
                                      <p:to>
                                        <p:strVal val="visible"/>
                                      </p:to>
                                    </p:set>
                                  </p:childTnLst>
                                </p:cTn>
                              </p:par>
                            </p:childTnLst>
                          </p:cTn>
                        </p:par>
                        <p:par>
                          <p:cTn id="845" fill="hold">
                            <p:stCondLst>
                              <p:cond delay="279500"/>
                            </p:stCondLst>
                            <p:childTnLst>
                              <p:par>
                                <p:cTn id="846" presetID="11" presetClass="entr" presetSubtype="0" fill="hold" grpId="0" nodeType="afterEffect">
                                  <p:stCondLst>
                                    <p:cond delay="0"/>
                                  </p:stCondLst>
                                  <p:childTnLst>
                                    <p:set>
                                      <p:cBhvr>
                                        <p:cTn id="847" dur="1000">
                                          <p:stCondLst>
                                            <p:cond delay="0"/>
                                          </p:stCondLst>
                                        </p:cTn>
                                        <p:tgtEl>
                                          <p:spTgt spid="351"/>
                                        </p:tgtEl>
                                        <p:attrNameLst>
                                          <p:attrName>style.visibility</p:attrName>
                                        </p:attrNameLst>
                                      </p:cBhvr>
                                      <p:to>
                                        <p:strVal val="visible"/>
                                      </p:to>
                                    </p:set>
                                  </p:childTnLst>
                                </p:cTn>
                              </p:par>
                            </p:childTnLst>
                          </p:cTn>
                        </p:par>
                        <p:par>
                          <p:cTn id="848" fill="hold">
                            <p:stCondLst>
                              <p:cond delay="280500"/>
                            </p:stCondLst>
                            <p:childTnLst>
                              <p:par>
                                <p:cTn id="849" presetID="11" presetClass="entr" presetSubtype="0" fill="hold" grpId="0" nodeType="afterEffect">
                                  <p:stCondLst>
                                    <p:cond delay="0"/>
                                  </p:stCondLst>
                                  <p:childTnLst>
                                    <p:set>
                                      <p:cBhvr>
                                        <p:cTn id="850" dur="1000">
                                          <p:stCondLst>
                                            <p:cond delay="0"/>
                                          </p:stCondLst>
                                        </p:cTn>
                                        <p:tgtEl>
                                          <p:spTgt spid="352"/>
                                        </p:tgtEl>
                                        <p:attrNameLst>
                                          <p:attrName>style.visibility</p:attrName>
                                        </p:attrNameLst>
                                      </p:cBhvr>
                                      <p:to>
                                        <p:strVal val="visible"/>
                                      </p:to>
                                    </p:set>
                                  </p:childTnLst>
                                </p:cTn>
                              </p:par>
                            </p:childTnLst>
                          </p:cTn>
                        </p:par>
                        <p:par>
                          <p:cTn id="851" fill="hold">
                            <p:stCondLst>
                              <p:cond delay="281500"/>
                            </p:stCondLst>
                            <p:childTnLst>
                              <p:par>
                                <p:cTn id="852" presetID="11" presetClass="entr" presetSubtype="0" fill="hold" grpId="0" nodeType="afterEffect">
                                  <p:stCondLst>
                                    <p:cond delay="0"/>
                                  </p:stCondLst>
                                  <p:childTnLst>
                                    <p:set>
                                      <p:cBhvr>
                                        <p:cTn id="853" dur="1000">
                                          <p:stCondLst>
                                            <p:cond delay="0"/>
                                          </p:stCondLst>
                                        </p:cTn>
                                        <p:tgtEl>
                                          <p:spTgt spid="353"/>
                                        </p:tgtEl>
                                        <p:attrNameLst>
                                          <p:attrName>style.visibility</p:attrName>
                                        </p:attrNameLst>
                                      </p:cBhvr>
                                      <p:to>
                                        <p:strVal val="visible"/>
                                      </p:to>
                                    </p:set>
                                  </p:childTnLst>
                                </p:cTn>
                              </p:par>
                            </p:childTnLst>
                          </p:cTn>
                        </p:par>
                        <p:par>
                          <p:cTn id="854" fill="hold">
                            <p:stCondLst>
                              <p:cond delay="282500"/>
                            </p:stCondLst>
                            <p:childTnLst>
                              <p:par>
                                <p:cTn id="855" presetID="11" presetClass="entr" presetSubtype="0" fill="hold" grpId="0" nodeType="afterEffect">
                                  <p:stCondLst>
                                    <p:cond delay="0"/>
                                  </p:stCondLst>
                                  <p:childTnLst>
                                    <p:set>
                                      <p:cBhvr>
                                        <p:cTn id="856" dur="1000">
                                          <p:stCondLst>
                                            <p:cond delay="0"/>
                                          </p:stCondLst>
                                        </p:cTn>
                                        <p:tgtEl>
                                          <p:spTgt spid="354"/>
                                        </p:tgtEl>
                                        <p:attrNameLst>
                                          <p:attrName>style.visibility</p:attrName>
                                        </p:attrNameLst>
                                      </p:cBhvr>
                                      <p:to>
                                        <p:strVal val="visible"/>
                                      </p:to>
                                    </p:set>
                                  </p:childTnLst>
                                </p:cTn>
                              </p:par>
                            </p:childTnLst>
                          </p:cTn>
                        </p:par>
                        <p:par>
                          <p:cTn id="857" fill="hold">
                            <p:stCondLst>
                              <p:cond delay="283500"/>
                            </p:stCondLst>
                            <p:childTnLst>
                              <p:par>
                                <p:cTn id="858" presetID="11" presetClass="entr" presetSubtype="0" fill="hold" grpId="0" nodeType="afterEffect">
                                  <p:stCondLst>
                                    <p:cond delay="0"/>
                                  </p:stCondLst>
                                  <p:childTnLst>
                                    <p:set>
                                      <p:cBhvr>
                                        <p:cTn id="859" dur="1000">
                                          <p:stCondLst>
                                            <p:cond delay="0"/>
                                          </p:stCondLst>
                                        </p:cTn>
                                        <p:tgtEl>
                                          <p:spTgt spid="355"/>
                                        </p:tgtEl>
                                        <p:attrNameLst>
                                          <p:attrName>style.visibility</p:attrName>
                                        </p:attrNameLst>
                                      </p:cBhvr>
                                      <p:to>
                                        <p:strVal val="visible"/>
                                      </p:to>
                                    </p:set>
                                  </p:childTnLst>
                                </p:cTn>
                              </p:par>
                            </p:childTnLst>
                          </p:cTn>
                        </p:par>
                        <p:par>
                          <p:cTn id="860" fill="hold">
                            <p:stCondLst>
                              <p:cond delay="284500"/>
                            </p:stCondLst>
                            <p:childTnLst>
                              <p:par>
                                <p:cTn id="861" presetID="11" presetClass="entr" presetSubtype="0" fill="hold" grpId="0" nodeType="afterEffect">
                                  <p:stCondLst>
                                    <p:cond delay="0"/>
                                  </p:stCondLst>
                                  <p:childTnLst>
                                    <p:set>
                                      <p:cBhvr>
                                        <p:cTn id="862" dur="1000">
                                          <p:stCondLst>
                                            <p:cond delay="0"/>
                                          </p:stCondLst>
                                        </p:cTn>
                                        <p:tgtEl>
                                          <p:spTgt spid="356"/>
                                        </p:tgtEl>
                                        <p:attrNameLst>
                                          <p:attrName>style.visibility</p:attrName>
                                        </p:attrNameLst>
                                      </p:cBhvr>
                                      <p:to>
                                        <p:strVal val="visible"/>
                                      </p:to>
                                    </p:set>
                                  </p:childTnLst>
                                </p:cTn>
                              </p:par>
                            </p:childTnLst>
                          </p:cTn>
                        </p:par>
                        <p:par>
                          <p:cTn id="863" fill="hold">
                            <p:stCondLst>
                              <p:cond delay="285500"/>
                            </p:stCondLst>
                            <p:childTnLst>
                              <p:par>
                                <p:cTn id="864" presetID="11" presetClass="entr" presetSubtype="0" fill="hold" grpId="0" nodeType="afterEffect">
                                  <p:stCondLst>
                                    <p:cond delay="0"/>
                                  </p:stCondLst>
                                  <p:childTnLst>
                                    <p:set>
                                      <p:cBhvr>
                                        <p:cTn id="865" dur="1000">
                                          <p:stCondLst>
                                            <p:cond delay="0"/>
                                          </p:stCondLst>
                                        </p:cTn>
                                        <p:tgtEl>
                                          <p:spTgt spid="357"/>
                                        </p:tgtEl>
                                        <p:attrNameLst>
                                          <p:attrName>style.visibility</p:attrName>
                                        </p:attrNameLst>
                                      </p:cBhvr>
                                      <p:to>
                                        <p:strVal val="visible"/>
                                      </p:to>
                                    </p:set>
                                  </p:childTnLst>
                                </p:cTn>
                              </p:par>
                            </p:childTnLst>
                          </p:cTn>
                        </p:par>
                        <p:par>
                          <p:cTn id="866" fill="hold">
                            <p:stCondLst>
                              <p:cond delay="286500"/>
                            </p:stCondLst>
                            <p:childTnLst>
                              <p:par>
                                <p:cTn id="867" presetID="11" presetClass="entr" presetSubtype="0" fill="hold" grpId="0" nodeType="afterEffect">
                                  <p:stCondLst>
                                    <p:cond delay="0"/>
                                  </p:stCondLst>
                                  <p:childTnLst>
                                    <p:set>
                                      <p:cBhvr>
                                        <p:cTn id="868" dur="1000">
                                          <p:stCondLst>
                                            <p:cond delay="0"/>
                                          </p:stCondLst>
                                        </p:cTn>
                                        <p:tgtEl>
                                          <p:spTgt spid="358"/>
                                        </p:tgtEl>
                                        <p:attrNameLst>
                                          <p:attrName>style.visibility</p:attrName>
                                        </p:attrNameLst>
                                      </p:cBhvr>
                                      <p:to>
                                        <p:strVal val="visible"/>
                                      </p:to>
                                    </p:set>
                                  </p:childTnLst>
                                </p:cTn>
                              </p:par>
                            </p:childTnLst>
                          </p:cTn>
                        </p:par>
                        <p:par>
                          <p:cTn id="869" fill="hold">
                            <p:stCondLst>
                              <p:cond delay="287500"/>
                            </p:stCondLst>
                            <p:childTnLst>
                              <p:par>
                                <p:cTn id="870" presetID="11" presetClass="entr" presetSubtype="0" fill="hold" grpId="0" nodeType="afterEffect">
                                  <p:stCondLst>
                                    <p:cond delay="0"/>
                                  </p:stCondLst>
                                  <p:childTnLst>
                                    <p:set>
                                      <p:cBhvr>
                                        <p:cTn id="871" dur="1000">
                                          <p:stCondLst>
                                            <p:cond delay="0"/>
                                          </p:stCondLst>
                                        </p:cTn>
                                        <p:tgtEl>
                                          <p:spTgt spid="359"/>
                                        </p:tgtEl>
                                        <p:attrNameLst>
                                          <p:attrName>style.visibility</p:attrName>
                                        </p:attrNameLst>
                                      </p:cBhvr>
                                      <p:to>
                                        <p:strVal val="visible"/>
                                      </p:to>
                                    </p:set>
                                  </p:childTnLst>
                                </p:cTn>
                              </p:par>
                            </p:childTnLst>
                          </p:cTn>
                        </p:par>
                        <p:par>
                          <p:cTn id="872" fill="hold">
                            <p:stCondLst>
                              <p:cond delay="288500"/>
                            </p:stCondLst>
                            <p:childTnLst>
                              <p:par>
                                <p:cTn id="873" presetID="11" presetClass="entr" presetSubtype="0" fill="hold" grpId="0" nodeType="afterEffect">
                                  <p:stCondLst>
                                    <p:cond delay="0"/>
                                  </p:stCondLst>
                                  <p:childTnLst>
                                    <p:set>
                                      <p:cBhvr>
                                        <p:cTn id="874" dur="1000">
                                          <p:stCondLst>
                                            <p:cond delay="0"/>
                                          </p:stCondLst>
                                        </p:cTn>
                                        <p:tgtEl>
                                          <p:spTgt spid="360"/>
                                        </p:tgtEl>
                                        <p:attrNameLst>
                                          <p:attrName>style.visibility</p:attrName>
                                        </p:attrNameLst>
                                      </p:cBhvr>
                                      <p:to>
                                        <p:strVal val="visible"/>
                                      </p:to>
                                    </p:set>
                                  </p:childTnLst>
                                </p:cTn>
                              </p:par>
                            </p:childTnLst>
                          </p:cTn>
                        </p:par>
                        <p:par>
                          <p:cTn id="875" fill="hold">
                            <p:stCondLst>
                              <p:cond delay="289500"/>
                            </p:stCondLst>
                            <p:childTnLst>
                              <p:par>
                                <p:cTn id="876" presetID="11" presetClass="entr" presetSubtype="0" fill="hold" grpId="0" nodeType="afterEffect">
                                  <p:stCondLst>
                                    <p:cond delay="0"/>
                                  </p:stCondLst>
                                  <p:childTnLst>
                                    <p:set>
                                      <p:cBhvr>
                                        <p:cTn id="877" dur="1000">
                                          <p:stCondLst>
                                            <p:cond delay="0"/>
                                          </p:stCondLst>
                                        </p:cTn>
                                        <p:tgtEl>
                                          <p:spTgt spid="361"/>
                                        </p:tgtEl>
                                        <p:attrNameLst>
                                          <p:attrName>style.visibility</p:attrName>
                                        </p:attrNameLst>
                                      </p:cBhvr>
                                      <p:to>
                                        <p:strVal val="visible"/>
                                      </p:to>
                                    </p:set>
                                  </p:childTnLst>
                                </p:cTn>
                              </p:par>
                            </p:childTnLst>
                          </p:cTn>
                        </p:par>
                        <p:par>
                          <p:cTn id="878" fill="hold">
                            <p:stCondLst>
                              <p:cond delay="290500"/>
                            </p:stCondLst>
                            <p:childTnLst>
                              <p:par>
                                <p:cTn id="879" presetID="11" presetClass="entr" presetSubtype="0" fill="hold" grpId="0" nodeType="afterEffect">
                                  <p:stCondLst>
                                    <p:cond delay="0"/>
                                  </p:stCondLst>
                                  <p:childTnLst>
                                    <p:set>
                                      <p:cBhvr>
                                        <p:cTn id="880" dur="1000">
                                          <p:stCondLst>
                                            <p:cond delay="0"/>
                                          </p:stCondLst>
                                        </p:cTn>
                                        <p:tgtEl>
                                          <p:spTgt spid="362"/>
                                        </p:tgtEl>
                                        <p:attrNameLst>
                                          <p:attrName>style.visibility</p:attrName>
                                        </p:attrNameLst>
                                      </p:cBhvr>
                                      <p:to>
                                        <p:strVal val="visible"/>
                                      </p:to>
                                    </p:set>
                                  </p:childTnLst>
                                </p:cTn>
                              </p:par>
                            </p:childTnLst>
                          </p:cTn>
                        </p:par>
                        <p:par>
                          <p:cTn id="881" fill="hold">
                            <p:stCondLst>
                              <p:cond delay="291500"/>
                            </p:stCondLst>
                            <p:childTnLst>
                              <p:par>
                                <p:cTn id="882" presetID="11" presetClass="entr" presetSubtype="0" fill="hold" grpId="0" nodeType="afterEffect">
                                  <p:stCondLst>
                                    <p:cond delay="0"/>
                                  </p:stCondLst>
                                  <p:childTnLst>
                                    <p:set>
                                      <p:cBhvr>
                                        <p:cTn id="883" dur="1000">
                                          <p:stCondLst>
                                            <p:cond delay="0"/>
                                          </p:stCondLst>
                                        </p:cTn>
                                        <p:tgtEl>
                                          <p:spTgt spid="363"/>
                                        </p:tgtEl>
                                        <p:attrNameLst>
                                          <p:attrName>style.visibility</p:attrName>
                                        </p:attrNameLst>
                                      </p:cBhvr>
                                      <p:to>
                                        <p:strVal val="visible"/>
                                      </p:to>
                                    </p:set>
                                  </p:childTnLst>
                                  <p:subTnLst>
                                    <p:audio>
                                      <p:cMediaNode>
                                        <p:cTn display="0" masterRel="sameClick">
                                          <p:stCondLst>
                                            <p:cond evt="begin" delay="0">
                                              <p:tn val="882"/>
                                            </p:cond>
                                          </p:stCondLst>
                                          <p:endCondLst>
                                            <p:cond evt="onStopAudio" delay="0">
                                              <p:tgtEl>
                                                <p:sldTgt/>
                                              </p:tgtEl>
                                            </p:cond>
                                          </p:endCondLst>
                                        </p:cTn>
                                        <p:tgtEl>
                                          <p:sndTgt r:embed="rId3" name="click.wav"/>
                                        </p:tgtEl>
                                      </p:cMediaNode>
                                    </p:audio>
                                  </p:subTnLst>
                                </p:cTn>
                              </p:par>
                            </p:childTnLst>
                          </p:cTn>
                        </p:par>
                        <p:par>
                          <p:cTn id="884" fill="hold">
                            <p:stCondLst>
                              <p:cond delay="292500"/>
                            </p:stCondLst>
                            <p:childTnLst>
                              <p:par>
                                <p:cTn id="885" presetID="11" presetClass="entr" presetSubtype="0" fill="hold" grpId="0" nodeType="afterEffect">
                                  <p:stCondLst>
                                    <p:cond delay="0"/>
                                  </p:stCondLst>
                                  <p:childTnLst>
                                    <p:set>
                                      <p:cBhvr>
                                        <p:cTn id="886" dur="1000">
                                          <p:stCondLst>
                                            <p:cond delay="0"/>
                                          </p:stCondLst>
                                        </p:cTn>
                                        <p:tgtEl>
                                          <p:spTgt spid="364"/>
                                        </p:tgtEl>
                                        <p:attrNameLst>
                                          <p:attrName>style.visibility</p:attrName>
                                        </p:attrNameLst>
                                      </p:cBhvr>
                                      <p:to>
                                        <p:strVal val="visible"/>
                                      </p:to>
                                    </p:set>
                                  </p:childTnLst>
                                  <p:subTnLst>
                                    <p:audio>
                                      <p:cMediaNode>
                                        <p:cTn display="0" masterRel="sameClick">
                                          <p:stCondLst>
                                            <p:cond evt="begin" delay="0">
                                              <p:tn val="885"/>
                                            </p:cond>
                                          </p:stCondLst>
                                          <p:endCondLst>
                                            <p:cond evt="onStopAudio" delay="0">
                                              <p:tgtEl>
                                                <p:sldTgt/>
                                              </p:tgtEl>
                                            </p:cond>
                                          </p:endCondLst>
                                        </p:cTn>
                                        <p:tgtEl>
                                          <p:sndTgt r:embed="rId3" name="click.wav"/>
                                        </p:tgtEl>
                                      </p:cMediaNode>
                                    </p:audio>
                                  </p:subTnLst>
                                </p:cTn>
                              </p:par>
                            </p:childTnLst>
                          </p:cTn>
                        </p:par>
                        <p:par>
                          <p:cTn id="887" fill="hold">
                            <p:stCondLst>
                              <p:cond delay="293500"/>
                            </p:stCondLst>
                            <p:childTnLst>
                              <p:par>
                                <p:cTn id="888" presetID="11" presetClass="entr" presetSubtype="0" fill="hold" grpId="0" nodeType="afterEffect">
                                  <p:stCondLst>
                                    <p:cond delay="0"/>
                                  </p:stCondLst>
                                  <p:childTnLst>
                                    <p:set>
                                      <p:cBhvr>
                                        <p:cTn id="889" dur="1000">
                                          <p:stCondLst>
                                            <p:cond delay="0"/>
                                          </p:stCondLst>
                                        </p:cTn>
                                        <p:tgtEl>
                                          <p:spTgt spid="365"/>
                                        </p:tgtEl>
                                        <p:attrNameLst>
                                          <p:attrName>style.visibility</p:attrName>
                                        </p:attrNameLst>
                                      </p:cBhvr>
                                      <p:to>
                                        <p:strVal val="visible"/>
                                      </p:to>
                                    </p:set>
                                  </p:childTnLst>
                                  <p:subTnLst>
                                    <p:audio>
                                      <p:cMediaNode>
                                        <p:cTn display="0" masterRel="sameClick">
                                          <p:stCondLst>
                                            <p:cond evt="begin" delay="0">
                                              <p:tn val="888"/>
                                            </p:cond>
                                          </p:stCondLst>
                                          <p:endCondLst>
                                            <p:cond evt="onStopAudio" delay="0">
                                              <p:tgtEl>
                                                <p:sldTgt/>
                                              </p:tgtEl>
                                            </p:cond>
                                          </p:endCondLst>
                                        </p:cTn>
                                        <p:tgtEl>
                                          <p:sndTgt r:embed="rId3" name="click.wav"/>
                                        </p:tgtEl>
                                      </p:cMediaNode>
                                    </p:audio>
                                  </p:subTnLst>
                                </p:cTn>
                              </p:par>
                            </p:childTnLst>
                          </p:cTn>
                        </p:par>
                        <p:par>
                          <p:cTn id="890" fill="hold">
                            <p:stCondLst>
                              <p:cond delay="294500"/>
                            </p:stCondLst>
                            <p:childTnLst>
                              <p:par>
                                <p:cTn id="891" presetID="11" presetClass="entr" presetSubtype="0" fill="hold" grpId="0" nodeType="afterEffect">
                                  <p:stCondLst>
                                    <p:cond delay="0"/>
                                  </p:stCondLst>
                                  <p:childTnLst>
                                    <p:set>
                                      <p:cBhvr>
                                        <p:cTn id="892" dur="1000">
                                          <p:stCondLst>
                                            <p:cond delay="0"/>
                                          </p:stCondLst>
                                        </p:cTn>
                                        <p:tgtEl>
                                          <p:spTgt spid="366"/>
                                        </p:tgtEl>
                                        <p:attrNameLst>
                                          <p:attrName>style.visibility</p:attrName>
                                        </p:attrNameLst>
                                      </p:cBhvr>
                                      <p:to>
                                        <p:strVal val="visible"/>
                                      </p:to>
                                    </p:set>
                                  </p:childTnLst>
                                  <p:subTnLst>
                                    <p:audio>
                                      <p:cMediaNode>
                                        <p:cTn display="0" masterRel="sameClick">
                                          <p:stCondLst>
                                            <p:cond evt="begin" delay="0">
                                              <p:tn val="891"/>
                                            </p:cond>
                                          </p:stCondLst>
                                          <p:endCondLst>
                                            <p:cond evt="onStopAudio" delay="0">
                                              <p:tgtEl>
                                                <p:sldTgt/>
                                              </p:tgtEl>
                                            </p:cond>
                                          </p:endCondLst>
                                        </p:cTn>
                                        <p:tgtEl>
                                          <p:sndTgt r:embed="rId3" name="click.wav"/>
                                        </p:tgtEl>
                                      </p:cMediaNode>
                                    </p:audio>
                                  </p:subTnLst>
                                </p:cTn>
                              </p:par>
                            </p:childTnLst>
                          </p:cTn>
                        </p:par>
                        <p:par>
                          <p:cTn id="893" fill="hold">
                            <p:stCondLst>
                              <p:cond delay="295500"/>
                            </p:stCondLst>
                            <p:childTnLst>
                              <p:par>
                                <p:cTn id="894" presetID="11" presetClass="entr" presetSubtype="0" fill="hold" grpId="0" nodeType="afterEffect">
                                  <p:stCondLst>
                                    <p:cond delay="0"/>
                                  </p:stCondLst>
                                  <p:childTnLst>
                                    <p:set>
                                      <p:cBhvr>
                                        <p:cTn id="895" dur="1000">
                                          <p:stCondLst>
                                            <p:cond delay="0"/>
                                          </p:stCondLst>
                                        </p:cTn>
                                        <p:tgtEl>
                                          <p:spTgt spid="367"/>
                                        </p:tgtEl>
                                        <p:attrNameLst>
                                          <p:attrName>style.visibility</p:attrName>
                                        </p:attrNameLst>
                                      </p:cBhvr>
                                      <p:to>
                                        <p:strVal val="visible"/>
                                      </p:to>
                                    </p:set>
                                  </p:childTnLst>
                                  <p:subTnLst>
                                    <p:audio>
                                      <p:cMediaNode>
                                        <p:cTn display="0" masterRel="sameClick">
                                          <p:stCondLst>
                                            <p:cond evt="begin" delay="0">
                                              <p:tn val="894"/>
                                            </p:cond>
                                          </p:stCondLst>
                                          <p:endCondLst>
                                            <p:cond evt="onStopAudio" delay="0">
                                              <p:tgtEl>
                                                <p:sldTgt/>
                                              </p:tgtEl>
                                            </p:cond>
                                          </p:endCondLst>
                                        </p:cTn>
                                        <p:tgtEl>
                                          <p:sndTgt r:embed="rId3" name="click.wav"/>
                                        </p:tgtEl>
                                      </p:cMediaNode>
                                    </p:audio>
                                  </p:subTnLst>
                                </p:cTn>
                              </p:par>
                            </p:childTnLst>
                          </p:cTn>
                        </p:par>
                        <p:par>
                          <p:cTn id="896" fill="hold">
                            <p:stCondLst>
                              <p:cond delay="296500"/>
                            </p:stCondLst>
                            <p:childTnLst>
                              <p:par>
                                <p:cTn id="897" presetID="11" presetClass="entr" presetSubtype="0" fill="hold" grpId="0" nodeType="afterEffect">
                                  <p:stCondLst>
                                    <p:cond delay="0"/>
                                  </p:stCondLst>
                                  <p:childTnLst>
                                    <p:set>
                                      <p:cBhvr>
                                        <p:cTn id="898" dur="1000">
                                          <p:stCondLst>
                                            <p:cond delay="0"/>
                                          </p:stCondLst>
                                        </p:cTn>
                                        <p:tgtEl>
                                          <p:spTgt spid="368"/>
                                        </p:tgtEl>
                                        <p:attrNameLst>
                                          <p:attrName>style.visibility</p:attrName>
                                        </p:attrNameLst>
                                      </p:cBhvr>
                                      <p:to>
                                        <p:strVal val="visible"/>
                                      </p:to>
                                    </p:set>
                                  </p:childTnLst>
                                  <p:subTnLst>
                                    <p:audio>
                                      <p:cMediaNode>
                                        <p:cTn display="0" masterRel="sameClick">
                                          <p:stCondLst>
                                            <p:cond evt="begin" delay="0">
                                              <p:tn val="897"/>
                                            </p:cond>
                                          </p:stCondLst>
                                          <p:endCondLst>
                                            <p:cond evt="onStopAudio" delay="0">
                                              <p:tgtEl>
                                                <p:sldTgt/>
                                              </p:tgtEl>
                                            </p:cond>
                                          </p:endCondLst>
                                        </p:cTn>
                                        <p:tgtEl>
                                          <p:sndTgt r:embed="rId3" name="click.wav"/>
                                        </p:tgtEl>
                                      </p:cMediaNode>
                                    </p:audio>
                                  </p:subTnLst>
                                </p:cTn>
                              </p:par>
                            </p:childTnLst>
                          </p:cTn>
                        </p:par>
                        <p:par>
                          <p:cTn id="899" fill="hold">
                            <p:stCondLst>
                              <p:cond delay="297500"/>
                            </p:stCondLst>
                            <p:childTnLst>
                              <p:par>
                                <p:cTn id="900" presetID="11" presetClass="entr" presetSubtype="0" fill="hold" grpId="0" nodeType="afterEffect">
                                  <p:stCondLst>
                                    <p:cond delay="0"/>
                                  </p:stCondLst>
                                  <p:childTnLst>
                                    <p:set>
                                      <p:cBhvr>
                                        <p:cTn id="901" dur="1000">
                                          <p:stCondLst>
                                            <p:cond delay="0"/>
                                          </p:stCondLst>
                                        </p:cTn>
                                        <p:tgtEl>
                                          <p:spTgt spid="369"/>
                                        </p:tgtEl>
                                        <p:attrNameLst>
                                          <p:attrName>style.visibility</p:attrName>
                                        </p:attrNameLst>
                                      </p:cBhvr>
                                      <p:to>
                                        <p:strVal val="visible"/>
                                      </p:to>
                                    </p:set>
                                  </p:childTnLst>
                                  <p:subTnLst>
                                    <p:audio>
                                      <p:cMediaNode>
                                        <p:cTn display="0" masterRel="sameClick">
                                          <p:stCondLst>
                                            <p:cond evt="begin" delay="0">
                                              <p:tn val="900"/>
                                            </p:cond>
                                          </p:stCondLst>
                                          <p:endCondLst>
                                            <p:cond evt="onStopAudio" delay="0">
                                              <p:tgtEl>
                                                <p:sldTgt/>
                                              </p:tgtEl>
                                            </p:cond>
                                          </p:endCondLst>
                                        </p:cTn>
                                        <p:tgtEl>
                                          <p:sndTgt r:embed="rId3" name="click.wav"/>
                                        </p:tgtEl>
                                      </p:cMediaNode>
                                    </p:audio>
                                  </p:subTnLst>
                                </p:cTn>
                              </p:par>
                            </p:childTnLst>
                          </p:cTn>
                        </p:par>
                        <p:par>
                          <p:cTn id="902" fill="hold">
                            <p:stCondLst>
                              <p:cond delay="298500"/>
                            </p:stCondLst>
                            <p:childTnLst>
                              <p:par>
                                <p:cTn id="903" presetID="11" presetClass="entr" presetSubtype="0" fill="hold" grpId="0" nodeType="afterEffect">
                                  <p:stCondLst>
                                    <p:cond delay="0"/>
                                  </p:stCondLst>
                                  <p:childTnLst>
                                    <p:set>
                                      <p:cBhvr>
                                        <p:cTn id="904" dur="1000">
                                          <p:stCondLst>
                                            <p:cond delay="0"/>
                                          </p:stCondLst>
                                        </p:cTn>
                                        <p:tgtEl>
                                          <p:spTgt spid="370"/>
                                        </p:tgtEl>
                                        <p:attrNameLst>
                                          <p:attrName>style.visibility</p:attrName>
                                        </p:attrNameLst>
                                      </p:cBhvr>
                                      <p:to>
                                        <p:strVal val="visible"/>
                                      </p:to>
                                    </p:set>
                                  </p:childTnLst>
                                  <p:subTnLst>
                                    <p:audio>
                                      <p:cMediaNode>
                                        <p:cTn display="0" masterRel="sameClick">
                                          <p:stCondLst>
                                            <p:cond evt="begin" delay="0">
                                              <p:tn val="903"/>
                                            </p:cond>
                                          </p:stCondLst>
                                          <p:endCondLst>
                                            <p:cond evt="onStopAudio" delay="0">
                                              <p:tgtEl>
                                                <p:sldTgt/>
                                              </p:tgtEl>
                                            </p:cond>
                                          </p:endCondLst>
                                        </p:cTn>
                                        <p:tgtEl>
                                          <p:sndTgt r:embed="rId3" name="click.wav"/>
                                        </p:tgtEl>
                                      </p:cMediaNode>
                                    </p:audio>
                                  </p:subTnLst>
                                </p:cTn>
                              </p:par>
                            </p:childTnLst>
                          </p:cTn>
                        </p:par>
                        <p:par>
                          <p:cTn id="905" fill="hold">
                            <p:stCondLst>
                              <p:cond delay="299500"/>
                            </p:stCondLst>
                            <p:childTnLst>
                              <p:par>
                                <p:cTn id="906" presetID="11" presetClass="entr" presetSubtype="0" fill="hold" grpId="0" nodeType="afterEffect">
                                  <p:stCondLst>
                                    <p:cond delay="0"/>
                                  </p:stCondLst>
                                  <p:childTnLst>
                                    <p:set>
                                      <p:cBhvr>
                                        <p:cTn id="907" dur="1000">
                                          <p:stCondLst>
                                            <p:cond delay="0"/>
                                          </p:stCondLst>
                                        </p:cTn>
                                        <p:tgtEl>
                                          <p:spTgt spid="371"/>
                                        </p:tgtEl>
                                        <p:attrNameLst>
                                          <p:attrName>style.visibility</p:attrName>
                                        </p:attrNameLst>
                                      </p:cBhvr>
                                      <p:to>
                                        <p:strVal val="visible"/>
                                      </p:to>
                                    </p:set>
                                  </p:childTnLst>
                                  <p:subTnLst>
                                    <p:audio>
                                      <p:cMediaNode>
                                        <p:cTn display="0" masterRel="sameClick">
                                          <p:stCondLst>
                                            <p:cond evt="begin" delay="0">
                                              <p:tn val="906"/>
                                            </p:cond>
                                          </p:stCondLst>
                                          <p:endCondLst>
                                            <p:cond evt="onStopAudio" delay="0">
                                              <p:tgtEl>
                                                <p:sldTgt/>
                                              </p:tgtEl>
                                            </p:cond>
                                          </p:endCondLst>
                                        </p:cTn>
                                        <p:tgtEl>
                                          <p:sndTgt r:embed="rId3" name="click.wav"/>
                                        </p:tgtEl>
                                      </p:cMediaNode>
                                    </p:audio>
                                  </p:subTnLst>
                                </p:cTn>
                              </p:par>
                            </p:childTnLst>
                          </p:cTn>
                        </p:par>
                        <p:par>
                          <p:cTn id="908" fill="hold">
                            <p:stCondLst>
                              <p:cond delay="300500"/>
                            </p:stCondLst>
                            <p:childTnLst>
                              <p:par>
                                <p:cTn id="909" presetID="11" presetClass="entr" presetSubtype="0" fill="hold" grpId="0" nodeType="afterEffect">
                                  <p:stCondLst>
                                    <p:cond delay="0"/>
                                  </p:stCondLst>
                                  <p:childTnLst>
                                    <p:set>
                                      <p:cBhvr>
                                        <p:cTn id="910" dur="1000">
                                          <p:stCondLst>
                                            <p:cond delay="0"/>
                                          </p:stCondLst>
                                        </p:cTn>
                                        <p:tgtEl>
                                          <p:spTgt spid="372"/>
                                        </p:tgtEl>
                                        <p:attrNameLst>
                                          <p:attrName>style.visibility</p:attrName>
                                        </p:attrNameLst>
                                      </p:cBhvr>
                                      <p:to>
                                        <p:strVal val="visible"/>
                                      </p:to>
                                    </p:set>
                                  </p:childTnLst>
                                  <p:subTnLst>
                                    <p:audio>
                                      <p:cMediaNode>
                                        <p:cTn display="0" masterRel="sameClick">
                                          <p:stCondLst>
                                            <p:cond evt="begin" delay="0">
                                              <p:tn val="909"/>
                                            </p:cond>
                                          </p:stCondLst>
                                          <p:endCondLst>
                                            <p:cond evt="onStopAudio" delay="0">
                                              <p:tgtEl>
                                                <p:sldTgt/>
                                              </p:tgtEl>
                                            </p:cond>
                                          </p:endCondLst>
                                        </p:cTn>
                                        <p:tgtEl>
                                          <p:sndTgt r:embed="rId4" name="chimes.wav"/>
                                        </p:tgtEl>
                                      </p:cMediaNode>
                                    </p:audio>
                                  </p:subTnLst>
                                </p:cTn>
                              </p:par>
                            </p:childTnLst>
                          </p:cTn>
                        </p:par>
                      </p:childTnLst>
                    </p:cTn>
                  </p:par>
                </p:childTnLst>
              </p:cTn>
              <p:nextCondLst>
                <p:cond evt="onClick" delay="0">
                  <p:tgtEl>
                    <p:spTgt spid="373"/>
                  </p:tgtEl>
                </p:cond>
              </p:nextCondLst>
            </p:seq>
          </p:childTnLst>
        </p:cTn>
      </p:par>
    </p:tnLst>
    <p:bldLst>
      <p:bldP spid="71" grpId="0" animBg="1"/>
      <p:bldP spid="72" grpId="0" animBg="1"/>
      <p:bldP spid="73" grpId="0" animBg="1"/>
      <p:bldP spid="74"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animBg="1"/>
      <p:bldP spid="266" grpId="0" animBg="1"/>
      <p:bldP spid="267" grpId="0" animBg="1"/>
      <p:bldP spid="268" grpId="0" animBg="1"/>
      <p:bldP spid="269" grpId="0" animBg="1"/>
      <p:bldP spid="270" grpId="0" animBg="1"/>
      <p:bldP spid="271" grpId="0" animBg="1"/>
      <p:bldP spid="272" grpId="0" animBg="1"/>
      <p:bldP spid="273" grpId="0" animBg="1"/>
      <p:bldP spid="274" grpId="0" animBg="1"/>
      <p:bldP spid="275" grpId="0" animBg="1"/>
      <p:bldP spid="276" grpId="0" animBg="1"/>
      <p:bldP spid="277" grpId="0" animBg="1"/>
      <p:bldP spid="278" grpId="0" animBg="1"/>
      <p:bldP spid="279" grpId="0" animBg="1"/>
      <p:bldP spid="280" grpId="0" animBg="1"/>
      <p:bldP spid="281" grpId="0" animBg="1"/>
      <p:bldP spid="282" grpId="0" animBg="1"/>
      <p:bldP spid="283" grpId="0" animBg="1"/>
      <p:bldP spid="284" grpId="0" animBg="1"/>
      <p:bldP spid="285" grpId="0" animBg="1"/>
      <p:bldP spid="286" grpId="0" animBg="1"/>
      <p:bldP spid="287" grpId="0" animBg="1"/>
      <p:bldP spid="288" grpId="0" animBg="1"/>
      <p:bldP spid="289" grpId="0" animBg="1"/>
      <p:bldP spid="290" grpId="0" animBg="1"/>
      <p:bldP spid="291"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02965" y="1005842"/>
            <a:ext cx="654243" cy="483701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a:p>
        </p:txBody>
      </p:sp>
      <p:sp>
        <p:nvSpPr>
          <p:cNvPr id="3" name="object 3"/>
          <p:cNvSpPr txBox="1"/>
          <p:nvPr/>
        </p:nvSpPr>
        <p:spPr>
          <a:xfrm>
            <a:off x="11725921" y="1328063"/>
            <a:ext cx="256480" cy="4236384"/>
          </a:xfrm>
          <a:prstGeom prst="rect">
            <a:avLst/>
          </a:prstGeom>
        </p:spPr>
        <p:txBody>
          <a:bodyPr vert="vert" wrap="square" lIns="0" tIns="0" rIns="0" bIns="0" rtlCol="0">
            <a:spAutoFit/>
          </a:bodyPr>
          <a:lstStyle/>
          <a:p>
            <a:pPr marL="11397">
              <a:lnSpc>
                <a:spcPts val="2024"/>
              </a:lnSpc>
            </a:pPr>
            <a:r>
              <a:rPr sz="1700" b="1" spc="13" dirty="0">
                <a:solidFill>
                  <a:srgbClr val="FFFF00"/>
                </a:solidFill>
                <a:latin typeface="Times New Roman"/>
                <a:cs typeface="Times New Roman"/>
              </a:rPr>
              <a:t>HOẠT</a:t>
            </a:r>
            <a:r>
              <a:rPr sz="1700" b="1" spc="-22" dirty="0">
                <a:solidFill>
                  <a:srgbClr val="FFFF00"/>
                </a:solidFill>
                <a:latin typeface="Times New Roman"/>
                <a:cs typeface="Times New Roman"/>
              </a:rPr>
              <a:t> </a:t>
            </a:r>
            <a:r>
              <a:rPr sz="1700" b="1" spc="13" dirty="0">
                <a:solidFill>
                  <a:srgbClr val="FFFF00"/>
                </a:solidFill>
                <a:latin typeface="Times New Roman"/>
                <a:cs typeface="Times New Roman"/>
              </a:rPr>
              <a:t>ĐỘNG</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HÌNH</a:t>
            </a:r>
            <a:r>
              <a:rPr sz="1700" b="1" spc="-36" dirty="0">
                <a:solidFill>
                  <a:srgbClr val="FFFF00"/>
                </a:solidFill>
                <a:latin typeface="Times New Roman"/>
                <a:cs typeface="Times New Roman"/>
              </a:rPr>
              <a:t> </a:t>
            </a:r>
            <a:r>
              <a:rPr sz="1700" b="1" spc="18" dirty="0">
                <a:solidFill>
                  <a:srgbClr val="FFFF00"/>
                </a:solidFill>
                <a:latin typeface="Times New Roman"/>
                <a:cs typeface="Times New Roman"/>
              </a:rPr>
              <a:t>THÀNH</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KIẾN</a:t>
            </a:r>
            <a:r>
              <a:rPr sz="1700" b="1" spc="-27" dirty="0">
                <a:solidFill>
                  <a:srgbClr val="FFFF00"/>
                </a:solidFill>
                <a:latin typeface="Times New Roman"/>
                <a:cs typeface="Times New Roman"/>
              </a:rPr>
              <a:t> </a:t>
            </a:r>
            <a:r>
              <a:rPr sz="1700" b="1" spc="13" dirty="0">
                <a:solidFill>
                  <a:srgbClr val="FFFF00"/>
                </a:solidFill>
                <a:latin typeface="Times New Roman"/>
                <a:cs typeface="Times New Roman"/>
              </a:rPr>
              <a:t>THỨC</a:t>
            </a:r>
            <a:endParaRPr sz="1700">
              <a:latin typeface="Times New Roman"/>
              <a:cs typeface="Times New Roman"/>
            </a:endParaRPr>
          </a:p>
        </p:txBody>
      </p:sp>
      <p:pic>
        <p:nvPicPr>
          <p:cNvPr id="4" name="object 4"/>
          <p:cNvPicPr/>
          <p:nvPr/>
        </p:nvPicPr>
        <p:blipFill>
          <a:blip r:embed="rId2" cstate="print"/>
          <a:stretch>
            <a:fillRect/>
          </a:stretch>
        </p:blipFill>
        <p:spPr>
          <a:xfrm>
            <a:off x="291165" y="504775"/>
            <a:ext cx="1376520" cy="823289"/>
          </a:xfrm>
          <a:prstGeom prst="rect">
            <a:avLst/>
          </a:prstGeom>
        </p:spPr>
      </p:pic>
      <p:sp>
        <p:nvSpPr>
          <p:cNvPr id="5" name="object 5"/>
          <p:cNvSpPr txBox="1"/>
          <p:nvPr/>
        </p:nvSpPr>
        <p:spPr>
          <a:xfrm>
            <a:off x="1713178" y="690493"/>
            <a:ext cx="5150812" cy="365517"/>
          </a:xfrm>
          <a:prstGeom prst="rect">
            <a:avLst/>
          </a:prstGeom>
        </p:spPr>
        <p:txBody>
          <a:bodyPr vert="horz" wrap="square" lIns="0" tIns="10827" rIns="0" bIns="0" rtlCol="0">
            <a:spAutoFit/>
          </a:bodyPr>
          <a:lstStyle/>
          <a:p>
            <a:pPr marL="11397" marR="4559">
              <a:lnSpc>
                <a:spcPct val="120500"/>
              </a:lnSpc>
              <a:spcBef>
                <a:spcPts val="85"/>
              </a:spcBef>
            </a:pPr>
            <a:r>
              <a:rPr lang="en-US" sz="2100" b="1" spc="-4">
                <a:latin typeface="Arial"/>
                <a:cs typeface="Arial"/>
              </a:rPr>
              <a:t>Số nguyên tố. Hợp số.</a:t>
            </a:r>
            <a:endParaRPr sz="2100">
              <a:latin typeface="Arial"/>
              <a:cs typeface="Arial"/>
            </a:endParaRPr>
          </a:p>
        </p:txBody>
      </p:sp>
      <p:pic>
        <p:nvPicPr>
          <p:cNvPr id="7" name="object 7"/>
          <p:cNvPicPr/>
          <p:nvPr/>
        </p:nvPicPr>
        <p:blipFill>
          <a:blip r:embed="rId3" cstate="print"/>
          <a:stretch>
            <a:fillRect/>
          </a:stretch>
        </p:blipFill>
        <p:spPr>
          <a:xfrm>
            <a:off x="1079865" y="1682866"/>
            <a:ext cx="9873711" cy="1573305"/>
          </a:xfrm>
          <a:prstGeom prst="rect">
            <a:avLst/>
          </a:prstGeom>
        </p:spPr>
      </p:pic>
      <p:sp>
        <p:nvSpPr>
          <p:cNvPr id="8" name="object 8"/>
          <p:cNvSpPr txBox="1"/>
          <p:nvPr/>
        </p:nvSpPr>
        <p:spPr>
          <a:xfrm>
            <a:off x="966124" y="1770978"/>
            <a:ext cx="9454542" cy="615553"/>
          </a:xfrm>
          <a:prstGeom prst="rect">
            <a:avLst/>
          </a:prstGeom>
          <a:ln w="4571">
            <a:solidFill>
              <a:srgbClr val="5B9AD4"/>
            </a:solidFill>
          </a:ln>
        </p:spPr>
        <p:txBody>
          <a:bodyPr vert="horz" wrap="square" lIns="0" tIns="0" rIns="0" bIns="0" rtlCol="0">
            <a:spAutoFit/>
          </a:bodyPr>
          <a:lstStyle/>
          <a:p>
            <a:pPr marL="102573">
              <a:lnSpc>
                <a:spcPts val="2427"/>
              </a:lnSpc>
            </a:pPr>
            <a:r>
              <a:rPr lang="en-US" sz="2800" spc="90">
                <a:latin typeface="Times New Roman" pitchFamily="18" charset="0"/>
                <a:cs typeface="Times New Roman" pitchFamily="18" charset="0"/>
              </a:rPr>
              <a:t>Số nguyên tố là số tự nhiên lớn hơn 1, chỉ có hai ước là 1 và chính nó.</a:t>
            </a:r>
            <a:endParaRPr sz="2800">
              <a:latin typeface="Times New Roman" pitchFamily="18" charset="0"/>
              <a:cs typeface="Times New Roman" pitchFamily="18" charset="0"/>
            </a:endParaRPr>
          </a:p>
        </p:txBody>
      </p:sp>
      <p:pic>
        <p:nvPicPr>
          <p:cNvPr id="9" name="object 9"/>
          <p:cNvPicPr/>
          <p:nvPr/>
        </p:nvPicPr>
        <p:blipFill>
          <a:blip r:embed="rId4" cstate="print"/>
          <a:stretch>
            <a:fillRect/>
          </a:stretch>
        </p:blipFill>
        <p:spPr>
          <a:xfrm>
            <a:off x="253077" y="1770978"/>
            <a:ext cx="713047" cy="481404"/>
          </a:xfrm>
          <a:prstGeom prst="rect">
            <a:avLst/>
          </a:prstGeom>
        </p:spPr>
      </p:pic>
      <p:sp>
        <p:nvSpPr>
          <p:cNvPr id="12" name="object 5"/>
          <p:cNvSpPr txBox="1">
            <a:spLocks noGrp="1"/>
          </p:cNvSpPr>
          <p:nvPr>
            <p:ph type="title"/>
          </p:nvPr>
        </p:nvSpPr>
        <p:spPr>
          <a:xfrm>
            <a:off x="4558991" y="153226"/>
            <a:ext cx="4614038" cy="334620"/>
          </a:xfrm>
          <a:prstGeom prst="rect">
            <a:avLst/>
          </a:prstGeom>
          <a:solidFill>
            <a:srgbClr val="91CF50"/>
          </a:solidFill>
          <a:ln w="4572">
            <a:solidFill>
              <a:srgbClr val="5B9AD4"/>
            </a:solidFill>
          </a:ln>
        </p:spPr>
        <p:txBody>
          <a:bodyPr vert="horz" wrap="square" lIns="0" tIns="29632" rIns="0" bIns="0" rtlCol="0">
            <a:spAutoFit/>
          </a:bodyPr>
          <a:lstStyle/>
          <a:p>
            <a:pPr marL="347038">
              <a:spcBef>
                <a:spcPts val="233"/>
              </a:spcBef>
            </a:pPr>
            <a:r>
              <a:rPr sz="2200" b="1" spc="9">
                <a:solidFill>
                  <a:srgbClr val="000000"/>
                </a:solidFill>
                <a:latin typeface="Arial"/>
                <a:cs typeface="Arial"/>
              </a:rPr>
              <a:t>§</a:t>
            </a:r>
            <a:r>
              <a:rPr sz="2200" b="1" spc="-13">
                <a:solidFill>
                  <a:srgbClr val="000000"/>
                </a:solidFill>
                <a:latin typeface="Arial"/>
                <a:cs typeface="Arial"/>
              </a:rPr>
              <a:t> </a:t>
            </a:r>
            <a:r>
              <a:rPr sz="2200" b="1" spc="9">
                <a:solidFill>
                  <a:srgbClr val="000000"/>
                </a:solidFill>
                <a:latin typeface="Arial"/>
                <a:cs typeface="Arial"/>
              </a:rPr>
              <a:t>1</a:t>
            </a:r>
            <a:r>
              <a:rPr lang="en-US" sz="2200" b="1" spc="9">
                <a:solidFill>
                  <a:srgbClr val="000000"/>
                </a:solidFill>
                <a:latin typeface="Arial"/>
                <a:cs typeface="Arial"/>
              </a:rPr>
              <a:t>0</a:t>
            </a:r>
            <a:r>
              <a:rPr sz="2200" b="1" spc="9">
                <a:solidFill>
                  <a:srgbClr val="000000"/>
                </a:solidFill>
                <a:latin typeface="Arial"/>
                <a:cs typeface="Arial"/>
              </a:rPr>
              <a:t>:</a:t>
            </a:r>
            <a:r>
              <a:rPr sz="2200" b="1" spc="-13">
                <a:solidFill>
                  <a:srgbClr val="000000"/>
                </a:solidFill>
                <a:latin typeface="Arial"/>
                <a:cs typeface="Arial"/>
              </a:rPr>
              <a:t> </a:t>
            </a:r>
            <a:r>
              <a:rPr lang="en-US" sz="2200" b="1" spc="4">
                <a:solidFill>
                  <a:srgbClr val="000000"/>
                </a:solidFill>
                <a:latin typeface="Arial"/>
                <a:cs typeface="Arial"/>
              </a:rPr>
              <a:t>SỐ NGUYÊN TỐ. HỢP SỐ</a:t>
            </a:r>
            <a:endParaRPr sz="2200">
              <a:latin typeface="Arial"/>
              <a:cs typeface="Arial"/>
            </a:endParaRPr>
          </a:p>
        </p:txBody>
      </p:sp>
      <p:sp>
        <p:nvSpPr>
          <p:cNvPr id="14" name="object 8"/>
          <p:cNvSpPr txBox="1"/>
          <p:nvPr/>
        </p:nvSpPr>
        <p:spPr>
          <a:xfrm>
            <a:off x="1045954" y="2538931"/>
            <a:ext cx="9454542" cy="307777"/>
          </a:xfrm>
          <a:prstGeom prst="rect">
            <a:avLst/>
          </a:prstGeom>
          <a:ln w="4571">
            <a:solidFill>
              <a:srgbClr val="5B9AD4"/>
            </a:solidFill>
          </a:ln>
        </p:spPr>
        <p:txBody>
          <a:bodyPr vert="horz" wrap="square" lIns="0" tIns="0" rIns="0" bIns="0" rtlCol="0">
            <a:spAutoFit/>
          </a:bodyPr>
          <a:lstStyle/>
          <a:p>
            <a:pPr marL="102573">
              <a:lnSpc>
                <a:spcPts val="2427"/>
              </a:lnSpc>
            </a:pPr>
            <a:r>
              <a:rPr lang="en-US" sz="2800" spc="90">
                <a:latin typeface="Times New Roman" pitchFamily="18" charset="0"/>
                <a:cs typeface="Times New Roman" pitchFamily="18" charset="0"/>
              </a:rPr>
              <a:t>Hợp số là số tự nhiên lớn hơn 1, có nhiều hơn hai ước.</a:t>
            </a:r>
            <a:endParaRPr sz="2800">
              <a:latin typeface="Times New Roman" pitchFamily="18" charset="0"/>
              <a:cs typeface="Times New Roman" pitchFamily="18" charset="0"/>
            </a:endParaRPr>
          </a:p>
        </p:txBody>
      </p:sp>
      <p:pic>
        <p:nvPicPr>
          <p:cNvPr id="15" name="object 14"/>
          <p:cNvPicPr/>
          <p:nvPr/>
        </p:nvPicPr>
        <p:blipFill>
          <a:blip r:embed="rId5" cstate="print"/>
          <a:stretch>
            <a:fillRect/>
          </a:stretch>
        </p:blipFill>
        <p:spPr>
          <a:xfrm>
            <a:off x="3223051" y="3770682"/>
            <a:ext cx="375457" cy="644113"/>
          </a:xfrm>
          <a:prstGeom prst="rect">
            <a:avLst/>
          </a:prstGeom>
        </p:spPr>
      </p:pic>
      <p:grpSp>
        <p:nvGrpSpPr>
          <p:cNvPr id="11" name="Group 10"/>
          <p:cNvGrpSpPr/>
          <p:nvPr/>
        </p:nvGrpSpPr>
        <p:grpSpPr>
          <a:xfrm>
            <a:off x="3930167" y="3969514"/>
            <a:ext cx="4173105" cy="1531109"/>
            <a:chOff x="2405743" y="3694033"/>
            <a:chExt cx="4173105" cy="1531109"/>
          </a:xfrm>
        </p:grpSpPr>
        <p:sp>
          <p:nvSpPr>
            <p:cNvPr id="16" name="object 7"/>
            <p:cNvSpPr/>
            <p:nvPr/>
          </p:nvSpPr>
          <p:spPr>
            <a:xfrm>
              <a:off x="2405743" y="3694033"/>
              <a:ext cx="4173105" cy="1531109"/>
            </a:xfrm>
            <a:custGeom>
              <a:avLst/>
              <a:gdLst/>
              <a:ahLst/>
              <a:cxnLst/>
              <a:rect l="l" t="t" r="r" b="b"/>
              <a:pathLst>
                <a:path w="4590415" h="1018539">
                  <a:moveTo>
                    <a:pt x="0" y="170687"/>
                  </a:moveTo>
                  <a:lnTo>
                    <a:pt x="5969" y="125236"/>
                  </a:lnTo>
                  <a:lnTo>
                    <a:pt x="22859" y="84440"/>
                  </a:lnTo>
                  <a:lnTo>
                    <a:pt x="49149" y="49910"/>
                  </a:lnTo>
                  <a:lnTo>
                    <a:pt x="83312" y="23255"/>
                  </a:lnTo>
                  <a:lnTo>
                    <a:pt x="123825" y="6081"/>
                  </a:lnTo>
                  <a:lnTo>
                    <a:pt x="169164" y="0"/>
                  </a:lnTo>
                  <a:lnTo>
                    <a:pt x="4421124" y="0"/>
                  </a:lnTo>
                  <a:lnTo>
                    <a:pt x="4465933" y="6081"/>
                  </a:lnTo>
                  <a:lnTo>
                    <a:pt x="4506298" y="23255"/>
                  </a:lnTo>
                  <a:lnTo>
                    <a:pt x="4540567" y="49910"/>
                  </a:lnTo>
                  <a:lnTo>
                    <a:pt x="4567089" y="84440"/>
                  </a:lnTo>
                  <a:lnTo>
                    <a:pt x="4584213" y="125236"/>
                  </a:lnTo>
                  <a:lnTo>
                    <a:pt x="4590288" y="170687"/>
                  </a:lnTo>
                  <a:lnTo>
                    <a:pt x="4590288" y="848867"/>
                  </a:lnTo>
                  <a:lnTo>
                    <a:pt x="4584213" y="893677"/>
                  </a:lnTo>
                  <a:lnTo>
                    <a:pt x="4567089" y="934042"/>
                  </a:lnTo>
                  <a:lnTo>
                    <a:pt x="4540567" y="968311"/>
                  </a:lnTo>
                  <a:lnTo>
                    <a:pt x="4506298" y="994833"/>
                  </a:lnTo>
                  <a:lnTo>
                    <a:pt x="4465933" y="1011957"/>
                  </a:lnTo>
                  <a:lnTo>
                    <a:pt x="4421124" y="1018031"/>
                  </a:lnTo>
                  <a:lnTo>
                    <a:pt x="169164" y="1018031"/>
                  </a:lnTo>
                  <a:lnTo>
                    <a:pt x="123825" y="1011957"/>
                  </a:lnTo>
                  <a:lnTo>
                    <a:pt x="83312" y="994833"/>
                  </a:lnTo>
                  <a:lnTo>
                    <a:pt x="49148" y="968311"/>
                  </a:lnTo>
                  <a:lnTo>
                    <a:pt x="22859" y="934042"/>
                  </a:lnTo>
                  <a:lnTo>
                    <a:pt x="5968" y="893677"/>
                  </a:lnTo>
                  <a:lnTo>
                    <a:pt x="0" y="848867"/>
                  </a:lnTo>
                  <a:lnTo>
                    <a:pt x="0" y="170687"/>
                  </a:lnTo>
                  <a:close/>
                </a:path>
              </a:pathLst>
            </a:custGeom>
            <a:ln w="32003">
              <a:solidFill>
                <a:srgbClr val="FF0000"/>
              </a:solidFill>
            </a:ln>
          </p:spPr>
          <p:txBody>
            <a:bodyPr wrap="square" lIns="0" tIns="0" rIns="0" bIns="0" rtlCol="0"/>
            <a:lstStyle/>
            <a:p>
              <a:endParaRPr/>
            </a:p>
          </p:txBody>
        </p:sp>
        <p:sp>
          <p:nvSpPr>
            <p:cNvPr id="10" name="TextBox 9"/>
            <p:cNvSpPr txBox="1"/>
            <p:nvPr/>
          </p:nvSpPr>
          <p:spPr>
            <a:xfrm>
              <a:off x="2770509" y="3694034"/>
              <a:ext cx="3443571" cy="1384995"/>
            </a:xfrm>
            <a:prstGeom prst="rect">
              <a:avLst/>
            </a:prstGeom>
            <a:noFill/>
          </p:spPr>
          <p:txBody>
            <a:bodyPr wrap="none" rtlCol="0">
              <a:spAutoFit/>
            </a:bodyPr>
            <a:lstStyle/>
            <a:p>
              <a:r>
                <a:rPr lang="en-US" sz="2800">
                  <a:latin typeface="Times New Roman" pitchFamily="18" charset="0"/>
                  <a:cs typeface="Times New Roman" pitchFamily="18" charset="0"/>
                </a:rPr>
                <a:t>Số 0 và số 1 </a:t>
              </a:r>
            </a:p>
            <a:p>
              <a:r>
                <a:rPr lang="en-US" sz="2800">
                  <a:latin typeface="Times New Roman" pitchFamily="18" charset="0"/>
                  <a:cs typeface="Times New Roman" pitchFamily="18" charset="0"/>
                </a:rPr>
                <a:t>không là số nguyên tố </a:t>
              </a:r>
            </a:p>
            <a:p>
              <a:r>
                <a:rPr lang="en-US" sz="2800">
                  <a:latin typeface="Times New Roman" pitchFamily="18" charset="0"/>
                  <a:cs typeface="Times New Roman" pitchFamily="18" charset="0"/>
                </a:rPr>
                <a:t>cũng không là hợp số.</a:t>
              </a:r>
            </a:p>
          </p:txBody>
        </p:sp>
      </p:grpSp>
    </p:spTree>
    <p:extLst>
      <p:ext uri="{BB962C8B-B14F-4D97-AF65-F5344CB8AC3E}">
        <p14:creationId xmlns:p14="http://schemas.microsoft.com/office/powerpoint/2010/main" val="9410128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500" fill="hold"/>
                                        <p:tgtEl>
                                          <p:spTgt spid="14"/>
                                        </p:tgtEl>
                                        <p:attrNameLst>
                                          <p:attrName>ppt_x</p:attrName>
                                        </p:attrNameLst>
                                      </p:cBhvr>
                                      <p:tavLst>
                                        <p:tav tm="0">
                                          <p:val>
                                            <p:strVal val="#ppt_x"/>
                                          </p:val>
                                        </p:tav>
                                        <p:tav tm="100000">
                                          <p:val>
                                            <p:strVal val="#ppt_x"/>
                                          </p:val>
                                        </p:tav>
                                      </p:tavLst>
                                    </p:anim>
                                    <p:anim calcmode="lin" valueType="num">
                                      <p:cBhvr additive="base">
                                        <p:cTn id="2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5"/>
                                        </p:tgtEl>
                                        <p:attrNameLst>
                                          <p:attrName>style.visibility</p:attrName>
                                        </p:attrNameLst>
                                      </p:cBhvr>
                                      <p:to>
                                        <p:strVal val="visible"/>
                                      </p:to>
                                    </p:set>
                                    <p:anim calcmode="lin" valueType="num">
                                      <p:cBhvr additive="base">
                                        <p:cTn id="25" dur="500" fill="hold"/>
                                        <p:tgtEl>
                                          <p:spTgt spid="15"/>
                                        </p:tgtEl>
                                        <p:attrNameLst>
                                          <p:attrName>ppt_x</p:attrName>
                                        </p:attrNameLst>
                                      </p:cBhvr>
                                      <p:tavLst>
                                        <p:tav tm="0">
                                          <p:val>
                                            <p:strVal val="#ppt_x"/>
                                          </p:val>
                                        </p:tav>
                                        <p:tav tm="100000">
                                          <p:val>
                                            <p:strVal val="#ppt_x"/>
                                          </p:val>
                                        </p:tav>
                                      </p:tavLst>
                                    </p:anim>
                                    <p:anim calcmode="lin" valueType="num">
                                      <p:cBhvr additive="base">
                                        <p:cTn id="26" dur="500" fill="hold"/>
                                        <p:tgtEl>
                                          <p:spTgt spid="15"/>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500" fill="hold"/>
                                        <p:tgtEl>
                                          <p:spTgt spid="11"/>
                                        </p:tgtEl>
                                        <p:attrNameLst>
                                          <p:attrName>ppt_x</p:attrName>
                                        </p:attrNameLst>
                                      </p:cBhvr>
                                      <p:tavLst>
                                        <p:tav tm="0">
                                          <p:val>
                                            <p:strVal val="#ppt_x"/>
                                          </p:val>
                                        </p:tav>
                                        <p:tav tm="100000">
                                          <p:val>
                                            <p:strVal val="#ppt_x"/>
                                          </p:val>
                                        </p:tav>
                                      </p:tavLst>
                                    </p:anim>
                                    <p:anim calcmode="lin" valueType="num">
                                      <p:cBhvr additive="base">
                                        <p:cTn id="3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1502965" y="1005842"/>
            <a:ext cx="654243" cy="4837019"/>
          </a:xfrm>
          <a:custGeom>
            <a:avLst/>
            <a:gdLst/>
            <a:ahLst/>
            <a:cxnLst/>
            <a:rect l="l" t="t" r="r" b="b"/>
            <a:pathLst>
              <a:path w="539750" h="5481955">
                <a:moveTo>
                  <a:pt x="449580" y="5481828"/>
                </a:moveTo>
                <a:lnTo>
                  <a:pt x="89916" y="5481828"/>
                </a:lnTo>
                <a:lnTo>
                  <a:pt x="54649" y="5474636"/>
                </a:lnTo>
                <a:lnTo>
                  <a:pt x="26098" y="5455158"/>
                </a:lnTo>
                <a:lnTo>
                  <a:pt x="6977" y="5426535"/>
                </a:lnTo>
                <a:lnTo>
                  <a:pt x="0" y="5391912"/>
                </a:lnTo>
                <a:lnTo>
                  <a:pt x="0" y="89916"/>
                </a:lnTo>
                <a:lnTo>
                  <a:pt x="6977" y="55292"/>
                </a:lnTo>
                <a:lnTo>
                  <a:pt x="26098" y="26669"/>
                </a:lnTo>
                <a:lnTo>
                  <a:pt x="54649" y="7191"/>
                </a:lnTo>
                <a:lnTo>
                  <a:pt x="89916" y="0"/>
                </a:lnTo>
                <a:lnTo>
                  <a:pt x="449580" y="0"/>
                </a:lnTo>
                <a:lnTo>
                  <a:pt x="484203" y="7191"/>
                </a:lnTo>
                <a:lnTo>
                  <a:pt x="512826" y="26670"/>
                </a:lnTo>
                <a:lnTo>
                  <a:pt x="532304" y="55292"/>
                </a:lnTo>
                <a:lnTo>
                  <a:pt x="539496" y="89916"/>
                </a:lnTo>
                <a:lnTo>
                  <a:pt x="539496" y="5391912"/>
                </a:lnTo>
                <a:lnTo>
                  <a:pt x="532304" y="5426535"/>
                </a:lnTo>
                <a:lnTo>
                  <a:pt x="512826" y="5455158"/>
                </a:lnTo>
                <a:lnTo>
                  <a:pt x="484203" y="5474636"/>
                </a:lnTo>
                <a:lnTo>
                  <a:pt x="449580" y="5481828"/>
                </a:lnTo>
                <a:close/>
              </a:path>
            </a:pathLst>
          </a:custGeom>
          <a:solidFill>
            <a:srgbClr val="70AC46"/>
          </a:solidFill>
        </p:spPr>
        <p:txBody>
          <a:bodyPr wrap="square" lIns="0" tIns="0" rIns="0" bIns="0" rtlCol="0"/>
          <a:lstStyle/>
          <a:p>
            <a:endParaRPr/>
          </a:p>
        </p:txBody>
      </p:sp>
      <p:sp>
        <p:nvSpPr>
          <p:cNvPr id="3" name="object 3"/>
          <p:cNvSpPr txBox="1"/>
          <p:nvPr/>
        </p:nvSpPr>
        <p:spPr>
          <a:xfrm>
            <a:off x="11725921" y="1328063"/>
            <a:ext cx="256480" cy="4236384"/>
          </a:xfrm>
          <a:prstGeom prst="rect">
            <a:avLst/>
          </a:prstGeom>
        </p:spPr>
        <p:txBody>
          <a:bodyPr vert="vert" wrap="square" lIns="0" tIns="0" rIns="0" bIns="0" rtlCol="0">
            <a:spAutoFit/>
          </a:bodyPr>
          <a:lstStyle/>
          <a:p>
            <a:pPr marL="11397">
              <a:lnSpc>
                <a:spcPts val="2024"/>
              </a:lnSpc>
            </a:pPr>
            <a:r>
              <a:rPr sz="1700" b="1" spc="13" dirty="0">
                <a:solidFill>
                  <a:srgbClr val="FFFF00"/>
                </a:solidFill>
                <a:latin typeface="Times New Roman"/>
                <a:cs typeface="Times New Roman"/>
              </a:rPr>
              <a:t>HOẠT</a:t>
            </a:r>
            <a:r>
              <a:rPr sz="1700" b="1" spc="-22" dirty="0">
                <a:solidFill>
                  <a:srgbClr val="FFFF00"/>
                </a:solidFill>
                <a:latin typeface="Times New Roman"/>
                <a:cs typeface="Times New Roman"/>
              </a:rPr>
              <a:t> </a:t>
            </a:r>
            <a:r>
              <a:rPr sz="1700" b="1" spc="13" dirty="0">
                <a:solidFill>
                  <a:srgbClr val="FFFF00"/>
                </a:solidFill>
                <a:latin typeface="Times New Roman"/>
                <a:cs typeface="Times New Roman"/>
              </a:rPr>
              <a:t>ĐỘNG</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HÌNH</a:t>
            </a:r>
            <a:r>
              <a:rPr sz="1700" b="1" spc="-36" dirty="0">
                <a:solidFill>
                  <a:srgbClr val="FFFF00"/>
                </a:solidFill>
                <a:latin typeface="Times New Roman"/>
                <a:cs typeface="Times New Roman"/>
              </a:rPr>
              <a:t> </a:t>
            </a:r>
            <a:r>
              <a:rPr sz="1700" b="1" spc="18" dirty="0">
                <a:solidFill>
                  <a:srgbClr val="FFFF00"/>
                </a:solidFill>
                <a:latin typeface="Times New Roman"/>
                <a:cs typeface="Times New Roman"/>
              </a:rPr>
              <a:t>THÀNH</a:t>
            </a:r>
            <a:r>
              <a:rPr sz="1700" b="1" dirty="0">
                <a:solidFill>
                  <a:srgbClr val="FFFF00"/>
                </a:solidFill>
                <a:latin typeface="Times New Roman"/>
                <a:cs typeface="Times New Roman"/>
              </a:rPr>
              <a:t> </a:t>
            </a:r>
            <a:r>
              <a:rPr sz="1700" b="1" spc="13" dirty="0">
                <a:solidFill>
                  <a:srgbClr val="FFFF00"/>
                </a:solidFill>
                <a:latin typeface="Times New Roman"/>
                <a:cs typeface="Times New Roman"/>
              </a:rPr>
              <a:t>KIẾN</a:t>
            </a:r>
            <a:r>
              <a:rPr sz="1700" b="1" spc="-27" dirty="0">
                <a:solidFill>
                  <a:srgbClr val="FFFF00"/>
                </a:solidFill>
                <a:latin typeface="Times New Roman"/>
                <a:cs typeface="Times New Roman"/>
              </a:rPr>
              <a:t> </a:t>
            </a:r>
            <a:r>
              <a:rPr sz="1700" b="1" spc="13" dirty="0">
                <a:solidFill>
                  <a:srgbClr val="FFFF00"/>
                </a:solidFill>
                <a:latin typeface="Times New Roman"/>
                <a:cs typeface="Times New Roman"/>
              </a:rPr>
              <a:t>THỨC</a:t>
            </a:r>
            <a:endParaRPr sz="1700">
              <a:latin typeface="Times New Roman"/>
              <a:cs typeface="Times New Roman"/>
            </a:endParaRPr>
          </a:p>
        </p:txBody>
      </p:sp>
      <p:pic>
        <p:nvPicPr>
          <p:cNvPr id="4" name="object 4"/>
          <p:cNvPicPr/>
          <p:nvPr/>
        </p:nvPicPr>
        <p:blipFill>
          <a:blip r:embed="rId2" cstate="print"/>
          <a:stretch>
            <a:fillRect/>
          </a:stretch>
        </p:blipFill>
        <p:spPr>
          <a:xfrm>
            <a:off x="291165" y="504775"/>
            <a:ext cx="1376520" cy="823289"/>
          </a:xfrm>
          <a:prstGeom prst="rect">
            <a:avLst/>
          </a:prstGeom>
        </p:spPr>
      </p:pic>
      <p:sp>
        <p:nvSpPr>
          <p:cNvPr id="14" name="object 5"/>
          <p:cNvSpPr txBox="1">
            <a:spLocks noGrp="1"/>
          </p:cNvSpPr>
          <p:nvPr>
            <p:ph type="title"/>
          </p:nvPr>
        </p:nvSpPr>
        <p:spPr>
          <a:xfrm>
            <a:off x="4094543" y="153226"/>
            <a:ext cx="4614038" cy="334620"/>
          </a:xfrm>
          <a:prstGeom prst="rect">
            <a:avLst/>
          </a:prstGeom>
          <a:solidFill>
            <a:srgbClr val="91CF50"/>
          </a:solidFill>
          <a:ln w="4572">
            <a:solidFill>
              <a:srgbClr val="5B9AD4"/>
            </a:solidFill>
          </a:ln>
        </p:spPr>
        <p:txBody>
          <a:bodyPr vert="horz" wrap="square" lIns="0" tIns="29632" rIns="0" bIns="0" rtlCol="0">
            <a:spAutoFit/>
          </a:bodyPr>
          <a:lstStyle/>
          <a:p>
            <a:pPr marL="347038">
              <a:spcBef>
                <a:spcPts val="233"/>
              </a:spcBef>
            </a:pPr>
            <a:r>
              <a:rPr sz="2200" b="1" spc="9">
                <a:solidFill>
                  <a:srgbClr val="000000"/>
                </a:solidFill>
                <a:latin typeface="Arial"/>
                <a:cs typeface="Arial"/>
              </a:rPr>
              <a:t>§</a:t>
            </a:r>
            <a:r>
              <a:rPr sz="2200" b="1" spc="-13">
                <a:solidFill>
                  <a:srgbClr val="000000"/>
                </a:solidFill>
                <a:latin typeface="Arial"/>
                <a:cs typeface="Arial"/>
              </a:rPr>
              <a:t> </a:t>
            </a:r>
            <a:r>
              <a:rPr sz="2200" b="1" spc="9">
                <a:solidFill>
                  <a:srgbClr val="000000"/>
                </a:solidFill>
                <a:latin typeface="Arial"/>
                <a:cs typeface="Arial"/>
              </a:rPr>
              <a:t>1</a:t>
            </a:r>
            <a:r>
              <a:rPr lang="en-US" sz="2200" b="1" spc="9">
                <a:solidFill>
                  <a:srgbClr val="000000"/>
                </a:solidFill>
                <a:latin typeface="Arial"/>
                <a:cs typeface="Arial"/>
              </a:rPr>
              <a:t>0</a:t>
            </a:r>
            <a:r>
              <a:rPr sz="2200" b="1" spc="9">
                <a:solidFill>
                  <a:srgbClr val="000000"/>
                </a:solidFill>
                <a:latin typeface="Arial"/>
                <a:cs typeface="Arial"/>
              </a:rPr>
              <a:t>:</a:t>
            </a:r>
            <a:r>
              <a:rPr sz="2200" b="1" spc="-13">
                <a:solidFill>
                  <a:srgbClr val="000000"/>
                </a:solidFill>
                <a:latin typeface="Arial"/>
                <a:cs typeface="Arial"/>
              </a:rPr>
              <a:t> </a:t>
            </a:r>
            <a:r>
              <a:rPr lang="en-US" sz="2200" b="1" spc="4">
                <a:solidFill>
                  <a:srgbClr val="000000"/>
                </a:solidFill>
                <a:latin typeface="Arial"/>
                <a:cs typeface="Arial"/>
              </a:rPr>
              <a:t>SỐ NGUYÊN TỐ. HỢP SỐ</a:t>
            </a:r>
            <a:endParaRPr sz="2200">
              <a:latin typeface="Arial"/>
              <a:cs typeface="Arial"/>
            </a:endParaRPr>
          </a:p>
        </p:txBody>
      </p:sp>
      <p:sp>
        <p:nvSpPr>
          <p:cNvPr id="15" name="object 5"/>
          <p:cNvSpPr txBox="1"/>
          <p:nvPr/>
        </p:nvSpPr>
        <p:spPr>
          <a:xfrm>
            <a:off x="1713178" y="690493"/>
            <a:ext cx="5150812" cy="365517"/>
          </a:xfrm>
          <a:prstGeom prst="rect">
            <a:avLst/>
          </a:prstGeom>
        </p:spPr>
        <p:txBody>
          <a:bodyPr vert="horz" wrap="square" lIns="0" tIns="10827" rIns="0" bIns="0" rtlCol="0">
            <a:spAutoFit/>
          </a:bodyPr>
          <a:lstStyle/>
          <a:p>
            <a:pPr marL="11397" marR="4559">
              <a:lnSpc>
                <a:spcPct val="120500"/>
              </a:lnSpc>
              <a:spcBef>
                <a:spcPts val="85"/>
              </a:spcBef>
            </a:pPr>
            <a:r>
              <a:rPr lang="en-US" sz="2100" b="1" spc="-4">
                <a:latin typeface="Arial"/>
                <a:cs typeface="Arial"/>
              </a:rPr>
              <a:t>Ví dụ 1</a:t>
            </a:r>
            <a:endParaRPr sz="2100">
              <a:latin typeface="Arial"/>
              <a:cs typeface="Arial"/>
            </a:endParaRPr>
          </a:p>
        </p:txBody>
      </p:sp>
      <p:sp>
        <p:nvSpPr>
          <p:cNvPr id="11" name="TextBox 10"/>
          <p:cNvSpPr txBox="1"/>
          <p:nvPr/>
        </p:nvSpPr>
        <p:spPr>
          <a:xfrm>
            <a:off x="1828800" y="1323592"/>
            <a:ext cx="6383607" cy="1384995"/>
          </a:xfrm>
          <a:prstGeom prst="rect">
            <a:avLst/>
          </a:prstGeom>
          <a:noFill/>
        </p:spPr>
        <p:txBody>
          <a:bodyPr wrap="none" rtlCol="0">
            <a:spAutoFit/>
          </a:bodyPr>
          <a:lstStyle/>
          <a:p>
            <a:r>
              <a:rPr lang="en-US" sz="2800">
                <a:latin typeface="Times New Roman" pitchFamily="18" charset="0"/>
                <a:cs typeface="Times New Roman" pitchFamily="18" charset="0"/>
              </a:rPr>
              <a:t>Cho các số 13, 19, 25, 28. Trong các số đó:</a:t>
            </a:r>
          </a:p>
          <a:p>
            <a:pPr marL="342900" indent="-342900">
              <a:buAutoNum type="alphaLcParenR"/>
            </a:pPr>
            <a:r>
              <a:rPr lang="en-US" sz="2800">
                <a:latin typeface="Times New Roman" pitchFamily="18" charset="0"/>
                <a:cs typeface="Times New Roman" pitchFamily="18" charset="0"/>
              </a:rPr>
              <a:t>Số nào là số nguyên tố? Vì sao?</a:t>
            </a:r>
          </a:p>
          <a:p>
            <a:pPr marL="342900" indent="-342900">
              <a:buAutoNum type="alphaLcParenR"/>
            </a:pPr>
            <a:r>
              <a:rPr lang="en-US" sz="2800">
                <a:latin typeface="Times New Roman" pitchFamily="18" charset="0"/>
                <a:cs typeface="Times New Roman" pitchFamily="18" charset="0"/>
              </a:rPr>
              <a:t>Số nào là hợp số? Vì sao?</a:t>
            </a:r>
          </a:p>
        </p:txBody>
      </p:sp>
      <p:sp>
        <p:nvSpPr>
          <p:cNvPr id="16" name="TextBox 15"/>
          <p:cNvSpPr txBox="1"/>
          <p:nvPr/>
        </p:nvSpPr>
        <p:spPr>
          <a:xfrm>
            <a:off x="4949352" y="2727679"/>
            <a:ext cx="801823" cy="523220"/>
          </a:xfrm>
          <a:prstGeom prst="rect">
            <a:avLst/>
          </a:prstGeom>
          <a:noFill/>
        </p:spPr>
        <p:txBody>
          <a:bodyPr wrap="none" rtlCol="0">
            <a:spAutoFit/>
          </a:bodyPr>
          <a:lstStyle/>
          <a:p>
            <a:r>
              <a:rPr lang="en-US" sz="2800">
                <a:solidFill>
                  <a:srgbClr val="FF0000"/>
                </a:solidFill>
                <a:latin typeface="Times New Roman" pitchFamily="18" charset="0"/>
                <a:cs typeface="Times New Roman" pitchFamily="18" charset="0"/>
              </a:rPr>
              <a:t>Giải</a:t>
            </a:r>
          </a:p>
        </p:txBody>
      </p:sp>
      <p:sp>
        <p:nvSpPr>
          <p:cNvPr id="17" name="TextBox 16"/>
          <p:cNvSpPr txBox="1"/>
          <p:nvPr/>
        </p:nvSpPr>
        <p:spPr>
          <a:xfrm>
            <a:off x="1096780" y="3260948"/>
            <a:ext cx="9791463" cy="523220"/>
          </a:xfrm>
          <a:prstGeom prst="rect">
            <a:avLst/>
          </a:prstGeom>
          <a:noFill/>
        </p:spPr>
        <p:txBody>
          <a:bodyPr wrap="none" rtlCol="0">
            <a:spAutoFit/>
          </a:bodyPr>
          <a:lstStyle/>
          <a:p>
            <a:pPr marL="342900" indent="-342900">
              <a:buAutoNum type="alphaLcParenR"/>
            </a:pPr>
            <a:r>
              <a:rPr lang="en-US" sz="2800">
                <a:latin typeface="Times New Roman" pitchFamily="18" charset="0"/>
                <a:cs typeface="Times New Roman" pitchFamily="18" charset="0"/>
              </a:rPr>
              <a:t>Số 13 là số nguyên tố, vì nó lớn hơn 1, chỉ có hai ước là 1 và 13.</a:t>
            </a:r>
          </a:p>
        </p:txBody>
      </p:sp>
      <p:sp>
        <p:nvSpPr>
          <p:cNvPr id="18" name="TextBox 17"/>
          <p:cNvSpPr txBox="1"/>
          <p:nvPr/>
        </p:nvSpPr>
        <p:spPr>
          <a:xfrm>
            <a:off x="1118554" y="3674600"/>
            <a:ext cx="9791463" cy="523220"/>
          </a:xfrm>
          <a:prstGeom prst="rect">
            <a:avLst/>
          </a:prstGeom>
          <a:noFill/>
        </p:spPr>
        <p:txBody>
          <a:bodyPr wrap="none" rtlCol="0">
            <a:spAutoFit/>
          </a:bodyPr>
          <a:lstStyle/>
          <a:p>
            <a:r>
              <a:rPr lang="en-US" sz="2800">
                <a:latin typeface="Times New Roman" pitchFamily="18" charset="0"/>
                <a:cs typeface="Times New Roman" pitchFamily="18" charset="0"/>
              </a:rPr>
              <a:t>    Số 19 là số nguyên tố, vì nó lớn hơn 1, chỉ có hai ước là 1 và 19.</a:t>
            </a:r>
          </a:p>
        </p:txBody>
      </p:sp>
      <p:sp>
        <p:nvSpPr>
          <p:cNvPr id="19" name="TextBox 18"/>
          <p:cNvSpPr txBox="1"/>
          <p:nvPr/>
        </p:nvSpPr>
        <p:spPr>
          <a:xfrm>
            <a:off x="1133067" y="4237302"/>
            <a:ext cx="9363461" cy="954107"/>
          </a:xfrm>
          <a:prstGeom prst="rect">
            <a:avLst/>
          </a:prstGeom>
          <a:noFill/>
        </p:spPr>
        <p:txBody>
          <a:bodyPr wrap="none" rtlCol="0">
            <a:spAutoFit/>
          </a:bodyPr>
          <a:lstStyle/>
          <a:p>
            <a:r>
              <a:rPr lang="en-US" sz="2800">
                <a:latin typeface="Times New Roman" pitchFamily="18" charset="0"/>
                <a:cs typeface="Times New Roman" pitchFamily="18" charset="0"/>
              </a:rPr>
              <a:t>b) Số 25 là hợp số, vì nó lớn hơn 1, và ngoài hai ước là 1 và 25, </a:t>
            </a:r>
          </a:p>
          <a:p>
            <a:r>
              <a:rPr lang="en-US" sz="2800">
                <a:latin typeface="Times New Roman" pitchFamily="18" charset="0"/>
                <a:cs typeface="Times New Roman" pitchFamily="18" charset="0"/>
              </a:rPr>
              <a:t>nó còn có ít nhất 1 ước nữa là 5.</a:t>
            </a:r>
          </a:p>
        </p:txBody>
      </p:sp>
      <p:sp>
        <p:nvSpPr>
          <p:cNvPr id="20" name="TextBox 19"/>
          <p:cNvSpPr txBox="1"/>
          <p:nvPr/>
        </p:nvSpPr>
        <p:spPr>
          <a:xfrm>
            <a:off x="1183869" y="5304084"/>
            <a:ext cx="9363461" cy="954107"/>
          </a:xfrm>
          <a:prstGeom prst="rect">
            <a:avLst/>
          </a:prstGeom>
          <a:noFill/>
        </p:spPr>
        <p:txBody>
          <a:bodyPr wrap="none" rtlCol="0">
            <a:spAutoFit/>
          </a:bodyPr>
          <a:lstStyle/>
          <a:p>
            <a:r>
              <a:rPr lang="en-US" sz="2800">
                <a:latin typeface="Times New Roman" pitchFamily="18" charset="0"/>
                <a:cs typeface="Times New Roman" pitchFamily="18" charset="0"/>
              </a:rPr>
              <a:t>    Số 28 là hợp số, vì nó lớn hơn 1, và ngoài hai ước là 1 và 28, </a:t>
            </a:r>
          </a:p>
          <a:p>
            <a:r>
              <a:rPr lang="en-US" sz="2800">
                <a:latin typeface="Times New Roman" pitchFamily="18" charset="0"/>
                <a:cs typeface="Times New Roman" pitchFamily="18" charset="0"/>
              </a:rPr>
              <a:t>nó còn có ít nhất 1 ước nữa là 2.</a:t>
            </a:r>
          </a:p>
        </p:txBody>
      </p:sp>
    </p:spTree>
    <p:extLst>
      <p:ext uri="{BB962C8B-B14F-4D97-AF65-F5344CB8AC3E}">
        <p14:creationId xmlns:p14="http://schemas.microsoft.com/office/powerpoint/2010/main" val="909254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500" fill="hold"/>
                                        <p:tgtEl>
                                          <p:spTgt spid="17"/>
                                        </p:tgtEl>
                                        <p:attrNameLst>
                                          <p:attrName>ppt_x</p:attrName>
                                        </p:attrNameLst>
                                      </p:cBhvr>
                                      <p:tavLst>
                                        <p:tav tm="0">
                                          <p:val>
                                            <p:strVal val="#ppt_x"/>
                                          </p:val>
                                        </p:tav>
                                        <p:tav tm="100000">
                                          <p:val>
                                            <p:strVal val="#ppt_x"/>
                                          </p:val>
                                        </p:tav>
                                      </p:tavLst>
                                    </p:anim>
                                    <p:anim calcmode="lin" valueType="num">
                                      <p:cBhvr additive="base">
                                        <p:cTn id="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additive="base">
                                        <p:cTn id="13" dur="500" fill="hold"/>
                                        <p:tgtEl>
                                          <p:spTgt spid="18"/>
                                        </p:tgtEl>
                                        <p:attrNameLst>
                                          <p:attrName>ppt_x</p:attrName>
                                        </p:attrNameLst>
                                      </p:cBhvr>
                                      <p:tavLst>
                                        <p:tav tm="0">
                                          <p:val>
                                            <p:strVal val="#ppt_x"/>
                                          </p:val>
                                        </p:tav>
                                        <p:tav tm="100000">
                                          <p:val>
                                            <p:strVal val="#ppt_x"/>
                                          </p:val>
                                        </p:tav>
                                      </p:tavLst>
                                    </p:anim>
                                    <p:anim calcmode="lin" valueType="num">
                                      <p:cBhvr additive="base">
                                        <p:cTn id="14"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additive="base">
                                        <p:cTn id="19" dur="500" fill="hold"/>
                                        <p:tgtEl>
                                          <p:spTgt spid="19"/>
                                        </p:tgtEl>
                                        <p:attrNameLst>
                                          <p:attrName>ppt_x</p:attrName>
                                        </p:attrNameLst>
                                      </p:cBhvr>
                                      <p:tavLst>
                                        <p:tav tm="0">
                                          <p:val>
                                            <p:strVal val="#ppt_x"/>
                                          </p:val>
                                        </p:tav>
                                        <p:tav tm="100000">
                                          <p:val>
                                            <p:strVal val="#ppt_x"/>
                                          </p:val>
                                        </p:tav>
                                      </p:tavLst>
                                    </p:anim>
                                    <p:anim calcmode="lin" valueType="num">
                                      <p:cBhvr additive="base">
                                        <p:cTn id="20"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additive="base">
                                        <p:cTn id="25" dur="500" fill="hold"/>
                                        <p:tgtEl>
                                          <p:spTgt spid="20"/>
                                        </p:tgtEl>
                                        <p:attrNameLst>
                                          <p:attrName>ppt_x</p:attrName>
                                        </p:attrNameLst>
                                      </p:cBhvr>
                                      <p:tavLst>
                                        <p:tav tm="0">
                                          <p:val>
                                            <p:strVal val="#ppt_x"/>
                                          </p:val>
                                        </p:tav>
                                        <p:tav tm="100000">
                                          <p:val>
                                            <p:strVal val="#ppt_x"/>
                                          </p:val>
                                        </p:tav>
                                      </p:tavLst>
                                    </p:anim>
                                    <p:anim calcmode="lin" valueType="num">
                                      <p:cBhvr additive="base">
                                        <p:cTn id="26"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20"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67"/>
</p:tagLst>
</file>

<file path=ppt/tags/tag2.xml><?xml version="1.0" encoding="utf-8"?>
<p:tagLst xmlns:a="http://schemas.openxmlformats.org/drawingml/2006/main" xmlns:r="http://schemas.openxmlformats.org/officeDocument/2006/relationships" xmlns:p="http://schemas.openxmlformats.org/presentationml/2006/main">
  <p:tag name="PA" val="v3.0.1"/>
</p:tagLst>
</file>

<file path=ppt/tags/tag3.xml><?xml version="1.0" encoding="utf-8"?>
<p:tagLst xmlns:a="http://schemas.openxmlformats.org/drawingml/2006/main" xmlns:r="http://schemas.openxmlformats.org/officeDocument/2006/relationships" xmlns:p="http://schemas.openxmlformats.org/presentationml/2006/main">
  <p:tag name="PA" val="v3.0.1"/>
</p:tagLst>
</file>

<file path=ppt/tags/tag4.xml><?xml version="1.0" encoding="utf-8"?>
<p:tagLst xmlns:a="http://schemas.openxmlformats.org/drawingml/2006/main" xmlns:r="http://schemas.openxmlformats.org/officeDocument/2006/relationships" xmlns:p="http://schemas.openxmlformats.org/presentationml/2006/main">
  <p:tag name="PA" val="v3.0.1"/>
</p:tagLst>
</file>

<file path=ppt/tags/tag5.xml><?xml version="1.0" encoding="utf-8"?>
<p:tagLst xmlns:a="http://schemas.openxmlformats.org/drawingml/2006/main" xmlns:r="http://schemas.openxmlformats.org/officeDocument/2006/relationships" xmlns:p="http://schemas.openxmlformats.org/presentationml/2006/main">
  <p:tag name="PA" val="v3.0.1"/>
</p:tagLst>
</file>

<file path=ppt/tags/tag6.xml><?xml version="1.0" encoding="utf-8"?>
<p:tagLst xmlns:a="http://schemas.openxmlformats.org/drawingml/2006/main" xmlns:r="http://schemas.openxmlformats.org/officeDocument/2006/relationships" xmlns:p="http://schemas.openxmlformats.org/presentationml/2006/main">
  <p:tag name="PA" val="v3.0.1"/>
</p:tagLst>
</file>

<file path=ppt/tags/tag7.xml><?xml version="1.0" encoding="utf-8"?>
<p:tagLst xmlns:a="http://schemas.openxmlformats.org/drawingml/2006/main" xmlns:r="http://schemas.openxmlformats.org/officeDocument/2006/relationships" xmlns:p="http://schemas.openxmlformats.org/presentationml/2006/main">
  <p:tag name="PA" val="v3.0.1"/>
</p:tagLst>
</file>

<file path=ppt/theme/theme1.xml><?xml version="1.0" encoding="utf-8"?>
<a:theme xmlns:a="http://schemas.openxmlformats.org/drawingml/2006/main" name="Office 主题">
  <a:themeElements>
    <a:clrScheme name="自定义 967">
      <a:dk1>
        <a:srgbClr val="000000"/>
      </a:dk1>
      <a:lt1>
        <a:srgbClr val="FFFFFF"/>
      </a:lt1>
      <a:dk2>
        <a:srgbClr val="67A400"/>
      </a:dk2>
      <a:lt2>
        <a:srgbClr val="F8F8F8"/>
      </a:lt2>
      <a:accent1>
        <a:srgbClr val="538C2E"/>
      </a:accent1>
      <a:accent2>
        <a:srgbClr val="6D9E38"/>
      </a:accent2>
      <a:accent3>
        <a:srgbClr val="7FB344"/>
      </a:accent3>
      <a:accent4>
        <a:srgbClr val="67A400"/>
      </a:accent4>
      <a:accent5>
        <a:srgbClr val="9ECF61"/>
      </a:accent5>
      <a:accent6>
        <a:srgbClr val="67A400"/>
      </a:accent6>
      <a:hlink>
        <a:srgbClr val="00B050"/>
      </a:hlink>
      <a:folHlink>
        <a:srgbClr val="8BC24A"/>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ustom Design">
  <a:themeElements>
    <a:clrScheme name="自定义 2">
      <a:dk1>
        <a:sysClr val="windowText" lastClr="000000"/>
      </a:dk1>
      <a:lt1>
        <a:sysClr val="window" lastClr="FFFFFF"/>
      </a:lt1>
      <a:dk2>
        <a:srgbClr val="00487E"/>
      </a:dk2>
      <a:lt2>
        <a:srgbClr val="007EAE"/>
      </a:lt2>
      <a:accent1>
        <a:srgbClr val="189CFF"/>
      </a:accent1>
      <a:accent2>
        <a:srgbClr val="0081E2"/>
      </a:accent2>
      <a:accent3>
        <a:srgbClr val="5DD3FF"/>
      </a:accent3>
      <a:accent4>
        <a:srgbClr val="5DD3FF"/>
      </a:accent4>
      <a:accent5>
        <a:srgbClr val="2FA6FF"/>
      </a:accent5>
      <a:accent6>
        <a:srgbClr val="0084B4"/>
      </a:accent6>
      <a:hlink>
        <a:srgbClr val="005390"/>
      </a:hlink>
      <a:folHlink>
        <a:srgbClr val="2DC7FF"/>
      </a:folHlink>
    </a:clrScheme>
    <a:fontScheme name="自定义 1">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C000"/>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主题">
  <a:themeElements>
    <a:clrScheme name="自定义 967">
      <a:dk1>
        <a:srgbClr val="000000"/>
      </a:dk1>
      <a:lt1>
        <a:srgbClr val="FFFFFF"/>
      </a:lt1>
      <a:dk2>
        <a:srgbClr val="67A400"/>
      </a:dk2>
      <a:lt2>
        <a:srgbClr val="F8F8F8"/>
      </a:lt2>
      <a:accent1>
        <a:srgbClr val="538C2E"/>
      </a:accent1>
      <a:accent2>
        <a:srgbClr val="6D9E38"/>
      </a:accent2>
      <a:accent3>
        <a:srgbClr val="7FB344"/>
      </a:accent3>
      <a:accent4>
        <a:srgbClr val="67A400"/>
      </a:accent4>
      <a:accent5>
        <a:srgbClr val="9ECF61"/>
      </a:accent5>
      <a:accent6>
        <a:srgbClr val="67A400"/>
      </a:accent6>
      <a:hlink>
        <a:srgbClr val="00B050"/>
      </a:hlink>
      <a:folHlink>
        <a:srgbClr val="8BC24A"/>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2_Office 主题">
  <a:themeElements>
    <a:clrScheme name="自定义 967">
      <a:dk1>
        <a:srgbClr val="000000"/>
      </a:dk1>
      <a:lt1>
        <a:srgbClr val="FFFFFF"/>
      </a:lt1>
      <a:dk2>
        <a:srgbClr val="67A400"/>
      </a:dk2>
      <a:lt2>
        <a:srgbClr val="F8F8F8"/>
      </a:lt2>
      <a:accent1>
        <a:srgbClr val="538C2E"/>
      </a:accent1>
      <a:accent2>
        <a:srgbClr val="6D9E38"/>
      </a:accent2>
      <a:accent3>
        <a:srgbClr val="7FB344"/>
      </a:accent3>
      <a:accent4>
        <a:srgbClr val="67A400"/>
      </a:accent4>
      <a:accent5>
        <a:srgbClr val="9ECF61"/>
      </a:accent5>
      <a:accent6>
        <a:srgbClr val="67A400"/>
      </a:accent6>
      <a:hlink>
        <a:srgbClr val="00B050"/>
      </a:hlink>
      <a:folHlink>
        <a:srgbClr val="8BC24A"/>
      </a:folHlink>
    </a:clrScheme>
    <a:fontScheme name="自定义 1">
      <a:majorFont>
        <a:latin typeface="Arial Black"/>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1156</TotalTime>
  <Words>1872</Words>
  <Application>Microsoft Office PowerPoint</Application>
  <PresentationFormat>Màn hình rộng</PresentationFormat>
  <Paragraphs>880</Paragraphs>
  <Slides>26</Slides>
  <Notes>10</Notes>
  <HiddenSlides>0</HiddenSlides>
  <MMClips>0</MMClips>
  <ScaleCrop>false</ScaleCrop>
  <HeadingPairs>
    <vt:vector size="6" baseType="variant">
      <vt:variant>
        <vt:lpstr>Phông được Dùng</vt:lpstr>
      </vt:variant>
      <vt:variant>
        <vt:i4>16</vt:i4>
      </vt:variant>
      <vt:variant>
        <vt:lpstr>Chủ đề</vt:lpstr>
      </vt:variant>
      <vt:variant>
        <vt:i4>5</vt:i4>
      </vt:variant>
      <vt:variant>
        <vt:lpstr>Tiêu đề Bản chiếu</vt:lpstr>
      </vt:variant>
      <vt:variant>
        <vt:i4>26</vt:i4>
      </vt:variant>
    </vt:vector>
  </HeadingPairs>
  <TitlesOfParts>
    <vt:vector size="47" baseType="lpstr">
      <vt:lpstr>微软雅黑</vt:lpstr>
      <vt:lpstr>微软雅黑 Light</vt:lpstr>
      <vt:lpstr>#9Slide03 SVNJustice League</vt:lpstr>
      <vt:lpstr>#9Slide04 Chonburi</vt:lpstr>
      <vt:lpstr>#9Slide07 Crocante</vt:lpstr>
      <vt:lpstr>#9Slide07 HLT Fall For You</vt:lpstr>
      <vt:lpstr>.VnTimeH</vt:lpstr>
      <vt:lpstr>.VnUniverseH</vt:lpstr>
      <vt:lpstr>Arial</vt:lpstr>
      <vt:lpstr>Arial Black</vt:lpstr>
      <vt:lpstr>Calibri</vt:lpstr>
      <vt:lpstr>Cambria</vt:lpstr>
      <vt:lpstr>Microsoft Sans Serif</vt:lpstr>
      <vt:lpstr>Times New Roman</vt:lpstr>
      <vt:lpstr>Verdana</vt:lpstr>
      <vt:lpstr>Wingdings</vt:lpstr>
      <vt:lpstr>Office 主题</vt:lpstr>
      <vt:lpstr>1_Custom Design</vt:lpstr>
      <vt:lpstr>Office Theme</vt:lpstr>
      <vt:lpstr>1_Office 主题</vt:lpstr>
      <vt:lpstr>2_Office 主题</vt:lpstr>
      <vt:lpstr>Bản trình bày PowerPoint</vt:lpstr>
      <vt:lpstr>TIẾT 1:</vt:lpstr>
      <vt:lpstr>Bản trình bày PowerPoint</vt:lpstr>
      <vt:lpstr>Hoạt động khởi động</vt:lpstr>
      <vt:lpstr>Bản trình bày PowerPoint</vt:lpstr>
      <vt:lpstr>Đặt vấn đề</vt:lpstr>
      <vt:lpstr>Bản trình bày PowerPoint</vt:lpstr>
      <vt:lpstr>§ 10: SỐ NGUYÊN TỐ. HỢP SỐ</vt:lpstr>
      <vt:lpstr>§ 10: SỐ NGUYÊN TỐ. HỢP SỐ</vt:lpstr>
      <vt:lpstr>§ 10: SỐ NGUYÊN TỐ. HỢP SỐ</vt:lpstr>
      <vt:lpstr>§ 10: SỐ NGUYÊN TỐ. HỢP SỐ</vt:lpstr>
      <vt:lpstr>§ 10: SỐ NGUYÊN TỐ. HỢP SỐ</vt:lpstr>
      <vt:lpstr>HOẠT ĐỘNG NHÓM</vt:lpstr>
      <vt:lpstr>Bản trình bày PowerPoint</vt:lpstr>
      <vt:lpstr>Hãy điền chữ cái tương ứng với số tìm được vào trong ô chữ. </vt:lpstr>
      <vt:lpstr>Hãy điền chữ cái tương ứng với số tìm được vào  trong ô chữ. </vt:lpstr>
      <vt:lpstr>Hãy điền chữ cái tương ứng với số tìm được vào  trong ô chữ. </vt:lpstr>
      <vt:lpstr>Hãy điền chữ cái tương ứng với số tìm được vào  trong ô chữ. </vt:lpstr>
      <vt:lpstr>Hãy điền chữ cái tương ứng với số tìm được vào  trong ô chữ. </vt:lpstr>
      <vt:lpstr>Hãy điền chữ cái tương ứng với số tìm được vào  trong ô chữ. </vt:lpstr>
      <vt:lpstr>Hãy điền chữ cái tương ứng với số tìm được vào  trong ô chữ. </vt:lpstr>
      <vt:lpstr>Hãy điền chữ cái tương ứng với số tìm được vào  trong ô chữ. </vt:lpstr>
      <vt:lpstr>Bản trình bày PowerPoint</vt:lpstr>
      <vt:lpstr>Bản trình bày PowerPoint</vt:lpstr>
      <vt:lpstr>Bản trình bày PowerPoint</vt:lpstr>
      <vt:lpstr>Bản trình bày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167</dc:title>
  <dc:creator>1</dc:creator>
  <cp:lastModifiedBy>Đô Trần</cp:lastModifiedBy>
  <cp:revision>133</cp:revision>
  <dcterms:created xsi:type="dcterms:W3CDTF">2015-05-05T08:02:14Z</dcterms:created>
  <dcterms:modified xsi:type="dcterms:W3CDTF">2023-05-31T08:55:38Z</dcterms:modified>
</cp:coreProperties>
</file>