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92" r:id="rId12"/>
    <p:sldId id="293" r:id="rId13"/>
    <p:sldId id="262" r:id="rId14"/>
    <p:sldId id="264" r:id="rId15"/>
    <p:sldId id="296" r:id="rId16"/>
    <p:sldId id="273" r:id="rId17"/>
    <p:sldId id="287" r:id="rId18"/>
    <p:sldId id="288" r:id="rId19"/>
    <p:sldId id="289" r:id="rId20"/>
  </p:sldIdLst>
  <p:sldSz cx="118872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34F"/>
    <a:srgbClr val="122A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730" y="-379"/>
      </p:cViewPr>
      <p:guideLst>
        <p:guide orient="horz" pos="2160"/>
        <p:guide pos="37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118872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4907" y="69756"/>
            <a:ext cx="11717384"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684020" y="3200400"/>
            <a:ext cx="832104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22-Sep-21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81811" y="1449304"/>
            <a:ext cx="11727998"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1811" y="1396720"/>
            <a:ext cx="11727998"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1811" y="2976649"/>
            <a:ext cx="11727998"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94360" y="1505931"/>
            <a:ext cx="1069848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22-Sep-21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8220" y="274642"/>
            <a:ext cx="2615184"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88720" y="274641"/>
            <a:ext cx="723138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22-Sep-21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22-Sep-21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1188720" y="1447800"/>
            <a:ext cx="101041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118872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4907" y="69756"/>
            <a:ext cx="11717384"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39007" y="952501"/>
            <a:ext cx="1010412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39007" y="2547938"/>
            <a:ext cx="1010412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22-Sep-21</a:t>
            </a:fld>
            <a:endParaRPr lang="en-US"/>
          </a:p>
        </p:txBody>
      </p:sp>
      <p:sp>
        <p:nvSpPr>
          <p:cNvPr id="5" name="Footer Placeholder 4"/>
          <p:cNvSpPr>
            <a:spLocks noGrp="1"/>
          </p:cNvSpPr>
          <p:nvPr>
            <p:ph type="ftr" sz="quarter" idx="11"/>
          </p:nvPr>
        </p:nvSpPr>
        <p:spPr>
          <a:xfrm>
            <a:off x="1040130" y="6172200"/>
            <a:ext cx="5200650" cy="457200"/>
          </a:xfrm>
        </p:spPr>
        <p:txBody>
          <a:bodyPr/>
          <a:lstStyle/>
          <a:p>
            <a:endParaRPr lang="en-US"/>
          </a:p>
        </p:txBody>
      </p:sp>
      <p:sp>
        <p:nvSpPr>
          <p:cNvPr id="7" name="Rectangle 6"/>
          <p:cNvSpPr/>
          <p:nvPr/>
        </p:nvSpPr>
        <p:spPr>
          <a:xfrm flipV="1">
            <a:off x="90236" y="2376830"/>
            <a:ext cx="1171757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89891" y="2341476"/>
            <a:ext cx="1171791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88799" y="2468880"/>
            <a:ext cx="11719007"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0195" y="6208776"/>
            <a:ext cx="59436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22-Sep-21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1188720" y="1447800"/>
            <a:ext cx="4873752"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414135" y="1447800"/>
            <a:ext cx="4873752"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88720" y="273050"/>
            <a:ext cx="1010412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188720" y="1447800"/>
            <a:ext cx="485394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438900" y="1447800"/>
            <a:ext cx="485394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22-Sep-21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1188720" y="2247900"/>
            <a:ext cx="485394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438900" y="2247900"/>
            <a:ext cx="485394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22-Sep-21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22-Sep-21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18872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3210" y="69755"/>
            <a:ext cx="11717384"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188720" y="273050"/>
            <a:ext cx="1010412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88720" y="1600200"/>
            <a:ext cx="24765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22-Sep-21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3863340" y="1600200"/>
            <a:ext cx="74295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8720" y="4900550"/>
            <a:ext cx="950976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188720" y="5445825"/>
            <a:ext cx="950976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22-Sep-21</a:t>
            </a:fld>
            <a:endParaRPr lang="en-US"/>
          </a:p>
        </p:txBody>
      </p:sp>
      <p:sp>
        <p:nvSpPr>
          <p:cNvPr id="6" name="Footer Placeholder 5"/>
          <p:cNvSpPr>
            <a:spLocks noGrp="1"/>
          </p:cNvSpPr>
          <p:nvPr>
            <p:ph type="ftr" sz="quarter" idx="11"/>
          </p:nvPr>
        </p:nvSpPr>
        <p:spPr>
          <a:xfrm>
            <a:off x="1188720" y="6172200"/>
            <a:ext cx="5052060" cy="457200"/>
          </a:xfrm>
        </p:spPr>
        <p:txBody>
          <a:bodyPr/>
          <a:lstStyle/>
          <a:p>
            <a:endParaRPr lang="en-US"/>
          </a:p>
        </p:txBody>
      </p:sp>
      <p:sp>
        <p:nvSpPr>
          <p:cNvPr id="7" name="Slide Number Placeholder 6"/>
          <p:cNvSpPr>
            <a:spLocks noGrp="1"/>
          </p:cNvSpPr>
          <p:nvPr>
            <p:ph type="sldNum" sz="quarter" idx="12"/>
          </p:nvPr>
        </p:nvSpPr>
        <p:spPr>
          <a:xfrm>
            <a:off x="190195" y="6208776"/>
            <a:ext cx="594360" cy="457200"/>
          </a:xfrm>
        </p:spPr>
        <p:txBody>
          <a:bodyPr/>
          <a:lstStyle/>
          <a:p>
            <a:fld id="{67F07C96-5BC4-4829-8377-BEB89D16B9F7}" type="slidenum">
              <a:rPr lang="en-US" smtClean="0"/>
              <a:t>‹#›</a:t>
            </a:fld>
            <a:endParaRPr lang="en-US"/>
          </a:p>
        </p:txBody>
      </p:sp>
      <p:sp>
        <p:nvSpPr>
          <p:cNvPr id="11" name="Rectangle 10"/>
          <p:cNvSpPr/>
          <p:nvPr/>
        </p:nvSpPr>
        <p:spPr>
          <a:xfrm flipV="1">
            <a:off x="88799" y="4683555"/>
            <a:ext cx="11708892"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89061" y="4650475"/>
            <a:ext cx="1170863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89064" y="4773225"/>
            <a:ext cx="11708628"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88801" y="66676"/>
            <a:ext cx="11702435"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118872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3210" y="69755"/>
            <a:ext cx="11717384"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96240" y="274638"/>
            <a:ext cx="1119378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96240" y="1295400"/>
            <a:ext cx="1119378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8023860" y="6191250"/>
            <a:ext cx="321945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22-Sep-21</a:t>
            </a:fld>
            <a:endParaRPr lang="en-US"/>
          </a:p>
        </p:txBody>
      </p:sp>
      <p:sp>
        <p:nvSpPr>
          <p:cNvPr id="3" name="Footer Placeholder 2"/>
          <p:cNvSpPr>
            <a:spLocks noGrp="1"/>
          </p:cNvSpPr>
          <p:nvPr>
            <p:ph type="ftr" sz="quarter" idx="3"/>
          </p:nvPr>
        </p:nvSpPr>
        <p:spPr>
          <a:xfrm>
            <a:off x="1188720" y="6172200"/>
            <a:ext cx="515112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0195" y="6210300"/>
            <a:ext cx="59436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94" y="5587825"/>
            <a:ext cx="730669" cy="523948"/>
          </a:xfrm>
          <a:prstGeom prst="rect">
            <a:avLst/>
          </a:prstGeom>
        </p:spPr>
      </p:pic>
      <p:sp>
        <p:nvSpPr>
          <p:cNvPr id="3" name="Rectangle 2"/>
          <p:cNvSpPr/>
          <p:nvPr/>
        </p:nvSpPr>
        <p:spPr>
          <a:xfrm>
            <a:off x="657398" y="685800"/>
            <a:ext cx="108966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730670" y="5503496"/>
            <a:ext cx="10887595"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1028926" y="658090"/>
            <a:ext cx="10164855"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891540" y="1301200"/>
            <a:ext cx="9930765"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495300" y="1676400"/>
            <a:ext cx="108966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Biến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50000"/>
          <a:stretch/>
        </p:blipFill>
        <p:spPr bwMode="auto">
          <a:xfrm>
            <a:off x="726022" y="1350448"/>
            <a:ext cx="7691332" cy="5507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662166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a:stretch/>
        </p:blipFill>
        <p:spPr bwMode="auto">
          <a:xfrm>
            <a:off x="719753" y="1295400"/>
            <a:ext cx="9228370" cy="6608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761195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405673" y="1752600"/>
            <a:ext cx="11199512"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882141" y="2057400"/>
            <a:ext cx="8711780"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089660" y="5937648"/>
            <a:ext cx="7050328"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BEBA8EAE-BF5A-486C-A8C5-ECC9F3942E4B}">
                <a14:imgProps xmlns:a14="http://schemas.microsoft.com/office/drawing/2010/main">
                  <a14:imgLayer r:embed="rId3">
                    <a14:imgEffect>
                      <a14:saturation sat="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96240" y="76200"/>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 name="Rectangle 2"/>
          <p:cNvSpPr>
            <a:spLocks noChangeArrowheads="1"/>
          </p:cNvSpPr>
          <p:nvPr/>
        </p:nvSpPr>
        <p:spPr bwMode="auto">
          <a:xfrm>
            <a:off x="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sp>
        <p:nvSpPr>
          <p:cNvPr id="9" name="Rectangle 8"/>
          <p:cNvSpPr/>
          <p:nvPr/>
        </p:nvSpPr>
        <p:spPr>
          <a:xfrm>
            <a:off x="1089660" y="5937648"/>
            <a:ext cx="7050328"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
        <p:nvSpPr>
          <p:cNvPr id="3" name="Rectangle 2"/>
          <p:cNvSpPr/>
          <p:nvPr/>
        </p:nvSpPr>
        <p:spPr>
          <a:xfrm>
            <a:off x="693420" y="762000"/>
            <a:ext cx="10584180" cy="51756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6" name="Rounded Rectangle 5"/>
          <p:cNvSpPr/>
          <p:nvPr/>
        </p:nvSpPr>
        <p:spPr>
          <a:xfrm>
            <a:off x="693420" y="1420669"/>
            <a:ext cx="2438400" cy="914882"/>
          </a:xfrm>
          <a:prstGeom prst="roundRect">
            <a:avLst/>
          </a:prstGeom>
          <a:solidFill>
            <a:srgbClr val="0070C0"/>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sz="2400" b="1" dirty="0" err="1" smtClean="0">
                <a:latin typeface="Arial" pitchFamily="34" charset="0"/>
                <a:cs typeface="Arial" pitchFamily="34" charset="0"/>
              </a:rPr>
              <a:t>Thiết</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bị</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vào</a:t>
            </a:r>
            <a:endParaRPr lang="en-US" sz="2400" b="1" dirty="0">
              <a:latin typeface="Arial" pitchFamily="34" charset="0"/>
              <a:cs typeface="Arial" pitchFamily="34" charset="0"/>
            </a:endParaRPr>
          </a:p>
        </p:txBody>
      </p:sp>
      <p:sp>
        <p:nvSpPr>
          <p:cNvPr id="14" name="Rounded Rectangle 13"/>
          <p:cNvSpPr/>
          <p:nvPr/>
        </p:nvSpPr>
        <p:spPr>
          <a:xfrm>
            <a:off x="4614824" y="1371118"/>
            <a:ext cx="2438400" cy="914882"/>
          </a:xfrm>
          <a:prstGeom prst="roundRect">
            <a:avLst/>
          </a:prstGeom>
          <a:solidFill>
            <a:srgbClr val="0070C0"/>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sz="2400" b="1" dirty="0" smtClean="0">
                <a:latin typeface="Arial" pitchFamily="34" charset="0"/>
                <a:cs typeface="Arial" pitchFamily="34" charset="0"/>
              </a:rPr>
              <a:t>CPU</a:t>
            </a:r>
          </a:p>
        </p:txBody>
      </p:sp>
      <p:sp>
        <p:nvSpPr>
          <p:cNvPr id="15" name="Rounded Rectangle 14"/>
          <p:cNvSpPr/>
          <p:nvPr/>
        </p:nvSpPr>
        <p:spPr>
          <a:xfrm>
            <a:off x="8839200" y="1371118"/>
            <a:ext cx="2438400" cy="914882"/>
          </a:xfrm>
          <a:prstGeom prst="roundRect">
            <a:avLst/>
          </a:prstGeom>
          <a:solidFill>
            <a:srgbClr val="0070C0"/>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sz="2400" b="1" dirty="0" err="1" smtClean="0">
                <a:latin typeface="Arial" pitchFamily="34" charset="0"/>
                <a:cs typeface="Arial" pitchFamily="34" charset="0"/>
              </a:rPr>
              <a:t>Thiết</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bị</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ra</a:t>
            </a:r>
            <a:endParaRPr lang="en-US" sz="2400" b="1" dirty="0">
              <a:latin typeface="Arial" pitchFamily="34" charset="0"/>
              <a:cs typeface="Arial" pitchFamily="34" charset="0"/>
            </a:endParaRPr>
          </a:p>
        </p:txBody>
      </p:sp>
      <p:sp>
        <p:nvSpPr>
          <p:cNvPr id="16" name="Rounded Rectangle 15"/>
          <p:cNvSpPr/>
          <p:nvPr/>
        </p:nvSpPr>
        <p:spPr>
          <a:xfrm>
            <a:off x="4648200" y="4190518"/>
            <a:ext cx="2438400" cy="914882"/>
          </a:xfrm>
          <a:prstGeom prst="roundRect">
            <a:avLst/>
          </a:prstGeom>
          <a:solidFill>
            <a:srgbClr val="0070C0"/>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sz="2400" b="1" dirty="0" err="1" smtClean="0">
                <a:latin typeface="Arial" pitchFamily="34" charset="0"/>
                <a:cs typeface="Arial" pitchFamily="34" charset="0"/>
              </a:rPr>
              <a:t>Bộ</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nhớ</a:t>
            </a:r>
            <a:endParaRPr lang="en-US" sz="2400" b="1" dirty="0">
              <a:latin typeface="Arial" pitchFamily="34" charset="0"/>
              <a:cs typeface="Arial" pitchFamily="34" charset="0"/>
            </a:endParaRPr>
          </a:p>
        </p:txBody>
      </p:sp>
      <p:grpSp>
        <p:nvGrpSpPr>
          <p:cNvPr id="17" name="Group 16"/>
          <p:cNvGrpSpPr/>
          <p:nvPr/>
        </p:nvGrpSpPr>
        <p:grpSpPr>
          <a:xfrm>
            <a:off x="3224130" y="990600"/>
            <a:ext cx="1424070" cy="1020921"/>
            <a:chOff x="3224130" y="1828800"/>
            <a:chExt cx="1424070" cy="1020921"/>
          </a:xfrm>
        </p:grpSpPr>
        <p:sp>
          <p:nvSpPr>
            <p:cNvPr id="8" name="Right Arrow 7"/>
            <p:cNvSpPr/>
            <p:nvPr/>
          </p:nvSpPr>
          <p:spPr>
            <a:xfrm>
              <a:off x="3229336" y="2620880"/>
              <a:ext cx="1266463" cy="228841"/>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224130" y="1828800"/>
              <a:ext cx="1424070" cy="830997"/>
            </a:xfrm>
            <a:prstGeom prst="rect">
              <a:avLst/>
            </a:prstGeom>
            <a:noFill/>
          </p:spPr>
          <p:txBody>
            <a:bodyPr wrap="square" rtlCol="0">
              <a:spAutoFit/>
            </a:bodyPr>
            <a:lstStyle/>
            <a:p>
              <a:r>
                <a:rPr lang="en-US" sz="2400" dirty="0" smtClean="0"/>
                <a:t>Thu </a:t>
              </a:r>
              <a:r>
                <a:rPr lang="en-US" sz="2400" dirty="0" err="1" smtClean="0"/>
                <a:t>nhận</a:t>
              </a:r>
              <a:r>
                <a:rPr lang="en-US" sz="2400" dirty="0" smtClean="0"/>
                <a:t> </a:t>
              </a:r>
              <a:r>
                <a:rPr lang="en-US" sz="2400" dirty="0" err="1" smtClean="0"/>
                <a:t>thông</a:t>
              </a:r>
              <a:r>
                <a:rPr lang="en-US" sz="2400" dirty="0" smtClean="0"/>
                <a:t> tin</a:t>
              </a:r>
              <a:endParaRPr lang="en-US" sz="2400" dirty="0"/>
            </a:p>
          </p:txBody>
        </p:sp>
      </p:grpSp>
      <p:grpSp>
        <p:nvGrpSpPr>
          <p:cNvPr id="21" name="Group 20"/>
          <p:cNvGrpSpPr/>
          <p:nvPr/>
        </p:nvGrpSpPr>
        <p:grpSpPr>
          <a:xfrm>
            <a:off x="7436826" y="997803"/>
            <a:ext cx="1454844" cy="994729"/>
            <a:chOff x="7436826" y="1836003"/>
            <a:chExt cx="1454844" cy="994729"/>
          </a:xfrm>
        </p:grpSpPr>
        <p:sp>
          <p:nvSpPr>
            <p:cNvPr id="18" name="Right Arrow 17"/>
            <p:cNvSpPr/>
            <p:nvPr/>
          </p:nvSpPr>
          <p:spPr>
            <a:xfrm>
              <a:off x="7436826" y="2639870"/>
              <a:ext cx="1249974" cy="190862"/>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467600" y="1836003"/>
              <a:ext cx="1424070" cy="830997"/>
            </a:xfrm>
            <a:prstGeom prst="rect">
              <a:avLst/>
            </a:prstGeom>
            <a:noFill/>
          </p:spPr>
          <p:txBody>
            <a:bodyPr wrap="square" rtlCol="0">
              <a:spAutoFit/>
            </a:bodyPr>
            <a:lstStyle/>
            <a:p>
              <a:r>
                <a:rPr lang="en-US" sz="2400" dirty="0" err="1" smtClean="0"/>
                <a:t>Truyền</a:t>
              </a:r>
              <a:endParaRPr lang="en-US" sz="2400" dirty="0" smtClean="0"/>
            </a:p>
            <a:p>
              <a:r>
                <a:rPr lang="en-US" sz="2400" dirty="0" err="1" smtClean="0"/>
                <a:t>thông</a:t>
              </a:r>
              <a:r>
                <a:rPr lang="en-US" sz="2400" dirty="0" smtClean="0"/>
                <a:t> tin</a:t>
              </a:r>
              <a:endParaRPr lang="en-US" sz="2400" dirty="0"/>
            </a:p>
          </p:txBody>
        </p:sp>
      </p:grpSp>
      <p:grpSp>
        <p:nvGrpSpPr>
          <p:cNvPr id="24" name="Group 23"/>
          <p:cNvGrpSpPr/>
          <p:nvPr/>
        </p:nvGrpSpPr>
        <p:grpSpPr>
          <a:xfrm>
            <a:off x="5486158" y="2867488"/>
            <a:ext cx="2033912" cy="1247312"/>
            <a:chOff x="5486158" y="3324689"/>
            <a:chExt cx="2033912" cy="1247312"/>
          </a:xfrm>
        </p:grpSpPr>
        <p:sp>
          <p:nvSpPr>
            <p:cNvPr id="19" name="Right Arrow 18"/>
            <p:cNvSpPr/>
            <p:nvPr/>
          </p:nvSpPr>
          <p:spPr>
            <a:xfrm rot="5400000">
              <a:off x="4990978" y="3847980"/>
              <a:ext cx="1219201" cy="228841"/>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rot="16200000">
              <a:off x="5281967" y="3833923"/>
              <a:ext cx="1247312" cy="228843"/>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6096000" y="3512403"/>
              <a:ext cx="1424070" cy="830997"/>
            </a:xfrm>
            <a:prstGeom prst="rect">
              <a:avLst/>
            </a:prstGeom>
            <a:noFill/>
          </p:spPr>
          <p:txBody>
            <a:bodyPr wrap="square" rtlCol="0">
              <a:spAutoFit/>
            </a:bodyPr>
            <a:lstStyle/>
            <a:p>
              <a:r>
                <a:rPr lang="en-US" sz="2400" dirty="0" err="1" smtClean="0"/>
                <a:t>Lưu</a:t>
              </a:r>
              <a:r>
                <a:rPr lang="en-US" sz="2400" dirty="0" smtClean="0"/>
                <a:t> </a:t>
              </a:r>
              <a:r>
                <a:rPr lang="en-US" sz="2400" dirty="0" err="1" smtClean="0"/>
                <a:t>trữ</a:t>
              </a:r>
              <a:r>
                <a:rPr lang="en-US" sz="2400" dirty="0" smtClean="0"/>
                <a:t> </a:t>
              </a:r>
              <a:r>
                <a:rPr lang="en-US" sz="2400" dirty="0" err="1" smtClean="0"/>
                <a:t>thông</a:t>
              </a:r>
              <a:r>
                <a:rPr lang="en-US" sz="2400" dirty="0" smtClean="0"/>
                <a:t> tin</a:t>
              </a:r>
              <a:endParaRPr lang="en-US" sz="2400" dirty="0"/>
            </a:p>
          </p:txBody>
        </p:sp>
      </p:grpSp>
      <p:sp>
        <p:nvSpPr>
          <p:cNvPr id="25" name="TextBox 24"/>
          <p:cNvSpPr txBox="1"/>
          <p:nvPr/>
        </p:nvSpPr>
        <p:spPr>
          <a:xfrm>
            <a:off x="5257800" y="2281535"/>
            <a:ext cx="1752600" cy="461665"/>
          </a:xfrm>
          <a:prstGeom prst="rect">
            <a:avLst/>
          </a:prstGeom>
          <a:noFill/>
        </p:spPr>
        <p:txBody>
          <a:bodyPr wrap="square" rtlCol="0">
            <a:spAutoFit/>
          </a:bodyPr>
          <a:lstStyle/>
          <a:p>
            <a:r>
              <a:rPr lang="en-US" sz="2400" dirty="0" err="1" smtClean="0"/>
              <a:t>Bộ</a:t>
            </a:r>
            <a:r>
              <a:rPr lang="en-US" sz="2400" dirty="0" smtClean="0"/>
              <a:t> </a:t>
            </a:r>
            <a:r>
              <a:rPr lang="en-US" sz="2400" dirty="0" err="1" smtClean="0"/>
              <a:t>xử</a:t>
            </a:r>
            <a:r>
              <a:rPr lang="en-US" sz="2400" dirty="0" smtClean="0"/>
              <a:t> </a:t>
            </a:r>
            <a:r>
              <a:rPr lang="en-US" sz="2400" dirty="0" err="1" smtClean="0"/>
              <a:t>lí</a:t>
            </a:r>
            <a:endParaRPr lang="en-US" sz="2400" dirty="0"/>
          </a:p>
        </p:txBody>
      </p:sp>
      <p:sp>
        <p:nvSpPr>
          <p:cNvPr id="26" name="TextBox 25"/>
          <p:cNvSpPr txBox="1"/>
          <p:nvPr/>
        </p:nvSpPr>
        <p:spPr>
          <a:xfrm>
            <a:off x="1066800" y="2512367"/>
            <a:ext cx="1676400" cy="1200329"/>
          </a:xfrm>
          <a:prstGeom prst="rect">
            <a:avLst/>
          </a:prstGeom>
          <a:noFill/>
        </p:spPr>
        <p:txBody>
          <a:bodyPr wrap="square" rtlCol="0">
            <a:spAutoFit/>
          </a:bodyPr>
          <a:lstStyle/>
          <a:p>
            <a:r>
              <a:rPr lang="en-US" sz="2400" dirty="0" err="1" smtClean="0"/>
              <a:t>Chuột</a:t>
            </a:r>
            <a:r>
              <a:rPr lang="en-US" sz="2400" dirty="0" smtClean="0"/>
              <a:t>, </a:t>
            </a:r>
          </a:p>
          <a:p>
            <a:r>
              <a:rPr lang="en-US" sz="2400" dirty="0" err="1" smtClean="0"/>
              <a:t>Bàn</a:t>
            </a:r>
            <a:r>
              <a:rPr lang="en-US" sz="2400" dirty="0" smtClean="0"/>
              <a:t> </a:t>
            </a:r>
            <a:r>
              <a:rPr lang="en-US" sz="2400" dirty="0" err="1" smtClean="0"/>
              <a:t>phím</a:t>
            </a:r>
            <a:r>
              <a:rPr lang="en-US" sz="2400" dirty="0" smtClean="0"/>
              <a:t>,</a:t>
            </a:r>
          </a:p>
          <a:p>
            <a:r>
              <a:rPr lang="en-US" sz="2400" dirty="0" err="1" smtClean="0"/>
              <a:t>Máy</a:t>
            </a:r>
            <a:r>
              <a:rPr lang="en-US" sz="2400" dirty="0" smtClean="0"/>
              <a:t> </a:t>
            </a:r>
            <a:r>
              <a:rPr lang="en-US" sz="2400" dirty="0" err="1" smtClean="0"/>
              <a:t>quét</a:t>
            </a:r>
            <a:r>
              <a:rPr lang="en-US" sz="2400" dirty="0" smtClean="0"/>
              <a:t>…</a:t>
            </a:r>
            <a:endParaRPr lang="en-US" sz="2400" dirty="0"/>
          </a:p>
        </p:txBody>
      </p:sp>
      <p:sp>
        <p:nvSpPr>
          <p:cNvPr id="29" name="TextBox 28"/>
          <p:cNvSpPr txBox="1"/>
          <p:nvPr/>
        </p:nvSpPr>
        <p:spPr>
          <a:xfrm>
            <a:off x="9220200" y="2516131"/>
            <a:ext cx="1676400" cy="830997"/>
          </a:xfrm>
          <a:prstGeom prst="rect">
            <a:avLst/>
          </a:prstGeom>
          <a:noFill/>
        </p:spPr>
        <p:txBody>
          <a:bodyPr wrap="square" rtlCol="0">
            <a:spAutoFit/>
          </a:bodyPr>
          <a:lstStyle/>
          <a:p>
            <a:r>
              <a:rPr lang="en-US" sz="2400" dirty="0" err="1" smtClean="0"/>
              <a:t>Màn</a:t>
            </a:r>
            <a:r>
              <a:rPr lang="en-US" sz="2400" dirty="0" smtClean="0"/>
              <a:t> </a:t>
            </a:r>
            <a:r>
              <a:rPr lang="en-US" sz="2400" dirty="0" err="1" smtClean="0"/>
              <a:t>hình</a:t>
            </a:r>
            <a:r>
              <a:rPr lang="en-US" sz="2400" dirty="0" smtClean="0"/>
              <a:t>,</a:t>
            </a:r>
          </a:p>
          <a:p>
            <a:r>
              <a:rPr lang="en-US" sz="2400" dirty="0" err="1" smtClean="0"/>
              <a:t>Máy</a:t>
            </a:r>
            <a:r>
              <a:rPr lang="en-US" sz="2400" dirty="0" smtClean="0"/>
              <a:t> in,…</a:t>
            </a:r>
            <a:endParaRPr lang="en-US" sz="2400" dirty="0"/>
          </a:p>
        </p:txBody>
      </p:sp>
      <p:sp>
        <p:nvSpPr>
          <p:cNvPr id="30" name="TextBox 29"/>
          <p:cNvSpPr txBox="1"/>
          <p:nvPr/>
        </p:nvSpPr>
        <p:spPr>
          <a:xfrm>
            <a:off x="4698165" y="5188803"/>
            <a:ext cx="3150435" cy="830997"/>
          </a:xfrm>
          <a:prstGeom prst="rect">
            <a:avLst/>
          </a:prstGeom>
          <a:noFill/>
        </p:spPr>
        <p:txBody>
          <a:bodyPr wrap="square" rtlCol="0">
            <a:spAutoFit/>
          </a:bodyPr>
          <a:lstStyle/>
          <a:p>
            <a:r>
              <a:rPr lang="en-US" sz="2400" dirty="0" err="1" smtClean="0"/>
              <a:t>Đĩa</a:t>
            </a:r>
            <a:r>
              <a:rPr lang="en-US" sz="2400" dirty="0" smtClean="0"/>
              <a:t> </a:t>
            </a:r>
            <a:r>
              <a:rPr lang="en-US" sz="2400" dirty="0" err="1" smtClean="0"/>
              <a:t>quang</a:t>
            </a:r>
            <a:r>
              <a:rPr lang="en-US" sz="2400" dirty="0" smtClean="0"/>
              <a:t>, </a:t>
            </a:r>
            <a:r>
              <a:rPr lang="en-US" sz="2400" dirty="0" err="1" smtClean="0"/>
              <a:t>Đĩa</a:t>
            </a:r>
            <a:r>
              <a:rPr lang="en-US" sz="2400" dirty="0" smtClean="0"/>
              <a:t> </a:t>
            </a:r>
            <a:r>
              <a:rPr lang="en-US" sz="2400" dirty="0" err="1" smtClean="0"/>
              <a:t>từ</a:t>
            </a:r>
            <a:r>
              <a:rPr lang="en-US" sz="2400" dirty="0" smtClean="0"/>
              <a:t>,</a:t>
            </a:r>
          </a:p>
          <a:p>
            <a:r>
              <a:rPr lang="en-US" sz="2400" dirty="0" err="1" smtClean="0"/>
              <a:t>Thẻ</a:t>
            </a:r>
            <a:r>
              <a:rPr lang="en-US" sz="2400" dirty="0" smtClean="0"/>
              <a:t> </a:t>
            </a:r>
            <a:r>
              <a:rPr lang="en-US" sz="2400" dirty="0" err="1" smtClean="0"/>
              <a:t>nhớ</a:t>
            </a:r>
            <a:r>
              <a:rPr lang="en-US" sz="2400" dirty="0" smtClean="0"/>
              <a:t>,…</a:t>
            </a:r>
            <a:endParaRPr lang="en-US" sz="2400" dirty="0"/>
          </a:p>
        </p:txBody>
      </p:sp>
    </p:spTree>
    <p:extLst>
      <p:ext uri="{BB962C8B-B14F-4D97-AF65-F5344CB8AC3E}">
        <p14:creationId xmlns:p14="http://schemas.microsoft.com/office/powerpoint/2010/main" val="38511310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3778"/>
                                        </p:tgtEl>
                                        <p:attrNameLst>
                                          <p:attrName>style.visibility</p:attrName>
                                        </p:attrNameLst>
                                      </p:cBhvr>
                                      <p:to>
                                        <p:strVal val="visible"/>
                                      </p:to>
                                    </p:set>
                                    <p:animEffect transition="in" filter="fade">
                                      <p:cBhvr>
                                        <p:cTn id="7" dur="500"/>
                                        <p:tgtEl>
                                          <p:spTgt spid="2037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fade">
                                      <p:cBhvr>
                                        <p:cTn id="72" dur="500"/>
                                        <p:tgtEl>
                                          <p:spTgt spid="2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p:bldP spid="2" grpId="0"/>
      <p:bldP spid="9" grpId="0"/>
      <p:bldP spid="3" grpId="0" animBg="1"/>
      <p:bldP spid="6" grpId="0" animBg="1"/>
      <p:bldP spid="14" grpId="0" animBg="1"/>
      <p:bldP spid="15" grpId="0" animBg="1"/>
      <p:bldP spid="16" grpId="0" animBg="1"/>
      <p:bldP spid="25" grpId="0"/>
      <p:bldP spid="26" grpId="0"/>
      <p:bldP spid="29" grpId="0"/>
      <p:bldP spid="3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20766" y="1676400"/>
            <a:ext cx="10896600" cy="107721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tính</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giúp</a:t>
            </a:r>
            <a:r>
              <a:rPr lang="en-US" sz="3200" b="1" dirty="0" smtClean="0">
                <a:solidFill>
                  <a:srgbClr val="002060"/>
                </a:solidFill>
                <a:latin typeface="Times New Roman" pitchFamily="18" charset="0"/>
                <a:cs typeface="Times New Roman" pitchFamily="18" charset="0"/>
              </a:rPr>
              <a:t> con </a:t>
            </a:r>
            <a:r>
              <a:rPr lang="en-US" sz="3200" b="1" dirty="0" err="1" smtClean="0">
                <a:solidFill>
                  <a:srgbClr val="002060"/>
                </a:solidFill>
                <a:latin typeface="Times New Roman" pitchFamily="18" charset="0"/>
                <a:cs typeface="Times New Roman" pitchFamily="18" charset="0"/>
              </a:rPr>
              <a:t>người</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thu</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nhận</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thông</a:t>
            </a:r>
            <a:r>
              <a:rPr lang="en-US" sz="3200" b="1" dirty="0" smtClean="0">
                <a:solidFill>
                  <a:srgbClr val="002060"/>
                </a:solidFill>
                <a:latin typeface="Times New Roman" pitchFamily="18" charset="0"/>
                <a:cs typeface="Times New Roman" pitchFamily="18" charset="0"/>
              </a:rPr>
              <a:t> tin </a:t>
            </a:r>
            <a:r>
              <a:rPr lang="en-US" sz="3200" b="1" dirty="0" err="1" smtClean="0">
                <a:solidFill>
                  <a:srgbClr val="002060"/>
                </a:solidFill>
                <a:latin typeface="Times New Roman" pitchFamily="18" charset="0"/>
                <a:cs typeface="Times New Roman" pitchFamily="18" charset="0"/>
              </a:rPr>
              <a:t>dễ</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dàng</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đa</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dạng</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và</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nhanh</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chóng</a:t>
            </a:r>
            <a:r>
              <a:rPr lang="en-US" sz="3200" b="1" dirty="0" smtClean="0">
                <a:solidFill>
                  <a:srgbClr val="002060"/>
                </a:solidFill>
                <a:latin typeface="Times New Roman" pitchFamily="18" charset="0"/>
                <a:cs typeface="Times New Roman" pitchFamily="18" charset="0"/>
              </a:rPr>
              <a:t>.</a:t>
            </a:r>
            <a:endParaRPr lang="en-US" sz="3200" b="1" dirty="0" smtClean="0">
              <a:solidFill>
                <a:srgbClr val="002060"/>
              </a:solidFill>
              <a:latin typeface="Times New Roman" pitchFamily="18" charset="0"/>
              <a:cs typeface="Times New Roman" pitchFamily="18" charset="0"/>
            </a:endParaRPr>
          </a:p>
        </p:txBody>
      </p:sp>
      <p:sp>
        <p:nvSpPr>
          <p:cNvPr id="13" name="Text Box 3"/>
          <p:cNvSpPr txBox="1">
            <a:spLocks noChangeArrowheads="1"/>
          </p:cNvSpPr>
          <p:nvPr/>
        </p:nvSpPr>
        <p:spPr bwMode="auto">
          <a:xfrm>
            <a:off x="320766" y="3189982"/>
            <a:ext cx="10873014" cy="107721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tính</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xử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lí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thông</a:t>
            </a:r>
            <a:r>
              <a:rPr lang="en-US" sz="3200" b="1" dirty="0" smtClean="0">
                <a:solidFill>
                  <a:srgbClr val="002060"/>
                </a:solidFill>
                <a:latin typeface="Times New Roman" pitchFamily="18" charset="0"/>
                <a:cs typeface="Times New Roman" pitchFamily="18" charset="0"/>
              </a:rPr>
              <a:t> tin, </a:t>
            </a:r>
            <a:r>
              <a:rPr lang="en-US" sz="3200" b="1" dirty="0" err="1" smtClean="0">
                <a:solidFill>
                  <a:srgbClr val="002060"/>
                </a:solidFill>
                <a:latin typeface="Times New Roman" pitchFamily="18" charset="0"/>
                <a:cs typeface="Times New Roman" pitchFamily="18" charset="0"/>
              </a:rPr>
              <a:t>thực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hiện</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tính</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toán</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với</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tốc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cao</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chính</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xác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bền</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bỉ</a:t>
            </a:r>
            <a:endParaRPr lang="en-US" sz="3200" b="1" dirty="0">
              <a:solidFill>
                <a:srgbClr val="002060"/>
              </a:solidFill>
              <a:latin typeface="Times New Roman" pitchFamily="18" charset="0"/>
              <a:cs typeface="Times New Roman" pitchFamily="18" charset="0"/>
              <a:sym typeface="Wingdings" pitchFamily="2" charset="2"/>
            </a:endParaRPr>
          </a:p>
        </p:txBody>
      </p:sp>
      <p:sp>
        <p:nvSpPr>
          <p:cNvPr id="12" name="Text Box 2"/>
          <p:cNvSpPr txBox="1">
            <a:spLocks noChangeArrowheads="1"/>
          </p:cNvSpPr>
          <p:nvPr/>
        </p:nvSpPr>
        <p:spPr bwMode="auto">
          <a:xfrm>
            <a:off x="396240" y="457200"/>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 name="Rectangle 1"/>
          <p:cNvSpPr/>
          <p:nvPr/>
        </p:nvSpPr>
        <p:spPr>
          <a:xfrm>
            <a:off x="332559" y="4648200"/>
            <a:ext cx="10873014" cy="58477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Máy</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tính</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có</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thể</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lượng</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thông</a:t>
            </a:r>
            <a:r>
              <a:rPr lang="en-US" sz="3200" b="1" dirty="0" smtClean="0">
                <a:solidFill>
                  <a:srgbClr val="002060"/>
                </a:solidFill>
                <a:latin typeface="Times New Roman" pitchFamily="18" charset="0"/>
                <a:cs typeface="Times New Roman" pitchFamily="18" charset="0"/>
                <a:sym typeface="Wingdings" pitchFamily="2" charset="2"/>
              </a:rPr>
              <a:t> tin </a:t>
            </a:r>
            <a:r>
              <a:rPr lang="en-US" sz="3200" b="1" dirty="0" err="1" smtClean="0">
                <a:solidFill>
                  <a:srgbClr val="002060"/>
                </a:solidFill>
                <a:latin typeface="Times New Roman" pitchFamily="18" charset="0"/>
                <a:cs typeface="Times New Roman" pitchFamily="18" charset="0"/>
                <a:sym typeface="Wingdings" pitchFamily="2" charset="2"/>
              </a:rPr>
              <a:t>rất</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lớn</a:t>
            </a:r>
            <a:r>
              <a:rPr lang="en-US" sz="3200" b="1" dirty="0" smtClean="0">
                <a:solidFill>
                  <a:srgbClr val="002060"/>
                </a:solidFill>
                <a:latin typeface="Times New Roman" pitchFamily="18" charset="0"/>
                <a:cs typeface="Times New Roman" pitchFamily="18" charset="0"/>
                <a:sym typeface="Wingdings" pitchFamily="2" charset="2"/>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Effect transition="in" filter="fade">
                                      <p:cBhvr>
                                        <p:cTn id="7" dur="500"/>
                                        <p:tgtEl>
                                          <p:spTgt spid="20377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animBg="1"/>
      <p:bldP spid="13" grpId="0" animBg="1"/>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044846" y="152400"/>
            <a:ext cx="9752694"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96240" y="1044004"/>
            <a:ext cx="1119378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96240" y="3287434"/>
            <a:ext cx="1099566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783080" y="152400"/>
            <a:ext cx="84201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96240" y="1044003"/>
            <a:ext cx="1119378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358503" y="2197418"/>
            <a:ext cx="5981338"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8221981" y="2197418"/>
            <a:ext cx="3169921" cy="387798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endParaRPr lang="en-US" sz="2800" dirty="0" smtClean="0">
              <a:solidFill>
                <a:srgbClr val="002060"/>
              </a:solidFill>
              <a:latin typeface="Times New Roman" pitchFamily="18" charset="0"/>
              <a:cs typeface="Times New Roman" pitchFamily="18" charset="0"/>
            </a:endParaRP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endParaRPr lang="en-US" sz="2800" dirty="0" smtClean="0">
              <a:solidFill>
                <a:srgbClr val="002060"/>
              </a:solidFill>
              <a:latin typeface="Times New Roman" pitchFamily="18" charset="0"/>
              <a:cs typeface="Times New Roman" pitchFamily="18" charset="0"/>
            </a:endParaRP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6339841" y="2590800"/>
            <a:ext cx="1872706"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330406" y="3505200"/>
            <a:ext cx="188214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330406" y="4572000"/>
            <a:ext cx="188214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6368142" y="3505200"/>
            <a:ext cx="188214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2080260" y="152400"/>
            <a:ext cx="822198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98120" y="914401"/>
            <a:ext cx="11490960" cy="954107"/>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97180" y="2209801"/>
            <a:ext cx="1109472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96240" y="2674466"/>
            <a:ext cx="11094720" cy="523220"/>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97180" y="3548743"/>
            <a:ext cx="1149096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97180" y="4448629"/>
            <a:ext cx="1149096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97180" y="5392057"/>
            <a:ext cx="113919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79638" y="1066800"/>
            <a:ext cx="11211322" cy="58477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402284" y="2523042"/>
            <a:ext cx="5727938"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240574" y="145649"/>
            <a:ext cx="108966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6660607" y="2523038"/>
            <a:ext cx="4500154"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79638" y="1066801"/>
            <a:ext cx="11211322" cy="2554545"/>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240574" y="145649"/>
            <a:ext cx="108966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1089660" y="2514600"/>
            <a:ext cx="980694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495300" y="1295400"/>
            <a:ext cx="336804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495300" y="1981200"/>
            <a:ext cx="336804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3665221" y="3256277"/>
            <a:ext cx="5710397"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495300" y="1676400"/>
            <a:ext cx="108966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495300" y="1676400"/>
            <a:ext cx="108966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3625426" y="3256277"/>
            <a:ext cx="5710397"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495300" y="1676401"/>
            <a:ext cx="108966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3625426" y="3856800"/>
            <a:ext cx="5710397"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495300" y="1676401"/>
            <a:ext cx="108966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3625426" y="3856800"/>
            <a:ext cx="5710397"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872740" y="2285999"/>
            <a:ext cx="604266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96240" y="838191"/>
            <a:ext cx="871728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693420" y="69270"/>
            <a:ext cx="1050036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895</TotalTime>
  <Words>981</Words>
  <Application>Microsoft Office PowerPoint</Application>
  <PresentationFormat>Custom</PresentationFormat>
  <Paragraphs>104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HP</cp:lastModifiedBy>
  <cp:revision>119</cp:revision>
  <dcterms:created xsi:type="dcterms:W3CDTF">2021-07-05T09:11:44Z</dcterms:created>
  <dcterms:modified xsi:type="dcterms:W3CDTF">2021-09-22T03:50:11Z</dcterms:modified>
</cp:coreProperties>
</file>