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99" r:id="rId2"/>
    <p:sldMasterId id="2147483709" r:id="rId3"/>
    <p:sldMasterId id="2147483758" r:id="rId4"/>
    <p:sldMasterId id="2147483809" r:id="rId5"/>
    <p:sldMasterId id="2147483826" r:id="rId6"/>
  </p:sldMasterIdLst>
  <p:notesMasterIdLst>
    <p:notesMasterId r:id="rId41"/>
  </p:notesMasterIdLst>
  <p:sldIdLst>
    <p:sldId id="290" r:id="rId7"/>
    <p:sldId id="355" r:id="rId8"/>
    <p:sldId id="258" r:id="rId9"/>
    <p:sldId id="364" r:id="rId10"/>
    <p:sldId id="365" r:id="rId11"/>
    <p:sldId id="373" r:id="rId12"/>
    <p:sldId id="367" r:id="rId13"/>
    <p:sldId id="369" r:id="rId14"/>
    <p:sldId id="377" r:id="rId15"/>
    <p:sldId id="389" r:id="rId16"/>
    <p:sldId id="390" r:id="rId17"/>
    <p:sldId id="391" r:id="rId18"/>
    <p:sldId id="392" r:id="rId19"/>
    <p:sldId id="393" r:id="rId20"/>
    <p:sldId id="316" r:id="rId21"/>
    <p:sldId id="395" r:id="rId22"/>
    <p:sldId id="394" r:id="rId23"/>
    <p:sldId id="431" r:id="rId24"/>
    <p:sldId id="432" r:id="rId25"/>
    <p:sldId id="434" r:id="rId26"/>
    <p:sldId id="435" r:id="rId27"/>
    <p:sldId id="436" r:id="rId28"/>
    <p:sldId id="437" r:id="rId29"/>
    <p:sldId id="438" r:id="rId30"/>
    <p:sldId id="439" r:id="rId31"/>
    <p:sldId id="440" r:id="rId32"/>
    <p:sldId id="441" r:id="rId33"/>
    <p:sldId id="442" r:id="rId34"/>
    <p:sldId id="443" r:id="rId35"/>
    <p:sldId id="444" r:id="rId36"/>
    <p:sldId id="446" r:id="rId37"/>
    <p:sldId id="445" r:id="rId38"/>
    <p:sldId id="447" r:id="rId39"/>
    <p:sldId id="420" r:id="rId40"/>
  </p:sldIdLst>
  <p:sldSz cx="9144000" cy="5143500" type="screen16x9"/>
  <p:notesSz cx="6858000" cy="9144000"/>
  <p:embeddedFontLs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
      <p:font typeface="Playfair Display" panose="020B0604020202020204" charset="0"/>
      <p:regular r:id="rId48"/>
      <p:bold r:id="rId49"/>
      <p:italic r:id="rId50"/>
      <p:boldItalic r:id="rId51"/>
    </p:embeddedFont>
    <p:embeddedFont>
      <p:font typeface="Merriweather Light"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5F4FF9-0B4A-4C48-A130-EE05820126E7}">
  <a:tblStyle styleId="{9C5F4FF9-0B4A-4C48-A130-EE05820126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1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981395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5c4e87e0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5c4e87e0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dirty="0"/>
          </a:p>
        </p:txBody>
      </p:sp>
    </p:spTree>
    <p:extLst>
      <p:ext uri="{BB962C8B-B14F-4D97-AF65-F5344CB8AC3E}">
        <p14:creationId xmlns:p14="http://schemas.microsoft.com/office/powerpoint/2010/main" val="3295575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9684f9cd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9684f9cd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2888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9684f9cd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9684f9cd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0440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9684f9cd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9684f9cd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14670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9684f9cd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9684f9cd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61814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5c4e87e0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5c4e87e0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31869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617677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59a29fb449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59a29fb449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98229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18070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59133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427453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5c4e87e0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5c4e87e0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47463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5c4e87e0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5c4e87e0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70775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28545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86121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78302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7766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11791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56751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6497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59a29fb449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59a29fb449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88188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82446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53644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28663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94258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233F1A0-E2F6-45E0-98B4-D85D1B43BE57}" type="slidenum">
              <a:rPr lang="en-SG" smtClean="0">
                <a:solidFill>
                  <a:prstClr val="black"/>
                </a:solidFill>
                <a:latin typeface="Calibri" panose="020F0502020204030204"/>
              </a:rPr>
              <a:pPr/>
              <a:t>32</a:t>
            </a:fld>
            <a:endParaRPr lang="en-SG">
              <a:solidFill>
                <a:prstClr val="black"/>
              </a:solidFill>
              <a:latin typeface="Calibri" panose="020F0502020204030204"/>
            </a:endParaRPr>
          </a:p>
        </p:txBody>
      </p:sp>
    </p:spTree>
    <p:extLst>
      <p:ext uri="{BB962C8B-B14F-4D97-AF65-F5344CB8AC3E}">
        <p14:creationId xmlns:p14="http://schemas.microsoft.com/office/powerpoint/2010/main" val="1647992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17084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a:defRPr/>
            </a:pPr>
            <a:fld id="{20946A7A-BF88-4975-AB0F-D5DAF15D9FA7}" type="slidenum">
              <a:rPr lang="en-SG" smtClean="0">
                <a:solidFill>
                  <a:prstClr val="black"/>
                </a:solidFill>
                <a:latin typeface="Calibri" panose="020F0502020204030204"/>
              </a:rPr>
              <a:pPr>
                <a:defRPr/>
              </a:pPr>
              <a:t>34</a:t>
            </a:fld>
            <a:endParaRPr lang="en-SG">
              <a:solidFill>
                <a:prstClr val="black"/>
              </a:solidFill>
              <a:latin typeface="Calibri" panose="020F0502020204030204"/>
            </a:endParaRPr>
          </a:p>
        </p:txBody>
      </p:sp>
    </p:spTree>
    <p:extLst>
      <p:ext uri="{BB962C8B-B14F-4D97-AF65-F5344CB8AC3E}">
        <p14:creationId xmlns:p14="http://schemas.microsoft.com/office/powerpoint/2010/main" val="3634115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9684f9cd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9684f9cd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89232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9684f9cd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9684f9cd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49386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47000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5c4e87e0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5c4e87e0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67398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9684f9cd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9684f9cd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54964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40228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type="secHead">
  <p:cSld name="SECTION_HEADER">
    <p:spTree>
      <p:nvGrpSpPr>
        <p:cNvPr id="1" name="Shape 16"/>
        <p:cNvGrpSpPr/>
        <p:nvPr/>
      </p:nvGrpSpPr>
      <p:grpSpPr>
        <a:xfrm>
          <a:off x="0" y="0"/>
          <a:ext cx="0" cy="0"/>
          <a:chOff x="0" y="0"/>
          <a:chExt cx="0" cy="0"/>
        </a:xfrm>
      </p:grpSpPr>
      <p:sp>
        <p:nvSpPr>
          <p:cNvPr id="17" name="Google Shape;17;p4"/>
          <p:cNvSpPr/>
          <p:nvPr/>
        </p:nvSpPr>
        <p:spPr>
          <a:xfrm>
            <a:off x="1373250" y="1218450"/>
            <a:ext cx="6397500" cy="27066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a:off x="2212050" y="1653150"/>
            <a:ext cx="4719900" cy="183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4"/>
          <p:cNvSpPr txBox="1">
            <a:spLocks noGrp="1"/>
          </p:cNvSpPr>
          <p:nvPr>
            <p:ph type="subTitle" idx="1"/>
          </p:nvPr>
        </p:nvSpPr>
        <p:spPr>
          <a:xfrm>
            <a:off x="5143500" y="297080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88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401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1725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pPr defTabSz="814974">
                <a:defRPr/>
              </a:pPr>
              <a:t>‹#›</a:t>
            </a:fld>
            <a:endParaRPr lang="en-US" sz="1600"/>
          </a:p>
        </p:txBody>
      </p:sp>
    </p:spTree>
    <p:extLst>
      <p:ext uri="{BB962C8B-B14F-4D97-AF65-F5344CB8AC3E}">
        <p14:creationId xmlns:p14="http://schemas.microsoft.com/office/powerpoint/2010/main" val="4068832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type="secHead">
  <p:cSld name="QUOTE">
    <p:spTree>
      <p:nvGrpSpPr>
        <p:cNvPr id="1" name="Shape 16"/>
        <p:cNvGrpSpPr/>
        <p:nvPr/>
      </p:nvGrpSpPr>
      <p:grpSpPr>
        <a:xfrm>
          <a:off x="0" y="0"/>
          <a:ext cx="0" cy="0"/>
          <a:chOff x="0" y="0"/>
          <a:chExt cx="0" cy="0"/>
        </a:xfrm>
      </p:grpSpPr>
      <p:sp>
        <p:nvSpPr>
          <p:cNvPr id="17" name="Google Shape;17;p4"/>
          <p:cNvSpPr/>
          <p:nvPr/>
        </p:nvSpPr>
        <p:spPr>
          <a:xfrm>
            <a:off x="1373250" y="1218450"/>
            <a:ext cx="6397500" cy="27066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a:off x="2212050" y="1653150"/>
            <a:ext cx="4719900" cy="183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4"/>
          <p:cNvSpPr txBox="1">
            <a:spLocks noGrp="1"/>
          </p:cNvSpPr>
          <p:nvPr>
            <p:ph type="subTitle" idx="1"/>
          </p:nvPr>
        </p:nvSpPr>
        <p:spPr>
          <a:xfrm>
            <a:off x="5143500" y="297080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486272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CHEDULE">
  <p:cSld name="SCHEDULE">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11480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p5"/>
          <p:cNvSpPr txBox="1">
            <a:spLocks noGrp="1"/>
          </p:cNvSpPr>
          <p:nvPr>
            <p:ph type="title" idx="2" hasCustomPrompt="1"/>
          </p:nvPr>
        </p:nvSpPr>
        <p:spPr>
          <a:xfrm>
            <a:off x="230155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 name="Google Shape;23;p5"/>
          <p:cNvSpPr txBox="1">
            <a:spLocks noGrp="1"/>
          </p:cNvSpPr>
          <p:nvPr>
            <p:ph type="title" idx="3"/>
          </p:nvPr>
        </p:nvSpPr>
        <p:spPr>
          <a:xfrm>
            <a:off x="478595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 name="Google Shape;24;p5"/>
          <p:cNvSpPr txBox="1">
            <a:spLocks noGrp="1"/>
          </p:cNvSpPr>
          <p:nvPr>
            <p:ph type="title" idx="4" hasCustomPrompt="1"/>
          </p:nvPr>
        </p:nvSpPr>
        <p:spPr>
          <a:xfrm>
            <a:off x="497270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 name="Google Shape;25;p5"/>
          <p:cNvSpPr txBox="1">
            <a:spLocks noGrp="1"/>
          </p:cNvSpPr>
          <p:nvPr>
            <p:ph type="title" idx="5"/>
          </p:nvPr>
        </p:nvSpPr>
        <p:spPr>
          <a:xfrm>
            <a:off x="211480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 name="Google Shape;26;p5"/>
          <p:cNvSpPr txBox="1">
            <a:spLocks noGrp="1"/>
          </p:cNvSpPr>
          <p:nvPr>
            <p:ph type="title" idx="6" hasCustomPrompt="1"/>
          </p:nvPr>
        </p:nvSpPr>
        <p:spPr>
          <a:xfrm>
            <a:off x="230155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 name="Google Shape;27;p5"/>
          <p:cNvSpPr txBox="1">
            <a:spLocks noGrp="1"/>
          </p:cNvSpPr>
          <p:nvPr>
            <p:ph type="title" idx="7"/>
          </p:nvPr>
        </p:nvSpPr>
        <p:spPr>
          <a:xfrm>
            <a:off x="478595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5"/>
          <p:cNvSpPr txBox="1">
            <a:spLocks noGrp="1"/>
          </p:cNvSpPr>
          <p:nvPr>
            <p:ph type="title" idx="8" hasCustomPrompt="1"/>
          </p:nvPr>
        </p:nvSpPr>
        <p:spPr>
          <a:xfrm>
            <a:off x="497270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 name="Google Shape;29;p5"/>
          <p:cNvSpPr txBox="1">
            <a:spLocks noGrp="1"/>
          </p:cNvSpPr>
          <p:nvPr>
            <p:ph type="subTitle" idx="1"/>
          </p:nvPr>
        </p:nvSpPr>
        <p:spPr>
          <a:xfrm>
            <a:off x="2152450" y="1748388"/>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0" name="Google Shape;30;p5"/>
          <p:cNvSpPr txBox="1">
            <a:spLocks noGrp="1"/>
          </p:cNvSpPr>
          <p:nvPr>
            <p:ph type="subTitle" idx="9"/>
          </p:nvPr>
        </p:nvSpPr>
        <p:spPr>
          <a:xfrm>
            <a:off x="4823600" y="1748375"/>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1" name="Google Shape;31;p5"/>
          <p:cNvSpPr txBox="1">
            <a:spLocks noGrp="1"/>
          </p:cNvSpPr>
          <p:nvPr>
            <p:ph type="subTitle" idx="13"/>
          </p:nvPr>
        </p:nvSpPr>
        <p:spPr>
          <a:xfrm>
            <a:off x="4823600" y="40174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2" name="Google Shape;32;p5"/>
          <p:cNvSpPr txBox="1">
            <a:spLocks noGrp="1"/>
          </p:cNvSpPr>
          <p:nvPr>
            <p:ph type="subTitle" idx="14"/>
          </p:nvPr>
        </p:nvSpPr>
        <p:spPr>
          <a:xfrm>
            <a:off x="2152450" y="39952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465923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LINE 1" type="tx">
  <p:cSld name="HEADLINE 1">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385750" y="3041363"/>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 name="Google Shape;35;p6"/>
          <p:cNvSpPr txBox="1">
            <a:spLocks noGrp="1"/>
          </p:cNvSpPr>
          <p:nvPr>
            <p:ph type="subTitle" idx="1"/>
          </p:nvPr>
        </p:nvSpPr>
        <p:spPr>
          <a:xfrm>
            <a:off x="3349800" y="350637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6" name="Google Shape;36;p6"/>
          <p:cNvSpPr txBox="1">
            <a:spLocks noGrp="1"/>
          </p:cNvSpPr>
          <p:nvPr>
            <p:ph type="title" idx="2" hasCustomPrompt="1"/>
          </p:nvPr>
        </p:nvSpPr>
        <p:spPr>
          <a:xfrm>
            <a:off x="311700" y="228295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705906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37"/>
        <p:cNvGrpSpPr/>
        <p:nvPr/>
      </p:nvGrpSpPr>
      <p:grpSpPr>
        <a:xfrm>
          <a:off x="0" y="0"/>
          <a:ext cx="0" cy="0"/>
          <a:chOff x="0" y="0"/>
          <a:chExt cx="0" cy="0"/>
        </a:xfrm>
      </p:grpSpPr>
      <p:sp>
        <p:nvSpPr>
          <p:cNvPr id="38" name="Google Shape;38;p7"/>
          <p:cNvSpPr/>
          <p:nvPr/>
        </p:nvSpPr>
        <p:spPr>
          <a:xfrm>
            <a:off x="745500" y="546600"/>
            <a:ext cx="7653000" cy="40503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1106400" y="111810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0" name="Google Shape;40;p7"/>
          <p:cNvSpPr txBox="1">
            <a:spLocks noGrp="1"/>
          </p:cNvSpPr>
          <p:nvPr>
            <p:ph type="subTitle" idx="1"/>
          </p:nvPr>
        </p:nvSpPr>
        <p:spPr>
          <a:xfrm>
            <a:off x="1106400" y="2117650"/>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510261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1730463"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 name="Google Shape;43;p8"/>
          <p:cNvSpPr txBox="1">
            <a:spLocks noGrp="1"/>
          </p:cNvSpPr>
          <p:nvPr>
            <p:ph type="subTitle" idx="1"/>
          </p:nvPr>
        </p:nvSpPr>
        <p:spPr>
          <a:xfrm>
            <a:off x="1730488"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4" name="Google Shape;44;p8"/>
          <p:cNvSpPr txBox="1">
            <a:spLocks noGrp="1"/>
          </p:cNvSpPr>
          <p:nvPr>
            <p:ph type="title" idx="2"/>
          </p:nvPr>
        </p:nvSpPr>
        <p:spPr>
          <a:xfrm>
            <a:off x="4842238"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5" name="Google Shape;45;p8"/>
          <p:cNvSpPr txBox="1">
            <a:spLocks noGrp="1"/>
          </p:cNvSpPr>
          <p:nvPr>
            <p:ph type="subTitle" idx="3"/>
          </p:nvPr>
        </p:nvSpPr>
        <p:spPr>
          <a:xfrm>
            <a:off x="4842263"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6" name="Google Shape;46;p8"/>
          <p:cNvSpPr txBox="1">
            <a:spLocks noGrp="1"/>
          </p:cNvSpPr>
          <p:nvPr>
            <p:ph type="title" idx="4"/>
          </p:nvPr>
        </p:nvSpPr>
        <p:spPr>
          <a:xfrm>
            <a:off x="719525" y="5971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810353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COLUMS 1">
  <p:cSld name="THREE COLUMS 1">
    <p:bg>
      <p:bgPr>
        <a:solidFill>
          <a:srgbClr val="F9C5BB"/>
        </a:solidFill>
        <a:effectLst/>
      </p:bgPr>
    </p:bg>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332443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49" name="Google Shape;49;p9"/>
          <p:cNvSpPr txBox="1">
            <a:spLocks noGrp="1"/>
          </p:cNvSpPr>
          <p:nvPr>
            <p:ph type="subTitle" idx="1"/>
          </p:nvPr>
        </p:nvSpPr>
        <p:spPr>
          <a:xfrm>
            <a:off x="3504425"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0" name="Google Shape;50;p9"/>
          <p:cNvSpPr txBox="1">
            <a:spLocks noGrp="1"/>
          </p:cNvSpPr>
          <p:nvPr>
            <p:ph type="title" idx="2"/>
          </p:nvPr>
        </p:nvSpPr>
        <p:spPr>
          <a:xfrm>
            <a:off x="584738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1" name="Google Shape;51;p9"/>
          <p:cNvSpPr txBox="1">
            <a:spLocks noGrp="1"/>
          </p:cNvSpPr>
          <p:nvPr>
            <p:ph type="subTitle" idx="3"/>
          </p:nvPr>
        </p:nvSpPr>
        <p:spPr>
          <a:xfrm>
            <a:off x="6027388"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2" name="Google Shape;52;p9"/>
          <p:cNvSpPr txBox="1">
            <a:spLocks noGrp="1"/>
          </p:cNvSpPr>
          <p:nvPr>
            <p:ph type="title" idx="4"/>
          </p:nvPr>
        </p:nvSpPr>
        <p:spPr>
          <a:xfrm>
            <a:off x="720000" y="44225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53" name="Google Shape;53;p9"/>
          <p:cNvSpPr txBox="1">
            <a:spLocks noGrp="1"/>
          </p:cNvSpPr>
          <p:nvPr>
            <p:ph type="title" idx="5"/>
          </p:nvPr>
        </p:nvSpPr>
        <p:spPr>
          <a:xfrm>
            <a:off x="725313"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4" name="Google Shape;54;p9"/>
          <p:cNvSpPr txBox="1">
            <a:spLocks noGrp="1"/>
          </p:cNvSpPr>
          <p:nvPr>
            <p:ph type="subTitle" idx="6"/>
          </p:nvPr>
        </p:nvSpPr>
        <p:spPr>
          <a:xfrm>
            <a:off x="905300"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34459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SUBTITLE">
  <p:cSld name="SECTION_HEADER_1_3">
    <p:spTree>
      <p:nvGrpSpPr>
        <p:cNvPr id="1" name="Shape 37"/>
        <p:cNvGrpSpPr/>
        <p:nvPr/>
      </p:nvGrpSpPr>
      <p:grpSpPr>
        <a:xfrm>
          <a:off x="0" y="0"/>
          <a:ext cx="0" cy="0"/>
          <a:chOff x="0" y="0"/>
          <a:chExt cx="0" cy="0"/>
        </a:xfrm>
      </p:grpSpPr>
      <p:sp>
        <p:nvSpPr>
          <p:cNvPr id="38" name="Google Shape;38;p7"/>
          <p:cNvSpPr/>
          <p:nvPr/>
        </p:nvSpPr>
        <p:spPr>
          <a:xfrm>
            <a:off x="745500" y="546600"/>
            <a:ext cx="7653000" cy="40503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1106400" y="111810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0" name="Google Shape;40;p7"/>
          <p:cNvSpPr txBox="1">
            <a:spLocks noGrp="1"/>
          </p:cNvSpPr>
          <p:nvPr>
            <p:ph type="subTitle" idx="1"/>
          </p:nvPr>
        </p:nvSpPr>
        <p:spPr>
          <a:xfrm>
            <a:off x="1106400" y="2117650"/>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SUBTITLE + IMAGE ">
  <p:cSld name="TITLE + SUBTITLE + IMAGE ">
    <p:spTree>
      <p:nvGrpSpPr>
        <p:cNvPr id="1" name="Shape 55"/>
        <p:cNvGrpSpPr/>
        <p:nvPr/>
      </p:nvGrpSpPr>
      <p:grpSpPr>
        <a:xfrm>
          <a:off x="0" y="0"/>
          <a:ext cx="0" cy="0"/>
          <a:chOff x="0" y="0"/>
          <a:chExt cx="0" cy="0"/>
        </a:xfrm>
      </p:grpSpPr>
      <p:sp>
        <p:nvSpPr>
          <p:cNvPr id="56" name="Google Shape;56;p10"/>
          <p:cNvSpPr/>
          <p:nvPr/>
        </p:nvSpPr>
        <p:spPr>
          <a:xfrm>
            <a:off x="-60850" y="-1403550"/>
            <a:ext cx="5176500" cy="6569700"/>
          </a:xfrm>
          <a:prstGeom prst="rtTriangle">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0"/>
          <p:cNvSpPr txBox="1">
            <a:spLocks noGrp="1"/>
          </p:cNvSpPr>
          <p:nvPr>
            <p:ph type="title"/>
          </p:nvPr>
        </p:nvSpPr>
        <p:spPr>
          <a:xfrm>
            <a:off x="722350" y="2376800"/>
            <a:ext cx="2280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8" name="Google Shape;58;p10"/>
          <p:cNvSpPr txBox="1">
            <a:spLocks noGrp="1"/>
          </p:cNvSpPr>
          <p:nvPr>
            <p:ph type="subTitle" idx="1"/>
          </p:nvPr>
        </p:nvSpPr>
        <p:spPr>
          <a:xfrm>
            <a:off x="722350" y="3408750"/>
            <a:ext cx="2280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43121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TITLE  + SUBTITLE 1">
  <p:cSld name="BIG TITLE  + SUBTITLE 1">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1031800" y="1268875"/>
            <a:ext cx="5390700" cy="133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 name="Google Shape;61;p11"/>
          <p:cNvSpPr txBox="1">
            <a:spLocks noGrp="1"/>
          </p:cNvSpPr>
          <p:nvPr>
            <p:ph type="subTitle" idx="1"/>
          </p:nvPr>
        </p:nvSpPr>
        <p:spPr>
          <a:xfrm>
            <a:off x="1124855" y="237227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042062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757975" y="390375"/>
            <a:ext cx="48999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pic>
        <p:nvPicPr>
          <p:cNvPr id="64" name="Google Shape;64;p12"/>
          <p:cNvPicPr preferRelativeResize="0"/>
          <p:nvPr/>
        </p:nvPicPr>
        <p:blipFill>
          <a:blip r:embed="rId2">
            <a:alphaModFix/>
          </a:blip>
          <a:stretch>
            <a:fillRect/>
          </a:stretch>
        </p:blipFill>
        <p:spPr>
          <a:xfrm>
            <a:off x="7703807" y="-585950"/>
            <a:ext cx="3430624" cy="2299975"/>
          </a:xfrm>
          <a:prstGeom prst="rect">
            <a:avLst/>
          </a:prstGeom>
          <a:noFill/>
          <a:ln>
            <a:noFill/>
          </a:ln>
        </p:spPr>
      </p:pic>
      <p:pic>
        <p:nvPicPr>
          <p:cNvPr id="65" name="Google Shape;65;p12"/>
          <p:cNvPicPr preferRelativeResize="0"/>
          <p:nvPr/>
        </p:nvPicPr>
        <p:blipFill>
          <a:blip r:embed="rId2">
            <a:alphaModFix/>
          </a:blip>
          <a:stretch>
            <a:fillRect/>
          </a:stretch>
        </p:blipFill>
        <p:spPr>
          <a:xfrm>
            <a:off x="-1020943" y="3751750"/>
            <a:ext cx="3430624" cy="2299975"/>
          </a:xfrm>
          <a:prstGeom prst="rect">
            <a:avLst/>
          </a:prstGeom>
          <a:noFill/>
          <a:ln>
            <a:noFill/>
          </a:ln>
        </p:spPr>
      </p:pic>
      <p:sp>
        <p:nvSpPr>
          <p:cNvPr id="66" name="Google Shape;66;p12"/>
          <p:cNvSpPr txBox="1">
            <a:spLocks noGrp="1"/>
          </p:cNvSpPr>
          <p:nvPr>
            <p:ph type="subTitle" idx="1"/>
          </p:nvPr>
        </p:nvSpPr>
        <p:spPr>
          <a:xfrm>
            <a:off x="792075" y="10794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482133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1136100" y="371325"/>
            <a:ext cx="68718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69" name="Google Shape;69;p13"/>
          <p:cNvPicPr preferRelativeResize="0"/>
          <p:nvPr/>
        </p:nvPicPr>
        <p:blipFill>
          <a:blip r:embed="rId2">
            <a:alphaModFix/>
          </a:blip>
          <a:stretch>
            <a:fillRect/>
          </a:stretch>
        </p:blipFill>
        <p:spPr>
          <a:xfrm rot="-287406">
            <a:off x="-835476" y="2130730"/>
            <a:ext cx="8883451" cy="5958065"/>
          </a:xfrm>
          <a:prstGeom prst="rect">
            <a:avLst/>
          </a:prstGeom>
          <a:noFill/>
          <a:ln>
            <a:noFill/>
          </a:ln>
        </p:spPr>
      </p:pic>
    </p:spTree>
    <p:extLst>
      <p:ext uri="{BB962C8B-B14F-4D97-AF65-F5344CB8AC3E}">
        <p14:creationId xmlns:p14="http://schemas.microsoft.com/office/powerpoint/2010/main" val="3696668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738925" y="447525"/>
            <a:ext cx="41055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2" name="Google Shape;72;p14"/>
          <p:cNvSpPr txBox="1">
            <a:spLocks noGrp="1"/>
          </p:cNvSpPr>
          <p:nvPr>
            <p:ph type="subTitle" idx="1"/>
          </p:nvPr>
        </p:nvSpPr>
        <p:spPr>
          <a:xfrm>
            <a:off x="773025" y="11365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044577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 SUBTITLE">
  <p:cSld name="BIG NUMBER + SUBTITLE">
    <p:spTree>
      <p:nvGrpSpPr>
        <p:cNvPr id="1" name="Shape 73"/>
        <p:cNvGrpSpPr/>
        <p:nvPr/>
      </p:nvGrpSpPr>
      <p:grpSpPr>
        <a:xfrm>
          <a:off x="0" y="0"/>
          <a:ext cx="0" cy="0"/>
          <a:chOff x="0" y="0"/>
          <a:chExt cx="0" cy="0"/>
        </a:xfrm>
      </p:grpSpPr>
      <p:sp>
        <p:nvSpPr>
          <p:cNvPr id="74" name="Google Shape;74;p15"/>
          <p:cNvSpPr txBox="1">
            <a:spLocks noGrp="1"/>
          </p:cNvSpPr>
          <p:nvPr>
            <p:ph type="title" hasCustomPrompt="1"/>
          </p:nvPr>
        </p:nvSpPr>
        <p:spPr>
          <a:xfrm>
            <a:off x="311700" y="1759600"/>
            <a:ext cx="8520600" cy="1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5" name="Google Shape;75;p15"/>
          <p:cNvSpPr txBox="1">
            <a:spLocks noGrp="1"/>
          </p:cNvSpPr>
          <p:nvPr>
            <p:ph type="subTitle" idx="1"/>
          </p:nvPr>
        </p:nvSpPr>
        <p:spPr>
          <a:xfrm>
            <a:off x="801750" y="321057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Font typeface="Merriweather Light"/>
              <a:buNone/>
              <a:defRPr sz="12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1605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 SUBTITLES">
  <p:cSld name="NUMBERS + SUBTITLES">
    <p:spTree>
      <p:nvGrpSpPr>
        <p:cNvPr id="1" name="Shape 76"/>
        <p:cNvGrpSpPr/>
        <p:nvPr/>
      </p:nvGrpSpPr>
      <p:grpSpPr>
        <a:xfrm>
          <a:off x="0" y="0"/>
          <a:ext cx="0" cy="0"/>
          <a:chOff x="0" y="0"/>
          <a:chExt cx="0" cy="0"/>
        </a:xfrm>
      </p:grpSpPr>
      <p:sp>
        <p:nvSpPr>
          <p:cNvPr id="77" name="Google Shape;77;p16"/>
          <p:cNvSpPr txBox="1">
            <a:spLocks noGrp="1"/>
          </p:cNvSpPr>
          <p:nvPr>
            <p:ph type="title" hasCustomPrompt="1"/>
          </p:nvPr>
        </p:nvSpPr>
        <p:spPr>
          <a:xfrm>
            <a:off x="268213" y="50045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8" name="Google Shape;78;p16"/>
          <p:cNvSpPr txBox="1">
            <a:spLocks noGrp="1"/>
          </p:cNvSpPr>
          <p:nvPr>
            <p:ph type="subTitle" idx="1"/>
          </p:nvPr>
        </p:nvSpPr>
        <p:spPr>
          <a:xfrm>
            <a:off x="758263" y="147140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79" name="Google Shape;79;p16"/>
          <p:cNvSpPr txBox="1">
            <a:spLocks noGrp="1"/>
          </p:cNvSpPr>
          <p:nvPr>
            <p:ph type="title" idx="2" hasCustomPrompt="1"/>
          </p:nvPr>
        </p:nvSpPr>
        <p:spPr>
          <a:xfrm>
            <a:off x="268213" y="1916775"/>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0" name="Google Shape;80;p16"/>
          <p:cNvSpPr txBox="1">
            <a:spLocks noGrp="1"/>
          </p:cNvSpPr>
          <p:nvPr>
            <p:ph type="subTitle" idx="3"/>
          </p:nvPr>
        </p:nvSpPr>
        <p:spPr>
          <a:xfrm>
            <a:off x="758263" y="288772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81" name="Google Shape;81;p16"/>
          <p:cNvSpPr txBox="1">
            <a:spLocks noGrp="1"/>
          </p:cNvSpPr>
          <p:nvPr>
            <p:ph type="title" idx="4" hasCustomPrompt="1"/>
          </p:nvPr>
        </p:nvSpPr>
        <p:spPr>
          <a:xfrm>
            <a:off x="355188" y="333310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2" name="Google Shape;82;p16"/>
          <p:cNvSpPr txBox="1">
            <a:spLocks noGrp="1"/>
          </p:cNvSpPr>
          <p:nvPr>
            <p:ph type="subTitle" idx="5"/>
          </p:nvPr>
        </p:nvSpPr>
        <p:spPr>
          <a:xfrm>
            <a:off x="845238" y="430405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439569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SUBTITLE + ILLUSTRATION 1">
  <p:cSld name="TITLE + SUBTITLE + ILLUSTRATION 1">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4858225" y="2190975"/>
            <a:ext cx="35652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17"/>
          <p:cNvSpPr txBox="1">
            <a:spLocks noGrp="1"/>
          </p:cNvSpPr>
          <p:nvPr>
            <p:ph type="subTitle" idx="1"/>
          </p:nvPr>
        </p:nvSpPr>
        <p:spPr>
          <a:xfrm>
            <a:off x="4827180" y="299642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946209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REE COLUMS 2">
  <p:cSld name="THREE COLUMS 2">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738575" y="45430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8" name="Google Shape;88;p18"/>
          <p:cNvSpPr txBox="1">
            <a:spLocks noGrp="1"/>
          </p:cNvSpPr>
          <p:nvPr>
            <p:ph type="title" idx="2"/>
          </p:nvPr>
        </p:nvSpPr>
        <p:spPr>
          <a:xfrm>
            <a:off x="1042325"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89" name="Google Shape;89;p18"/>
          <p:cNvSpPr txBox="1">
            <a:spLocks noGrp="1"/>
          </p:cNvSpPr>
          <p:nvPr>
            <p:ph type="subTitle" idx="1"/>
          </p:nvPr>
        </p:nvSpPr>
        <p:spPr>
          <a:xfrm>
            <a:off x="1177527"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0" name="Google Shape;90;p18"/>
          <p:cNvSpPr txBox="1">
            <a:spLocks noGrp="1"/>
          </p:cNvSpPr>
          <p:nvPr>
            <p:ph type="title" idx="3"/>
          </p:nvPr>
        </p:nvSpPr>
        <p:spPr>
          <a:xfrm>
            <a:off x="367388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1" name="Google Shape;91;p18"/>
          <p:cNvSpPr txBox="1">
            <a:spLocks noGrp="1"/>
          </p:cNvSpPr>
          <p:nvPr>
            <p:ph type="subTitle" idx="4"/>
          </p:nvPr>
        </p:nvSpPr>
        <p:spPr>
          <a:xfrm>
            <a:off x="380909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2" name="Google Shape;92;p18"/>
          <p:cNvSpPr txBox="1">
            <a:spLocks noGrp="1"/>
          </p:cNvSpPr>
          <p:nvPr>
            <p:ph type="title" idx="5"/>
          </p:nvPr>
        </p:nvSpPr>
        <p:spPr>
          <a:xfrm>
            <a:off x="625783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3" name="Google Shape;93;p18"/>
          <p:cNvSpPr txBox="1">
            <a:spLocks noGrp="1"/>
          </p:cNvSpPr>
          <p:nvPr>
            <p:ph type="subTitle" idx="6"/>
          </p:nvPr>
        </p:nvSpPr>
        <p:spPr>
          <a:xfrm>
            <a:off x="639304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761586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EADLINE 2">
  <p:cSld name="HEADLINE 2">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768900" y="3082063"/>
            <a:ext cx="4372500" cy="621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6" name="Google Shape;96;p19"/>
          <p:cNvSpPr txBox="1">
            <a:spLocks noGrp="1"/>
          </p:cNvSpPr>
          <p:nvPr>
            <p:ph type="subTitle" idx="1"/>
          </p:nvPr>
        </p:nvSpPr>
        <p:spPr>
          <a:xfrm>
            <a:off x="768900" y="3487325"/>
            <a:ext cx="24444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97" name="Google Shape;97;p19"/>
          <p:cNvSpPr txBox="1">
            <a:spLocks noGrp="1"/>
          </p:cNvSpPr>
          <p:nvPr>
            <p:ph type="title" idx="2" hasCustomPrompt="1"/>
          </p:nvPr>
        </p:nvSpPr>
        <p:spPr>
          <a:xfrm>
            <a:off x="768900" y="2282950"/>
            <a:ext cx="8520600" cy="934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970579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DESIGN 2">
  <p:cSld name="SECTION_HEADER_1_2_3_1">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1136100" y="371325"/>
            <a:ext cx="68718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69" name="Google Shape;69;p13"/>
          <p:cNvPicPr preferRelativeResize="0"/>
          <p:nvPr/>
        </p:nvPicPr>
        <p:blipFill>
          <a:blip r:embed="rId2">
            <a:alphaModFix/>
          </a:blip>
          <a:stretch>
            <a:fillRect/>
          </a:stretch>
        </p:blipFill>
        <p:spPr>
          <a:xfrm rot="-287406">
            <a:off x="-835476" y="2130730"/>
            <a:ext cx="8883451" cy="595806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LINE 3">
  <p:cSld name="HEADLINE 3">
    <p:bg>
      <p:bgPr>
        <a:solidFill>
          <a:srgbClr val="F9C5BB"/>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2385750" y="3548788"/>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100" name="Google Shape;100;p20"/>
          <p:cNvSpPr txBox="1">
            <a:spLocks noGrp="1"/>
          </p:cNvSpPr>
          <p:nvPr>
            <p:ph type="subTitle" idx="1"/>
          </p:nvPr>
        </p:nvSpPr>
        <p:spPr>
          <a:xfrm>
            <a:off x="3349800" y="394452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
        <p:nvSpPr>
          <p:cNvPr id="101" name="Google Shape;101;p20"/>
          <p:cNvSpPr txBox="1">
            <a:spLocks noGrp="1"/>
          </p:cNvSpPr>
          <p:nvPr>
            <p:ph type="title" idx="2" hasCustomPrompt="1"/>
          </p:nvPr>
        </p:nvSpPr>
        <p:spPr>
          <a:xfrm>
            <a:off x="311700" y="272110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6000"/>
              <a:buNone/>
              <a:defRPr sz="6000">
                <a:solidFill>
                  <a:srgbClr val="FFFFFF"/>
                </a:solidFill>
              </a:defRPr>
            </a:lvl1pPr>
            <a:lvl2pPr lvl="1" algn="ctr" rtl="0">
              <a:spcBef>
                <a:spcPts val="0"/>
              </a:spcBef>
              <a:spcAft>
                <a:spcPts val="0"/>
              </a:spcAft>
              <a:buClr>
                <a:srgbClr val="FFFFFF"/>
              </a:buClr>
              <a:buSzPts val="12000"/>
              <a:buNone/>
              <a:defRPr sz="12000">
                <a:solidFill>
                  <a:srgbClr val="FFFFFF"/>
                </a:solidFill>
              </a:defRPr>
            </a:lvl2pPr>
            <a:lvl3pPr lvl="2" algn="ctr" rtl="0">
              <a:spcBef>
                <a:spcPts val="0"/>
              </a:spcBef>
              <a:spcAft>
                <a:spcPts val="0"/>
              </a:spcAft>
              <a:buClr>
                <a:srgbClr val="FFFFFF"/>
              </a:buClr>
              <a:buSzPts val="12000"/>
              <a:buNone/>
              <a:defRPr sz="12000">
                <a:solidFill>
                  <a:srgbClr val="FFFFFF"/>
                </a:solidFill>
              </a:defRPr>
            </a:lvl3pPr>
            <a:lvl4pPr lvl="3" algn="ctr" rtl="0">
              <a:spcBef>
                <a:spcPts val="0"/>
              </a:spcBef>
              <a:spcAft>
                <a:spcPts val="0"/>
              </a:spcAft>
              <a:buClr>
                <a:srgbClr val="FFFFFF"/>
              </a:buClr>
              <a:buSzPts val="12000"/>
              <a:buNone/>
              <a:defRPr sz="12000">
                <a:solidFill>
                  <a:srgbClr val="FFFFFF"/>
                </a:solidFill>
              </a:defRPr>
            </a:lvl4pPr>
            <a:lvl5pPr lvl="4" algn="ctr" rtl="0">
              <a:spcBef>
                <a:spcPts val="0"/>
              </a:spcBef>
              <a:spcAft>
                <a:spcPts val="0"/>
              </a:spcAft>
              <a:buClr>
                <a:srgbClr val="FFFFFF"/>
              </a:buClr>
              <a:buSzPts val="12000"/>
              <a:buNone/>
              <a:defRPr sz="12000">
                <a:solidFill>
                  <a:srgbClr val="FFFFFF"/>
                </a:solidFill>
              </a:defRPr>
            </a:lvl5pPr>
            <a:lvl6pPr lvl="5" algn="ctr" rtl="0">
              <a:spcBef>
                <a:spcPts val="0"/>
              </a:spcBef>
              <a:spcAft>
                <a:spcPts val="0"/>
              </a:spcAft>
              <a:buClr>
                <a:srgbClr val="FFFFFF"/>
              </a:buClr>
              <a:buSzPts val="12000"/>
              <a:buNone/>
              <a:defRPr sz="12000">
                <a:solidFill>
                  <a:srgbClr val="FFFFFF"/>
                </a:solidFill>
              </a:defRPr>
            </a:lvl6pPr>
            <a:lvl7pPr lvl="6" algn="ctr" rtl="0">
              <a:spcBef>
                <a:spcPts val="0"/>
              </a:spcBef>
              <a:spcAft>
                <a:spcPts val="0"/>
              </a:spcAft>
              <a:buClr>
                <a:srgbClr val="FFFFFF"/>
              </a:buClr>
              <a:buSzPts val="12000"/>
              <a:buNone/>
              <a:defRPr sz="12000">
                <a:solidFill>
                  <a:srgbClr val="FFFFFF"/>
                </a:solidFill>
              </a:defRPr>
            </a:lvl7pPr>
            <a:lvl8pPr lvl="7" algn="ctr" rtl="0">
              <a:spcBef>
                <a:spcPts val="0"/>
              </a:spcBef>
              <a:spcAft>
                <a:spcPts val="0"/>
              </a:spcAft>
              <a:buClr>
                <a:srgbClr val="FFFFFF"/>
              </a:buClr>
              <a:buSzPts val="12000"/>
              <a:buNone/>
              <a:defRPr sz="12000">
                <a:solidFill>
                  <a:srgbClr val="FFFFFF"/>
                </a:solidFill>
              </a:defRPr>
            </a:lvl8pPr>
            <a:lvl9pPr lvl="8" algn="ctr" rtl="0">
              <a:spcBef>
                <a:spcPts val="0"/>
              </a:spcBef>
              <a:spcAft>
                <a:spcPts val="0"/>
              </a:spcAft>
              <a:buClr>
                <a:srgbClr val="FFFFFF"/>
              </a:buClr>
              <a:buSzPts val="12000"/>
              <a:buNone/>
              <a:defRPr sz="12000">
                <a:solidFill>
                  <a:srgbClr val="FFFFFF"/>
                </a:solidFill>
              </a:defRPr>
            </a:lvl9pPr>
          </a:lstStyle>
          <a:p>
            <a:r>
              <a:t>xx%</a:t>
            </a:r>
          </a:p>
        </p:txBody>
      </p:sp>
    </p:spTree>
    <p:extLst>
      <p:ext uri="{BB962C8B-B14F-4D97-AF65-F5344CB8AC3E}">
        <p14:creationId xmlns:p14="http://schemas.microsoft.com/office/powerpoint/2010/main" val="2509551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LINE 4">
  <p:cSld name="HEADLINE 4">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850200" y="3041363"/>
            <a:ext cx="4372500" cy="621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4" name="Google Shape;104;p21"/>
          <p:cNvSpPr txBox="1">
            <a:spLocks noGrp="1"/>
          </p:cNvSpPr>
          <p:nvPr>
            <p:ph type="subTitle" idx="1"/>
          </p:nvPr>
        </p:nvSpPr>
        <p:spPr>
          <a:xfrm>
            <a:off x="5778300" y="3506375"/>
            <a:ext cx="24444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05" name="Google Shape;105;p21"/>
          <p:cNvSpPr txBox="1">
            <a:spLocks noGrp="1"/>
          </p:cNvSpPr>
          <p:nvPr>
            <p:ph type="title" idx="2" hasCustomPrompt="1"/>
          </p:nvPr>
        </p:nvSpPr>
        <p:spPr>
          <a:xfrm>
            <a:off x="-297900" y="2282950"/>
            <a:ext cx="8520600" cy="93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16920713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481175" y="3588400"/>
            <a:ext cx="1857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8" name="Google Shape;108;p22"/>
          <p:cNvSpPr txBox="1">
            <a:spLocks noGrp="1"/>
          </p:cNvSpPr>
          <p:nvPr>
            <p:ph type="title" idx="2"/>
          </p:nvPr>
        </p:nvSpPr>
        <p:spPr>
          <a:xfrm>
            <a:off x="712050" y="43735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9" name="Google Shape;109;p22"/>
          <p:cNvSpPr txBox="1">
            <a:spLocks noGrp="1"/>
          </p:cNvSpPr>
          <p:nvPr>
            <p:ph type="title" idx="3"/>
          </p:nvPr>
        </p:nvSpPr>
        <p:spPr>
          <a:xfrm>
            <a:off x="3643350" y="3588400"/>
            <a:ext cx="1857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0" name="Google Shape;110;p22"/>
          <p:cNvSpPr txBox="1">
            <a:spLocks noGrp="1"/>
          </p:cNvSpPr>
          <p:nvPr>
            <p:ph type="title" idx="4"/>
          </p:nvPr>
        </p:nvSpPr>
        <p:spPr>
          <a:xfrm>
            <a:off x="5805525" y="3588400"/>
            <a:ext cx="1857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1" name="Google Shape;111;p22"/>
          <p:cNvSpPr txBox="1">
            <a:spLocks noGrp="1"/>
          </p:cNvSpPr>
          <p:nvPr>
            <p:ph type="subTitle" idx="1"/>
          </p:nvPr>
        </p:nvSpPr>
        <p:spPr>
          <a:xfrm>
            <a:off x="1681125" y="2804125"/>
            <a:ext cx="1457400" cy="9843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solidFill>
                  <a:schemeClr val="accent2"/>
                </a:solidFill>
              </a:defRPr>
            </a:lvl1pPr>
            <a:lvl2pPr lvl="1" algn="ctr">
              <a:spcBef>
                <a:spcPts val="1600"/>
              </a:spcBef>
              <a:spcAft>
                <a:spcPts val="0"/>
              </a:spcAft>
              <a:buNone/>
              <a:defRPr>
                <a:solidFill>
                  <a:schemeClr val="accent2"/>
                </a:solidFill>
              </a:defRPr>
            </a:lvl2pPr>
            <a:lvl3pPr lvl="2" algn="ctr">
              <a:spcBef>
                <a:spcPts val="1600"/>
              </a:spcBef>
              <a:spcAft>
                <a:spcPts val="0"/>
              </a:spcAft>
              <a:buNone/>
              <a:defRPr>
                <a:solidFill>
                  <a:schemeClr val="accent2"/>
                </a:solidFill>
              </a:defRPr>
            </a:lvl3pPr>
            <a:lvl4pPr lvl="3" algn="ctr">
              <a:spcBef>
                <a:spcPts val="1600"/>
              </a:spcBef>
              <a:spcAft>
                <a:spcPts val="0"/>
              </a:spcAft>
              <a:buNone/>
              <a:defRPr>
                <a:solidFill>
                  <a:schemeClr val="accent2"/>
                </a:solidFill>
              </a:defRPr>
            </a:lvl4pPr>
            <a:lvl5pPr lvl="4" algn="ctr">
              <a:spcBef>
                <a:spcPts val="1600"/>
              </a:spcBef>
              <a:spcAft>
                <a:spcPts val="0"/>
              </a:spcAft>
              <a:buNone/>
              <a:defRPr>
                <a:solidFill>
                  <a:schemeClr val="accent2"/>
                </a:solidFill>
              </a:defRPr>
            </a:lvl5pPr>
            <a:lvl6pPr lvl="5" algn="ctr">
              <a:spcBef>
                <a:spcPts val="1600"/>
              </a:spcBef>
              <a:spcAft>
                <a:spcPts val="0"/>
              </a:spcAft>
              <a:buNone/>
              <a:defRPr>
                <a:solidFill>
                  <a:schemeClr val="accent2"/>
                </a:solidFill>
              </a:defRPr>
            </a:lvl6pPr>
            <a:lvl7pPr lvl="6" algn="ctr">
              <a:spcBef>
                <a:spcPts val="1600"/>
              </a:spcBef>
              <a:spcAft>
                <a:spcPts val="0"/>
              </a:spcAft>
              <a:buNone/>
              <a:defRPr>
                <a:solidFill>
                  <a:schemeClr val="accent2"/>
                </a:solidFill>
              </a:defRPr>
            </a:lvl7pPr>
            <a:lvl8pPr lvl="7" algn="ctr">
              <a:spcBef>
                <a:spcPts val="1600"/>
              </a:spcBef>
              <a:spcAft>
                <a:spcPts val="0"/>
              </a:spcAft>
              <a:buNone/>
              <a:defRPr>
                <a:solidFill>
                  <a:schemeClr val="accent2"/>
                </a:solidFill>
              </a:defRPr>
            </a:lvl8pPr>
            <a:lvl9pPr lvl="8" algn="ctr" rtl="0">
              <a:spcBef>
                <a:spcPts val="1600"/>
              </a:spcBef>
              <a:spcAft>
                <a:spcPts val="1600"/>
              </a:spcAft>
              <a:buNone/>
              <a:defRPr>
                <a:solidFill>
                  <a:schemeClr val="accent2"/>
                </a:solidFill>
              </a:defRPr>
            </a:lvl9pPr>
          </a:lstStyle>
          <a:p>
            <a:endParaRPr/>
          </a:p>
        </p:txBody>
      </p:sp>
      <p:sp>
        <p:nvSpPr>
          <p:cNvPr id="112" name="Google Shape;112;p22"/>
          <p:cNvSpPr txBox="1">
            <a:spLocks noGrp="1"/>
          </p:cNvSpPr>
          <p:nvPr>
            <p:ph type="subTitle" idx="5"/>
          </p:nvPr>
        </p:nvSpPr>
        <p:spPr>
          <a:xfrm>
            <a:off x="3843299" y="2232625"/>
            <a:ext cx="1457400" cy="9843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solidFill>
                  <a:schemeClr val="accent2"/>
                </a:solidFill>
              </a:defRPr>
            </a:lvl1pPr>
            <a:lvl2pPr lvl="1" algn="ctr">
              <a:spcBef>
                <a:spcPts val="1600"/>
              </a:spcBef>
              <a:spcAft>
                <a:spcPts val="0"/>
              </a:spcAft>
              <a:buNone/>
              <a:defRPr>
                <a:solidFill>
                  <a:schemeClr val="accent2"/>
                </a:solidFill>
              </a:defRPr>
            </a:lvl2pPr>
            <a:lvl3pPr lvl="2" algn="ctr">
              <a:spcBef>
                <a:spcPts val="1600"/>
              </a:spcBef>
              <a:spcAft>
                <a:spcPts val="0"/>
              </a:spcAft>
              <a:buNone/>
              <a:defRPr>
                <a:solidFill>
                  <a:schemeClr val="accent2"/>
                </a:solidFill>
              </a:defRPr>
            </a:lvl3pPr>
            <a:lvl4pPr lvl="3" algn="ctr">
              <a:spcBef>
                <a:spcPts val="1600"/>
              </a:spcBef>
              <a:spcAft>
                <a:spcPts val="0"/>
              </a:spcAft>
              <a:buNone/>
              <a:defRPr>
                <a:solidFill>
                  <a:schemeClr val="accent2"/>
                </a:solidFill>
              </a:defRPr>
            </a:lvl4pPr>
            <a:lvl5pPr lvl="4" algn="ctr">
              <a:spcBef>
                <a:spcPts val="1600"/>
              </a:spcBef>
              <a:spcAft>
                <a:spcPts val="0"/>
              </a:spcAft>
              <a:buNone/>
              <a:defRPr>
                <a:solidFill>
                  <a:schemeClr val="accent2"/>
                </a:solidFill>
              </a:defRPr>
            </a:lvl5pPr>
            <a:lvl6pPr lvl="5" algn="ctr">
              <a:spcBef>
                <a:spcPts val="1600"/>
              </a:spcBef>
              <a:spcAft>
                <a:spcPts val="0"/>
              </a:spcAft>
              <a:buNone/>
              <a:defRPr>
                <a:solidFill>
                  <a:schemeClr val="accent2"/>
                </a:solidFill>
              </a:defRPr>
            </a:lvl6pPr>
            <a:lvl7pPr lvl="6" algn="ctr">
              <a:spcBef>
                <a:spcPts val="1600"/>
              </a:spcBef>
              <a:spcAft>
                <a:spcPts val="0"/>
              </a:spcAft>
              <a:buNone/>
              <a:defRPr>
                <a:solidFill>
                  <a:schemeClr val="accent2"/>
                </a:solidFill>
              </a:defRPr>
            </a:lvl7pPr>
            <a:lvl8pPr lvl="7" algn="ctr">
              <a:spcBef>
                <a:spcPts val="1600"/>
              </a:spcBef>
              <a:spcAft>
                <a:spcPts val="0"/>
              </a:spcAft>
              <a:buNone/>
              <a:defRPr>
                <a:solidFill>
                  <a:schemeClr val="accent2"/>
                </a:solidFill>
              </a:defRPr>
            </a:lvl8pPr>
            <a:lvl9pPr lvl="8" algn="ctr" rtl="0">
              <a:spcBef>
                <a:spcPts val="1600"/>
              </a:spcBef>
              <a:spcAft>
                <a:spcPts val="1600"/>
              </a:spcAft>
              <a:buNone/>
              <a:defRPr>
                <a:solidFill>
                  <a:schemeClr val="accent2"/>
                </a:solidFill>
              </a:defRPr>
            </a:lvl9pPr>
          </a:lstStyle>
          <a:p>
            <a:endParaRPr/>
          </a:p>
        </p:txBody>
      </p:sp>
      <p:sp>
        <p:nvSpPr>
          <p:cNvPr id="113" name="Google Shape;113;p22"/>
          <p:cNvSpPr txBox="1">
            <a:spLocks noGrp="1"/>
          </p:cNvSpPr>
          <p:nvPr>
            <p:ph type="subTitle" idx="6"/>
          </p:nvPr>
        </p:nvSpPr>
        <p:spPr>
          <a:xfrm>
            <a:off x="6005474" y="1518250"/>
            <a:ext cx="1457400" cy="9843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solidFill>
                  <a:schemeClr val="accent2"/>
                </a:solidFill>
              </a:defRPr>
            </a:lvl1pPr>
            <a:lvl2pPr lvl="1" algn="ctr">
              <a:spcBef>
                <a:spcPts val="1600"/>
              </a:spcBef>
              <a:spcAft>
                <a:spcPts val="0"/>
              </a:spcAft>
              <a:buNone/>
              <a:defRPr>
                <a:solidFill>
                  <a:schemeClr val="accent2"/>
                </a:solidFill>
              </a:defRPr>
            </a:lvl2pPr>
            <a:lvl3pPr lvl="2" algn="ctr">
              <a:spcBef>
                <a:spcPts val="1600"/>
              </a:spcBef>
              <a:spcAft>
                <a:spcPts val="0"/>
              </a:spcAft>
              <a:buNone/>
              <a:defRPr>
                <a:solidFill>
                  <a:schemeClr val="accent2"/>
                </a:solidFill>
              </a:defRPr>
            </a:lvl3pPr>
            <a:lvl4pPr lvl="3" algn="ctr">
              <a:spcBef>
                <a:spcPts val="1600"/>
              </a:spcBef>
              <a:spcAft>
                <a:spcPts val="0"/>
              </a:spcAft>
              <a:buNone/>
              <a:defRPr>
                <a:solidFill>
                  <a:schemeClr val="accent2"/>
                </a:solidFill>
              </a:defRPr>
            </a:lvl4pPr>
            <a:lvl5pPr lvl="4" algn="ctr">
              <a:spcBef>
                <a:spcPts val="1600"/>
              </a:spcBef>
              <a:spcAft>
                <a:spcPts val="0"/>
              </a:spcAft>
              <a:buNone/>
              <a:defRPr>
                <a:solidFill>
                  <a:schemeClr val="accent2"/>
                </a:solidFill>
              </a:defRPr>
            </a:lvl5pPr>
            <a:lvl6pPr lvl="5" algn="ctr">
              <a:spcBef>
                <a:spcPts val="1600"/>
              </a:spcBef>
              <a:spcAft>
                <a:spcPts val="0"/>
              </a:spcAft>
              <a:buNone/>
              <a:defRPr>
                <a:solidFill>
                  <a:schemeClr val="accent2"/>
                </a:solidFill>
              </a:defRPr>
            </a:lvl6pPr>
            <a:lvl7pPr lvl="6" algn="ctr">
              <a:spcBef>
                <a:spcPts val="1600"/>
              </a:spcBef>
              <a:spcAft>
                <a:spcPts val="0"/>
              </a:spcAft>
              <a:buNone/>
              <a:defRPr>
                <a:solidFill>
                  <a:schemeClr val="accent2"/>
                </a:solidFill>
              </a:defRPr>
            </a:lvl7pPr>
            <a:lvl8pPr lvl="7" algn="ctr">
              <a:spcBef>
                <a:spcPts val="1600"/>
              </a:spcBef>
              <a:spcAft>
                <a:spcPts val="0"/>
              </a:spcAft>
              <a:buNone/>
              <a:defRPr>
                <a:solidFill>
                  <a:schemeClr val="accent2"/>
                </a:solidFill>
              </a:defRPr>
            </a:lvl8pPr>
            <a:lvl9pPr lvl="8" algn="ctr" rtl="0">
              <a:spcBef>
                <a:spcPts val="1600"/>
              </a:spcBef>
              <a:spcAft>
                <a:spcPts val="1600"/>
              </a:spcAft>
              <a:buNone/>
              <a:defRPr>
                <a:solidFill>
                  <a:schemeClr val="accent2"/>
                </a:solidFill>
              </a:defRPr>
            </a:lvl9pPr>
          </a:lstStyle>
          <a:p>
            <a:endParaRPr/>
          </a:p>
        </p:txBody>
      </p:sp>
    </p:spTree>
    <p:extLst>
      <p:ext uri="{BB962C8B-B14F-4D97-AF65-F5344CB8AC3E}">
        <p14:creationId xmlns:p14="http://schemas.microsoft.com/office/powerpoint/2010/main" val="1324240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729400" y="2951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6" name="Google Shape;116;p23"/>
          <p:cNvSpPr txBox="1">
            <a:spLocks noGrp="1"/>
          </p:cNvSpPr>
          <p:nvPr>
            <p:ph type="subTitle" idx="1"/>
          </p:nvPr>
        </p:nvSpPr>
        <p:spPr>
          <a:xfrm>
            <a:off x="729400" y="898450"/>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17" name="Google Shape;117;p23"/>
          <p:cNvSpPr/>
          <p:nvPr/>
        </p:nvSpPr>
        <p:spPr>
          <a:xfrm>
            <a:off x="4575125" y="0"/>
            <a:ext cx="4569000" cy="51435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790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LIST ">
  <p:cSld name="TITLE + LIST ">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191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LIST 2">
  <p:cSld name="TITLE + LIST 2">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974975" y="4558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4" name="Google Shape;124;p25"/>
          <p:cNvSpPr txBox="1">
            <a:spLocks noGrp="1"/>
          </p:cNvSpPr>
          <p:nvPr>
            <p:ph type="subTitle" idx="1"/>
          </p:nvPr>
        </p:nvSpPr>
        <p:spPr>
          <a:xfrm>
            <a:off x="1009075" y="12972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5" name="Google Shape;125;p25"/>
          <p:cNvSpPr/>
          <p:nvPr/>
        </p:nvSpPr>
        <p:spPr>
          <a:xfrm>
            <a:off x="75" y="-58950"/>
            <a:ext cx="744300" cy="52026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60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1797963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42597033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213752565"/>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501826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LIST ">
  <p:cSld name="BIG_NUMBER_1_3_1_1_1_1_1">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215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49598"/>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154351"/>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842737"/>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60561219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258677-2625-4815-A9FF-8DE0FA087CE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FD529D60-DA37-4D23-8A45-EB9A3C43B3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F82F618D-456A-47EB-A3A2-5035C08E04AA}"/>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A2DD0F7-5D52-48AE-8A3D-241CCA88A5F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B89B2E8-6975-482B-BCFC-815B13634E72}"/>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565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4DAAF1-51FB-4AAF-B5FF-8EFCB250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B9D532-6BAF-4086-946F-BC52DA53F9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B155EF4-4DDD-4D91-85E5-C894524886A5}"/>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0C7A354-9BB5-4783-9239-ABC77CB17E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51DF2C3-F236-46F4-9D06-DB8F76A78912}"/>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221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E28C7F-3BA3-46BB-ABB2-BDBAEF22A1F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30A25A89-BB16-440E-808F-DC69C2B2074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EA5023DB-9AEC-4C01-9173-EEEE811F98ED}"/>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47BA699-88B9-4D2C-8F89-630160543C3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B107061-956E-40AE-892B-78E4C4B11C80}"/>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301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641173-0322-4960-B9A3-0B032DB38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9435298-2036-4FF2-B11C-A9C92CAD760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2F389EF-2EDC-4A2D-8F53-34E0942CB5AC}"/>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14CBACD-8ABD-49BB-AA18-3F638730EB64}"/>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24DFE40-40ED-47B5-871D-3F415464803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AAC500A-632C-44E1-BD38-1CB385D6159D}"/>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390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1A8CBD-32EE-4A3C-8751-7DF415025C9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537B516-5177-494B-AE27-7CAA1CA4DB5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56599411-EA9A-4C92-B178-F0DA6A90596D}"/>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CDE3CFA-399F-49F4-82EC-D68C510ADCC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B001C7D6-8ED2-4784-B32C-BC6FED44198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ED9929F-E47A-4791-A18F-7021983DC8C6}"/>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6F41DBED-0F73-42D6-9FAB-B75751852AA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C3841655-5C04-4053-9F57-75B7074C85F9}"/>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3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58887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4A5164-1846-4A9C-B77F-085FEC8D2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C211A08-1A07-4326-85ED-FE7B0C4445F6}"/>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3A7D03D-2160-42D2-84BF-2C043316E27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986CCDB-0ADB-45EE-B193-CCA83232BB4F}"/>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1703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BFEC68-89CB-4EB0-8C3C-BDD08C80B643}"/>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1DC81DF0-0BAD-4003-8A7E-39775513B59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B83FC369-1874-4E45-AC8A-50861ACB66CD}"/>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5160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4BE67A-3564-4FC6-B5DD-0414356AECA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4552AC90-BCAF-47C9-90D4-1C12B878F9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CF1D0F5-E08E-4DE5-805C-811420D3A22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DA48FAFE-19A9-405E-8173-25D6D88DEF14}"/>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7CDC521-B97D-4A7E-9FAC-D8E5F47711E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1714F5C-7B0B-4AC8-BAEF-1C603E1E97A9}"/>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913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115065-DFD4-4D51-ACE4-BB5655DC6B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ED48FE1-2980-4CD8-AB2B-B4DD79C1E24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469F9BB2-ED86-4C30-9B63-C13AA7E30AB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A42CBBCD-9ED0-4975-B21B-339B0FB5B006}"/>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058E434-E56B-4149-8113-1419AEF6AC3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B3D39B6-9A07-4C85-A049-8A76CD66C3B4}"/>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9343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8C82B5-ED9C-47AF-A267-3C4A76B05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904A354-5262-4528-A70D-ED54B3019A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087835-53C6-4020-B1C6-CC2B5370F50B}"/>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73B9395-15B1-4B31-8052-EC1F754ABC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D72FEBE-EF04-4AAF-88CA-AC5412C55404}"/>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859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5B3F61F-A83F-475C-A0A6-2954BF00693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C5D378D-5443-481E-89B2-756616F52F04}"/>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753DD2F-75D4-4F40-B13B-04F49CAB2105}"/>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29A3E91-5645-4B8F-BBDA-62B59089C8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5FCB804-59BB-4643-9690-5394ACA4BF7A}"/>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8574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338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3">
            <a:extLst>
              <a:ext uri="{FF2B5EF4-FFF2-40B4-BE49-F238E27FC236}">
                <a16:creationId xmlns="" xmlns:a16="http://schemas.microsoft.com/office/drawing/2014/main" id="{F8D01521-4A17-4A1E-A872-D13643B256EC}"/>
              </a:ext>
            </a:extLst>
          </p:cNvPr>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a:extLst>
              <a:ext uri="{FF2B5EF4-FFF2-40B4-BE49-F238E27FC236}">
                <a16:creationId xmlns="" xmlns:a16="http://schemas.microsoft.com/office/drawing/2014/main" id="{31DC0D5D-9E57-4669-AE68-785CA2BD0185}"/>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a:extLst>
              <a:ext uri="{FF2B5EF4-FFF2-40B4-BE49-F238E27FC236}">
                <a16:creationId xmlns="" xmlns:a16="http://schemas.microsoft.com/office/drawing/2014/main" id="{B176348D-E3F9-473A-BE79-C11DB374BD0E}"/>
              </a:ext>
            </a:extLst>
          </p:cNvPr>
          <p:cNvSpPr>
            <a:spLocks noGrp="1"/>
          </p:cNvSpPr>
          <p:nvPr>
            <p:ph type="sldNum" sz="quarter" idx="12"/>
          </p:nvPr>
        </p:nvSpPr>
        <p:spPr/>
        <p:txBody>
          <a:bodyPr/>
          <a:lstStyle>
            <a:lvl1pPr>
              <a:defRPr/>
            </a:lvl1pPr>
          </a:lstStyle>
          <a:p>
            <a:pPr>
              <a:defRPr/>
            </a:pPr>
            <a:fld id="{B16AFAD5-C0E4-4377-A68C-5DACB40C7AA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76810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4742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vert="horz" wrap="square" lIns="91440" tIns="45720" rIns="91440" bIns="45720" numCol="1" anchor="t" anchorCtr="0" compatLnSpc="1"/>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prstClr val="black">
                    <a:tint val="75000"/>
                  </a:prstClr>
                </a:solidFill>
                <a:latin typeface="Arial" panose="020B0604020202020204" pitchFamily="34" charset="0"/>
              </a:rPr>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797287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4/16/2022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68503598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258677-2625-4815-A9FF-8DE0FA087CE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FD529D60-DA37-4D23-8A45-EB9A3C43B3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F82F618D-456A-47EB-A3A2-5035C08E04AA}"/>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A2DD0F7-5D52-48AE-8A3D-241CCA88A5F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B89B2E8-6975-482B-BCFC-815B13634E72}"/>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995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4DAAF1-51FB-4AAF-B5FF-8EFCB250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B9D532-6BAF-4086-946F-BC52DA53F9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B155EF4-4DDD-4D91-85E5-C894524886A5}"/>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0C7A354-9BB5-4783-9239-ABC77CB17E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51DF2C3-F236-46F4-9D06-DB8F76A78912}"/>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4706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E28C7F-3BA3-46BB-ABB2-BDBAEF22A1F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30A25A89-BB16-440E-808F-DC69C2B2074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EA5023DB-9AEC-4C01-9173-EEEE811F98ED}"/>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47BA699-88B9-4D2C-8F89-630160543C3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B107061-956E-40AE-892B-78E4C4B11C80}"/>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922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641173-0322-4960-B9A3-0B032DB38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9435298-2036-4FF2-B11C-A9C92CAD760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2F389EF-2EDC-4A2D-8F53-34E0942CB5AC}"/>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14CBACD-8ABD-49BB-AA18-3F638730EB64}"/>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24DFE40-40ED-47B5-871D-3F415464803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AAC500A-632C-44E1-BD38-1CB385D6159D}"/>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124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1A8CBD-32EE-4A3C-8751-7DF415025C9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537B516-5177-494B-AE27-7CAA1CA4DB5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56599411-EA9A-4C92-B178-F0DA6A90596D}"/>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CDE3CFA-399F-49F4-82EC-D68C510ADCC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B001C7D6-8ED2-4784-B32C-BC6FED44198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ED9929F-E47A-4791-A18F-7021983DC8C6}"/>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6F41DBED-0F73-42D6-9FAB-B75751852AA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C3841655-5C04-4053-9F57-75B7074C85F9}"/>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7413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4A5164-1846-4A9C-B77F-085FEC8D2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C211A08-1A07-4326-85ED-FE7B0C4445F6}"/>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3A7D03D-2160-42D2-84BF-2C043316E27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986CCDB-0ADB-45EE-B193-CCA83232BB4F}"/>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316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BFEC68-89CB-4EB0-8C3C-BDD08C80B643}"/>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1DC81DF0-0BAD-4003-8A7E-39775513B59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B83FC369-1874-4E45-AC8A-50861ACB66CD}"/>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1949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4BE67A-3564-4FC6-B5DD-0414356AECA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4552AC90-BCAF-47C9-90D4-1C12B878F9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CF1D0F5-E08E-4DE5-805C-811420D3A22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DA48FAFE-19A9-405E-8173-25D6D88DEF14}"/>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7CDC521-B97D-4A7E-9FAC-D8E5F47711E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1714F5C-7B0B-4AC8-BAEF-1C603E1E97A9}"/>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5724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115065-DFD4-4D51-ACE4-BB5655DC6B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ED48FE1-2980-4CD8-AB2B-B4DD79C1E24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469F9BB2-ED86-4C30-9B63-C13AA7E30AB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A42CBBCD-9ED0-4975-B21B-339B0FB5B006}"/>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058E434-E56B-4149-8113-1419AEF6AC3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B3D39B6-9A07-4C85-A049-8A76CD66C3B4}"/>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0619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8C82B5-ED9C-47AF-A267-3C4A76B05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904A354-5262-4528-A70D-ED54B3019A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087835-53C6-4020-B1C6-CC2B5370F50B}"/>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73B9395-15B1-4B31-8052-EC1F754ABC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D72FEBE-EF04-4AAF-88CA-AC5412C55404}"/>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743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4050691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5B3F61F-A83F-475C-A0A6-2954BF00693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C5D378D-5443-481E-89B2-756616F52F04}"/>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753DD2F-75D4-4F40-B13B-04F49CAB2105}"/>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4/16/2022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29A3E91-5645-4B8F-BBDA-62B59089C8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5FCB804-59BB-4643-9690-5394ACA4BF7A}"/>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2512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0011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3">
            <a:extLst>
              <a:ext uri="{FF2B5EF4-FFF2-40B4-BE49-F238E27FC236}">
                <a16:creationId xmlns="" xmlns:a16="http://schemas.microsoft.com/office/drawing/2014/main" id="{F8D01521-4A17-4A1E-A872-D13643B256EC}"/>
              </a:ext>
            </a:extLst>
          </p:cNvPr>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a:extLst>
              <a:ext uri="{FF2B5EF4-FFF2-40B4-BE49-F238E27FC236}">
                <a16:creationId xmlns="" xmlns:a16="http://schemas.microsoft.com/office/drawing/2014/main" id="{31DC0D5D-9E57-4669-AE68-785CA2BD0185}"/>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a:extLst>
              <a:ext uri="{FF2B5EF4-FFF2-40B4-BE49-F238E27FC236}">
                <a16:creationId xmlns="" xmlns:a16="http://schemas.microsoft.com/office/drawing/2014/main" id="{B176348D-E3F9-473A-BE79-C11DB374BD0E}"/>
              </a:ext>
            </a:extLst>
          </p:cNvPr>
          <p:cNvSpPr>
            <a:spLocks noGrp="1"/>
          </p:cNvSpPr>
          <p:nvPr>
            <p:ph type="sldNum" sz="quarter" idx="12"/>
          </p:nvPr>
        </p:nvSpPr>
        <p:spPr/>
        <p:txBody>
          <a:bodyPr/>
          <a:lstStyle>
            <a:lvl1pPr>
              <a:defRPr/>
            </a:lvl1pPr>
          </a:lstStyle>
          <a:p>
            <a:pPr>
              <a:defRPr/>
            </a:pPr>
            <a:fld id="{B16AFAD5-C0E4-4377-A68C-5DACB40C7AA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403749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https://www.facebook.com/udppt">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EEC99922-4D96-4EFF-9281-0033DA4AE1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728" t="10626" r="3577" b="16208"/>
          <a:stretch>
            <a:fillRect/>
          </a:stretch>
        </p:blipFill>
        <p:spPr bwMode="auto">
          <a:xfrm>
            <a:off x="-46434" y="-35719"/>
            <a:ext cx="9214247"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413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9362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vert="horz" wrap="square" lIns="91440" tIns="45720" rIns="91440" bIns="45720" numCol="1" anchor="t" anchorCtr="0" compatLnSpc="1"/>
          <a:lstStyle/>
          <a:p>
            <a:pPr marL="257175" marR="0" lvl="0" indent="-257175" algn="l" defTabSz="685800" rtl="0" eaLnBrk="0" fontAlgn="base" latinLnBrk="0" hangingPunct="0">
              <a:lnSpc>
                <a:spcPct val="100000"/>
              </a:lnSpc>
              <a:spcBef>
                <a:spcPct val="20000"/>
              </a:spcBef>
              <a:spcAft>
                <a:spcPct val="0"/>
              </a:spcAft>
              <a:buClrTx/>
              <a:buSzTx/>
              <a:buFontTx/>
              <a:buChar char="•"/>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prstClr val="black">
                    <a:tint val="75000"/>
                  </a:prstClr>
                </a:solidFill>
                <a:latin typeface="Arial" panose="020B0604020202020204" pitchFamily="34" charset="0"/>
              </a:rPr>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765467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3599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3122721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2.emf"/><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9" r:id="rId3"/>
    <p:sldLayoutId id="214748367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2356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29685389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3207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87D4F15-FF9F-4254-BA24-4FB0C5FD2FE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399DDD8-80F6-428D-9DF9-4E8DB82370D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CC29C4-D38D-4EC6-A1AE-8756990A382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6BA29C42-402C-4507-861E-0880DA3EE89C}" type="datetimeFigureOut">
              <a:rPr lang="en-US" kern="1200" smtClean="0">
                <a:solidFill>
                  <a:prstClr val="black">
                    <a:tint val="75000"/>
                  </a:prstClr>
                </a:solidFill>
                <a:latin typeface="Calibri" panose="020F0502020204030204"/>
              </a:rPr>
              <a:pPr>
                <a:buClrTx/>
                <a:buFontTx/>
                <a:buNone/>
              </a:pPr>
              <a:t>4/16/2022</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 xmlns:a16="http://schemas.microsoft.com/office/drawing/2014/main" id="{B9D267AE-0D73-4273-911C-A9683CFDFE7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 xmlns:a16="http://schemas.microsoft.com/office/drawing/2014/main" id="{84869B35-F98A-467A-B934-EB7D3822C0D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C29AE7D2-E3C8-4A77-9E10-07A8D0268D59}"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130444638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4" r:id="rId14"/>
    <p:sldLayoutId id="214748382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87D4F15-FF9F-4254-BA24-4FB0C5FD2FE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399DDD8-80F6-428D-9DF9-4E8DB82370D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CC29C4-D38D-4EC6-A1AE-8756990A382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6BA29C42-402C-4507-861E-0880DA3EE89C}" type="datetimeFigureOut">
              <a:rPr lang="en-US" kern="1200" smtClean="0">
                <a:solidFill>
                  <a:prstClr val="black">
                    <a:tint val="75000"/>
                  </a:prstClr>
                </a:solidFill>
                <a:latin typeface="Calibri" panose="020F0502020204030204"/>
              </a:rPr>
              <a:pPr>
                <a:buClrTx/>
                <a:buFontTx/>
                <a:buNone/>
              </a:pPr>
              <a:t>4/16/2022</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 xmlns:a16="http://schemas.microsoft.com/office/drawing/2014/main" id="{B9D267AE-0D73-4273-911C-A9683CFDFE7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 xmlns:a16="http://schemas.microsoft.com/office/drawing/2014/main" id="{84869B35-F98A-467A-B934-EB7D3822C0D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C29AE7D2-E3C8-4A77-9E10-07A8D0268D59}"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367349099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5.xml"/><Relationship Id="rId5" Type="http://schemas.openxmlformats.org/officeDocument/2006/relationships/image" Target="../media/image37.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5" name="Rectangle 4"/>
          <p:cNvSpPr/>
          <p:nvPr/>
        </p:nvSpPr>
        <p:spPr>
          <a:xfrm>
            <a:off x="0" y="3036270"/>
            <a:ext cx="9144000" cy="980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p:cNvPicPr>
            <a:picLocks noChangeAspect="1"/>
          </p:cNvPicPr>
          <p:nvPr/>
        </p:nvPicPr>
        <p:blipFill>
          <a:blip r:embed="rId3"/>
          <a:stretch>
            <a:fillRect/>
          </a:stretch>
        </p:blipFill>
        <p:spPr>
          <a:xfrm>
            <a:off x="1720970" y="3818866"/>
            <a:ext cx="6181383" cy="1926503"/>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8922" l="0" r="99195">
                        <a14:foregroundMark x1="11066" y1="23989" x2="19115" y2="32884"/>
                        <a14:foregroundMark x1="9054" y1="24528" x2="9658" y2="25876"/>
                        <a14:foregroundMark x1="67002" y1="71429" x2="74044" y2="69811"/>
                        <a14:foregroundMark x1="75252" y1="74394" x2="77264" y2="92722"/>
                        <a14:foregroundMark x1="75050" y1="96765" x2="78873" y2="94609"/>
                        <a14:foregroundMark x1="87928" y1="54178" x2="80483" y2="59030"/>
                        <a14:foregroundMark x1="68008" y1="67116" x2="67807" y2="69003"/>
                        <a14:foregroundMark x1="65191" y1="71159" x2="65996" y2="72776"/>
                      </a14:backgroundRemoval>
                    </a14:imgEffect>
                  </a14:imgLayer>
                </a14:imgProps>
              </a:ext>
              <a:ext uri="{28A0092B-C50C-407E-A947-70E740481C1C}">
                <a14:useLocalDpi xmlns:a14="http://schemas.microsoft.com/office/drawing/2010/main" val="0"/>
              </a:ext>
            </a:extLst>
          </a:blip>
          <a:stretch>
            <a:fillRect/>
          </a:stretch>
        </p:blipFill>
        <p:spPr>
          <a:xfrm>
            <a:off x="-213525" y="358614"/>
            <a:ext cx="3815618" cy="3460252"/>
          </a:xfrm>
          <a:prstGeom prst="rect">
            <a:avLst/>
          </a:prstGeom>
        </p:spPr>
      </p:pic>
      <p:sp>
        <p:nvSpPr>
          <p:cNvPr id="94" name="Rectangle 93"/>
          <p:cNvSpPr/>
          <p:nvPr/>
        </p:nvSpPr>
        <p:spPr>
          <a:xfrm>
            <a:off x="3602093" y="358614"/>
            <a:ext cx="5428891" cy="2677656"/>
          </a:xfrm>
          <a:prstGeom prst="rect">
            <a:avLst/>
          </a:prstGeom>
        </p:spPr>
        <p:txBody>
          <a:bodyPr wrap="square">
            <a:spAutoFit/>
          </a:bodyPr>
          <a:lstStyle/>
          <a:p>
            <a:pPr algn="just" defTabSz="685800">
              <a:buClrTx/>
            </a:pPr>
            <a:r>
              <a:rPr lang="vi-VN" sz="2400" i="1" kern="1200" dirty="0" smtClean="0">
                <a:latin typeface="Times New Roman" panose="02020603050405020304" pitchFamily="18" charset="0"/>
                <a:ea typeface="Calibri" panose="020F0502020204030204" pitchFamily="34" charset="0"/>
                <a:cs typeface="+mn-cs"/>
              </a:rPr>
              <a:t>Giờ văn học, thầy giáo hỏi bài cũ:</a:t>
            </a:r>
          </a:p>
          <a:p>
            <a:pPr algn="just" defTabSz="685800">
              <a:buClrTx/>
            </a:pPr>
            <a:r>
              <a:rPr lang="vi-VN" sz="2400" i="1" kern="1200" dirty="0" smtClean="0">
                <a:solidFill>
                  <a:prstClr val="black"/>
                </a:solidFill>
                <a:latin typeface="Times New Roman" panose="02020603050405020304" pitchFamily="18" charset="0"/>
                <a:ea typeface="Calibri" panose="020F0502020204030204" pitchFamily="34" charset="0"/>
                <a:cs typeface="+mn-cs"/>
              </a:rPr>
              <a:t>- Ai đã viết «Hịch tướng sĩ»?</a:t>
            </a:r>
          </a:p>
          <a:p>
            <a:pPr algn="just" defTabSz="685800">
              <a:buClrTx/>
            </a:pPr>
            <a:r>
              <a:rPr lang="vi-VN" sz="2400" i="1" kern="1200" dirty="0" smtClean="0">
                <a:solidFill>
                  <a:prstClr val="black"/>
                </a:solidFill>
                <a:latin typeface="Times New Roman" panose="02020603050405020304" pitchFamily="18" charset="0"/>
                <a:ea typeface="Calibri" panose="020F0502020204030204" pitchFamily="34" charset="0"/>
                <a:cs typeface="+mn-cs"/>
              </a:rPr>
              <a:t>Cả lớp im phăng phắc.</a:t>
            </a:r>
          </a:p>
          <a:p>
            <a:pPr algn="just" defTabSz="685800">
              <a:buClrTx/>
            </a:pPr>
            <a:r>
              <a:rPr lang="vi-VN" sz="2400" i="1" kern="1200" dirty="0" smtClean="0">
                <a:solidFill>
                  <a:prstClr val="black"/>
                </a:solidFill>
                <a:latin typeface="Times New Roman" panose="02020603050405020304" pitchFamily="18" charset="0"/>
                <a:ea typeface="Calibri" panose="020F0502020204030204" pitchFamily="34" charset="0"/>
                <a:cs typeface="+mn-cs"/>
              </a:rPr>
              <a:t>Thầy phát cáu gọi:</a:t>
            </a:r>
          </a:p>
          <a:p>
            <a:pPr algn="just" defTabSz="685800">
              <a:buClrTx/>
            </a:pPr>
            <a:r>
              <a:rPr lang="vi-VN" sz="2400" i="1" kern="1200" dirty="0" smtClean="0">
                <a:solidFill>
                  <a:prstClr val="black"/>
                </a:solidFill>
                <a:latin typeface="Times New Roman" panose="02020603050405020304" pitchFamily="18" charset="0"/>
                <a:ea typeface="Calibri" panose="020F0502020204030204" pitchFamily="34" charset="0"/>
                <a:cs typeface="+mn-cs"/>
              </a:rPr>
              <a:t>- «Tiến Anh! Ai đã viết «Hịch tướng sĩ»?</a:t>
            </a:r>
          </a:p>
          <a:p>
            <a:pPr algn="just" defTabSz="685800">
              <a:buClrTx/>
            </a:pPr>
            <a:r>
              <a:rPr lang="vi-VN" sz="2400" i="1" kern="1200" dirty="0" smtClean="0">
                <a:solidFill>
                  <a:prstClr val="black"/>
                </a:solidFill>
                <a:latin typeface="Times New Roman" panose="02020603050405020304" pitchFamily="18" charset="0"/>
                <a:ea typeface="Calibri" panose="020F0502020204030204" pitchFamily="34" charset="0"/>
                <a:cs typeface="+mn-cs"/>
              </a:rPr>
              <a:t>Tiến Anh run rẩy đứng lên, nói lắp bắp:</a:t>
            </a:r>
          </a:p>
          <a:p>
            <a:pPr algn="just" defTabSz="685800">
              <a:buClrTx/>
            </a:pPr>
            <a:r>
              <a:rPr lang="vi-VN" sz="2400" i="1" kern="1200" dirty="0" smtClean="0">
                <a:solidFill>
                  <a:prstClr val="black"/>
                </a:solidFill>
                <a:latin typeface="Times New Roman" panose="02020603050405020304" pitchFamily="18" charset="0"/>
                <a:ea typeface="Calibri" panose="020F0502020204030204" pitchFamily="34" charset="0"/>
                <a:cs typeface="+mn-cs"/>
              </a:rPr>
              <a:t>- «Thưa thầy, không phải em ạ!»</a:t>
            </a:r>
            <a:endParaRPr lang="en-US" sz="2400"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6" name="Rectangle 95"/>
          <p:cNvSpPr/>
          <p:nvPr/>
        </p:nvSpPr>
        <p:spPr>
          <a:xfrm>
            <a:off x="3930160" y="3111234"/>
            <a:ext cx="4258343" cy="830997"/>
          </a:xfrm>
          <a:prstGeom prst="rect">
            <a:avLst/>
          </a:prstGeom>
        </p:spPr>
        <p:txBody>
          <a:bodyPr wrap="square">
            <a:spAutoFit/>
          </a:bodyPr>
          <a:lstStyle/>
          <a:p>
            <a:pPr algn="just" defTabSz="685800">
              <a:buClrTx/>
            </a:pPr>
            <a:r>
              <a:rPr lang="vi-VN" sz="2400" i="1" kern="1200" dirty="0" smtClean="0">
                <a:solidFill>
                  <a:srgbClr val="FF0000"/>
                </a:solidFill>
                <a:latin typeface="Times New Roman" panose="02020603050405020304" pitchFamily="18" charset="0"/>
                <a:ea typeface="Calibri" panose="020F0502020204030204" pitchFamily="34" charset="0"/>
                <a:cs typeface="+mn-cs"/>
              </a:rPr>
              <a:t>Đoạn  hội thoại trên đã vi phạm phương châm hội thoại nào?</a:t>
            </a:r>
            <a:endParaRPr lang="en-US" sz="2400" i="1"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69056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down)">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barn(inVertical)">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circle(in)">
                                      <p:cBhvr>
                                        <p:cTn id="20" dur="2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68294" y="561722"/>
            <a:ext cx="3722022" cy="2267598"/>
          </a:xfrm>
          <a:prstGeom prst="rect">
            <a:avLst/>
          </a:prstGeom>
        </p:spPr>
      </p:pic>
      <p:pic>
        <p:nvPicPr>
          <p:cNvPr id="6" name="Picture 5"/>
          <p:cNvPicPr>
            <a:picLocks noChangeAspect="1"/>
          </p:cNvPicPr>
          <p:nvPr/>
        </p:nvPicPr>
        <p:blipFill>
          <a:blip r:embed="rId4"/>
          <a:stretch>
            <a:fillRect/>
          </a:stretch>
        </p:blipFill>
        <p:spPr>
          <a:xfrm>
            <a:off x="1051098" y="547669"/>
            <a:ext cx="3722022" cy="2295704"/>
          </a:xfrm>
          <a:prstGeom prst="rect">
            <a:avLst/>
          </a:prstGeom>
        </p:spPr>
      </p:pic>
      <p:sp>
        <p:nvSpPr>
          <p:cNvPr id="7" name="TextBox 6"/>
          <p:cNvSpPr txBox="1">
            <a:spLocks noChangeArrowheads="1"/>
          </p:cNvSpPr>
          <p:nvPr/>
        </p:nvSpPr>
        <p:spPr bwMode="auto">
          <a:xfrm>
            <a:off x="217060" y="188073"/>
            <a:ext cx="1668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vi-VN" altLang="en-US" sz="2400" b="1" i="1" kern="1200" dirty="0" smtClean="0">
                <a:solidFill>
                  <a:srgbClr val="FF0000"/>
                </a:solidFill>
                <a:latin typeface="Times New Roman" panose="02020603050405020304" pitchFamily="18" charset="0"/>
                <a:cs typeface="Times New Roman" panose="02020603050405020304" pitchFamily="18" charset="0"/>
              </a:rPr>
              <a:t>Ví dụ 1</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97367" y="2993707"/>
            <a:ext cx="7551506" cy="646331"/>
          </a:xfrm>
          <a:prstGeom prst="rect">
            <a:avLst/>
          </a:prstGeom>
          <a:noFill/>
        </p:spPr>
        <p:txBody>
          <a:bodyPr wrap="square" rtlCol="0">
            <a:spAutoFit/>
          </a:bodyPr>
          <a:lstStyle/>
          <a:p>
            <a:pPr>
              <a:buClrTx/>
              <a:buFontTx/>
              <a:buNone/>
            </a:pPr>
            <a:r>
              <a:rPr lang="en-US" sz="3600" b="1" i="1" kern="1200" dirty="0">
                <a:solidFill>
                  <a:schemeClr val="tx1"/>
                </a:solidFill>
                <a:latin typeface="Times New Roman" panose="02020603050405020304" pitchFamily="18" charset="0"/>
                <a:cs typeface="Times New Roman" panose="02020603050405020304" pitchFamily="18" charset="0"/>
              </a:rPr>
              <a:t>- </a:t>
            </a:r>
            <a:r>
              <a:rPr lang="en-US" sz="3600" b="1" i="1" kern="1200" dirty="0" err="1">
                <a:solidFill>
                  <a:schemeClr val="tx1"/>
                </a:solidFill>
                <a:latin typeface="Times New Roman" panose="02020603050405020304" pitchFamily="18" charset="0"/>
                <a:cs typeface="Times New Roman" panose="02020603050405020304" pitchFamily="18" charset="0"/>
              </a:rPr>
              <a:t>Thành</a:t>
            </a:r>
            <a:r>
              <a:rPr lang="en-US" sz="3600" b="1" i="1" kern="1200" dirty="0">
                <a:solidFill>
                  <a:schemeClr val="tx1"/>
                </a:solidFill>
                <a:latin typeface="Times New Roman" panose="02020603050405020304" pitchFamily="18" charset="0"/>
                <a:cs typeface="Times New Roman" panose="02020603050405020304" pitchFamily="18" charset="0"/>
              </a:rPr>
              <a:t> ngữ: </a:t>
            </a:r>
            <a:r>
              <a:rPr lang="vi-VN" sz="3600" b="1" i="1" kern="1200" dirty="0" smtClean="0">
                <a:solidFill>
                  <a:schemeClr val="tx1"/>
                </a:solidFill>
                <a:latin typeface="Times New Roman" panose="02020603050405020304" pitchFamily="18" charset="0"/>
                <a:cs typeface="Times New Roman" panose="02020603050405020304" pitchFamily="18" charset="0"/>
              </a:rPr>
              <a:t> </a:t>
            </a:r>
            <a:r>
              <a:rPr lang="en-US" sz="3600" b="1" i="1" kern="1200" dirty="0" smtClean="0">
                <a:solidFill>
                  <a:schemeClr val="tx1"/>
                </a:solidFill>
                <a:latin typeface="Times New Roman" panose="02020603050405020304" pitchFamily="18" charset="0"/>
                <a:cs typeface="Times New Roman" panose="02020603050405020304" pitchFamily="18" charset="0"/>
              </a:rPr>
              <a:t>“</a:t>
            </a:r>
            <a:r>
              <a:rPr lang="en-US" sz="3600" b="1" i="1" kern="1200" dirty="0">
                <a:solidFill>
                  <a:schemeClr val="tx1"/>
                </a:solidFill>
                <a:latin typeface="Times New Roman" panose="02020603050405020304" pitchFamily="18" charset="0"/>
                <a:cs typeface="Times New Roman" panose="02020603050405020304" pitchFamily="18" charset="0"/>
              </a:rPr>
              <a:t>dây cà ra dây </a:t>
            </a:r>
            <a:r>
              <a:rPr lang="en-US" sz="3600" b="1" i="1" kern="1200" dirty="0" err="1">
                <a:solidFill>
                  <a:schemeClr val="tx1"/>
                </a:solidFill>
                <a:latin typeface="Times New Roman" panose="02020603050405020304" pitchFamily="18" charset="0"/>
                <a:cs typeface="Times New Roman" panose="02020603050405020304" pitchFamily="18" charset="0"/>
              </a:rPr>
              <a:t>muống</a:t>
            </a:r>
            <a:r>
              <a:rPr lang="en-US" sz="3600" b="1" i="1" kern="1200" dirty="0">
                <a:solidFill>
                  <a:schemeClr val="tx1"/>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2060076" y="3804425"/>
            <a:ext cx="4944699" cy="646331"/>
          </a:xfrm>
          <a:prstGeom prst="rect">
            <a:avLst/>
          </a:prstGeom>
          <a:noFill/>
        </p:spPr>
        <p:txBody>
          <a:bodyPr wrap="square" rtlCol="0">
            <a:spAutoFit/>
          </a:bodyPr>
          <a:lstStyle/>
          <a:p>
            <a:pPr>
              <a:buClrTx/>
              <a:buFontTx/>
              <a:buNone/>
            </a:pPr>
            <a:r>
              <a:rPr lang="en-US" sz="3600" b="1" i="1" kern="1200" dirty="0">
                <a:solidFill>
                  <a:schemeClr val="tx1"/>
                </a:solidFill>
                <a:latin typeface="Times New Roman" panose="02020603050405020304" pitchFamily="18" charset="0"/>
                <a:cs typeface="Times New Roman" panose="02020603050405020304" pitchFamily="18" charset="0"/>
              </a:rPr>
              <a:t>→</a:t>
            </a:r>
            <a:r>
              <a:rPr lang="en-US" sz="3600" b="1" i="1" kern="1200" dirty="0" err="1">
                <a:solidFill>
                  <a:schemeClr val="tx1"/>
                </a:solidFill>
                <a:latin typeface="Times New Roman" panose="02020603050405020304" pitchFamily="18" charset="0"/>
                <a:cs typeface="Times New Roman" panose="02020603050405020304" pitchFamily="18" charset="0"/>
              </a:rPr>
              <a:t>nói</a:t>
            </a:r>
            <a:r>
              <a:rPr lang="en-US" sz="3600" b="1" i="1" kern="1200" dirty="0">
                <a:solidFill>
                  <a:schemeClr val="tx1"/>
                </a:solidFill>
                <a:latin typeface="Times New Roman" panose="02020603050405020304" pitchFamily="18" charset="0"/>
                <a:cs typeface="Times New Roman" panose="02020603050405020304" pitchFamily="18" charset="0"/>
              </a:rPr>
              <a:t> </a:t>
            </a:r>
            <a:r>
              <a:rPr lang="en-US" sz="3600" b="1" i="1" kern="1200" dirty="0" err="1">
                <a:solidFill>
                  <a:schemeClr val="tx1"/>
                </a:solidFill>
                <a:latin typeface="Times New Roman" panose="02020603050405020304" pitchFamily="18" charset="0"/>
                <a:cs typeface="Times New Roman" panose="02020603050405020304" pitchFamily="18" charset="0"/>
              </a:rPr>
              <a:t>dài</a:t>
            </a:r>
            <a:r>
              <a:rPr lang="en-US" sz="3600" b="1" i="1" kern="1200" dirty="0">
                <a:solidFill>
                  <a:schemeClr val="tx1"/>
                </a:solidFill>
                <a:latin typeface="Times New Roman" panose="02020603050405020304" pitchFamily="18" charset="0"/>
                <a:cs typeface="Times New Roman" panose="02020603050405020304" pitchFamily="18" charset="0"/>
              </a:rPr>
              <a:t> </a:t>
            </a:r>
            <a:r>
              <a:rPr lang="en-US" sz="3600" b="1" i="1" kern="1200" dirty="0" err="1">
                <a:solidFill>
                  <a:schemeClr val="tx1"/>
                </a:solidFill>
                <a:latin typeface="Times New Roman" panose="02020603050405020304" pitchFamily="18" charset="0"/>
                <a:cs typeface="Times New Roman" panose="02020603050405020304" pitchFamily="18" charset="0"/>
              </a:rPr>
              <a:t>dòng</a:t>
            </a:r>
            <a:r>
              <a:rPr lang="en-US" sz="3600" b="1" i="1" kern="1200" dirty="0">
                <a:solidFill>
                  <a:schemeClr val="tx1"/>
                </a:solidFill>
                <a:latin typeface="Times New Roman" panose="02020603050405020304" pitchFamily="18" charset="0"/>
                <a:cs typeface="Times New Roman" panose="02020603050405020304" pitchFamily="18" charset="0"/>
              </a:rPr>
              <a:t>, </a:t>
            </a:r>
            <a:r>
              <a:rPr lang="en-US" sz="3600" b="1" i="1" kern="1200" dirty="0" err="1">
                <a:solidFill>
                  <a:schemeClr val="tx1"/>
                </a:solidFill>
                <a:latin typeface="Times New Roman" panose="02020603050405020304" pitchFamily="18" charset="0"/>
                <a:cs typeface="Times New Roman" panose="02020603050405020304" pitchFamily="18" charset="0"/>
              </a:rPr>
              <a:t>rườm</a:t>
            </a:r>
            <a:r>
              <a:rPr lang="en-US" sz="3600" b="1" i="1" kern="1200" dirty="0">
                <a:solidFill>
                  <a:schemeClr val="tx1"/>
                </a:solidFill>
                <a:latin typeface="Times New Roman" panose="02020603050405020304" pitchFamily="18" charset="0"/>
                <a:cs typeface="Times New Roman" panose="02020603050405020304" pitchFamily="18" charset="0"/>
              </a:rPr>
              <a:t> rà</a:t>
            </a:r>
          </a:p>
        </p:txBody>
      </p:sp>
    </p:spTree>
    <p:extLst>
      <p:ext uri="{BB962C8B-B14F-4D97-AF65-F5344CB8AC3E}">
        <p14:creationId xmlns:p14="http://schemas.microsoft.com/office/powerpoint/2010/main" val="188750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7" name="TextBox 6"/>
          <p:cNvSpPr txBox="1">
            <a:spLocks noChangeArrowheads="1"/>
          </p:cNvSpPr>
          <p:nvPr/>
        </p:nvSpPr>
        <p:spPr bwMode="auto">
          <a:xfrm>
            <a:off x="217060" y="188073"/>
            <a:ext cx="1668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vi-VN" altLang="en-US" sz="2400" b="1" i="1" kern="1200" dirty="0" smtClean="0">
                <a:solidFill>
                  <a:srgbClr val="FF0000"/>
                </a:solidFill>
                <a:latin typeface="Times New Roman" panose="02020603050405020304" pitchFamily="18" charset="0"/>
                <a:cs typeface="Times New Roman" panose="02020603050405020304" pitchFamily="18" charset="0"/>
              </a:rPr>
              <a:t>Ví dụ 1</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217060" y="1379370"/>
            <a:ext cx="3847733" cy="3109193"/>
          </a:xfrm>
          <a:prstGeom prst="rect">
            <a:avLst/>
          </a:prstGeom>
        </p:spPr>
      </p:pic>
      <p:sp>
        <p:nvSpPr>
          <p:cNvPr id="12" name="TextBox 11"/>
          <p:cNvSpPr txBox="1"/>
          <p:nvPr/>
        </p:nvSpPr>
        <p:spPr>
          <a:xfrm>
            <a:off x="1885137" y="188073"/>
            <a:ext cx="6786889" cy="1077218"/>
          </a:xfrm>
          <a:prstGeom prst="rect">
            <a:avLst/>
          </a:prstGeom>
          <a:noFill/>
        </p:spPr>
        <p:txBody>
          <a:bodyPr wrap="square" rtlCol="0">
            <a:spAutoFit/>
          </a:bodyPr>
          <a:lstStyle/>
          <a:p>
            <a:pPr>
              <a:buClrTx/>
              <a:buFontTx/>
              <a:buNone/>
            </a:pPr>
            <a:r>
              <a:rPr lang="en-US" sz="3200" b="1" i="1" kern="1200" dirty="0">
                <a:solidFill>
                  <a:schemeClr val="tx1"/>
                </a:solidFill>
                <a:latin typeface="Times New Roman" panose="02020603050405020304" pitchFamily="18" charset="0"/>
                <a:cs typeface="Times New Roman" panose="02020603050405020304" pitchFamily="18" charset="0"/>
              </a:rPr>
              <a:t>- </a:t>
            </a:r>
            <a:r>
              <a:rPr lang="en-US" sz="3200" b="1" i="1" kern="1200" dirty="0" err="1">
                <a:solidFill>
                  <a:schemeClr val="tx1"/>
                </a:solidFill>
                <a:latin typeface="Times New Roman" panose="02020603050405020304" pitchFamily="18" charset="0"/>
                <a:cs typeface="Times New Roman" panose="02020603050405020304" pitchFamily="18" charset="0"/>
              </a:rPr>
              <a:t>Thành</a:t>
            </a:r>
            <a:r>
              <a:rPr lang="en-US" sz="3200" b="1" i="1" kern="1200" dirty="0">
                <a:solidFill>
                  <a:schemeClr val="tx1"/>
                </a:solidFill>
                <a:latin typeface="Times New Roman" panose="02020603050405020304" pitchFamily="18" charset="0"/>
                <a:cs typeface="Times New Roman" panose="02020603050405020304" pitchFamily="18" charset="0"/>
              </a:rPr>
              <a:t> ngữ: </a:t>
            </a:r>
          </a:p>
          <a:p>
            <a:pPr>
              <a:buClrTx/>
              <a:buFontTx/>
              <a:buNone/>
            </a:pPr>
            <a:r>
              <a:rPr lang="en-US" sz="3200" b="1" i="1" kern="1200" dirty="0">
                <a:solidFill>
                  <a:schemeClr val="tx1"/>
                </a:solidFill>
                <a:latin typeface="Times New Roman" panose="02020603050405020304" pitchFamily="18" charset="0"/>
                <a:cs typeface="Times New Roman" panose="02020603050405020304" pitchFamily="18" charset="0"/>
              </a:rPr>
              <a:t>“</a:t>
            </a:r>
            <a:r>
              <a:rPr lang="en-US" sz="3200" b="1" i="1" kern="1200" dirty="0" err="1">
                <a:solidFill>
                  <a:schemeClr val="tx1"/>
                </a:solidFill>
                <a:latin typeface="Times New Roman" panose="02020603050405020304" pitchFamily="18" charset="0"/>
                <a:cs typeface="Times New Roman" panose="02020603050405020304" pitchFamily="18" charset="0"/>
              </a:rPr>
              <a:t>lúng</a:t>
            </a:r>
            <a:r>
              <a:rPr lang="en-US" sz="3200" b="1" i="1" kern="1200" dirty="0">
                <a:solidFill>
                  <a:schemeClr val="tx1"/>
                </a:solidFill>
                <a:latin typeface="Times New Roman" panose="02020603050405020304" pitchFamily="18" charset="0"/>
                <a:cs typeface="Times New Roman" panose="02020603050405020304" pitchFamily="18" charset="0"/>
              </a:rPr>
              <a:t> </a:t>
            </a:r>
            <a:r>
              <a:rPr lang="en-US" sz="3200" b="1" i="1" kern="1200" dirty="0" err="1">
                <a:solidFill>
                  <a:schemeClr val="tx1"/>
                </a:solidFill>
                <a:latin typeface="Times New Roman" panose="02020603050405020304" pitchFamily="18" charset="0"/>
                <a:cs typeface="Times New Roman" panose="02020603050405020304" pitchFamily="18" charset="0"/>
              </a:rPr>
              <a:t>búng</a:t>
            </a:r>
            <a:r>
              <a:rPr lang="en-US" sz="3200" b="1" i="1" kern="1200" dirty="0">
                <a:solidFill>
                  <a:schemeClr val="tx1"/>
                </a:solidFill>
                <a:latin typeface="Times New Roman" panose="02020603050405020304" pitchFamily="18" charset="0"/>
                <a:cs typeface="Times New Roman" panose="02020603050405020304" pitchFamily="18" charset="0"/>
              </a:rPr>
              <a:t> như </a:t>
            </a:r>
            <a:r>
              <a:rPr lang="en-US" sz="3200" b="1" i="1" kern="1200" dirty="0" err="1">
                <a:solidFill>
                  <a:schemeClr val="tx1"/>
                </a:solidFill>
                <a:latin typeface="Times New Roman" panose="02020603050405020304" pitchFamily="18" charset="0"/>
                <a:cs typeface="Times New Roman" panose="02020603050405020304" pitchFamily="18" charset="0"/>
              </a:rPr>
              <a:t>ngậm</a:t>
            </a:r>
            <a:r>
              <a:rPr lang="en-US" sz="3200" b="1" i="1" kern="1200" dirty="0">
                <a:solidFill>
                  <a:schemeClr val="tx1"/>
                </a:solidFill>
                <a:latin typeface="Times New Roman" panose="02020603050405020304" pitchFamily="18" charset="0"/>
                <a:cs typeface="Times New Roman" panose="02020603050405020304" pitchFamily="18" charset="0"/>
              </a:rPr>
              <a:t> </a:t>
            </a:r>
            <a:r>
              <a:rPr lang="en-US" sz="3200" b="1" i="1" kern="1200" dirty="0" err="1">
                <a:solidFill>
                  <a:schemeClr val="tx1"/>
                </a:solidFill>
                <a:latin typeface="Times New Roman" panose="02020603050405020304" pitchFamily="18" charset="0"/>
                <a:cs typeface="Times New Roman" panose="02020603050405020304" pitchFamily="18" charset="0"/>
              </a:rPr>
              <a:t>hột</a:t>
            </a:r>
            <a:r>
              <a:rPr lang="en-US" sz="3200" b="1" i="1" kern="1200" dirty="0">
                <a:solidFill>
                  <a:schemeClr val="tx1"/>
                </a:solidFill>
                <a:latin typeface="Times New Roman" panose="02020603050405020304" pitchFamily="18" charset="0"/>
                <a:cs typeface="Times New Roman" panose="02020603050405020304" pitchFamily="18" charset="0"/>
              </a:rPr>
              <a:t> thị”</a:t>
            </a:r>
          </a:p>
        </p:txBody>
      </p:sp>
      <p:sp>
        <p:nvSpPr>
          <p:cNvPr id="13" name="TextBox 12"/>
          <p:cNvSpPr txBox="1"/>
          <p:nvPr/>
        </p:nvSpPr>
        <p:spPr>
          <a:xfrm>
            <a:off x="4415058" y="1968196"/>
            <a:ext cx="4112491" cy="1569660"/>
          </a:xfrm>
          <a:prstGeom prst="rect">
            <a:avLst/>
          </a:prstGeom>
          <a:noFill/>
        </p:spPr>
        <p:txBody>
          <a:bodyPr wrap="square" rtlCol="0">
            <a:spAutoFit/>
          </a:bodyPr>
          <a:lstStyle/>
          <a:p>
            <a:pPr>
              <a:buClrTx/>
              <a:buFontTx/>
              <a:buNone/>
            </a:pPr>
            <a:r>
              <a:rPr lang="en-US" sz="3200" i="1" kern="1200" dirty="0">
                <a:solidFill>
                  <a:schemeClr val="tx1"/>
                </a:solidFill>
                <a:latin typeface="Times New Roman" panose="02020603050405020304" pitchFamily="18" charset="0"/>
                <a:cs typeface="Times New Roman" panose="02020603050405020304" pitchFamily="18" charset="0"/>
              </a:rPr>
              <a:t>→ </a:t>
            </a:r>
            <a:r>
              <a:rPr lang="vi-VN" sz="3200" i="1" kern="1200" dirty="0">
                <a:solidFill>
                  <a:schemeClr val="tx1"/>
                </a:solidFill>
                <a:latin typeface="Times New Roman" panose="02020603050405020304" pitchFamily="18" charset="0"/>
                <a:cs typeface="Times New Roman" panose="02020603050405020304" pitchFamily="18" charset="0"/>
              </a:rPr>
              <a:t>nói ấp úng, không thành lời, không rành mạch</a:t>
            </a:r>
            <a:endParaRPr lang="en-US" sz="3200" i="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75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6" name="TextBox 5"/>
          <p:cNvSpPr txBox="1"/>
          <p:nvPr/>
        </p:nvSpPr>
        <p:spPr>
          <a:xfrm>
            <a:off x="900379" y="3018610"/>
            <a:ext cx="7100621" cy="523220"/>
          </a:xfrm>
          <a:prstGeom prst="rect">
            <a:avLst/>
          </a:prstGeom>
          <a:noFill/>
        </p:spPr>
        <p:txBody>
          <a:bodyPr wrap="square" rtlCol="0">
            <a:spAutoFit/>
          </a:bodyPr>
          <a:lstStyle/>
          <a:p>
            <a:pPr>
              <a:buClrTx/>
              <a:buFontTx/>
              <a:buNone/>
            </a:pPr>
            <a:r>
              <a:rPr lang="en-US" sz="2800" b="1" i="1" kern="1200" dirty="0">
                <a:solidFill>
                  <a:schemeClr val="tx1"/>
                </a:solidFill>
                <a:latin typeface="Times New Roman" panose="02020603050405020304" pitchFamily="18" charset="0"/>
                <a:cs typeface="Times New Roman" panose="02020603050405020304" pitchFamily="18" charset="0"/>
              </a:rPr>
              <a:t>→ Khi giao </a:t>
            </a:r>
            <a:r>
              <a:rPr lang="en-US" sz="2800" b="1" i="1" kern="1200" dirty="0" err="1">
                <a:solidFill>
                  <a:schemeClr val="tx1"/>
                </a:solidFill>
                <a:latin typeface="Times New Roman" panose="02020603050405020304" pitchFamily="18" charset="0"/>
                <a:cs typeface="Times New Roman" panose="02020603050405020304" pitchFamily="18" charset="0"/>
              </a:rPr>
              <a:t>tiếp</a:t>
            </a:r>
            <a:r>
              <a:rPr lang="en-US" sz="2800" b="1" i="1" kern="1200" dirty="0">
                <a:solidFill>
                  <a:schemeClr val="tx1"/>
                </a:solidFill>
                <a:latin typeface="Times New Roman" panose="02020603050405020304" pitchFamily="18" charset="0"/>
                <a:cs typeface="Times New Roman" panose="02020603050405020304" pitchFamily="18" charset="0"/>
              </a:rPr>
              <a:t> </a:t>
            </a:r>
            <a:r>
              <a:rPr lang="en-US" sz="2800" b="1" i="1" kern="1200" dirty="0" err="1">
                <a:solidFill>
                  <a:schemeClr val="tx1"/>
                </a:solidFill>
                <a:latin typeface="Times New Roman" panose="02020603050405020304" pitchFamily="18" charset="0"/>
                <a:cs typeface="Times New Roman" panose="02020603050405020304" pitchFamily="18" charset="0"/>
              </a:rPr>
              <a:t>phải</a:t>
            </a:r>
            <a:r>
              <a:rPr lang="en-US" sz="2800" b="1" i="1" kern="1200" dirty="0">
                <a:solidFill>
                  <a:schemeClr val="tx1"/>
                </a:solidFill>
                <a:latin typeface="Times New Roman" panose="02020603050405020304" pitchFamily="18" charset="0"/>
                <a:cs typeface="Times New Roman" panose="02020603050405020304" pitchFamily="18" charset="0"/>
              </a:rPr>
              <a:t> </a:t>
            </a:r>
            <a:r>
              <a:rPr lang="en-US" sz="2800" b="1" i="1" kern="1200" dirty="0" err="1">
                <a:solidFill>
                  <a:schemeClr val="tx1"/>
                </a:solidFill>
                <a:latin typeface="Times New Roman" panose="02020603050405020304" pitchFamily="18" charset="0"/>
                <a:cs typeface="Times New Roman" panose="02020603050405020304" pitchFamily="18" charset="0"/>
              </a:rPr>
              <a:t>nói</a:t>
            </a:r>
            <a:r>
              <a:rPr lang="en-US" sz="2800" b="1" i="1" kern="1200" dirty="0">
                <a:solidFill>
                  <a:schemeClr val="tx1"/>
                </a:solidFill>
                <a:latin typeface="Times New Roman" panose="02020603050405020304" pitchFamily="18" charset="0"/>
                <a:cs typeface="Times New Roman" panose="02020603050405020304" pitchFamily="18" charset="0"/>
              </a:rPr>
              <a:t> </a:t>
            </a:r>
            <a:r>
              <a:rPr lang="en-US" sz="2800" b="1" i="1" kern="1200" dirty="0" err="1">
                <a:solidFill>
                  <a:schemeClr val="tx1"/>
                </a:solidFill>
                <a:latin typeface="Times New Roman" panose="02020603050405020304" pitchFamily="18" charset="0"/>
                <a:cs typeface="Times New Roman" panose="02020603050405020304" pitchFamily="18" charset="0"/>
              </a:rPr>
              <a:t>ngắn</a:t>
            </a:r>
            <a:r>
              <a:rPr lang="en-US" sz="2800" b="1" i="1" kern="1200" dirty="0">
                <a:solidFill>
                  <a:schemeClr val="tx1"/>
                </a:solidFill>
                <a:latin typeface="Times New Roman" panose="02020603050405020304" pitchFamily="18" charset="0"/>
                <a:cs typeface="Times New Roman" panose="02020603050405020304" pitchFamily="18" charset="0"/>
              </a:rPr>
              <a:t> </a:t>
            </a:r>
            <a:r>
              <a:rPr lang="en-US" sz="2800" b="1" i="1" kern="1200" dirty="0" err="1">
                <a:solidFill>
                  <a:schemeClr val="tx1"/>
                </a:solidFill>
                <a:latin typeface="Times New Roman" panose="02020603050405020304" pitchFamily="18" charset="0"/>
                <a:cs typeface="Times New Roman" panose="02020603050405020304" pitchFamily="18" charset="0"/>
              </a:rPr>
              <a:t>gọn</a:t>
            </a:r>
            <a:r>
              <a:rPr lang="en-US" sz="2800" b="1" i="1" kern="1200" dirty="0">
                <a:solidFill>
                  <a:schemeClr val="tx1"/>
                </a:solidFill>
                <a:latin typeface="Times New Roman" panose="02020603050405020304" pitchFamily="18" charset="0"/>
                <a:cs typeface="Times New Roman" panose="02020603050405020304" pitchFamily="18" charset="0"/>
              </a:rPr>
              <a:t>, </a:t>
            </a:r>
            <a:r>
              <a:rPr lang="en-US" sz="2800" b="1" i="1" kern="1200" dirty="0" err="1">
                <a:solidFill>
                  <a:schemeClr val="tx1"/>
                </a:solidFill>
                <a:latin typeface="Times New Roman" panose="02020603050405020304" pitchFamily="18" charset="0"/>
                <a:cs typeface="Times New Roman" panose="02020603050405020304" pitchFamily="18" charset="0"/>
              </a:rPr>
              <a:t>rành</a:t>
            </a:r>
            <a:r>
              <a:rPr lang="en-US" sz="2800" b="1" i="1" kern="1200" dirty="0">
                <a:solidFill>
                  <a:schemeClr val="tx1"/>
                </a:solidFill>
                <a:latin typeface="Times New Roman" panose="02020603050405020304" pitchFamily="18" charset="0"/>
                <a:cs typeface="Times New Roman" panose="02020603050405020304" pitchFamily="18" charset="0"/>
              </a:rPr>
              <a:t> </a:t>
            </a:r>
            <a:r>
              <a:rPr lang="en-US" sz="2800" b="1" i="1" kern="1200" dirty="0" err="1">
                <a:solidFill>
                  <a:schemeClr val="tx1"/>
                </a:solidFill>
                <a:latin typeface="Times New Roman" panose="02020603050405020304" pitchFamily="18" charset="0"/>
                <a:cs typeface="Times New Roman" panose="02020603050405020304" pitchFamily="18" charset="0"/>
              </a:rPr>
              <a:t>mạch</a:t>
            </a:r>
            <a:endParaRPr lang="en-US" sz="2800" b="1" i="1" kern="1200"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22270" y="604654"/>
            <a:ext cx="3397622" cy="2177827"/>
          </a:xfrm>
          <a:prstGeom prst="rect">
            <a:avLst/>
          </a:prstGeom>
        </p:spPr>
      </p:pic>
      <p:pic>
        <p:nvPicPr>
          <p:cNvPr id="10" name="Picture 9"/>
          <p:cNvPicPr>
            <a:picLocks noChangeAspect="1"/>
          </p:cNvPicPr>
          <p:nvPr/>
        </p:nvPicPr>
        <p:blipFill>
          <a:blip r:embed="rId4"/>
          <a:stretch>
            <a:fillRect/>
          </a:stretch>
        </p:blipFill>
        <p:spPr>
          <a:xfrm>
            <a:off x="4717403" y="604653"/>
            <a:ext cx="3108936" cy="2177827"/>
          </a:xfrm>
          <a:prstGeom prst="rect">
            <a:avLst/>
          </a:prstGeom>
        </p:spPr>
      </p:pic>
    </p:spTree>
    <p:extLst>
      <p:ext uri="{BB962C8B-B14F-4D97-AF65-F5344CB8AC3E}">
        <p14:creationId xmlns:p14="http://schemas.microsoft.com/office/powerpoint/2010/main" val="287827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11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7" name="TextBox 6"/>
          <p:cNvSpPr txBox="1">
            <a:spLocks noChangeArrowheads="1"/>
          </p:cNvSpPr>
          <p:nvPr/>
        </p:nvSpPr>
        <p:spPr bwMode="auto">
          <a:xfrm>
            <a:off x="0" y="124114"/>
            <a:ext cx="1668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vi-VN" altLang="en-US" sz="2800" b="1" i="1" kern="1200" dirty="0" smtClean="0">
                <a:solidFill>
                  <a:srgbClr val="FF0000"/>
                </a:solidFill>
                <a:latin typeface="Times New Roman" panose="02020603050405020304" pitchFamily="18" charset="0"/>
                <a:cs typeface="Times New Roman" panose="02020603050405020304" pitchFamily="18" charset="0"/>
              </a:rPr>
              <a:t>Ví dụ 2</a:t>
            </a:r>
            <a:endParaRPr lang="en-US" altLang="en-US" sz="2800" b="1" i="1" kern="1200" dirty="0">
              <a:solidFill>
                <a:srgbClr val="FF0000"/>
              </a:solidFill>
              <a:latin typeface="Times New Roman" panose="02020603050405020304" pitchFamily="18" charset="0"/>
              <a:cs typeface="Times New Roman" panose="02020603050405020304" pitchFamily="18" charset="0"/>
            </a:endParaRPr>
          </a:p>
        </p:txBody>
      </p:sp>
      <p:sp>
        <p:nvSpPr>
          <p:cNvPr id="24" name="Text Box 16"/>
          <p:cNvSpPr txBox="1">
            <a:spLocks noChangeArrowheads="1"/>
          </p:cNvSpPr>
          <p:nvPr/>
        </p:nvSpPr>
        <p:spPr bwMode="auto">
          <a:xfrm>
            <a:off x="390418" y="716030"/>
            <a:ext cx="87535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Tôi</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đồng</a:t>
            </a:r>
            <a:r>
              <a:rPr lang="en-US" altLang="en-US" sz="2400" b="1" i="1" kern="1200" dirty="0">
                <a:solidFill>
                  <a:srgbClr val="FF0000"/>
                </a:solidFill>
                <a:latin typeface="Times New Roman" panose="02020603050405020304" pitchFamily="18" charset="0"/>
                <a:cs typeface="Times New Roman" panose="02020603050405020304" pitchFamily="18" charset="0"/>
              </a:rPr>
              <a:t> ý </a:t>
            </a:r>
            <a:r>
              <a:rPr lang="en-US" altLang="en-US" sz="2400" b="1" i="1" kern="1200" dirty="0" err="1">
                <a:solidFill>
                  <a:srgbClr val="FF0000"/>
                </a:solidFill>
                <a:latin typeface="Times New Roman" panose="02020603050405020304" pitchFamily="18" charset="0"/>
                <a:cs typeface="Times New Roman" panose="02020603050405020304" pitchFamily="18" charset="0"/>
              </a:rPr>
              <a:t>với</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những</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u="sng" kern="1200" dirty="0" err="1">
                <a:solidFill>
                  <a:srgbClr val="003300"/>
                </a:solidFill>
                <a:latin typeface="Times New Roman" panose="02020603050405020304" pitchFamily="18" charset="0"/>
                <a:cs typeface="Times New Roman" panose="02020603050405020304" pitchFamily="18" charset="0"/>
              </a:rPr>
              <a:t>nhận</a:t>
            </a:r>
            <a:r>
              <a:rPr lang="en-US" altLang="en-US" sz="2400" b="1" i="1" u="sng" kern="1200" dirty="0">
                <a:solidFill>
                  <a:srgbClr val="003300"/>
                </a:solidFill>
                <a:latin typeface="Times New Roman" panose="02020603050405020304" pitchFamily="18" charset="0"/>
                <a:cs typeface="Times New Roman" panose="02020603050405020304" pitchFamily="18" charset="0"/>
              </a:rPr>
              <a:t> </a:t>
            </a:r>
            <a:r>
              <a:rPr lang="en-US" altLang="en-US" sz="2400" b="1" i="1" u="sng" kern="1200" dirty="0" err="1">
                <a:solidFill>
                  <a:srgbClr val="003300"/>
                </a:solidFill>
                <a:latin typeface="Times New Roman" panose="02020603050405020304" pitchFamily="18" charset="0"/>
                <a:cs typeface="Times New Roman" panose="02020603050405020304" pitchFamily="18" charset="0"/>
              </a:rPr>
              <a:t>định</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về</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truyện</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ngắn</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u="sng" kern="1200" dirty="0" err="1">
                <a:solidFill>
                  <a:srgbClr val="003300"/>
                </a:solidFill>
                <a:latin typeface="Times New Roman" panose="02020603050405020304" pitchFamily="18" charset="0"/>
                <a:cs typeface="Times New Roman" panose="02020603050405020304" pitchFamily="18" charset="0"/>
              </a:rPr>
              <a:t>của</a:t>
            </a:r>
            <a:r>
              <a:rPr lang="en-US" altLang="en-US" sz="2400" b="1" i="1" u="sng" kern="1200" dirty="0">
                <a:solidFill>
                  <a:srgbClr val="003300"/>
                </a:solidFill>
                <a:latin typeface="Times New Roman" panose="02020603050405020304" pitchFamily="18" charset="0"/>
                <a:cs typeface="Times New Roman" panose="02020603050405020304" pitchFamily="18" charset="0"/>
              </a:rPr>
              <a:t> </a:t>
            </a:r>
            <a:r>
              <a:rPr lang="en-US" altLang="en-US" sz="2400" b="1" i="1" u="sng" kern="1200" dirty="0" err="1">
                <a:solidFill>
                  <a:srgbClr val="003300"/>
                </a:solidFill>
                <a:latin typeface="Times New Roman" panose="02020603050405020304" pitchFamily="18" charset="0"/>
                <a:cs typeface="Times New Roman" panose="02020603050405020304" pitchFamily="18" charset="0"/>
              </a:rPr>
              <a:t>ông</a:t>
            </a:r>
            <a:r>
              <a:rPr lang="en-US" altLang="en-US" sz="2400" b="1" i="1" u="sng" kern="1200" dirty="0">
                <a:solidFill>
                  <a:srgbClr val="003300"/>
                </a:solidFill>
                <a:latin typeface="Times New Roman" panose="02020603050405020304" pitchFamily="18" charset="0"/>
                <a:cs typeface="Times New Roman" panose="02020603050405020304" pitchFamily="18" charset="0"/>
              </a:rPr>
              <a:t> </a:t>
            </a:r>
            <a:r>
              <a:rPr lang="en-US" altLang="en-US" sz="2400" b="1" i="1" u="sng" kern="1200" dirty="0" err="1">
                <a:solidFill>
                  <a:srgbClr val="003300"/>
                </a:solidFill>
                <a:latin typeface="Times New Roman" panose="02020603050405020304" pitchFamily="18" charset="0"/>
                <a:cs typeface="Times New Roman" panose="02020603050405020304" pitchFamily="18" charset="0"/>
              </a:rPr>
              <a:t>ấy</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grpSp>
        <p:nvGrpSpPr>
          <p:cNvPr id="25" name="Group 17"/>
          <p:cNvGrpSpPr>
            <a:grpSpLocks/>
          </p:cNvGrpSpPr>
          <p:nvPr/>
        </p:nvGrpSpPr>
        <p:grpSpPr bwMode="auto">
          <a:xfrm>
            <a:off x="4612242" y="1155355"/>
            <a:ext cx="2381250" cy="198834"/>
            <a:chOff x="4416" y="912"/>
            <a:chExt cx="672" cy="288"/>
          </a:xfrm>
        </p:grpSpPr>
        <p:sp>
          <p:nvSpPr>
            <p:cNvPr id="26" name="Line 18"/>
            <p:cNvSpPr>
              <a:spLocks noChangeShapeType="1"/>
            </p:cNvSpPr>
            <p:nvPr/>
          </p:nvSpPr>
          <p:spPr bwMode="auto">
            <a:xfrm>
              <a:off x="4416" y="957"/>
              <a:ext cx="0" cy="243"/>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2600" i="1" kern="1200">
                <a:latin typeface="Times New Roman" panose="02020603050405020304" pitchFamily="18" charset="0"/>
                <a:cs typeface="Times New Roman" panose="02020603050405020304" pitchFamily="18" charset="0"/>
              </a:endParaRPr>
            </a:p>
          </p:txBody>
        </p:sp>
        <p:sp>
          <p:nvSpPr>
            <p:cNvPr id="27" name="Line 19"/>
            <p:cNvSpPr>
              <a:spLocks noChangeShapeType="1"/>
            </p:cNvSpPr>
            <p:nvPr/>
          </p:nvSpPr>
          <p:spPr bwMode="auto">
            <a:xfrm>
              <a:off x="5088" y="912"/>
              <a:ext cx="0" cy="288"/>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2600" i="1" kern="1200">
                <a:latin typeface="Times New Roman" panose="02020603050405020304" pitchFamily="18" charset="0"/>
                <a:cs typeface="Times New Roman" panose="02020603050405020304" pitchFamily="18" charset="0"/>
              </a:endParaRPr>
            </a:p>
          </p:txBody>
        </p:sp>
        <p:sp>
          <p:nvSpPr>
            <p:cNvPr id="28" name="Line 20"/>
            <p:cNvSpPr>
              <a:spLocks noChangeShapeType="1"/>
            </p:cNvSpPr>
            <p:nvPr/>
          </p:nvSpPr>
          <p:spPr bwMode="auto">
            <a:xfrm>
              <a:off x="4416" y="1200"/>
              <a:ext cx="672" cy="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2600" i="1" kern="1200">
                <a:latin typeface="Times New Roman" panose="02020603050405020304" pitchFamily="18" charset="0"/>
                <a:cs typeface="Times New Roman" panose="02020603050405020304" pitchFamily="18" charset="0"/>
              </a:endParaRPr>
            </a:p>
          </p:txBody>
        </p:sp>
      </p:grpSp>
      <p:sp>
        <p:nvSpPr>
          <p:cNvPr id="29" name="Text Box 21"/>
          <p:cNvSpPr txBox="1">
            <a:spLocks noChangeArrowheads="1"/>
          </p:cNvSpPr>
          <p:nvPr/>
        </p:nvSpPr>
        <p:spPr bwMode="auto">
          <a:xfrm>
            <a:off x="435796" y="1525639"/>
            <a:ext cx="8352892" cy="830997"/>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Cách 1: </a:t>
            </a:r>
            <a:r>
              <a:rPr lang="pt-BR" altLang="en-US" sz="2400" i="1" kern="1200" dirty="0">
                <a:solidFill>
                  <a:srgbClr val="000000"/>
                </a:solidFill>
                <a:latin typeface="Times New Roman" panose="02020603050405020304" pitchFamily="18" charset="0"/>
                <a:cs typeface="Times New Roman" panose="02020603050405020304" pitchFamily="18" charset="0"/>
              </a:rPr>
              <a:t>Tôi đồng ý với những nhận định của ông ấy về truyện ngắn nào đó. (“ông ấy” bổ nghĩa cho “nhận định”)</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30" name="Line 22"/>
          <p:cNvSpPr>
            <a:spLocks noChangeShapeType="1"/>
          </p:cNvSpPr>
          <p:nvPr/>
        </p:nvSpPr>
        <p:spPr bwMode="auto">
          <a:xfrm>
            <a:off x="5821381" y="1354189"/>
            <a:ext cx="0" cy="142875"/>
          </a:xfrm>
          <a:prstGeom prst="line">
            <a:avLst/>
          </a:prstGeom>
          <a:noFill/>
          <a:ln w="381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2600" i="1" kern="1200">
              <a:latin typeface="Times New Roman" panose="02020603050405020304" pitchFamily="18" charset="0"/>
              <a:cs typeface="Times New Roman" panose="02020603050405020304" pitchFamily="18" charset="0"/>
            </a:endParaRPr>
          </a:p>
        </p:txBody>
      </p:sp>
      <p:sp>
        <p:nvSpPr>
          <p:cNvPr id="31" name="Text Box 23"/>
          <p:cNvSpPr txBox="1">
            <a:spLocks noChangeArrowheads="1"/>
          </p:cNvSpPr>
          <p:nvPr/>
        </p:nvSpPr>
        <p:spPr bwMode="auto">
          <a:xfrm>
            <a:off x="390418" y="2600473"/>
            <a:ext cx="86611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a:solidFill>
                  <a:srgbClr val="003300"/>
                </a:solidFill>
                <a:latin typeface="Times New Roman" panose="02020603050405020304" pitchFamily="18" charset="0"/>
                <a:cs typeface="Times New Roman" panose="02020603050405020304" pitchFamily="18" charset="0"/>
              </a:rPr>
              <a:t>- </a:t>
            </a:r>
            <a:r>
              <a:rPr lang="en-US" altLang="en-US" sz="2400" b="1" i="1" kern="1200" dirty="0" err="1">
                <a:solidFill>
                  <a:srgbClr val="003300"/>
                </a:solidFill>
                <a:latin typeface="Times New Roman" panose="02020603050405020304" pitchFamily="18" charset="0"/>
                <a:cs typeface="Times New Roman" panose="02020603050405020304" pitchFamily="18" charset="0"/>
              </a:rPr>
              <a:t>Tôi</a:t>
            </a:r>
            <a:r>
              <a:rPr lang="en-US" altLang="en-US" sz="2400" b="1" i="1" kern="1200" dirty="0">
                <a:solidFill>
                  <a:srgbClr val="003300"/>
                </a:solidFill>
                <a:latin typeface="Times New Roman" panose="02020603050405020304" pitchFamily="18" charset="0"/>
                <a:cs typeface="Times New Roman" panose="02020603050405020304" pitchFamily="18" charset="0"/>
              </a:rPr>
              <a:t> </a:t>
            </a:r>
            <a:r>
              <a:rPr lang="en-US" altLang="en-US" sz="2400" b="1" i="1" kern="1200" dirty="0" err="1">
                <a:solidFill>
                  <a:srgbClr val="003300"/>
                </a:solidFill>
                <a:latin typeface="Times New Roman" panose="02020603050405020304" pitchFamily="18" charset="0"/>
                <a:cs typeface="Times New Roman" panose="02020603050405020304" pitchFamily="18" charset="0"/>
              </a:rPr>
              <a:t>đồng</a:t>
            </a:r>
            <a:r>
              <a:rPr lang="en-US" altLang="en-US" sz="2400" b="1" i="1" kern="1200" dirty="0">
                <a:solidFill>
                  <a:srgbClr val="003300"/>
                </a:solidFill>
                <a:latin typeface="Times New Roman" panose="02020603050405020304" pitchFamily="18" charset="0"/>
                <a:cs typeface="Times New Roman" panose="02020603050405020304" pitchFamily="18" charset="0"/>
              </a:rPr>
              <a:t> ý </a:t>
            </a:r>
            <a:r>
              <a:rPr lang="en-US" altLang="en-US" sz="2400" b="1" i="1" kern="1200" dirty="0" err="1">
                <a:solidFill>
                  <a:srgbClr val="003300"/>
                </a:solidFill>
                <a:latin typeface="Times New Roman" panose="02020603050405020304" pitchFamily="18" charset="0"/>
                <a:cs typeface="Times New Roman" panose="02020603050405020304" pitchFamily="18" charset="0"/>
              </a:rPr>
              <a:t>với</a:t>
            </a:r>
            <a:r>
              <a:rPr lang="en-US" altLang="en-US" sz="2400" b="1" i="1" kern="1200" dirty="0">
                <a:solidFill>
                  <a:srgbClr val="003300"/>
                </a:solidFill>
                <a:latin typeface="Times New Roman" panose="02020603050405020304" pitchFamily="18" charset="0"/>
                <a:cs typeface="Times New Roman" panose="02020603050405020304" pitchFamily="18" charset="0"/>
              </a:rPr>
              <a:t> </a:t>
            </a:r>
            <a:r>
              <a:rPr lang="en-US" altLang="en-US" sz="2400" b="1" i="1" kern="1200" dirty="0" err="1">
                <a:solidFill>
                  <a:srgbClr val="003300"/>
                </a:solidFill>
                <a:latin typeface="Times New Roman" panose="02020603050405020304" pitchFamily="18" charset="0"/>
                <a:cs typeface="Times New Roman" panose="02020603050405020304" pitchFamily="18" charset="0"/>
              </a:rPr>
              <a:t>những</a:t>
            </a:r>
            <a:r>
              <a:rPr lang="en-US" altLang="en-US" sz="2400" b="1" i="1" kern="1200" dirty="0">
                <a:solidFill>
                  <a:srgbClr val="003300"/>
                </a:solidFill>
                <a:latin typeface="Times New Roman" panose="02020603050405020304" pitchFamily="18" charset="0"/>
                <a:cs typeface="Times New Roman" panose="02020603050405020304" pitchFamily="18" charset="0"/>
              </a:rPr>
              <a:t> </a:t>
            </a:r>
            <a:r>
              <a:rPr lang="en-US" altLang="en-US" sz="2400" b="1" i="1" kern="1200" dirty="0" err="1">
                <a:solidFill>
                  <a:srgbClr val="003300"/>
                </a:solidFill>
                <a:latin typeface="Times New Roman" panose="02020603050405020304" pitchFamily="18" charset="0"/>
                <a:cs typeface="Times New Roman" panose="02020603050405020304" pitchFamily="18" charset="0"/>
              </a:rPr>
              <a:t>nhận</a:t>
            </a:r>
            <a:r>
              <a:rPr lang="en-US" altLang="en-US" sz="2400" b="1" i="1" kern="1200" dirty="0">
                <a:solidFill>
                  <a:srgbClr val="003300"/>
                </a:solidFill>
                <a:latin typeface="Times New Roman" panose="02020603050405020304" pitchFamily="18" charset="0"/>
                <a:cs typeface="Times New Roman" panose="02020603050405020304" pitchFamily="18" charset="0"/>
              </a:rPr>
              <a:t> </a:t>
            </a:r>
            <a:r>
              <a:rPr lang="en-US" altLang="en-US" sz="2400" b="1" i="1" kern="1200" dirty="0" err="1">
                <a:solidFill>
                  <a:srgbClr val="003300"/>
                </a:solidFill>
                <a:latin typeface="Times New Roman" panose="02020603050405020304" pitchFamily="18" charset="0"/>
                <a:cs typeface="Times New Roman" panose="02020603050405020304" pitchFamily="18" charset="0"/>
              </a:rPr>
              <a:t>định</a:t>
            </a:r>
            <a:r>
              <a:rPr lang="en-US" altLang="en-US" sz="2400" b="1" i="1" kern="1200" dirty="0">
                <a:solidFill>
                  <a:srgbClr val="003300"/>
                </a:solidFill>
                <a:latin typeface="Times New Roman" panose="02020603050405020304" pitchFamily="18" charset="0"/>
                <a:cs typeface="Times New Roman" panose="02020603050405020304" pitchFamily="18" charset="0"/>
              </a:rPr>
              <a:t> </a:t>
            </a:r>
            <a:r>
              <a:rPr lang="en-US" altLang="en-US" sz="2400" b="1" i="1" kern="1200" dirty="0" err="1">
                <a:solidFill>
                  <a:srgbClr val="003300"/>
                </a:solidFill>
                <a:latin typeface="Times New Roman" panose="02020603050405020304" pitchFamily="18" charset="0"/>
                <a:cs typeface="Times New Roman" panose="02020603050405020304" pitchFamily="18" charset="0"/>
              </a:rPr>
              <a:t>về</a:t>
            </a:r>
            <a:r>
              <a:rPr lang="en-US" altLang="en-US" sz="2400" b="1" i="1" kern="1200" dirty="0">
                <a:solidFill>
                  <a:srgbClr val="003300"/>
                </a:solidFill>
                <a:latin typeface="Times New Roman" panose="02020603050405020304" pitchFamily="18" charset="0"/>
                <a:cs typeface="Times New Roman" panose="02020603050405020304" pitchFamily="18" charset="0"/>
              </a:rPr>
              <a:t> </a:t>
            </a:r>
            <a:r>
              <a:rPr lang="en-US" altLang="en-US" sz="2400" b="1" i="1" u="sng" kern="1200" dirty="0" err="1">
                <a:solidFill>
                  <a:srgbClr val="FF0000"/>
                </a:solidFill>
                <a:latin typeface="Times New Roman" panose="02020603050405020304" pitchFamily="18" charset="0"/>
                <a:cs typeface="Times New Roman" panose="02020603050405020304" pitchFamily="18" charset="0"/>
              </a:rPr>
              <a:t>truyện</a:t>
            </a:r>
            <a:r>
              <a:rPr lang="en-US" altLang="en-US" sz="2400" b="1" i="1" u="sng" kern="1200" dirty="0">
                <a:solidFill>
                  <a:srgbClr val="FF0000"/>
                </a:solidFill>
                <a:latin typeface="Times New Roman" panose="02020603050405020304" pitchFamily="18" charset="0"/>
                <a:cs typeface="Times New Roman" panose="02020603050405020304" pitchFamily="18" charset="0"/>
              </a:rPr>
              <a:t> </a:t>
            </a:r>
            <a:r>
              <a:rPr lang="en-US" altLang="en-US" sz="2400" b="1" i="1" u="sng" kern="1200" dirty="0" err="1">
                <a:solidFill>
                  <a:srgbClr val="FF0000"/>
                </a:solidFill>
                <a:latin typeface="Times New Roman" panose="02020603050405020304" pitchFamily="18" charset="0"/>
                <a:cs typeface="Times New Roman" panose="02020603050405020304" pitchFamily="18" charset="0"/>
              </a:rPr>
              <a:t>ngắn</a:t>
            </a:r>
            <a:r>
              <a:rPr lang="en-US" altLang="en-US" sz="2400" b="1" i="1" kern="1200" dirty="0">
                <a:solidFill>
                  <a:srgbClr val="003300"/>
                </a:solidFill>
                <a:latin typeface="Times New Roman" panose="02020603050405020304" pitchFamily="18" charset="0"/>
                <a:cs typeface="Times New Roman" panose="02020603050405020304" pitchFamily="18" charset="0"/>
              </a:rPr>
              <a:t> </a:t>
            </a:r>
            <a:r>
              <a:rPr lang="en-US" altLang="en-US" sz="2400" b="1" i="1" u="sng" kern="1200" dirty="0" err="1">
                <a:solidFill>
                  <a:srgbClr val="003300"/>
                </a:solidFill>
                <a:latin typeface="Times New Roman" panose="02020603050405020304" pitchFamily="18" charset="0"/>
                <a:cs typeface="Times New Roman" panose="02020603050405020304" pitchFamily="18" charset="0"/>
              </a:rPr>
              <a:t>của</a:t>
            </a:r>
            <a:r>
              <a:rPr lang="en-US" altLang="en-US" sz="2400" b="1" i="1" u="sng" kern="1200" dirty="0">
                <a:solidFill>
                  <a:srgbClr val="003300"/>
                </a:solidFill>
                <a:latin typeface="Times New Roman" panose="02020603050405020304" pitchFamily="18" charset="0"/>
                <a:cs typeface="Times New Roman" panose="02020603050405020304" pitchFamily="18" charset="0"/>
              </a:rPr>
              <a:t> </a:t>
            </a:r>
            <a:r>
              <a:rPr lang="en-US" altLang="en-US" sz="2400" b="1" i="1" u="sng" kern="1200" dirty="0" err="1">
                <a:solidFill>
                  <a:srgbClr val="003300"/>
                </a:solidFill>
                <a:latin typeface="Times New Roman" panose="02020603050405020304" pitchFamily="18" charset="0"/>
                <a:cs typeface="Times New Roman" panose="02020603050405020304" pitchFamily="18" charset="0"/>
              </a:rPr>
              <a:t>ông</a:t>
            </a:r>
            <a:r>
              <a:rPr lang="en-US" altLang="en-US" sz="2400" b="1" i="1" u="sng" kern="1200" dirty="0">
                <a:solidFill>
                  <a:srgbClr val="003300"/>
                </a:solidFill>
                <a:latin typeface="Times New Roman" panose="02020603050405020304" pitchFamily="18" charset="0"/>
                <a:cs typeface="Times New Roman" panose="02020603050405020304" pitchFamily="18" charset="0"/>
              </a:rPr>
              <a:t> </a:t>
            </a:r>
            <a:r>
              <a:rPr lang="en-US" altLang="en-US" sz="2400" b="1" i="1" u="sng" kern="1200" dirty="0" err="1">
                <a:solidFill>
                  <a:srgbClr val="003300"/>
                </a:solidFill>
                <a:latin typeface="Times New Roman" panose="02020603050405020304" pitchFamily="18" charset="0"/>
                <a:cs typeface="Times New Roman" panose="02020603050405020304" pitchFamily="18" charset="0"/>
              </a:rPr>
              <a:t>ấy</a:t>
            </a:r>
            <a:r>
              <a:rPr lang="en-US" altLang="en-US" sz="2400" b="1" i="1" kern="1200" dirty="0">
                <a:solidFill>
                  <a:srgbClr val="003300"/>
                </a:solidFill>
                <a:latin typeface="Times New Roman" panose="02020603050405020304" pitchFamily="18" charset="0"/>
                <a:cs typeface="Times New Roman" panose="02020603050405020304" pitchFamily="18" charset="0"/>
              </a:rPr>
              <a:t>.</a:t>
            </a:r>
          </a:p>
        </p:txBody>
      </p:sp>
      <p:grpSp>
        <p:nvGrpSpPr>
          <p:cNvPr id="32" name="Group 24"/>
          <p:cNvGrpSpPr>
            <a:grpSpLocks/>
          </p:cNvGrpSpPr>
          <p:nvPr/>
        </p:nvGrpSpPr>
        <p:grpSpPr bwMode="auto">
          <a:xfrm>
            <a:off x="5821381" y="2999957"/>
            <a:ext cx="1200150" cy="171450"/>
            <a:chOff x="3648" y="2208"/>
            <a:chExt cx="672" cy="144"/>
          </a:xfrm>
        </p:grpSpPr>
        <p:sp>
          <p:nvSpPr>
            <p:cNvPr id="33" name="Line 25"/>
            <p:cNvSpPr>
              <a:spLocks noChangeShapeType="1"/>
            </p:cNvSpPr>
            <p:nvPr/>
          </p:nvSpPr>
          <p:spPr bwMode="auto">
            <a:xfrm>
              <a:off x="3648" y="2208"/>
              <a:ext cx="0" cy="144"/>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2600" i="1" kern="1200">
                <a:latin typeface="Times New Roman" panose="02020603050405020304" pitchFamily="18" charset="0"/>
                <a:cs typeface="Times New Roman" panose="02020603050405020304" pitchFamily="18" charset="0"/>
              </a:endParaRPr>
            </a:p>
          </p:txBody>
        </p:sp>
        <p:sp>
          <p:nvSpPr>
            <p:cNvPr id="34" name="Line 26"/>
            <p:cNvSpPr>
              <a:spLocks noChangeShapeType="1"/>
            </p:cNvSpPr>
            <p:nvPr/>
          </p:nvSpPr>
          <p:spPr bwMode="auto">
            <a:xfrm>
              <a:off x="4320" y="2208"/>
              <a:ext cx="0" cy="144"/>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2600" i="1" kern="1200">
                <a:latin typeface="Times New Roman" panose="02020603050405020304" pitchFamily="18" charset="0"/>
                <a:cs typeface="Times New Roman" panose="02020603050405020304" pitchFamily="18" charset="0"/>
              </a:endParaRPr>
            </a:p>
          </p:txBody>
        </p:sp>
        <p:sp>
          <p:nvSpPr>
            <p:cNvPr id="35" name="Line 27"/>
            <p:cNvSpPr>
              <a:spLocks noChangeShapeType="1"/>
            </p:cNvSpPr>
            <p:nvPr/>
          </p:nvSpPr>
          <p:spPr bwMode="auto">
            <a:xfrm>
              <a:off x="3648" y="2352"/>
              <a:ext cx="672" cy="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2600" i="1" kern="1200">
                <a:latin typeface="Times New Roman" panose="02020603050405020304" pitchFamily="18" charset="0"/>
                <a:cs typeface="Times New Roman" panose="02020603050405020304" pitchFamily="18" charset="0"/>
              </a:endParaRPr>
            </a:p>
          </p:txBody>
        </p:sp>
      </p:grpSp>
      <p:sp>
        <p:nvSpPr>
          <p:cNvPr id="36" name="Line 28"/>
          <p:cNvSpPr>
            <a:spLocks noChangeShapeType="1"/>
          </p:cNvSpPr>
          <p:nvPr/>
        </p:nvSpPr>
        <p:spPr bwMode="auto">
          <a:xfrm>
            <a:off x="6421456" y="3171407"/>
            <a:ext cx="0" cy="142875"/>
          </a:xfrm>
          <a:prstGeom prst="line">
            <a:avLst/>
          </a:prstGeom>
          <a:noFill/>
          <a:ln w="381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2600" i="1" kern="1200">
              <a:latin typeface="Times New Roman" panose="02020603050405020304" pitchFamily="18" charset="0"/>
              <a:cs typeface="Times New Roman" panose="02020603050405020304" pitchFamily="18" charset="0"/>
            </a:endParaRPr>
          </a:p>
        </p:txBody>
      </p:sp>
      <p:sp>
        <p:nvSpPr>
          <p:cNvPr id="37" name="Text Box 29"/>
          <p:cNvSpPr txBox="1">
            <a:spLocks noChangeArrowheads="1"/>
          </p:cNvSpPr>
          <p:nvPr/>
        </p:nvSpPr>
        <p:spPr bwMode="auto">
          <a:xfrm>
            <a:off x="435796" y="3363915"/>
            <a:ext cx="8352892" cy="830997"/>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Cách 2 </a:t>
            </a:r>
            <a:r>
              <a:rPr lang="pt-BR" altLang="en-US" sz="2400" i="1" kern="1200" dirty="0">
                <a:solidFill>
                  <a:srgbClr val="000000"/>
                </a:solidFill>
                <a:latin typeface="Times New Roman" panose="02020603050405020304" pitchFamily="18" charset="0"/>
                <a:cs typeface="Times New Roman" panose="02020603050405020304" pitchFamily="18" charset="0"/>
              </a:rPr>
              <a:t>: Tôi đồng ý với những nhận định (của ai đó) về truyện ngắn của ông ấy. (“ông ấy” bổ nghĩa cho “truyện ngắn”)</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38" name="Text Box 32"/>
          <p:cNvSpPr txBox="1">
            <a:spLocks noChangeArrowheads="1"/>
          </p:cNvSpPr>
          <p:nvPr/>
        </p:nvSpPr>
        <p:spPr bwMode="auto">
          <a:xfrm>
            <a:off x="2101843" y="4455485"/>
            <a:ext cx="5020797" cy="492443"/>
          </a:xfrm>
          <a:prstGeom prst="rect">
            <a:avLst/>
          </a:prstGeom>
          <a:solidFill>
            <a:schemeClr val="bg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FontTx/>
              <a:buNone/>
            </a:pPr>
            <a:r>
              <a:rPr lang="en-US" altLang="en-US" sz="26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6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600" b="1" i="1" kern="1200" dirty="0" err="1">
                <a:solidFill>
                  <a:srgbClr val="FF0000"/>
                </a:solidFill>
                <a:latin typeface="Times New Roman" panose="02020603050405020304" pitchFamily="18" charset="0"/>
                <a:cs typeface="Times New Roman" panose="02020603050405020304" pitchFamily="18" charset="0"/>
              </a:rPr>
              <a:t>Nói</a:t>
            </a:r>
            <a:r>
              <a:rPr lang="en-US" altLang="en-US" sz="2600" b="1" i="1" kern="1200" dirty="0">
                <a:solidFill>
                  <a:srgbClr val="FF0000"/>
                </a:solidFill>
                <a:latin typeface="Times New Roman" panose="02020603050405020304" pitchFamily="18" charset="0"/>
                <a:cs typeface="Times New Roman" panose="02020603050405020304" pitchFamily="18" charset="0"/>
              </a:rPr>
              <a:t> </a:t>
            </a:r>
            <a:r>
              <a:rPr lang="en-US" altLang="en-US" sz="2600" b="1" i="1" kern="1200" dirty="0" err="1">
                <a:solidFill>
                  <a:srgbClr val="FF0000"/>
                </a:solidFill>
                <a:latin typeface="Times New Roman" panose="02020603050405020304" pitchFamily="18" charset="0"/>
                <a:cs typeface="Times New Roman" panose="02020603050405020304" pitchFamily="18" charset="0"/>
              </a:rPr>
              <a:t>mơ</a:t>
            </a:r>
            <a:r>
              <a:rPr lang="en-US" altLang="en-US" sz="2600" b="1" i="1" kern="1200" dirty="0">
                <a:solidFill>
                  <a:srgbClr val="FF0000"/>
                </a:solidFill>
                <a:latin typeface="Times New Roman" panose="02020603050405020304" pitchFamily="18" charset="0"/>
                <a:cs typeface="Times New Roman" panose="02020603050405020304" pitchFamily="18" charset="0"/>
              </a:rPr>
              <a:t> </a:t>
            </a:r>
            <a:r>
              <a:rPr lang="en-US" altLang="en-US" sz="2600" b="1" i="1" kern="1200" dirty="0" err="1">
                <a:solidFill>
                  <a:srgbClr val="FF0000"/>
                </a:solidFill>
                <a:latin typeface="Times New Roman" panose="02020603050405020304" pitchFamily="18" charset="0"/>
                <a:cs typeface="Times New Roman" panose="02020603050405020304" pitchFamily="18" charset="0"/>
              </a:rPr>
              <a:t>hồ</a:t>
            </a:r>
            <a:r>
              <a:rPr lang="en-US" altLang="en-US" sz="2600" b="1" i="1" kern="1200" dirty="0">
                <a:solidFill>
                  <a:srgbClr val="FF0000"/>
                </a:solidFill>
                <a:latin typeface="Times New Roman" panose="02020603050405020304" pitchFamily="18" charset="0"/>
                <a:cs typeface="Times New Roman" panose="02020603050405020304" pitchFamily="18" charset="0"/>
              </a:rPr>
              <a:t>, </a:t>
            </a:r>
            <a:r>
              <a:rPr lang="en-US" altLang="en-US" sz="2600" b="1" i="1" kern="1200" dirty="0" err="1">
                <a:solidFill>
                  <a:srgbClr val="FF0000"/>
                </a:solidFill>
                <a:latin typeface="Times New Roman" panose="02020603050405020304" pitchFamily="18" charset="0"/>
                <a:cs typeface="Times New Roman" panose="02020603050405020304" pitchFamily="18" charset="0"/>
              </a:rPr>
              <a:t>nhiều</a:t>
            </a:r>
            <a:r>
              <a:rPr lang="en-US" altLang="en-US" sz="2600" b="1" i="1" kern="1200" dirty="0">
                <a:solidFill>
                  <a:srgbClr val="FF0000"/>
                </a:solidFill>
                <a:latin typeface="Times New Roman" panose="02020603050405020304" pitchFamily="18" charset="0"/>
                <a:cs typeface="Times New Roman" panose="02020603050405020304" pitchFamily="18" charset="0"/>
              </a:rPr>
              <a:t> </a:t>
            </a:r>
            <a:r>
              <a:rPr lang="en-US" altLang="en-US" sz="2600" b="1" i="1" kern="1200" dirty="0" err="1">
                <a:solidFill>
                  <a:srgbClr val="FF0000"/>
                </a:solidFill>
                <a:latin typeface="Times New Roman" panose="02020603050405020304" pitchFamily="18" charset="0"/>
                <a:cs typeface="Times New Roman" panose="02020603050405020304" pitchFamily="18" charset="0"/>
              </a:rPr>
              <a:t>cách</a:t>
            </a:r>
            <a:r>
              <a:rPr lang="en-US" altLang="en-US" sz="2600" b="1" i="1" kern="1200" dirty="0">
                <a:solidFill>
                  <a:srgbClr val="FF0000"/>
                </a:solidFill>
                <a:latin typeface="Times New Roman" panose="02020603050405020304" pitchFamily="18" charset="0"/>
                <a:cs typeface="Times New Roman" panose="02020603050405020304" pitchFamily="18" charset="0"/>
              </a:rPr>
              <a:t> </a:t>
            </a:r>
            <a:r>
              <a:rPr lang="en-US" altLang="en-US" sz="2600" b="1" i="1" kern="1200" dirty="0" err="1">
                <a:solidFill>
                  <a:srgbClr val="FF0000"/>
                </a:solidFill>
                <a:latin typeface="Times New Roman" panose="02020603050405020304" pitchFamily="18" charset="0"/>
                <a:cs typeface="Times New Roman" panose="02020603050405020304" pitchFamily="18" charset="0"/>
              </a:rPr>
              <a:t>hiểu</a:t>
            </a:r>
            <a:endParaRPr lang="en-US" altLang="en-US" sz="2600" b="1" i="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74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down)">
                                      <p:cBhvr>
                                        <p:cTn id="4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9" grpId="0" animBg="1"/>
      <p:bldP spid="30" grpId="0" animBg="1"/>
      <p:bldP spid="31" grpId="0"/>
      <p:bldP spid="36"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grpSp>
        <p:nvGrpSpPr>
          <p:cNvPr id="1340" name="Google Shape;1340;p60"/>
          <p:cNvGrpSpPr/>
          <p:nvPr/>
        </p:nvGrpSpPr>
        <p:grpSpPr>
          <a:xfrm>
            <a:off x="6729936" y="703680"/>
            <a:ext cx="2414147" cy="4761444"/>
            <a:chOff x="2375975" y="2648850"/>
            <a:chExt cx="1226950" cy="2419925"/>
          </a:xfrm>
        </p:grpSpPr>
        <p:sp>
          <p:nvSpPr>
            <p:cNvPr id="1341" name="Google Shape;1341;p60"/>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2" name="Google Shape;1342;p60"/>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3" name="Google Shape;1343;p60"/>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4" name="Google Shape;1344;p60"/>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5" name="Google Shape;1345;p60"/>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6" name="Google Shape;1346;p60"/>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7" name="Google Shape;1347;p60"/>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8" name="Google Shape;1348;p60"/>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9" name="Google Shape;1349;p60"/>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0" name="Google Shape;1350;p60"/>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1" name="Google Shape;1351;p60"/>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2" name="Google Shape;1352;p60"/>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3" name="Google Shape;1353;p60"/>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4" name="Google Shape;1354;p60"/>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5" name="Google Shape;1355;p60"/>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6" name="Google Shape;1356;p60"/>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7" name="Google Shape;1357;p60"/>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8" name="Google Shape;1358;p60"/>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9" name="Google Shape;1359;p60"/>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0" name="Google Shape;1360;p60"/>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1" name="Google Shape;1361;p60"/>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2" name="Google Shape;1362;p60"/>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3" name="Google Shape;1363;p60"/>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4" name="Google Shape;1364;p60"/>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5" name="Google Shape;1365;p60"/>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6" name="Google Shape;1366;p60"/>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7" name="Google Shape;1367;p60"/>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8" name="Google Shape;1368;p60"/>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9" name="Google Shape;1369;p60"/>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0" name="Google Shape;1370;p60"/>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1" name="Google Shape;1371;p60"/>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2" name="Google Shape;1372;p60"/>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3" name="Google Shape;1373;p60"/>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4" name="Google Shape;1374;p60"/>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5" name="Google Shape;1375;p60"/>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6" name="Google Shape;1376;p60"/>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7" name="Google Shape;1377;p60"/>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8" name="Google Shape;1378;p60"/>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9" name="Google Shape;1379;p60"/>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0" name="Google Shape;1380;p60"/>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1" name="Google Shape;1381;p60"/>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2" name="Google Shape;1382;p60"/>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3" name="Google Shape;1383;p60"/>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4" name="Google Shape;1384;p60"/>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5" name="Google Shape;1385;p60"/>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6" name="Google Shape;1386;p60"/>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7" name="Google Shape;1387;p60"/>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8" name="Google Shape;1388;p60"/>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9" name="Google Shape;1389;p60"/>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0" name="Google Shape;1390;p60"/>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1" name="Google Shape;1391;p60"/>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2" name="Google Shape;1392;p60"/>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3" name="Google Shape;1393;p60"/>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4" name="Google Shape;1394;p60"/>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5" name="Google Shape;1395;p60"/>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6" name="Google Shape;1396;p60"/>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7" name="Google Shape;1397;p60"/>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8" name="Google Shape;1398;p60"/>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9" name="Google Shape;1399;p60"/>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0" name="Google Shape;1400;p60"/>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1" name="Google Shape;1401;p60"/>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2" name="Google Shape;1402;p60"/>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3" name="Google Shape;1403;p60"/>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4" name="Google Shape;1404;p60"/>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5" name="Google Shape;1405;p60"/>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6" name="Google Shape;1406;p60"/>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7" name="Google Shape;1407;p60"/>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8" name="Google Shape;1408;p60"/>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9" name="Google Shape;1409;p60"/>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0" name="Google Shape;1410;p60"/>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1" name="Google Shape;1411;p60"/>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2" name="Google Shape;1412;p60"/>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3" name="Google Shape;1413;p60"/>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4" name="Google Shape;1414;p60"/>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5" name="Google Shape;1415;p60"/>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6" name="Google Shape;1416;p60"/>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7" name="Google Shape;1417;p60"/>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8" name="Google Shape;1418;p60"/>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9" name="Google Shape;1419;p60"/>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0" name="Google Shape;1420;p60"/>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1" name="Google Shape;1421;p60"/>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2" name="Google Shape;1422;p60"/>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3" name="Google Shape;1423;p60"/>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4" name="Google Shape;1424;p60"/>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5" name="Google Shape;1425;p60"/>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grpSp>
      <p:pic>
        <p:nvPicPr>
          <p:cNvPr id="2" name="Picture 1"/>
          <p:cNvPicPr>
            <a:picLocks noChangeAspect="1"/>
          </p:cNvPicPr>
          <p:nvPr/>
        </p:nvPicPr>
        <p:blipFill>
          <a:blip r:embed="rId3"/>
          <a:stretch>
            <a:fillRect/>
          </a:stretch>
        </p:blipFill>
        <p:spPr>
          <a:xfrm>
            <a:off x="0" y="-6711"/>
            <a:ext cx="3712786" cy="1457070"/>
          </a:xfrm>
          <a:prstGeom prst="rect">
            <a:avLst/>
          </a:prstGeom>
        </p:spPr>
      </p:pic>
      <p:sp>
        <p:nvSpPr>
          <p:cNvPr id="92" name="Rectangle 91"/>
          <p:cNvSpPr/>
          <p:nvPr/>
        </p:nvSpPr>
        <p:spPr>
          <a:xfrm>
            <a:off x="328098" y="1259032"/>
            <a:ext cx="5931489" cy="1569660"/>
          </a:xfrm>
          <a:prstGeom prst="rect">
            <a:avLst/>
          </a:prstGeom>
        </p:spPr>
        <p:txBody>
          <a:bodyPr wrap="square">
            <a:spAutoFit/>
          </a:bodyPr>
          <a:lstStyle/>
          <a:p>
            <a:pPr marL="48578" algn="just">
              <a:buClrTx/>
            </a:pP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8"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i="1" kern="1200" spc="-1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i="1" kern="1200" spc="-1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chú ý </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32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ngắn</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gọn</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rành</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mạch</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cách</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nói</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mơ hồ </a:t>
            </a:r>
            <a:r>
              <a:rPr lang="en-US" sz="32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(phương châm </a:t>
            </a:r>
            <a:r>
              <a:rPr lang="en-US" sz="3200" i="1" kern="1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cách</a:t>
            </a:r>
            <a:r>
              <a:rPr lang="en-US" sz="32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thức</a:t>
            </a:r>
            <a:r>
              <a:rPr lang="en-US" sz="32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200" i="1" kern="1200" dirty="0">
              <a:solidFill>
                <a:schemeClr val="tx1"/>
              </a:solidFill>
              <a:latin typeface="Times New Roman" panose="02020603050405020304" pitchFamily="18" charset="0"/>
              <a:cs typeface="Times New Roman" panose="02020603050405020304" pitchFamily="18" charset="0"/>
            </a:endParaRPr>
          </a:p>
        </p:txBody>
      </p:sp>
      <p:sp>
        <p:nvSpPr>
          <p:cNvPr id="94" name="TextBox 93">
            <a:extLst>
              <a:ext uri="{FF2B5EF4-FFF2-40B4-BE49-F238E27FC236}">
                <a16:creationId xmlns="" xmlns:a16="http://schemas.microsoft.com/office/drawing/2014/main" id="{BBEF7EFF-D990-4EFB-997F-D865202C4545}"/>
              </a:ext>
            </a:extLst>
          </p:cNvPr>
          <p:cNvSpPr txBox="1">
            <a:spLocks noChangeArrowheads="1"/>
          </p:cNvSpPr>
          <p:nvPr/>
        </p:nvSpPr>
        <p:spPr bwMode="auto">
          <a:xfrm>
            <a:off x="842493" y="3618967"/>
            <a:ext cx="5815626" cy="954107"/>
          </a:xfrm>
          <a:prstGeom prst="rect">
            <a:avLst/>
          </a:prstGeom>
          <a:ln>
            <a:solidFill>
              <a:srgbClr val="FF9999"/>
            </a:solidFill>
          </a:ln>
          <a:extLst/>
        </p:spPr>
        <p:style>
          <a:lnRef idx="2">
            <a:schemeClr val="accent1"/>
          </a:lnRef>
          <a:fillRef idx="1">
            <a:schemeClr val="lt1"/>
          </a:fillRef>
          <a:effectRef idx="0">
            <a:schemeClr val="accent1"/>
          </a:effectRef>
          <a:fontRef idx="minor">
            <a:schemeClr val="dk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ClrTx/>
              <a:buFontTx/>
              <a:buNone/>
            </a:pPr>
            <a:r>
              <a:rPr lang="en-SG" altLang="en-US" i="1" kern="1200" dirty="0" err="1">
                <a:solidFill>
                  <a:srgbClr val="FF0000"/>
                </a:solidFill>
                <a:latin typeface="Times New Roman" panose="02020603050405020304" pitchFamily="18" charset="0"/>
                <a:cs typeface="Times New Roman" panose="02020603050405020304" pitchFamily="18" charset="0"/>
              </a:rPr>
              <a:t>Ph</a:t>
            </a:r>
            <a:r>
              <a:rPr lang="vi-VN" altLang="en-US" i="1" kern="1200" dirty="0">
                <a:solidFill>
                  <a:srgbClr val="FF0000"/>
                </a:solidFill>
                <a:latin typeface="Times New Roman" panose="02020603050405020304" pitchFamily="18" charset="0"/>
                <a:cs typeface="Times New Roman" panose="02020603050405020304" pitchFamily="18" charset="0"/>
              </a:rPr>
              <a:t>ư</a:t>
            </a:r>
            <a:r>
              <a:rPr lang="en-SG" altLang="en-US" i="1" kern="1200" dirty="0" err="1">
                <a:solidFill>
                  <a:srgbClr val="FF0000"/>
                </a:solidFill>
                <a:latin typeface="Times New Roman" panose="02020603050405020304" pitchFamily="18" charset="0"/>
                <a:cs typeface="Times New Roman" panose="02020603050405020304" pitchFamily="18" charset="0"/>
              </a:rPr>
              <a:t>ơng</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châm</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cách</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thức</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liền</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kề</a:t>
            </a:r>
            <a:endParaRPr lang="en-SG" altLang="en-US" i="1" kern="1200" dirty="0">
              <a:solidFill>
                <a:srgbClr val="FF0000"/>
              </a:solidFill>
              <a:latin typeface="Times New Roman" panose="02020603050405020304" pitchFamily="18" charset="0"/>
              <a:cs typeface="Times New Roman" panose="02020603050405020304" pitchFamily="18" charset="0"/>
            </a:endParaRPr>
          </a:p>
          <a:p>
            <a:pPr algn="ctr">
              <a:lnSpc>
                <a:spcPct val="100000"/>
              </a:lnSpc>
              <a:spcBef>
                <a:spcPct val="0"/>
              </a:spcBef>
              <a:buClrTx/>
              <a:buFontTx/>
              <a:buNone/>
            </a:pPr>
            <a:r>
              <a:rPr lang="en-SG" altLang="en-US" i="1" kern="1200" dirty="0" err="1">
                <a:solidFill>
                  <a:srgbClr val="FF0000"/>
                </a:solidFill>
                <a:latin typeface="Times New Roman" panose="02020603050405020304" pitchFamily="18" charset="0"/>
                <a:cs typeface="Times New Roman" panose="02020603050405020304" pitchFamily="18" charset="0"/>
              </a:rPr>
              <a:t>Rành</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mạch</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ngắn</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gọn</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tránh</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bề</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lơ</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mơ</a:t>
            </a:r>
            <a:r>
              <a:rPr lang="en-SG" altLang="en-US" i="1" kern="1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0656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p:cTn id="17" dur="500" fill="hold"/>
                                        <p:tgtEl>
                                          <p:spTgt spid="94"/>
                                        </p:tgtEl>
                                        <p:attrNameLst>
                                          <p:attrName>ppt_w</p:attrName>
                                        </p:attrNameLst>
                                      </p:cBhvr>
                                      <p:tavLst>
                                        <p:tav tm="0">
                                          <p:val>
                                            <p:fltVal val="0"/>
                                          </p:val>
                                        </p:tav>
                                        <p:tav tm="100000">
                                          <p:val>
                                            <p:strVal val="#ppt_w"/>
                                          </p:val>
                                        </p:tav>
                                      </p:tavLst>
                                    </p:anim>
                                    <p:anim calcmode="lin" valueType="num">
                                      <p:cBhvr>
                                        <p:cTn id="18" dur="500" fill="hold"/>
                                        <p:tgtEl>
                                          <p:spTgt spid="94"/>
                                        </p:tgtEl>
                                        <p:attrNameLst>
                                          <p:attrName>ppt_h</p:attrName>
                                        </p:attrNameLst>
                                      </p:cBhvr>
                                      <p:tavLst>
                                        <p:tav tm="0">
                                          <p:val>
                                            <p:fltVal val="0"/>
                                          </p:val>
                                        </p:tav>
                                        <p:tav tm="100000">
                                          <p:val>
                                            <p:strVal val="#ppt_h"/>
                                          </p:val>
                                        </p:tav>
                                      </p:tavLst>
                                    </p:anim>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858" y="188297"/>
            <a:ext cx="8771860" cy="4955203"/>
          </a:xfrm>
          <a:prstGeom prst="rect">
            <a:avLst/>
          </a:prstGeom>
        </p:spPr>
        <p:txBody>
          <a:bodyPr wrap="square">
            <a:spAutoFit/>
          </a:bodyPr>
          <a:lstStyle/>
          <a:p>
            <a:pPr fontAlgn="base">
              <a:spcBef>
                <a:spcPct val="0"/>
              </a:spcBef>
              <a:spcAft>
                <a:spcPct val="0"/>
              </a:spcAft>
              <a:buClrTx/>
              <a:buFontTx/>
              <a:buNone/>
            </a:pPr>
            <a:r>
              <a:rPr lang="vi-VN" altLang="en-US" sz="28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800" b="1" i="1" kern="1200" dirty="0" err="1" smtClean="0">
                <a:solidFill>
                  <a:srgbClr val="FF0000"/>
                </a:solidFill>
                <a:latin typeface="Times New Roman" panose="02020603050405020304" pitchFamily="18" charset="0"/>
                <a:cs typeface="Times New Roman" panose="02020603050405020304" pitchFamily="18" charset="0"/>
              </a:rPr>
              <a:t>Mất</a:t>
            </a:r>
            <a:r>
              <a:rPr lang="en-US" altLang="en-US" sz="28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800" b="1" i="1" kern="1200" dirty="0" err="1">
                <a:solidFill>
                  <a:srgbClr val="FF0000"/>
                </a:solidFill>
                <a:latin typeface="Times New Roman" panose="02020603050405020304" pitchFamily="18" charset="0"/>
                <a:cs typeface="Times New Roman" panose="02020603050405020304" pitchFamily="18" charset="0"/>
              </a:rPr>
              <a:t>rồi</a:t>
            </a:r>
            <a:r>
              <a:rPr lang="en-US" altLang="en-US" sz="2800" b="1" i="1" kern="1200" dirty="0">
                <a:solidFill>
                  <a:srgbClr val="FF0000"/>
                </a:solidFill>
                <a:latin typeface="Times New Roman" panose="02020603050405020304" pitchFamily="18" charset="0"/>
                <a:cs typeface="Times New Roman" panose="02020603050405020304" pitchFamily="18" charset="0"/>
              </a:rPr>
              <a:t>, </a:t>
            </a:r>
            <a:r>
              <a:rPr lang="en-US" altLang="en-US" sz="2800" b="1" i="1" kern="1200" dirty="0" err="1">
                <a:solidFill>
                  <a:srgbClr val="FF0000"/>
                </a:solidFill>
                <a:latin typeface="Times New Roman" panose="02020603050405020304" pitchFamily="18" charset="0"/>
                <a:cs typeface="Times New Roman" panose="02020603050405020304" pitchFamily="18" charset="0"/>
              </a:rPr>
              <a:t>cháy</a:t>
            </a:r>
            <a:r>
              <a:rPr lang="en-US" altLang="en-US" sz="2800" b="1" i="1" kern="1200" dirty="0">
                <a:solidFill>
                  <a:srgbClr val="FF0000"/>
                </a:solidFill>
                <a:latin typeface="Times New Roman" panose="02020603050405020304" pitchFamily="18" charset="0"/>
                <a:cs typeface="Times New Roman" panose="02020603050405020304" pitchFamily="18" charset="0"/>
              </a:rPr>
              <a:t>!</a:t>
            </a:r>
          </a:p>
          <a:p>
            <a:pPr fontAlgn="base">
              <a:spcBef>
                <a:spcPct val="0"/>
              </a:spcBef>
              <a:spcAft>
                <a:spcPct val="0"/>
              </a:spcAft>
              <a:buClrTx/>
              <a:buFontTx/>
              <a:buNone/>
            </a:pPr>
            <a:endParaRPr lang="vi-VN" altLang="en-US" sz="1800" i="1" kern="1200" dirty="0" smtClean="0">
              <a:latin typeface="Times New Roman" panose="02020603050405020304" pitchFamily="18" charset="0"/>
              <a:cs typeface="Times New Roman" panose="02020603050405020304" pitchFamily="18" charset="0"/>
            </a:endParaRPr>
          </a:p>
          <a:p>
            <a:pPr fontAlgn="base">
              <a:spcBef>
                <a:spcPct val="0"/>
              </a:spcBef>
              <a:spcAft>
                <a:spcPct val="0"/>
              </a:spcAft>
              <a:buClrTx/>
              <a:buFontTx/>
              <a:buNone/>
            </a:pPr>
            <a:r>
              <a:rPr lang="en-US" altLang="en-US" sz="1800" i="1" kern="1200" dirty="0" err="1" smtClean="0">
                <a:latin typeface="Times New Roman" panose="02020603050405020304" pitchFamily="18" charset="0"/>
                <a:cs typeface="Times New Roman" panose="02020603050405020304" pitchFamily="18" charset="0"/>
              </a:rPr>
              <a:t>Một</a:t>
            </a:r>
            <a:r>
              <a:rPr lang="en-US" altLang="en-US" sz="1800" i="1" kern="1200" dirty="0" smtClean="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người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sắp</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đi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chơi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xa</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dặn</a:t>
            </a:r>
            <a:r>
              <a:rPr lang="en-US" altLang="en-US" sz="1800" i="1" kern="1200" dirty="0">
                <a:latin typeface="Times New Roman" panose="02020603050405020304" pitchFamily="18" charset="0"/>
                <a:cs typeface="Times New Roman" panose="02020603050405020304" pitchFamily="18" charset="0"/>
              </a:rPr>
              <a:t> con:</a:t>
            </a:r>
          </a:p>
          <a:p>
            <a:pPr fontAlgn="base">
              <a:spcBef>
                <a:spcPct val="0"/>
              </a:spcBef>
              <a:spcAft>
                <a:spcPct val="0"/>
              </a:spcAft>
              <a:buClrTx/>
              <a:buFontTx/>
              <a:buNone/>
            </a:pPr>
            <a:r>
              <a:rPr lang="en-US" altLang="en-US" sz="1800" i="1" kern="1200" dirty="0">
                <a:latin typeface="Times New Roman" panose="02020603050405020304" pitchFamily="18" charset="0"/>
                <a:cs typeface="Times New Roman" panose="02020603050405020304" pitchFamily="18" charset="0"/>
              </a:rPr>
              <a:t>    - Ở </a:t>
            </a:r>
            <a:r>
              <a:rPr lang="en-US" altLang="en-US" sz="1800" i="1" kern="1200" dirty="0" err="1">
                <a:latin typeface="Times New Roman" panose="02020603050405020304" pitchFamily="18" charset="0"/>
                <a:cs typeface="Times New Roman" panose="02020603050405020304" pitchFamily="18" charset="0"/>
              </a:rPr>
              <a:t>nhà</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có</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ai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hỏi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thì</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bảo</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bố</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đi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vắng</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nhé</a:t>
            </a:r>
            <a:r>
              <a:rPr lang="en-US" altLang="en-US" sz="1800" i="1" kern="1200" dirty="0">
                <a:latin typeface="Times New Roman" panose="02020603050405020304" pitchFamily="18" charset="0"/>
                <a:cs typeface="Times New Roman" panose="02020603050405020304" pitchFamily="18" charset="0"/>
              </a:rPr>
              <a:t> !</a:t>
            </a:r>
          </a:p>
          <a:p>
            <a:pPr fontAlgn="base">
              <a:spcBef>
                <a:spcPct val="0"/>
              </a:spcBef>
              <a:spcAft>
                <a:spcPct val="0"/>
              </a:spcAft>
              <a:buClrTx/>
              <a:buFontTx/>
              <a:buNone/>
            </a:pP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Sợ</a:t>
            </a:r>
            <a:r>
              <a:rPr lang="en-US" altLang="en-US" sz="1800" i="1" kern="1200" dirty="0">
                <a:latin typeface="Times New Roman" panose="02020603050405020304" pitchFamily="18" charset="0"/>
                <a:cs typeface="Times New Roman" panose="02020603050405020304" pitchFamily="18" charset="0"/>
              </a:rPr>
              <a:t> con </a:t>
            </a:r>
            <a:r>
              <a:rPr lang="en-US" altLang="en-US" sz="1800" i="1" kern="1200" dirty="0" err="1">
                <a:latin typeface="Times New Roman" panose="02020603050405020304" pitchFamily="18" charset="0"/>
                <a:cs typeface="Times New Roman" panose="02020603050405020304" pitchFamily="18" charset="0"/>
              </a:rPr>
              <a:t>mải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chơi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quên</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mất</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lại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cẩn</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thận</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lấy</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giấy</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bút</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viết</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vào</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tờ</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giấy</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rồi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bảo</a:t>
            </a:r>
            <a:r>
              <a:rPr lang="en-US" altLang="en-US" sz="1800" i="1" kern="1200" dirty="0">
                <a:latin typeface="Times New Roman" panose="02020603050405020304" pitchFamily="18" charset="0"/>
                <a:cs typeface="Times New Roman" panose="02020603050405020304" pitchFamily="18" charset="0"/>
              </a:rPr>
              <a:t>:</a:t>
            </a:r>
          </a:p>
          <a:p>
            <a:pPr fontAlgn="base">
              <a:spcBef>
                <a:spcPct val="0"/>
              </a:spcBef>
              <a:spcAft>
                <a:spcPct val="0"/>
              </a:spcAft>
              <a:buClrTx/>
              <a:buFontTx/>
              <a:buNone/>
            </a:pPr>
            <a:r>
              <a:rPr lang="en-US" altLang="en-US" sz="1800" i="1" kern="1200" dirty="0">
                <a:latin typeface="Times New Roman" panose="02020603050405020304" pitchFamily="18" charset="0"/>
                <a:cs typeface="Times New Roman" panose="02020603050405020304" pitchFamily="18" charset="0"/>
              </a:rPr>
              <a:t>    - </a:t>
            </a:r>
            <a:r>
              <a:rPr lang="en-US" altLang="en-US" sz="1800" i="1" kern="1200" dirty="0" err="1">
                <a:latin typeface="Times New Roman" panose="02020603050405020304" pitchFamily="18" charset="0"/>
                <a:cs typeface="Times New Roman" panose="02020603050405020304" pitchFamily="18" charset="0"/>
              </a:rPr>
              <a:t>Có</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ai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hỏi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thì</a:t>
            </a:r>
            <a:r>
              <a:rPr lang="en-US" altLang="en-US" sz="1800" i="1" kern="1200" dirty="0">
                <a:latin typeface="Times New Roman" panose="02020603050405020304" pitchFamily="18" charset="0"/>
                <a:cs typeface="Times New Roman" panose="02020603050405020304" pitchFamily="18" charset="0"/>
              </a:rPr>
              <a:t> con </a:t>
            </a:r>
            <a:r>
              <a:rPr lang="en-US" altLang="en-US" sz="1800" i="1" kern="1200" dirty="0" err="1">
                <a:latin typeface="Times New Roman" panose="02020603050405020304" pitchFamily="18" charset="0"/>
                <a:cs typeface="Times New Roman" panose="02020603050405020304" pitchFamily="18" charset="0"/>
              </a:rPr>
              <a:t>cứ</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đưa</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ra</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tờ</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giấy</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này</a:t>
            </a:r>
            <a:r>
              <a:rPr lang="en-US" altLang="en-US" sz="1800" i="1" kern="1200" dirty="0">
                <a:latin typeface="Times New Roman" panose="02020603050405020304" pitchFamily="18" charset="0"/>
                <a:cs typeface="Times New Roman" panose="02020603050405020304" pitchFamily="18" charset="0"/>
              </a:rPr>
              <a:t> !</a:t>
            </a:r>
          </a:p>
          <a:p>
            <a:pPr fontAlgn="base">
              <a:spcBef>
                <a:spcPct val="0"/>
              </a:spcBef>
              <a:spcAft>
                <a:spcPct val="0"/>
              </a:spcAft>
              <a:buClrTx/>
              <a:buFontTx/>
              <a:buNone/>
            </a:pPr>
            <a:r>
              <a:rPr lang="en-US" altLang="en-US" sz="1800" i="1" kern="1200" dirty="0">
                <a:latin typeface="Times New Roman" panose="02020603050405020304" pitchFamily="18" charset="0"/>
                <a:cs typeface="Times New Roman" panose="02020603050405020304" pitchFamily="18" charset="0"/>
              </a:rPr>
              <a:t>    Con </a:t>
            </a:r>
            <a:r>
              <a:rPr lang="en-US" altLang="en-US" sz="1800" i="1" kern="1200" dirty="0" err="1">
                <a:latin typeface="Times New Roman" panose="02020603050405020304" pitchFamily="18" charset="0"/>
                <a:cs typeface="Times New Roman" panose="02020603050405020304" pitchFamily="18" charset="0"/>
              </a:rPr>
              <a:t>cầm</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giấy</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bỏ</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vào</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túi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áo</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Cả</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ngày</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chẳng</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thấy</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ai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hỏi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Tối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đến</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sẵn</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có</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ngọn</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đèn</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nó</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lấy</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giấy</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ra</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xem</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solidFill>
                  <a:srgbClr val="FF0000"/>
                </a:solidFill>
                <a:latin typeface="Times New Roman" panose="02020603050405020304" pitchFamily="18" charset="0"/>
                <a:cs typeface="Times New Roman" panose="02020603050405020304" pitchFamily="18" charset="0"/>
              </a:rPr>
              <a:t>vô</a:t>
            </a:r>
            <a:r>
              <a:rPr lang="en-US" altLang="en-US" sz="1800" i="1" kern="1200" dirty="0">
                <a:solidFill>
                  <a:srgbClr val="FF0000"/>
                </a:solidFill>
                <a:latin typeface="Times New Roman" panose="02020603050405020304" pitchFamily="18" charset="0"/>
                <a:cs typeface="Times New Roman" panose="02020603050405020304" pitchFamily="18" charset="0"/>
              </a:rPr>
              <a:t> ý </a:t>
            </a:r>
            <a:r>
              <a:rPr lang="en-US" altLang="en-US" sz="1800" i="1" kern="1200" dirty="0" err="1">
                <a:solidFill>
                  <a:srgbClr val="FF0000"/>
                </a:solidFill>
                <a:latin typeface="Times New Roman" panose="02020603050405020304" pitchFamily="18" charset="0"/>
                <a:cs typeface="Times New Roman" panose="02020603050405020304" pitchFamily="18" charset="0"/>
              </a:rPr>
              <a:t>thế</a:t>
            </a:r>
            <a:r>
              <a:rPr lang="en-US" altLang="en-US" sz="1800" i="1" kern="1200" dirty="0">
                <a:solidFill>
                  <a:srgbClr val="FF0000"/>
                </a:solidFill>
                <a:latin typeface="Times New Roman" panose="02020603050405020304" pitchFamily="18" charset="0"/>
                <a:cs typeface="Times New Roman" panose="02020603050405020304" pitchFamily="18" charset="0"/>
              </a:rPr>
              <a:t> </a:t>
            </a:r>
            <a:r>
              <a:rPr lang="en-US" altLang="en-US" sz="1800" i="1" kern="1200" dirty="0" err="1">
                <a:solidFill>
                  <a:srgbClr val="FF0000"/>
                </a:solidFill>
                <a:latin typeface="Times New Roman" panose="02020603050405020304" pitchFamily="18" charset="0"/>
                <a:cs typeface="Times New Roman" panose="02020603050405020304" pitchFamily="18" charset="0"/>
              </a:rPr>
              <a:t>nào</a:t>
            </a:r>
            <a:r>
              <a:rPr lang="en-US" altLang="en-US" sz="1800" i="1" kern="1200" dirty="0">
                <a:solidFill>
                  <a:srgbClr val="FF0000"/>
                </a:solidFill>
                <a:latin typeface="Times New Roman" panose="02020603050405020304" pitchFamily="18" charset="0"/>
                <a:cs typeface="Times New Roman" panose="02020603050405020304" pitchFamily="18" charset="0"/>
              </a:rPr>
              <a:t> </a:t>
            </a:r>
            <a:r>
              <a:rPr lang="en-US" altLang="en-US" sz="1800" i="1" kern="1200" dirty="0" err="1">
                <a:solidFill>
                  <a:srgbClr val="FF0000"/>
                </a:solidFill>
                <a:latin typeface="Times New Roman" panose="02020603050405020304" pitchFamily="18" charset="0"/>
                <a:cs typeface="Times New Roman" panose="02020603050405020304" pitchFamily="18" charset="0"/>
              </a:rPr>
              <a:t>lại</a:t>
            </a:r>
            <a:r>
              <a:rPr lang="en-US" altLang="en-US" sz="1800" i="1" kern="1200" dirty="0">
                <a:solidFill>
                  <a:srgbClr val="FF0000"/>
                </a:solidFill>
                <a:latin typeface="Times New Roman" panose="02020603050405020304" pitchFamily="18" charset="0"/>
                <a:cs typeface="Times New Roman" panose="02020603050405020304" pitchFamily="18" charset="0"/>
              </a:rPr>
              <a:t> </a:t>
            </a:r>
            <a:r>
              <a:rPr lang="en-US" altLang="en-US" sz="1800" i="1" kern="1200" dirty="0" err="1">
                <a:solidFill>
                  <a:srgbClr val="FF0000"/>
                </a:solidFill>
                <a:latin typeface="Times New Roman" panose="02020603050405020304" pitchFamily="18" charset="0"/>
                <a:cs typeface="Times New Roman" panose="02020603050405020304" pitchFamily="18" charset="0"/>
              </a:rPr>
              <a:t>để</a:t>
            </a:r>
            <a:r>
              <a:rPr lang="en-US" altLang="en-US" sz="1800" i="1" kern="1200" dirty="0">
                <a:solidFill>
                  <a:srgbClr val="FF0000"/>
                </a:solidFill>
                <a:latin typeface="Times New Roman" panose="02020603050405020304" pitchFamily="18" charset="0"/>
                <a:cs typeface="Times New Roman" panose="02020603050405020304" pitchFamily="18" charset="0"/>
              </a:rPr>
              <a:t> </a:t>
            </a:r>
            <a:r>
              <a:rPr lang="en-US" altLang="en-US" sz="1800" i="1" kern="1200" dirty="0" err="1">
                <a:solidFill>
                  <a:srgbClr val="FF0000"/>
                </a:solidFill>
                <a:latin typeface="Times New Roman" panose="02020603050405020304" pitchFamily="18" charset="0"/>
                <a:cs typeface="Times New Roman" panose="02020603050405020304" pitchFamily="18" charset="0"/>
              </a:rPr>
              <a:t>giấy</a:t>
            </a:r>
            <a:r>
              <a:rPr lang="en-US" altLang="en-US" sz="1800" i="1" kern="1200" dirty="0">
                <a:solidFill>
                  <a:srgbClr val="FF0000"/>
                </a:solidFill>
                <a:latin typeface="Times New Roman" panose="02020603050405020304" pitchFamily="18" charset="0"/>
                <a:cs typeface="Times New Roman" panose="02020603050405020304" pitchFamily="18" charset="0"/>
              </a:rPr>
              <a:t> </a:t>
            </a:r>
            <a:r>
              <a:rPr lang="en-US" altLang="en-US" sz="1800" i="1" kern="1200" dirty="0" err="1">
                <a:solidFill>
                  <a:srgbClr val="FF0000"/>
                </a:solidFill>
                <a:latin typeface="Times New Roman" panose="02020603050405020304" pitchFamily="18" charset="0"/>
                <a:cs typeface="Times New Roman" panose="02020603050405020304" pitchFamily="18" charset="0"/>
              </a:rPr>
              <a:t>cháy</a:t>
            </a:r>
            <a:r>
              <a:rPr lang="en-US" altLang="en-US" sz="1800" i="1" kern="1200" dirty="0">
                <a:solidFill>
                  <a:srgbClr val="FF0000"/>
                </a:solidFill>
                <a:latin typeface="Times New Roman" panose="02020603050405020304" pitchFamily="18" charset="0"/>
                <a:cs typeface="Times New Roman" panose="02020603050405020304" pitchFamily="18" charset="0"/>
              </a:rPr>
              <a:t> </a:t>
            </a:r>
            <a:r>
              <a:rPr lang="en-US" altLang="en-US" sz="1800" i="1" kern="1200" dirty="0" err="1">
                <a:solidFill>
                  <a:srgbClr val="FF0000"/>
                </a:solidFill>
                <a:latin typeface="Times New Roman" panose="02020603050405020304" pitchFamily="18" charset="0"/>
                <a:cs typeface="Times New Roman" panose="02020603050405020304" pitchFamily="18" charset="0"/>
              </a:rPr>
              <a:t>mất</a:t>
            </a:r>
            <a:r>
              <a:rPr lang="en-US" altLang="en-US" sz="1800" i="1" kern="1200" dirty="0">
                <a:solidFill>
                  <a:srgbClr val="FF0000"/>
                </a:solidFill>
                <a:latin typeface="Times New Roman" panose="02020603050405020304" pitchFamily="18" charset="0"/>
                <a:cs typeface="Times New Roman" panose="02020603050405020304" pitchFamily="18" charset="0"/>
              </a:rPr>
              <a:t>.</a:t>
            </a:r>
          </a:p>
          <a:p>
            <a:pPr fontAlgn="base">
              <a:spcBef>
                <a:spcPct val="0"/>
              </a:spcBef>
              <a:spcAft>
                <a:spcPct val="0"/>
              </a:spcAft>
              <a:buClrTx/>
              <a:buFontTx/>
              <a:buNone/>
            </a:pP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Hôm</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sau</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có</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người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đến</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chơi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hỏi</a:t>
            </a:r>
            <a:r>
              <a:rPr lang="en-US" altLang="en-US" sz="1800" i="1" kern="1200" dirty="0">
                <a:latin typeface="Times New Roman" panose="02020603050405020304" pitchFamily="18" charset="0"/>
                <a:cs typeface="Times New Roman" panose="02020603050405020304" pitchFamily="18" charset="0"/>
              </a:rPr>
              <a:t>:</a:t>
            </a:r>
          </a:p>
          <a:p>
            <a:pPr fontAlgn="base">
              <a:spcBef>
                <a:spcPct val="0"/>
              </a:spcBef>
              <a:spcAft>
                <a:spcPct val="0"/>
              </a:spcAft>
              <a:buClrTx/>
              <a:buFontTx/>
              <a:buNone/>
            </a:pPr>
            <a:r>
              <a:rPr lang="en-US" altLang="en-US" sz="1800" i="1" kern="1200" dirty="0">
                <a:latin typeface="Times New Roman" panose="02020603050405020304" pitchFamily="18" charset="0"/>
                <a:cs typeface="Times New Roman" panose="02020603050405020304" pitchFamily="18" charset="0"/>
              </a:rPr>
              <a:t>    - </a:t>
            </a:r>
            <a:r>
              <a:rPr lang="en-US" altLang="en-US" sz="1800" i="1" kern="1200" dirty="0" err="1">
                <a:latin typeface="Times New Roman" panose="02020603050405020304" pitchFamily="18" charset="0"/>
                <a:cs typeface="Times New Roman" panose="02020603050405020304" pitchFamily="18" charset="0"/>
              </a:rPr>
              <a:t>Bố</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cháu</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có</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nhà</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không</a:t>
            </a:r>
            <a:r>
              <a:rPr lang="en-US" altLang="en-US" sz="1800" i="1" kern="1200" dirty="0">
                <a:latin typeface="Times New Roman" panose="02020603050405020304" pitchFamily="18" charset="0"/>
                <a:cs typeface="Times New Roman" panose="02020603050405020304" pitchFamily="18" charset="0"/>
              </a:rPr>
              <a:t>?</a:t>
            </a:r>
          </a:p>
          <a:p>
            <a:pPr fontAlgn="base">
              <a:spcBef>
                <a:spcPct val="0"/>
              </a:spcBef>
              <a:spcAft>
                <a:spcPct val="0"/>
              </a:spcAft>
              <a:buClrTx/>
              <a:buFontTx/>
              <a:buNone/>
            </a:pP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Nó</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ngẩn</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ngơ</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hồi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lâu</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sực</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nhớ</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ra</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sờ</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vào</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túi</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không</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thấy</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giấy</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liền</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nói</a:t>
            </a:r>
            <a:r>
              <a:rPr lang="en-US" altLang="en-US" sz="1800" i="1" kern="1200" dirty="0">
                <a:latin typeface="Times New Roman" panose="02020603050405020304" pitchFamily="18" charset="0"/>
                <a:cs typeface="Times New Roman" panose="02020603050405020304" pitchFamily="18" charset="0"/>
              </a:rPr>
              <a:t>:</a:t>
            </a:r>
          </a:p>
          <a:p>
            <a:pPr fontAlgn="base">
              <a:spcBef>
                <a:spcPct val="0"/>
              </a:spcBef>
              <a:spcAft>
                <a:spcPct val="0"/>
              </a:spcAft>
              <a:buClrTx/>
              <a:buFontTx/>
              <a:buNone/>
            </a:pPr>
            <a:r>
              <a:rPr lang="en-US" altLang="en-US" sz="1800" i="1" kern="1200" dirty="0">
                <a:latin typeface="Times New Roman" panose="02020603050405020304" pitchFamily="18" charset="0"/>
                <a:cs typeface="Times New Roman" panose="02020603050405020304" pitchFamily="18" charset="0"/>
              </a:rPr>
              <a:t>    - </a:t>
            </a:r>
            <a:r>
              <a:rPr lang="en-US" altLang="en-US" sz="1800" i="1" kern="1200" dirty="0" err="1">
                <a:solidFill>
                  <a:srgbClr val="FF0000"/>
                </a:solidFill>
                <a:latin typeface="Times New Roman" panose="02020603050405020304" pitchFamily="18" charset="0"/>
                <a:cs typeface="Times New Roman" panose="02020603050405020304" pitchFamily="18" charset="0"/>
              </a:rPr>
              <a:t>Mất</a:t>
            </a:r>
            <a:r>
              <a:rPr lang="en-US" altLang="en-US" sz="1800" i="1" kern="1200" dirty="0">
                <a:solidFill>
                  <a:srgbClr val="FF0000"/>
                </a:solidFill>
                <a:latin typeface="Times New Roman" panose="02020603050405020304" pitchFamily="18" charset="0"/>
                <a:cs typeface="Times New Roman" panose="02020603050405020304" pitchFamily="18" charset="0"/>
              </a:rPr>
              <a:t> </a:t>
            </a:r>
            <a:r>
              <a:rPr lang="en-US" altLang="en-US" sz="1800" i="1" kern="1200" dirty="0" err="1">
                <a:solidFill>
                  <a:srgbClr val="FF0000"/>
                </a:solidFill>
                <a:latin typeface="Times New Roman" panose="02020603050405020304" pitchFamily="18" charset="0"/>
                <a:cs typeface="Times New Roman" panose="02020603050405020304" pitchFamily="18" charset="0"/>
              </a:rPr>
              <a:t>rồi</a:t>
            </a:r>
            <a:r>
              <a:rPr lang="en-US" altLang="en-US" sz="1800" i="1" kern="1200" dirty="0">
                <a:solidFill>
                  <a:srgbClr val="FF0000"/>
                </a:solidFill>
                <a:latin typeface="Times New Roman" panose="02020603050405020304" pitchFamily="18" charset="0"/>
                <a:cs typeface="Times New Roman" panose="02020603050405020304" pitchFamily="18" charset="0"/>
              </a:rPr>
              <a:t> !</a:t>
            </a:r>
          </a:p>
          <a:p>
            <a:pPr fontAlgn="base">
              <a:spcBef>
                <a:spcPct val="0"/>
              </a:spcBef>
              <a:spcAft>
                <a:spcPct val="0"/>
              </a:spcAft>
              <a:buClrTx/>
              <a:buFontTx/>
              <a:buNone/>
            </a:pP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Khách</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giật</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mình</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hỏi</a:t>
            </a:r>
            <a:r>
              <a:rPr lang="en-US" altLang="en-US" sz="1800" i="1" kern="1200" dirty="0">
                <a:latin typeface="Times New Roman" panose="02020603050405020304" pitchFamily="18" charset="0"/>
                <a:cs typeface="Times New Roman" panose="02020603050405020304" pitchFamily="18" charset="0"/>
              </a:rPr>
              <a:t>:</a:t>
            </a:r>
          </a:p>
          <a:p>
            <a:pPr fontAlgn="base">
              <a:spcBef>
                <a:spcPct val="0"/>
              </a:spcBef>
              <a:spcAft>
                <a:spcPct val="0"/>
              </a:spcAft>
              <a:buClrTx/>
              <a:buFontTx/>
              <a:buNone/>
            </a:pPr>
            <a:r>
              <a:rPr lang="en-US" altLang="en-US" sz="1800" i="1" kern="1200" dirty="0">
                <a:latin typeface="Times New Roman" panose="02020603050405020304" pitchFamily="18" charset="0"/>
                <a:cs typeface="Times New Roman" panose="02020603050405020304" pitchFamily="18" charset="0"/>
              </a:rPr>
              <a:t>    - </a:t>
            </a:r>
            <a:r>
              <a:rPr lang="en-US" altLang="en-US" sz="1800" i="1" kern="1200" dirty="0" err="1">
                <a:latin typeface="Times New Roman" panose="02020603050405020304" pitchFamily="18" charset="0"/>
                <a:cs typeface="Times New Roman" panose="02020603050405020304" pitchFamily="18" charset="0"/>
              </a:rPr>
              <a:t>Mất</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bao</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giờ</a:t>
            </a:r>
            <a:r>
              <a:rPr lang="en-US" altLang="en-US" sz="1800" i="1" kern="1200" dirty="0">
                <a:latin typeface="Times New Roman" panose="02020603050405020304" pitchFamily="18" charset="0"/>
                <a:cs typeface="Times New Roman" panose="02020603050405020304" pitchFamily="18" charset="0"/>
              </a:rPr>
              <a:t>?</a:t>
            </a:r>
          </a:p>
          <a:p>
            <a:pPr fontAlgn="base">
              <a:spcBef>
                <a:spcPct val="0"/>
              </a:spcBef>
              <a:spcAft>
                <a:spcPct val="0"/>
              </a:spcAft>
              <a:buClrTx/>
              <a:buFontTx/>
              <a:buNone/>
            </a:pPr>
            <a:r>
              <a:rPr lang="en-US" altLang="en-US" sz="1800" i="1" kern="1200" dirty="0">
                <a:latin typeface="Times New Roman" panose="02020603050405020304" pitchFamily="18" charset="0"/>
                <a:cs typeface="Times New Roman" panose="02020603050405020304" pitchFamily="18" charset="0"/>
              </a:rPr>
              <a:t>    - </a:t>
            </a:r>
            <a:r>
              <a:rPr lang="en-US" altLang="en-US" sz="1800" i="1" kern="1200" dirty="0" err="1">
                <a:solidFill>
                  <a:srgbClr val="FF0000"/>
                </a:solidFill>
                <a:latin typeface="Times New Roman" panose="02020603050405020304" pitchFamily="18" charset="0"/>
                <a:cs typeface="Times New Roman" panose="02020603050405020304" pitchFamily="18" charset="0"/>
              </a:rPr>
              <a:t>Tối</a:t>
            </a:r>
            <a:r>
              <a:rPr lang="en-US" altLang="en-US" sz="1800" i="1" kern="1200" dirty="0">
                <a:solidFill>
                  <a:srgbClr val="FF0000"/>
                </a:solidFill>
                <a:latin typeface="Times New Roman" panose="02020603050405020304" pitchFamily="18" charset="0"/>
                <a:cs typeface="Times New Roman" panose="02020603050405020304" pitchFamily="18" charset="0"/>
              </a:rPr>
              <a:t> </a:t>
            </a:r>
            <a:r>
              <a:rPr lang="en-US" altLang="en-US" sz="1800" i="1" kern="1200" dirty="0" err="1">
                <a:solidFill>
                  <a:srgbClr val="FF0000"/>
                </a:solidFill>
                <a:latin typeface="Times New Roman" panose="02020603050405020304" pitchFamily="18" charset="0"/>
                <a:cs typeface="Times New Roman" panose="02020603050405020304" pitchFamily="18" charset="0"/>
              </a:rPr>
              <a:t>hôm</a:t>
            </a:r>
            <a:r>
              <a:rPr lang="en-US" altLang="en-US" sz="1800" i="1" kern="1200" dirty="0">
                <a:solidFill>
                  <a:srgbClr val="FF0000"/>
                </a:solidFill>
                <a:latin typeface="Times New Roman" panose="02020603050405020304" pitchFamily="18" charset="0"/>
                <a:cs typeface="Times New Roman" panose="02020603050405020304" pitchFamily="18" charset="0"/>
              </a:rPr>
              <a:t> qua !</a:t>
            </a:r>
          </a:p>
          <a:p>
            <a:pPr fontAlgn="base">
              <a:spcBef>
                <a:spcPct val="0"/>
              </a:spcBef>
              <a:spcAft>
                <a:spcPct val="0"/>
              </a:spcAft>
              <a:buClrTx/>
              <a:buFontTx/>
              <a:buNone/>
            </a:pPr>
            <a:r>
              <a:rPr lang="en-US" altLang="en-US" sz="1800" i="1" kern="1200" dirty="0">
                <a:latin typeface="Times New Roman" panose="02020603050405020304" pitchFamily="18" charset="0"/>
                <a:cs typeface="Times New Roman" panose="02020603050405020304" pitchFamily="18" charset="0"/>
              </a:rPr>
              <a:t>    - Sao </a:t>
            </a:r>
            <a:r>
              <a:rPr lang="en-US" altLang="en-US" sz="1800" i="1" kern="1200" dirty="0" err="1">
                <a:latin typeface="Times New Roman" panose="02020603050405020304" pitchFamily="18" charset="0"/>
                <a:cs typeface="Times New Roman" panose="02020603050405020304" pitchFamily="18" charset="0"/>
              </a:rPr>
              <a:t>mà</a:t>
            </a:r>
            <a:r>
              <a:rPr lang="en-US" altLang="en-US" sz="1800" i="1" kern="1200" dirty="0">
                <a:latin typeface="Times New Roman" panose="02020603050405020304" pitchFamily="18" charset="0"/>
                <a:cs typeface="Times New Roman" panose="02020603050405020304" pitchFamily="18" charset="0"/>
              </a:rPr>
              <a:t> </a:t>
            </a:r>
            <a:r>
              <a:rPr lang="en-US" altLang="en-US" sz="1800" i="1" kern="1200" dirty="0" err="1">
                <a:latin typeface="Times New Roman" panose="02020603050405020304" pitchFamily="18" charset="0"/>
                <a:cs typeface="Times New Roman" panose="02020603050405020304" pitchFamily="18" charset="0"/>
              </a:rPr>
              <a:t>mất</a:t>
            </a:r>
            <a:r>
              <a:rPr lang="en-US" altLang="en-US" sz="1800" i="1" kern="1200" dirty="0">
                <a:latin typeface="Times New Roman" panose="02020603050405020304" pitchFamily="18" charset="0"/>
                <a:cs typeface="Times New Roman" panose="02020603050405020304" pitchFamily="18" charset="0"/>
              </a:rPr>
              <a:t>?</a:t>
            </a:r>
          </a:p>
          <a:p>
            <a:pPr fontAlgn="base">
              <a:spcBef>
                <a:spcPct val="0"/>
              </a:spcBef>
              <a:spcAft>
                <a:spcPct val="0"/>
              </a:spcAft>
              <a:buClrTx/>
              <a:buFontTx/>
              <a:buNone/>
            </a:pPr>
            <a:r>
              <a:rPr lang="en-US" altLang="en-US" sz="1800" i="1" kern="1200" dirty="0">
                <a:latin typeface="Times New Roman" panose="02020603050405020304" pitchFamily="18" charset="0"/>
                <a:cs typeface="Times New Roman" panose="02020603050405020304" pitchFamily="18" charset="0"/>
              </a:rPr>
              <a:t>    - </a:t>
            </a:r>
            <a:r>
              <a:rPr lang="en-US" altLang="en-US" sz="1800" i="1" kern="1200" dirty="0" err="1">
                <a:solidFill>
                  <a:srgbClr val="FF0000"/>
                </a:solidFill>
                <a:latin typeface="Times New Roman" panose="02020603050405020304" pitchFamily="18" charset="0"/>
                <a:cs typeface="Times New Roman" panose="02020603050405020304" pitchFamily="18" charset="0"/>
              </a:rPr>
              <a:t>Cháy</a:t>
            </a:r>
            <a:r>
              <a:rPr lang="en-US" altLang="en-US" sz="1800" i="1" kern="1200" dirty="0">
                <a:solidFill>
                  <a:srgbClr val="FF0000"/>
                </a:solidFill>
                <a:latin typeface="Times New Roman" panose="02020603050405020304" pitchFamily="18" charset="0"/>
                <a:cs typeface="Times New Roman" panose="02020603050405020304" pitchFamily="18" charset="0"/>
              </a:rPr>
              <a:t> !!!</a:t>
            </a:r>
            <a:endParaRPr lang="en-US" sz="1800"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3"/>
          <p:cNvGrpSpPr/>
          <p:nvPr/>
        </p:nvGrpSpPr>
        <p:grpSpPr>
          <a:xfrm>
            <a:off x="4778382" y="24985"/>
            <a:ext cx="4501379" cy="576265"/>
            <a:chOff x="383166" y="1481172"/>
            <a:chExt cx="5561511" cy="944640"/>
          </a:xfrm>
          <a:solidFill>
            <a:schemeClr val="accent6">
              <a:lumMod val="20000"/>
              <a:lumOff val="80000"/>
            </a:schemeClr>
          </a:solidFill>
        </p:grpSpPr>
        <p:sp>
          <p:nvSpPr>
            <p:cNvPr id="5" name="Rounded Rectangle 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6"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069" tIns="0" rIns="152069" bIns="0" numCol="1" spcCol="1270" anchor="ctr" anchorCtr="0">
              <a:noAutofit/>
            </a:bodyPr>
            <a:lstStyle/>
            <a:p>
              <a:pPr algn="ctr" defTabSz="685800">
                <a:lnSpc>
                  <a:spcPct val="150000"/>
                </a:lnSpc>
                <a:buClrTx/>
              </a:pPr>
              <a:r>
                <a:rPr lang="vi-VN" sz="3000" b="1" kern="1200" dirty="0" smtClean="0">
                  <a:solidFill>
                    <a:srgbClr val="FF0000"/>
                  </a:solidFill>
                  <a:latin typeface="Times New Roman" panose="02020603050405020304" pitchFamily="18" charset="0"/>
                  <a:ea typeface="Times New Roman" panose="02020603050405020304" pitchFamily="18" charset="0"/>
                </a:rPr>
                <a:t>Bài tập nhanh</a:t>
              </a:r>
              <a:endParaRPr lang="en-US" sz="2700" b="1" kern="1200" dirty="0">
                <a:solidFill>
                  <a:srgbClr val="FF0000"/>
                </a:solidFill>
                <a:latin typeface="Times New Roman" panose="02020603050405020304" pitchFamily="18" charset="0"/>
                <a:ea typeface="Times New Roman" panose="02020603050405020304" pitchFamily="18" charset="0"/>
              </a:endParaRPr>
            </a:p>
          </p:txBody>
        </p:sp>
      </p:grpSp>
      <p:pic>
        <p:nvPicPr>
          <p:cNvPr id="7" name="Google Shape;263;p32"/>
          <p:cNvPicPr preferRelativeResize="0"/>
          <p:nvPr/>
        </p:nvPicPr>
        <p:blipFill>
          <a:blip r:embed="rId3">
            <a:alphaModFix/>
          </a:blip>
          <a:stretch>
            <a:fillRect/>
          </a:stretch>
        </p:blipFill>
        <p:spPr>
          <a:xfrm>
            <a:off x="8294576" y="4364283"/>
            <a:ext cx="1698848" cy="946298"/>
          </a:xfrm>
          <a:prstGeom prst="rect">
            <a:avLst/>
          </a:prstGeom>
          <a:noFill/>
          <a:ln>
            <a:noFill/>
          </a:ln>
        </p:spPr>
      </p:pic>
      <p:sp>
        <p:nvSpPr>
          <p:cNvPr id="2" name="TextBox 1"/>
          <p:cNvSpPr txBox="1"/>
          <p:nvPr/>
        </p:nvSpPr>
        <p:spPr>
          <a:xfrm>
            <a:off x="3742660" y="4122826"/>
            <a:ext cx="5287687"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2400" b="1" i="1" dirty="0" smtClean="0">
                <a:solidFill>
                  <a:schemeClr val="tx1"/>
                </a:solidFill>
                <a:latin typeface="+mj-lt"/>
              </a:rPr>
              <a:t>? Truyện đã vi phạm phương châm hội thoại nào? Lí giải và đề xuất cách sửa.</a:t>
            </a:r>
            <a:endParaRPr lang="en-US" sz="2400" b="1" i="1" dirty="0">
              <a:solidFill>
                <a:schemeClr val="tx1"/>
              </a:solidFill>
              <a:latin typeface="+mj-lt"/>
            </a:endParaRPr>
          </a:p>
        </p:txBody>
      </p:sp>
    </p:spTree>
    <p:extLst>
      <p:ext uri="{BB962C8B-B14F-4D97-AF65-F5344CB8AC3E}">
        <p14:creationId xmlns:p14="http://schemas.microsoft.com/office/powerpoint/2010/main" val="365904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pic>
        <p:nvPicPr>
          <p:cNvPr id="1278" name="Google Shape;1278;p56"/>
          <p:cNvPicPr preferRelativeResize="0"/>
          <p:nvPr/>
        </p:nvPicPr>
        <p:blipFill>
          <a:blip r:embed="rId3">
            <a:alphaModFix/>
          </a:blip>
          <a:stretch>
            <a:fillRect/>
          </a:stretch>
        </p:blipFill>
        <p:spPr>
          <a:xfrm rot="856775">
            <a:off x="6346436" y="-911122"/>
            <a:ext cx="3758806" cy="2523029"/>
          </a:xfrm>
          <a:prstGeom prst="rect">
            <a:avLst/>
          </a:prstGeom>
          <a:noFill/>
          <a:ln>
            <a:noFill/>
          </a:ln>
        </p:spPr>
      </p:pic>
      <p:sp>
        <p:nvSpPr>
          <p:cNvPr id="1279" name="Google Shape;1279;p56"/>
          <p:cNvSpPr/>
          <p:nvPr/>
        </p:nvSpPr>
        <p:spPr>
          <a:xfrm rot="-7063047">
            <a:off x="7420907" y="-585363"/>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2" name="Rectangle 1"/>
          <p:cNvSpPr/>
          <p:nvPr/>
        </p:nvSpPr>
        <p:spPr>
          <a:xfrm>
            <a:off x="801385" y="837232"/>
            <a:ext cx="7331988" cy="3785652"/>
          </a:xfrm>
          <a:prstGeom prst="rect">
            <a:avLst/>
          </a:prstGeom>
        </p:spPr>
        <p:txBody>
          <a:bodyPr wrap="square">
            <a:spAutoFit/>
          </a:bodyPr>
          <a:lstStyle/>
          <a:p>
            <a:pPr algn="just"/>
            <a:r>
              <a:rPr lang="vi-VN" sz="2400" b="1" i="1" dirty="0">
                <a:solidFill>
                  <a:srgbClr val="FF0000"/>
                </a:solidFill>
                <a:latin typeface="+mj-lt"/>
              </a:rPr>
              <a:t>Vi phạm phương châm cách thức</a:t>
            </a:r>
          </a:p>
          <a:p>
            <a:pPr algn="just"/>
            <a:r>
              <a:rPr lang="vi-VN" sz="2400" i="1" dirty="0">
                <a:solidFill>
                  <a:srgbClr val="001A33"/>
                </a:solidFill>
                <a:latin typeface="+mj-lt"/>
              </a:rPr>
              <a:t>Các vi phạm đó là việc cậu bé đã nói Mất rồi (ý của cậu bé ở đây là tờ giấy bố bảo đưa cho khách mất rồi, nhưng cậu bé không nói rõ là tờ giấy mất rồi, khiến cho người khách hiểu lầm rằng mất ở đây chính là người bố). Khi mà hỏi lại người khách cũng hỏi lơ mơ, không có chủ ngữ làm cậu bé cũng cứ theo đà câu chuyện để trả lời.</a:t>
            </a:r>
          </a:p>
          <a:p>
            <a:pPr algn="just"/>
            <a:r>
              <a:rPr lang="vi-VN" sz="2400" i="1" dirty="0">
                <a:solidFill>
                  <a:srgbClr val="001A33"/>
                </a:solidFill>
                <a:latin typeface="+mj-lt"/>
              </a:rPr>
              <a:t>Để không vi phạm cphương châm đó thì người nói phải nói đủ chủ ngữ và vị ngữ, tránh cách nói mơ hồ, không đầy đủ thông tin.</a:t>
            </a:r>
          </a:p>
        </p:txBody>
      </p:sp>
    </p:spTree>
    <p:extLst>
      <p:ext uri="{BB962C8B-B14F-4D97-AF65-F5344CB8AC3E}">
        <p14:creationId xmlns:p14="http://schemas.microsoft.com/office/powerpoint/2010/main" val="107700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2" name="Picture 1"/>
          <p:cNvPicPr>
            <a:picLocks noChangeAspect="1"/>
          </p:cNvPicPr>
          <p:nvPr/>
        </p:nvPicPr>
        <p:blipFill>
          <a:blip r:embed="rId4"/>
          <a:stretch>
            <a:fillRect/>
          </a:stretch>
        </p:blipFill>
        <p:spPr>
          <a:xfrm>
            <a:off x="1484108" y="1431699"/>
            <a:ext cx="6175783" cy="2280102"/>
          </a:xfrm>
          <a:prstGeom prst="rect">
            <a:avLst/>
          </a:prstGeom>
        </p:spPr>
      </p:pic>
    </p:spTree>
    <p:extLst>
      <p:ext uri="{BB962C8B-B14F-4D97-AF65-F5344CB8AC3E}">
        <p14:creationId xmlns:p14="http://schemas.microsoft.com/office/powerpoint/2010/main" val="77780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87079" y="446567"/>
            <a:ext cx="8569842" cy="4550735"/>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263;p32"/>
          <p:cNvPicPr preferRelativeResize="0"/>
          <p:nvPr/>
        </p:nvPicPr>
        <p:blipFill>
          <a:blip r:embed="rId3">
            <a:alphaModFix/>
          </a:blip>
          <a:stretch>
            <a:fillRect/>
          </a:stretch>
        </p:blipFill>
        <p:spPr>
          <a:xfrm>
            <a:off x="8294576" y="4364283"/>
            <a:ext cx="1698848" cy="946298"/>
          </a:xfrm>
          <a:prstGeom prst="rect">
            <a:avLst/>
          </a:prstGeom>
          <a:noFill/>
          <a:ln>
            <a:noFill/>
          </a:ln>
        </p:spPr>
      </p:pic>
      <p:grpSp>
        <p:nvGrpSpPr>
          <p:cNvPr id="8" name="Group 7"/>
          <p:cNvGrpSpPr/>
          <p:nvPr/>
        </p:nvGrpSpPr>
        <p:grpSpPr>
          <a:xfrm>
            <a:off x="2269098" y="78148"/>
            <a:ext cx="4501379" cy="576265"/>
            <a:chOff x="383166" y="1481172"/>
            <a:chExt cx="5561511" cy="944640"/>
          </a:xfrm>
          <a:solidFill>
            <a:schemeClr val="accent6">
              <a:lumMod val="20000"/>
              <a:lumOff val="80000"/>
            </a:schemeClr>
          </a:solidFill>
        </p:grpSpPr>
        <p:sp>
          <p:nvSpPr>
            <p:cNvPr id="9" name="Rounded Rectangle 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0"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069" tIns="0" rIns="152069" bIns="0" numCol="1" spcCol="1270" anchor="ctr" anchorCtr="0">
              <a:noAutofit/>
            </a:bodyPr>
            <a:lstStyle/>
            <a:p>
              <a:pPr algn="ctr" defTabSz="685800">
                <a:lnSpc>
                  <a:spcPct val="150000"/>
                </a:lnSpc>
                <a:buClrTx/>
              </a:pPr>
              <a:r>
                <a:rPr lang="en-US" sz="3000" b="1" kern="1200" dirty="0" smtClean="0">
                  <a:solidFill>
                    <a:srgbClr val="FF0000"/>
                  </a:solidFill>
                  <a:latin typeface="Times New Roman" panose="02020603050405020304" pitchFamily="18" charset="0"/>
                  <a:ea typeface="Times New Roman" panose="02020603050405020304" pitchFamily="18" charset="0"/>
                </a:rPr>
                <a:t>PHIẾU BÀI TẬP</a:t>
              </a:r>
              <a:endParaRPr lang="en-US" sz="2700" b="1" kern="1200" dirty="0">
                <a:solidFill>
                  <a:srgbClr val="FF0000"/>
                </a:solidFill>
                <a:latin typeface="Times New Roman" panose="02020603050405020304" pitchFamily="18" charset="0"/>
                <a:ea typeface="Times New Roman" panose="02020603050405020304" pitchFamily="18" charset="0"/>
              </a:endParaRPr>
            </a:p>
          </p:txBody>
        </p:sp>
      </p:grpSp>
      <p:sp>
        <p:nvSpPr>
          <p:cNvPr id="12" name="Rectangle 11"/>
          <p:cNvSpPr/>
          <p:nvPr/>
        </p:nvSpPr>
        <p:spPr>
          <a:xfrm>
            <a:off x="507868" y="682544"/>
            <a:ext cx="4030582" cy="4278094"/>
          </a:xfrm>
          <a:prstGeom prst="rect">
            <a:avLst/>
          </a:prstGeom>
        </p:spPr>
        <p:txBody>
          <a:bodyPr wrap="square">
            <a:spAutoFit/>
          </a:bodyPr>
          <a:lstStyle/>
          <a:p>
            <a:pPr algn="ctr">
              <a:buClrTx/>
              <a:defRPr/>
            </a:pPr>
            <a:r>
              <a:rPr lang="en-US" altLang="en-US" sz="1600" b="1" kern="1200" dirty="0">
                <a:solidFill>
                  <a:prstClr val="black"/>
                </a:solidFill>
                <a:latin typeface="Times New Roman" panose="02020603050405020304" pitchFamily="18" charset="0"/>
                <a:cs typeface="Times New Roman" panose="02020603050405020304" pitchFamily="18" charset="0"/>
              </a:rPr>
              <a:t>NGƯỜI ĂN XIN</a:t>
            </a:r>
          </a:p>
          <a:p>
            <a:pPr algn="just">
              <a:buClrTx/>
              <a:defRPr/>
            </a:pPr>
            <a:r>
              <a:rPr lang="en-US" altLang="en-US" sz="1600" kern="1200" dirty="0" smtClean="0">
                <a:solidFill>
                  <a:prstClr val="black"/>
                </a:solidFill>
                <a:latin typeface="Times New Roman" panose="02020603050405020304" pitchFamily="18" charset="0"/>
                <a:cs typeface="Times New Roman" panose="02020603050405020304" pitchFamily="18" charset="0"/>
              </a:rPr>
              <a:t>     </a:t>
            </a:r>
            <a:r>
              <a:rPr lang="en-US" altLang="en-US" sz="1600" kern="1200" dirty="0" err="1" smtClean="0">
                <a:solidFill>
                  <a:prstClr val="black"/>
                </a:solidFill>
                <a:latin typeface="Times New Roman" panose="02020603050405020304" pitchFamily="18" charset="0"/>
                <a:cs typeface="Times New Roman" panose="02020603050405020304" pitchFamily="18" charset="0"/>
              </a:rPr>
              <a:t>Một</a:t>
            </a:r>
            <a:r>
              <a:rPr lang="en-US" altLang="en-US" sz="1600" kern="1200" dirty="0" smtClean="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người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ăn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xin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đã</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già</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Đôi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mắt</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ông</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đỏ</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hoe,nước</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mắt</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ông</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giàn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giụa</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đôi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môi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tái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nhợt,áo</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quần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tả</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tơi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Ông</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chìa</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tay</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xin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tôi</a:t>
            </a:r>
            <a:r>
              <a:rPr lang="en-US" altLang="en-US" sz="1600" kern="1200" dirty="0">
                <a:solidFill>
                  <a:prstClr val="black"/>
                </a:solidFill>
                <a:latin typeface="Times New Roman" panose="02020603050405020304" pitchFamily="18" charset="0"/>
                <a:cs typeface="Times New Roman" panose="02020603050405020304" pitchFamily="18" charset="0"/>
              </a:rPr>
              <a:t>:</a:t>
            </a:r>
          </a:p>
          <a:p>
            <a:pPr algn="just">
              <a:buClrTx/>
              <a:defRPr/>
            </a:pPr>
            <a:r>
              <a:rPr lang="en-US" altLang="en-US" sz="1600" kern="1200" dirty="0" smtClean="0">
                <a:solidFill>
                  <a:prstClr val="black"/>
                </a:solidFill>
                <a:latin typeface="Times New Roman" panose="02020603050405020304" pitchFamily="18" charset="0"/>
                <a:cs typeface="Times New Roman" panose="02020603050405020304" pitchFamily="18" charset="0"/>
              </a:rPr>
              <a:t>     </a:t>
            </a:r>
            <a:r>
              <a:rPr lang="en-US" altLang="en-US" sz="1600" kern="1200" dirty="0" err="1" smtClean="0">
                <a:solidFill>
                  <a:prstClr val="black"/>
                </a:solidFill>
                <a:latin typeface="Times New Roman" panose="02020603050405020304" pitchFamily="18" charset="0"/>
                <a:cs typeface="Times New Roman" panose="02020603050405020304" pitchFamily="18" charset="0"/>
              </a:rPr>
              <a:t>Tôi</a:t>
            </a:r>
            <a:r>
              <a:rPr lang="en-US" altLang="en-US" sz="1600" kern="1200" dirty="0" smtClean="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lục</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hết</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túi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nọ</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đến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túi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kia</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không</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có</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lấy</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một</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xu</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không</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có</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cả</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khăn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tay</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chẳng</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có</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gì</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hết</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Ông</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vẫn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đợi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tôi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Tôi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chẳng</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biết</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làm</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thế</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nào</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Bàn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tay</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tôi</a:t>
            </a:r>
            <a:r>
              <a:rPr lang="en-US" altLang="en-US" sz="1600" kern="1200" dirty="0">
                <a:solidFill>
                  <a:prstClr val="black"/>
                </a:solidFill>
                <a:latin typeface="Times New Roman" panose="02020603050405020304" pitchFamily="18" charset="0"/>
                <a:cs typeface="Times New Roman" panose="02020603050405020304" pitchFamily="18" charset="0"/>
              </a:rPr>
              <a:t> run </a:t>
            </a:r>
            <a:r>
              <a:rPr lang="en-US" altLang="en-US" sz="1600" kern="1200" dirty="0" err="1">
                <a:solidFill>
                  <a:prstClr val="black"/>
                </a:solidFill>
                <a:latin typeface="Times New Roman" panose="02020603050405020304" pitchFamily="18" charset="0"/>
                <a:cs typeface="Times New Roman" panose="02020603050405020304" pitchFamily="18" charset="0"/>
              </a:rPr>
              <a:t>run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nắm</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chặt</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lấy</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bàn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tay</a:t>
            </a:r>
            <a:r>
              <a:rPr lang="en-US" altLang="en-US" sz="1600" kern="1200" dirty="0">
                <a:solidFill>
                  <a:prstClr val="black"/>
                </a:solidFill>
                <a:latin typeface="Times New Roman" panose="02020603050405020304" pitchFamily="18" charset="0"/>
                <a:cs typeface="Times New Roman" panose="02020603050405020304" pitchFamily="18" charset="0"/>
              </a:rPr>
              <a:t> run </a:t>
            </a:r>
            <a:r>
              <a:rPr lang="en-US" altLang="en-US" sz="1600" kern="1200" dirty="0" err="1">
                <a:solidFill>
                  <a:prstClr val="black"/>
                </a:solidFill>
                <a:latin typeface="Times New Roman" panose="02020603050405020304" pitchFamily="18" charset="0"/>
                <a:cs typeface="Times New Roman" panose="02020603050405020304" pitchFamily="18" charset="0"/>
              </a:rPr>
              <a:t>rẩy</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của</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ông</a:t>
            </a:r>
            <a:r>
              <a:rPr lang="en-US" altLang="en-US" sz="1600" kern="1200" dirty="0">
                <a:solidFill>
                  <a:prstClr val="black"/>
                </a:solidFill>
                <a:latin typeface="Times New Roman" panose="02020603050405020304" pitchFamily="18" charset="0"/>
                <a:cs typeface="Times New Roman" panose="02020603050405020304" pitchFamily="18" charset="0"/>
              </a:rPr>
              <a:t>:</a:t>
            </a:r>
          </a:p>
          <a:p>
            <a:pPr algn="just">
              <a:buClrTx/>
              <a:defRPr/>
            </a:pPr>
            <a:r>
              <a:rPr lang="en-US" altLang="en-US" sz="1600" kern="1200" dirty="0" smtClean="0">
                <a:solidFill>
                  <a:prstClr val="black"/>
                </a:solidFill>
                <a:latin typeface="Times New Roman" panose="02020603050405020304" pitchFamily="18" charset="0"/>
                <a:cs typeface="Times New Roman" panose="02020603050405020304" pitchFamily="18" charset="0"/>
              </a:rPr>
              <a:t>     - </a:t>
            </a:r>
            <a:r>
              <a:rPr lang="en-US" altLang="en-US" sz="1600" kern="1200" dirty="0" err="1" smtClean="0">
                <a:solidFill>
                  <a:prstClr val="black"/>
                </a:solidFill>
                <a:latin typeface="Times New Roman" panose="02020603050405020304" pitchFamily="18" charset="0"/>
                <a:cs typeface="Times New Roman" panose="02020603050405020304" pitchFamily="18" charset="0"/>
              </a:rPr>
              <a:t>Xin</a:t>
            </a:r>
            <a:r>
              <a:rPr lang="en-US" altLang="en-US" sz="1600" kern="1200" dirty="0" smtClean="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ông</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đừng</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giận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cháu</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Cháu</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không</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có</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gì</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cho</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ông</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cả</a:t>
            </a:r>
            <a:r>
              <a:rPr lang="en-US" altLang="en-US" sz="1600" kern="1200" dirty="0">
                <a:solidFill>
                  <a:prstClr val="black"/>
                </a:solidFill>
                <a:latin typeface="Times New Roman" panose="02020603050405020304" pitchFamily="18" charset="0"/>
                <a:cs typeface="Times New Roman" panose="02020603050405020304" pitchFamily="18" charset="0"/>
              </a:rPr>
              <a:t>.</a:t>
            </a:r>
          </a:p>
          <a:p>
            <a:pPr algn="just">
              <a:buClrTx/>
              <a:defRPr/>
            </a:pPr>
            <a:r>
              <a:rPr lang="en-US" altLang="en-US" sz="1600" kern="1200" dirty="0" smtClean="0">
                <a:solidFill>
                  <a:prstClr val="black"/>
                </a:solidFill>
                <a:latin typeface="Times New Roman" panose="02020603050405020304" pitchFamily="18" charset="0"/>
                <a:cs typeface="Times New Roman" panose="02020603050405020304" pitchFamily="18" charset="0"/>
              </a:rPr>
              <a:t>     </a:t>
            </a:r>
            <a:r>
              <a:rPr lang="en-US" altLang="en-US" sz="1600" kern="1200" dirty="0" err="1" smtClean="0">
                <a:solidFill>
                  <a:prstClr val="black"/>
                </a:solidFill>
                <a:latin typeface="Times New Roman" panose="02020603050405020304" pitchFamily="18" charset="0"/>
                <a:cs typeface="Times New Roman" panose="02020603050405020304" pitchFamily="18" charset="0"/>
              </a:rPr>
              <a:t>Ông</a:t>
            </a:r>
            <a:r>
              <a:rPr lang="en-US" altLang="en-US" sz="1600" kern="1200" dirty="0" smtClean="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nhìn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tôi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chăm</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chăm</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đôi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môi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nởc</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nụ</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cười</a:t>
            </a:r>
            <a:r>
              <a:rPr lang="en-US" altLang="en-US" sz="1600" kern="1200" dirty="0">
                <a:solidFill>
                  <a:prstClr val="black"/>
                </a:solidFill>
                <a:latin typeface="Times New Roman" panose="02020603050405020304" pitchFamily="18" charset="0"/>
                <a:cs typeface="Times New Roman" panose="02020603050405020304" pitchFamily="18" charset="0"/>
              </a:rPr>
              <a:t>:</a:t>
            </a:r>
          </a:p>
          <a:p>
            <a:pPr algn="just">
              <a:buClrTx/>
              <a:defRPr/>
            </a:pPr>
            <a:r>
              <a:rPr lang="en-US" altLang="en-US" sz="1600" kern="1200" dirty="0" smtClean="0">
                <a:solidFill>
                  <a:prstClr val="black"/>
                </a:solidFill>
                <a:latin typeface="Times New Roman" panose="02020603050405020304" pitchFamily="18" charset="0"/>
                <a:cs typeface="Times New Roman" panose="02020603050405020304" pitchFamily="18" charset="0"/>
              </a:rPr>
              <a:t>     - </a:t>
            </a:r>
            <a:r>
              <a:rPr lang="en-US" altLang="en-US" sz="1600" kern="1200" dirty="0" err="1" smtClean="0">
                <a:solidFill>
                  <a:prstClr val="black"/>
                </a:solidFill>
                <a:latin typeface="Times New Roman" panose="02020603050405020304" pitchFamily="18" charset="0"/>
                <a:cs typeface="Times New Roman" panose="02020603050405020304" pitchFamily="18" charset="0"/>
              </a:rPr>
              <a:t>Cháu</a:t>
            </a:r>
            <a:r>
              <a:rPr lang="en-US" altLang="en-US" sz="1600" kern="1200" dirty="0" smtClean="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ơi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cảm</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ơn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cháu</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Như</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vậy</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là</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cháu</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đã</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cho</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lão</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rồi</a:t>
            </a:r>
            <a:r>
              <a:rPr lang="en-US" altLang="en-US" sz="1600" kern="1200" dirty="0">
                <a:solidFill>
                  <a:prstClr val="black"/>
                </a:solidFill>
                <a:latin typeface="Times New Roman" panose="02020603050405020304" pitchFamily="18" charset="0"/>
                <a:cs typeface="Times New Roman" panose="02020603050405020304" pitchFamily="18" charset="0"/>
              </a:rPr>
              <a:t>.</a:t>
            </a:r>
          </a:p>
          <a:p>
            <a:pPr algn="just">
              <a:buClrTx/>
              <a:defRPr/>
            </a:pPr>
            <a:r>
              <a:rPr lang="en-US" altLang="en-US" sz="1600" kern="1200" dirty="0" smtClean="0">
                <a:solidFill>
                  <a:prstClr val="black"/>
                </a:solidFill>
                <a:latin typeface="Times New Roman" panose="02020603050405020304" pitchFamily="18" charset="0"/>
                <a:cs typeface="Times New Roman" panose="02020603050405020304" pitchFamily="18" charset="0"/>
              </a:rPr>
              <a:t>     </a:t>
            </a:r>
            <a:r>
              <a:rPr lang="en-US" altLang="en-US" sz="1600" kern="1200" dirty="0" err="1" smtClean="0">
                <a:solidFill>
                  <a:prstClr val="black"/>
                </a:solidFill>
                <a:latin typeface="Times New Roman" panose="02020603050405020304" pitchFamily="18" charset="0"/>
                <a:cs typeface="Times New Roman" panose="02020603050405020304" pitchFamily="18" charset="0"/>
              </a:rPr>
              <a:t>Khi</a:t>
            </a:r>
            <a:r>
              <a:rPr lang="en-US" altLang="en-US" sz="1600" kern="1200" dirty="0" smtClean="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ấy</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tôi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chợt</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hiểu</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ra</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Cả</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tôi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nữa</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tôi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cũng</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vừa</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nhận</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được</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một</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cái</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gì</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đó</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của</a:t>
            </a:r>
            <a:r>
              <a:rPr lang="en-US" altLang="en-US" sz="1600" kern="1200" dirty="0">
                <a:solidFill>
                  <a:prstClr val="black"/>
                </a:solidFill>
                <a:latin typeface="Times New Roman" panose="02020603050405020304" pitchFamily="18" charset="0"/>
                <a:cs typeface="Times New Roman" panose="02020603050405020304" pitchFamily="18" charset="0"/>
              </a:rPr>
              <a:t> </a:t>
            </a:r>
            <a:r>
              <a:rPr lang="en-US" altLang="en-US" sz="1600" kern="1200" dirty="0" err="1">
                <a:solidFill>
                  <a:prstClr val="black"/>
                </a:solidFill>
                <a:latin typeface="Times New Roman" panose="02020603050405020304" pitchFamily="18" charset="0"/>
                <a:cs typeface="Times New Roman" panose="02020603050405020304" pitchFamily="18" charset="0"/>
              </a:rPr>
              <a:t>ông</a:t>
            </a:r>
            <a:r>
              <a:rPr lang="en-US" altLang="en-US" sz="1600" kern="1200" dirty="0">
                <a:solidFill>
                  <a:prstClr val="black"/>
                </a:solidFill>
                <a:latin typeface="Times New Roman" panose="02020603050405020304" pitchFamily="18" charset="0"/>
                <a:cs typeface="Times New Roman" panose="02020603050405020304" pitchFamily="18" charset="0"/>
              </a:rPr>
              <a:t>.</a:t>
            </a:r>
            <a:endParaRPr lang="en-US" altLang="en-US" sz="1600" b="1" i="1" kern="1200" dirty="0">
              <a:solidFill>
                <a:prstClr val="black"/>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4816549" y="946298"/>
            <a:ext cx="42530" cy="3668232"/>
          </a:xfrm>
          <a:prstGeom prst="line">
            <a:avLst/>
          </a:prstGeom>
          <a:ln w="38100">
            <a:solidFill>
              <a:srgbClr val="FF9999"/>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137178" y="887588"/>
            <a:ext cx="3549622" cy="3785652"/>
          </a:xfrm>
          <a:prstGeom prst="rect">
            <a:avLst/>
          </a:prstGeom>
        </p:spPr>
        <p:txBody>
          <a:bodyPr wrap="square">
            <a:spAutoFit/>
          </a:bodyPr>
          <a:lstStyle/>
          <a:p>
            <a:pPr algn="just">
              <a:buClrTx/>
              <a:defRPr/>
            </a:pPr>
            <a:r>
              <a:rPr lang="en-US" altLang="en-US" sz="2000" i="1" kern="1200" dirty="0" smtClean="0">
                <a:solidFill>
                  <a:prstClr val="black"/>
                </a:solidFill>
                <a:latin typeface="Times New Roman" panose="02020603050405020304" pitchFamily="18" charset="0"/>
                <a:cs typeface="Times New Roman" panose="02020603050405020304" pitchFamily="18" charset="0"/>
              </a:rPr>
              <a:t>1.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Vì</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sao</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người</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ăn</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xin</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và</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cậu</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bé</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trong</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truyện</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đều</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cảm</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thấy</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mình</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đã</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nhận</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từ</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người</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kia</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một</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cái</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gì</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đó</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p>
          <a:p>
            <a:pPr algn="just">
              <a:buClrTx/>
              <a:defRPr/>
            </a:pPr>
            <a:r>
              <a:rPr lang="en-US" altLang="en-US" sz="2000" i="1" kern="1200" dirty="0" smtClean="0">
                <a:solidFill>
                  <a:prstClr val="black"/>
                </a:solidFill>
                <a:latin typeface="Times New Roman" panose="02020603050405020304" pitchFamily="18" charset="0"/>
                <a:cs typeface="Times New Roman" panose="02020603050405020304" pitchFamily="18" charset="0"/>
              </a:rPr>
              <a:t>2.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Có</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thể</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rút</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ra</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bài</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học</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gì</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từ</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câu</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chuyện</a:t>
            </a:r>
            <a:r>
              <a:rPr lang="en-US" altLang="en-US" sz="2000" i="1" kern="1200" dirty="0" smtClean="0">
                <a:solidFill>
                  <a:prstClr val="black"/>
                </a:solidFill>
                <a:latin typeface="Times New Roman" panose="02020603050405020304" pitchFamily="18" charset="0"/>
                <a:cs typeface="Times New Roman" panose="02020603050405020304" pitchFamily="18" charset="0"/>
              </a:rPr>
              <a:t> </a:t>
            </a:r>
            <a:r>
              <a:rPr lang="en-US" altLang="en-US" sz="2000" i="1" kern="1200" dirty="0" err="1" smtClean="0">
                <a:solidFill>
                  <a:prstClr val="black"/>
                </a:solidFill>
                <a:latin typeface="Times New Roman" panose="02020603050405020304" pitchFamily="18" charset="0"/>
                <a:cs typeface="Times New Roman" panose="02020603050405020304" pitchFamily="18" charset="0"/>
              </a:rPr>
              <a:t>này</a:t>
            </a:r>
            <a:r>
              <a:rPr lang="en-US" altLang="en-US" sz="2000" i="1" kern="1200" dirty="0" smtClean="0">
                <a:solidFill>
                  <a:prstClr val="black"/>
                </a:solidFill>
                <a:latin typeface="Times New Roman" panose="02020603050405020304" pitchFamily="18" charset="0"/>
                <a:cs typeface="Times New Roman" panose="02020603050405020304" pitchFamily="18" charset="0"/>
              </a:rPr>
              <a:t>?..............................</a:t>
            </a:r>
          </a:p>
          <a:p>
            <a:pPr algn="just">
              <a:buClrTx/>
              <a:defRPr/>
            </a:pPr>
            <a:r>
              <a:rPr lang="en-US" altLang="en-US" sz="2000" i="1" kern="1200" dirty="0" smtClean="0">
                <a:solidFill>
                  <a:prstClr val="black"/>
                </a:solidFill>
                <a:latin typeface="Times New Roman" panose="02020603050405020304" pitchFamily="18" charset="0"/>
                <a:cs typeface="Times New Roman" panose="02020603050405020304" pitchFamily="18" charset="0"/>
              </a:rPr>
              <a:t>………………………………………………………………………………………………………….......</a:t>
            </a:r>
            <a:endParaRPr lang="en-US" altLang="en-US" sz="2000" i="1"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4518001"/>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87079" y="446567"/>
            <a:ext cx="8569842" cy="4550735"/>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Google Shape;263;p32"/>
          <p:cNvPicPr preferRelativeResize="0"/>
          <p:nvPr/>
        </p:nvPicPr>
        <p:blipFill>
          <a:blip r:embed="rId3">
            <a:alphaModFix/>
          </a:blip>
          <a:stretch>
            <a:fillRect/>
          </a:stretch>
        </p:blipFill>
        <p:spPr>
          <a:xfrm>
            <a:off x="8294576" y="4364283"/>
            <a:ext cx="1698848" cy="946298"/>
          </a:xfrm>
          <a:prstGeom prst="rect">
            <a:avLst/>
          </a:prstGeom>
          <a:noFill/>
          <a:ln>
            <a:noFill/>
          </a:ln>
        </p:spPr>
      </p:pic>
      <p:grpSp>
        <p:nvGrpSpPr>
          <p:cNvPr id="8" name="Group 7"/>
          <p:cNvGrpSpPr/>
          <p:nvPr/>
        </p:nvGrpSpPr>
        <p:grpSpPr>
          <a:xfrm>
            <a:off x="2269098" y="78148"/>
            <a:ext cx="4501379" cy="576265"/>
            <a:chOff x="383166" y="1481172"/>
            <a:chExt cx="5561511" cy="944640"/>
          </a:xfrm>
          <a:solidFill>
            <a:schemeClr val="accent6">
              <a:lumMod val="20000"/>
              <a:lumOff val="80000"/>
            </a:schemeClr>
          </a:solidFill>
        </p:grpSpPr>
        <p:sp>
          <p:nvSpPr>
            <p:cNvPr id="9" name="Rounded Rectangle 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0"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069" tIns="0" rIns="152069" bIns="0" numCol="1" spcCol="1270" anchor="ctr" anchorCtr="0">
              <a:noAutofit/>
            </a:bodyPr>
            <a:lstStyle/>
            <a:p>
              <a:pPr algn="ctr" defTabSz="685800">
                <a:lnSpc>
                  <a:spcPct val="150000"/>
                </a:lnSpc>
                <a:buClrTx/>
              </a:pPr>
              <a:r>
                <a:rPr lang="en-US" sz="3000" b="1" kern="1200" dirty="0" smtClean="0">
                  <a:solidFill>
                    <a:srgbClr val="FF0000"/>
                  </a:solidFill>
                  <a:latin typeface="Times New Roman" panose="02020603050405020304" pitchFamily="18" charset="0"/>
                  <a:ea typeface="Times New Roman" panose="02020603050405020304" pitchFamily="18" charset="0"/>
                </a:rPr>
                <a:t>PHIẾU BÀI TẬP</a:t>
              </a:r>
              <a:endParaRPr lang="en-US" sz="2700" b="1" kern="1200" dirty="0">
                <a:solidFill>
                  <a:srgbClr val="FF0000"/>
                </a:solidFill>
                <a:latin typeface="Times New Roman" panose="02020603050405020304" pitchFamily="18" charset="0"/>
                <a:ea typeface="Times New Roman" panose="02020603050405020304" pitchFamily="18" charset="0"/>
              </a:endParaRPr>
            </a:p>
          </p:txBody>
        </p:sp>
      </p:grpSp>
      <p:cxnSp>
        <p:nvCxnSpPr>
          <p:cNvPr id="14" name="Straight Connector 13"/>
          <p:cNvCxnSpPr/>
          <p:nvPr/>
        </p:nvCxnSpPr>
        <p:spPr>
          <a:xfrm>
            <a:off x="3976577" y="1022832"/>
            <a:ext cx="42530" cy="3668232"/>
          </a:xfrm>
          <a:prstGeom prst="line">
            <a:avLst/>
          </a:prstGeom>
          <a:ln w="38100">
            <a:solidFill>
              <a:srgbClr val="FF9999"/>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stretch>
            <a:fillRect/>
          </a:stretch>
        </p:blipFill>
        <p:spPr>
          <a:xfrm>
            <a:off x="529392" y="1765004"/>
            <a:ext cx="3177177" cy="2673706"/>
          </a:xfrm>
          <a:prstGeom prst="rect">
            <a:avLst/>
          </a:prstGeom>
        </p:spPr>
      </p:pic>
      <p:sp>
        <p:nvSpPr>
          <p:cNvPr id="16" name="Rectangle 15"/>
          <p:cNvSpPr/>
          <p:nvPr/>
        </p:nvSpPr>
        <p:spPr>
          <a:xfrm>
            <a:off x="582439" y="1151399"/>
            <a:ext cx="3151825" cy="461665"/>
          </a:xfrm>
          <a:prstGeom prst="rect">
            <a:avLst/>
          </a:prstGeom>
        </p:spPr>
        <p:txBody>
          <a:bodyPr wrap="none">
            <a:spAutoFit/>
          </a:bodyPr>
          <a:lstStyle/>
          <a:p>
            <a:pPr>
              <a:buClrTx/>
              <a:buFontTx/>
              <a:buNone/>
            </a:pPr>
            <a:r>
              <a:rPr lang="vi-VN" sz="2400" b="1" i="1" kern="1200" dirty="0">
                <a:solidFill>
                  <a:schemeClr val="tx1"/>
                </a:solidFill>
                <a:latin typeface="Times New Roman" panose="02020603050405020304" pitchFamily="18" charset="0"/>
                <a:cs typeface="Times New Roman" panose="02020603050405020304" pitchFamily="18" charset="0"/>
              </a:rPr>
              <a:t>Văn bản: Người ăn xin</a:t>
            </a:r>
          </a:p>
        </p:txBody>
      </p:sp>
      <p:sp>
        <p:nvSpPr>
          <p:cNvPr id="17" name="Rectangle 16"/>
          <p:cNvSpPr/>
          <p:nvPr/>
        </p:nvSpPr>
        <p:spPr>
          <a:xfrm>
            <a:off x="4289115" y="1219015"/>
            <a:ext cx="4356148" cy="1569660"/>
          </a:xfrm>
          <a:prstGeom prst="rect">
            <a:avLst/>
          </a:prstGeom>
        </p:spPr>
        <p:txBody>
          <a:bodyPr wrap="square">
            <a:spAutoFit/>
          </a:bodyPr>
          <a:lstStyle/>
          <a:p>
            <a:pPr algn="just">
              <a:buClrTx/>
              <a:buFontTx/>
              <a:buNone/>
            </a:pPr>
            <a:r>
              <a:rPr lang="en-US" sz="2400" i="1" kern="1200" dirty="0" smtClean="0">
                <a:solidFill>
                  <a:schemeClr val="tx1"/>
                </a:solidFill>
                <a:latin typeface="Times New Roman" panose="02020603050405020304" pitchFamily="18" charset="0"/>
                <a:cs typeface="Times New Roman" panose="02020603050405020304" pitchFamily="18" charset="0"/>
              </a:rPr>
              <a:t>1. </a:t>
            </a:r>
            <a:r>
              <a:rPr lang="vi-VN" sz="2400" i="1" kern="1200" dirty="0" smtClean="0">
                <a:solidFill>
                  <a:schemeClr val="tx1"/>
                </a:solidFill>
                <a:latin typeface="Times New Roman" panose="02020603050405020304" pitchFamily="18" charset="0"/>
                <a:cs typeface="Times New Roman" panose="02020603050405020304" pitchFamily="18" charset="0"/>
              </a:rPr>
              <a:t>Cả </a:t>
            </a:r>
            <a:r>
              <a:rPr lang="vi-VN" sz="2400" i="1" kern="1200" dirty="0">
                <a:solidFill>
                  <a:schemeClr val="tx1"/>
                </a:solidFill>
                <a:latin typeface="Times New Roman" panose="02020603050405020304" pitchFamily="18" charset="0"/>
                <a:cs typeface="Times New Roman" panose="02020603050405020304" pitchFamily="18" charset="0"/>
              </a:rPr>
              <a:t>hai đều cảm nhận được tình cảm mà người kia đã dành cho mình, đặc biệt là tình cảm của cậu bé đối với ông lão ăn xin.</a:t>
            </a:r>
          </a:p>
        </p:txBody>
      </p:sp>
      <p:sp>
        <p:nvSpPr>
          <p:cNvPr id="18" name="Rectangle 17"/>
          <p:cNvSpPr/>
          <p:nvPr/>
        </p:nvSpPr>
        <p:spPr>
          <a:xfrm>
            <a:off x="4352818" y="3189993"/>
            <a:ext cx="4170392" cy="1200329"/>
          </a:xfrm>
          <a:prstGeom prst="rect">
            <a:avLst/>
          </a:prstGeom>
        </p:spPr>
        <p:txBody>
          <a:bodyPr wrap="square">
            <a:spAutoFit/>
          </a:bodyPr>
          <a:lstStyle/>
          <a:p>
            <a:pPr marL="48578" algn="just">
              <a:buClrTx/>
            </a:pP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8"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i="1" kern="1200" spc="-1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i="1" kern="1200" spc="-1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tế nhị và tôn </a:t>
            </a:r>
            <a:r>
              <a:rPr lang="en-US" sz="2400" i="1" kern="1200" spc="-1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kern="1200" spc="-1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1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người</a:t>
            </a:r>
            <a:r>
              <a:rPr lang="en-US" sz="2400" i="1" kern="1200" spc="-1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1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khác</a:t>
            </a:r>
            <a:r>
              <a:rPr lang="en-US" sz="2400" i="1" kern="1200" spc="-1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(phương châm </a:t>
            </a:r>
            <a:r>
              <a:rPr lang="en-US" sz="2400" b="1" i="1" kern="1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lịch</a:t>
            </a:r>
            <a:r>
              <a:rPr lang="en-US" sz="2400" b="1"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sự).</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52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down)">
                                      <p:cBhvr>
                                        <p:cTn id="71" dur="580">
                                          <p:stCondLst>
                                            <p:cond delay="0"/>
                                          </p:stCondLst>
                                        </p:cTn>
                                        <p:tgtEl>
                                          <p:spTgt spid="13"/>
                                        </p:tgtEl>
                                      </p:cBhvr>
                                    </p:animEffect>
                                    <p:anim calcmode="lin" valueType="num">
                                      <p:cBhvr>
                                        <p:cTn id="7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7" dur="26">
                                          <p:stCondLst>
                                            <p:cond delay="650"/>
                                          </p:stCondLst>
                                        </p:cTn>
                                        <p:tgtEl>
                                          <p:spTgt spid="13"/>
                                        </p:tgtEl>
                                      </p:cBhvr>
                                      <p:to x="100000" y="60000"/>
                                    </p:animScale>
                                    <p:animScale>
                                      <p:cBhvr>
                                        <p:cTn id="78" dur="166" decel="50000">
                                          <p:stCondLst>
                                            <p:cond delay="676"/>
                                          </p:stCondLst>
                                        </p:cTn>
                                        <p:tgtEl>
                                          <p:spTgt spid="13"/>
                                        </p:tgtEl>
                                      </p:cBhvr>
                                      <p:to x="100000" y="100000"/>
                                    </p:animScale>
                                    <p:animScale>
                                      <p:cBhvr>
                                        <p:cTn id="79" dur="26">
                                          <p:stCondLst>
                                            <p:cond delay="1312"/>
                                          </p:stCondLst>
                                        </p:cTn>
                                        <p:tgtEl>
                                          <p:spTgt spid="13"/>
                                        </p:tgtEl>
                                      </p:cBhvr>
                                      <p:to x="100000" y="80000"/>
                                    </p:animScale>
                                    <p:animScale>
                                      <p:cBhvr>
                                        <p:cTn id="80" dur="166" decel="50000">
                                          <p:stCondLst>
                                            <p:cond delay="1338"/>
                                          </p:stCondLst>
                                        </p:cTn>
                                        <p:tgtEl>
                                          <p:spTgt spid="13"/>
                                        </p:tgtEl>
                                      </p:cBhvr>
                                      <p:to x="100000" y="100000"/>
                                    </p:animScale>
                                    <p:animScale>
                                      <p:cBhvr>
                                        <p:cTn id="81" dur="26">
                                          <p:stCondLst>
                                            <p:cond delay="1642"/>
                                          </p:stCondLst>
                                        </p:cTn>
                                        <p:tgtEl>
                                          <p:spTgt spid="13"/>
                                        </p:tgtEl>
                                      </p:cBhvr>
                                      <p:to x="100000" y="90000"/>
                                    </p:animScale>
                                    <p:animScale>
                                      <p:cBhvr>
                                        <p:cTn id="82" dur="166" decel="50000">
                                          <p:stCondLst>
                                            <p:cond delay="1668"/>
                                          </p:stCondLst>
                                        </p:cTn>
                                        <p:tgtEl>
                                          <p:spTgt spid="13"/>
                                        </p:tgtEl>
                                      </p:cBhvr>
                                      <p:to x="100000" y="100000"/>
                                    </p:animScale>
                                    <p:animScale>
                                      <p:cBhvr>
                                        <p:cTn id="83" dur="26">
                                          <p:stCondLst>
                                            <p:cond delay="1808"/>
                                          </p:stCondLst>
                                        </p:cTn>
                                        <p:tgtEl>
                                          <p:spTgt spid="13"/>
                                        </p:tgtEl>
                                      </p:cBhvr>
                                      <p:to x="100000" y="95000"/>
                                    </p:animScale>
                                    <p:animScale>
                                      <p:cBhvr>
                                        <p:cTn id="84" dur="166" decel="50000">
                                          <p:stCondLst>
                                            <p:cond delay="1834"/>
                                          </p:stCondLst>
                                        </p:cTn>
                                        <p:tgtEl>
                                          <p:spTgt spid="13"/>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ipe(down)">
                                      <p:cBhvr>
                                        <p:cTn id="87" dur="580">
                                          <p:stCondLst>
                                            <p:cond delay="0"/>
                                          </p:stCondLst>
                                        </p:cTn>
                                        <p:tgtEl>
                                          <p:spTgt spid="16"/>
                                        </p:tgtEl>
                                      </p:cBhvr>
                                    </p:animEffect>
                                    <p:anim calcmode="lin" valueType="num">
                                      <p:cBhvr>
                                        <p:cTn id="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3" dur="26">
                                          <p:stCondLst>
                                            <p:cond delay="650"/>
                                          </p:stCondLst>
                                        </p:cTn>
                                        <p:tgtEl>
                                          <p:spTgt spid="16"/>
                                        </p:tgtEl>
                                      </p:cBhvr>
                                      <p:to x="100000" y="60000"/>
                                    </p:animScale>
                                    <p:animScale>
                                      <p:cBhvr>
                                        <p:cTn id="94" dur="166" decel="50000">
                                          <p:stCondLst>
                                            <p:cond delay="676"/>
                                          </p:stCondLst>
                                        </p:cTn>
                                        <p:tgtEl>
                                          <p:spTgt spid="16"/>
                                        </p:tgtEl>
                                      </p:cBhvr>
                                      <p:to x="100000" y="100000"/>
                                    </p:animScale>
                                    <p:animScale>
                                      <p:cBhvr>
                                        <p:cTn id="95" dur="26">
                                          <p:stCondLst>
                                            <p:cond delay="1312"/>
                                          </p:stCondLst>
                                        </p:cTn>
                                        <p:tgtEl>
                                          <p:spTgt spid="16"/>
                                        </p:tgtEl>
                                      </p:cBhvr>
                                      <p:to x="100000" y="80000"/>
                                    </p:animScale>
                                    <p:animScale>
                                      <p:cBhvr>
                                        <p:cTn id="96" dur="166" decel="50000">
                                          <p:stCondLst>
                                            <p:cond delay="1338"/>
                                          </p:stCondLst>
                                        </p:cTn>
                                        <p:tgtEl>
                                          <p:spTgt spid="16"/>
                                        </p:tgtEl>
                                      </p:cBhvr>
                                      <p:to x="100000" y="100000"/>
                                    </p:animScale>
                                    <p:animScale>
                                      <p:cBhvr>
                                        <p:cTn id="97" dur="26">
                                          <p:stCondLst>
                                            <p:cond delay="1642"/>
                                          </p:stCondLst>
                                        </p:cTn>
                                        <p:tgtEl>
                                          <p:spTgt spid="16"/>
                                        </p:tgtEl>
                                      </p:cBhvr>
                                      <p:to x="100000" y="90000"/>
                                    </p:animScale>
                                    <p:animScale>
                                      <p:cBhvr>
                                        <p:cTn id="98" dur="166" decel="50000">
                                          <p:stCondLst>
                                            <p:cond delay="1668"/>
                                          </p:stCondLst>
                                        </p:cTn>
                                        <p:tgtEl>
                                          <p:spTgt spid="16"/>
                                        </p:tgtEl>
                                      </p:cBhvr>
                                      <p:to x="100000" y="100000"/>
                                    </p:animScale>
                                    <p:animScale>
                                      <p:cBhvr>
                                        <p:cTn id="99" dur="26">
                                          <p:stCondLst>
                                            <p:cond delay="1808"/>
                                          </p:stCondLst>
                                        </p:cTn>
                                        <p:tgtEl>
                                          <p:spTgt spid="16"/>
                                        </p:tgtEl>
                                      </p:cBhvr>
                                      <p:to x="100000" y="95000"/>
                                    </p:animScale>
                                    <p:animScale>
                                      <p:cBhvr>
                                        <p:cTn id="100" dur="166" decel="50000">
                                          <p:stCondLst>
                                            <p:cond delay="1834"/>
                                          </p:stCondLst>
                                        </p:cTn>
                                        <p:tgtEl>
                                          <p:spTgt spid="16"/>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barn(inVertical)">
                                      <p:cBhvr>
                                        <p:cTn id="105" dur="500"/>
                                        <p:tgtEl>
                                          <p:spTgt spid="17"/>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16" fill="hold" grpId="0" nodeType="click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circle(in)">
                                      <p:cBhvr>
                                        <p:cTn id="1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grpSp>
        <p:nvGrpSpPr>
          <p:cNvPr id="1340" name="Google Shape;1340;p60"/>
          <p:cNvGrpSpPr/>
          <p:nvPr/>
        </p:nvGrpSpPr>
        <p:grpSpPr>
          <a:xfrm>
            <a:off x="6729936" y="703680"/>
            <a:ext cx="2414147" cy="4761444"/>
            <a:chOff x="2375975" y="2648850"/>
            <a:chExt cx="1226950" cy="2419925"/>
          </a:xfrm>
        </p:grpSpPr>
        <p:sp>
          <p:nvSpPr>
            <p:cNvPr id="1341" name="Google Shape;1341;p60"/>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2" name="Google Shape;1342;p60"/>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3" name="Google Shape;1343;p60"/>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4" name="Google Shape;1344;p60"/>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5" name="Google Shape;1345;p60"/>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6" name="Google Shape;1346;p60"/>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7" name="Google Shape;1347;p60"/>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8" name="Google Shape;1348;p60"/>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9" name="Google Shape;1349;p60"/>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0" name="Google Shape;1350;p60"/>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1" name="Google Shape;1351;p60"/>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2" name="Google Shape;1352;p60"/>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3" name="Google Shape;1353;p60"/>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4" name="Google Shape;1354;p60"/>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5" name="Google Shape;1355;p60"/>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6" name="Google Shape;1356;p60"/>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7" name="Google Shape;1357;p60"/>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8" name="Google Shape;1358;p60"/>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9" name="Google Shape;1359;p60"/>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0" name="Google Shape;1360;p60"/>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1" name="Google Shape;1361;p60"/>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2" name="Google Shape;1362;p60"/>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3" name="Google Shape;1363;p60"/>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4" name="Google Shape;1364;p60"/>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5" name="Google Shape;1365;p60"/>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6" name="Google Shape;1366;p60"/>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7" name="Google Shape;1367;p60"/>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8" name="Google Shape;1368;p60"/>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9" name="Google Shape;1369;p60"/>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0" name="Google Shape;1370;p60"/>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1" name="Google Shape;1371;p60"/>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2" name="Google Shape;1372;p60"/>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3" name="Google Shape;1373;p60"/>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4" name="Google Shape;1374;p60"/>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5" name="Google Shape;1375;p60"/>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6" name="Google Shape;1376;p60"/>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7" name="Google Shape;1377;p60"/>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8" name="Google Shape;1378;p60"/>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9" name="Google Shape;1379;p60"/>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0" name="Google Shape;1380;p60"/>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1" name="Google Shape;1381;p60"/>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2" name="Google Shape;1382;p60"/>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3" name="Google Shape;1383;p60"/>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4" name="Google Shape;1384;p60"/>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5" name="Google Shape;1385;p60"/>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6" name="Google Shape;1386;p60"/>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7" name="Google Shape;1387;p60"/>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8" name="Google Shape;1388;p60"/>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9" name="Google Shape;1389;p60"/>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0" name="Google Shape;1390;p60"/>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1" name="Google Shape;1391;p60"/>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2" name="Google Shape;1392;p60"/>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3" name="Google Shape;1393;p60"/>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4" name="Google Shape;1394;p60"/>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5" name="Google Shape;1395;p60"/>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6" name="Google Shape;1396;p60"/>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7" name="Google Shape;1397;p60"/>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8" name="Google Shape;1398;p60"/>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9" name="Google Shape;1399;p60"/>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0" name="Google Shape;1400;p60"/>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1" name="Google Shape;1401;p60"/>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2" name="Google Shape;1402;p60"/>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3" name="Google Shape;1403;p60"/>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4" name="Google Shape;1404;p60"/>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5" name="Google Shape;1405;p60"/>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6" name="Google Shape;1406;p60"/>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7" name="Google Shape;1407;p60"/>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8" name="Google Shape;1408;p60"/>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9" name="Google Shape;1409;p60"/>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0" name="Google Shape;1410;p60"/>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1" name="Google Shape;1411;p60"/>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2" name="Google Shape;1412;p60"/>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3" name="Google Shape;1413;p60"/>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4" name="Google Shape;1414;p60"/>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5" name="Google Shape;1415;p60"/>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6" name="Google Shape;1416;p60"/>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7" name="Google Shape;1417;p60"/>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8" name="Google Shape;1418;p60"/>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9" name="Google Shape;1419;p60"/>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0" name="Google Shape;1420;p60"/>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1" name="Google Shape;1421;p60"/>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2" name="Google Shape;1422;p60"/>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3" name="Google Shape;1423;p60"/>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4" name="Google Shape;1424;p60"/>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5" name="Google Shape;1425;p60"/>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grpSp>
      <p:pic>
        <p:nvPicPr>
          <p:cNvPr id="2" name="Picture 1"/>
          <p:cNvPicPr>
            <a:picLocks noChangeAspect="1"/>
          </p:cNvPicPr>
          <p:nvPr/>
        </p:nvPicPr>
        <p:blipFill>
          <a:blip r:embed="rId3"/>
          <a:stretch>
            <a:fillRect/>
          </a:stretch>
        </p:blipFill>
        <p:spPr>
          <a:xfrm>
            <a:off x="458138" y="595582"/>
            <a:ext cx="7328276" cy="2551933"/>
          </a:xfrm>
          <a:prstGeom prst="rect">
            <a:avLst/>
          </a:prstGeom>
        </p:spPr>
      </p:pic>
    </p:spTree>
    <p:extLst>
      <p:ext uri="{BB962C8B-B14F-4D97-AF65-F5344CB8AC3E}">
        <p14:creationId xmlns:p14="http://schemas.microsoft.com/office/powerpoint/2010/main" val="17539232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grpSp>
        <p:nvGrpSpPr>
          <p:cNvPr id="1340" name="Google Shape;1340;p60"/>
          <p:cNvGrpSpPr/>
          <p:nvPr/>
        </p:nvGrpSpPr>
        <p:grpSpPr>
          <a:xfrm>
            <a:off x="6729936" y="703680"/>
            <a:ext cx="2414147" cy="4761444"/>
            <a:chOff x="2375975" y="2648850"/>
            <a:chExt cx="1226950" cy="2419925"/>
          </a:xfrm>
        </p:grpSpPr>
        <p:sp>
          <p:nvSpPr>
            <p:cNvPr id="1341" name="Google Shape;1341;p60"/>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2" name="Google Shape;1342;p60"/>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3" name="Google Shape;1343;p60"/>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4" name="Google Shape;1344;p60"/>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5" name="Google Shape;1345;p60"/>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6" name="Google Shape;1346;p60"/>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7" name="Google Shape;1347;p60"/>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8" name="Google Shape;1348;p60"/>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9" name="Google Shape;1349;p60"/>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0" name="Google Shape;1350;p60"/>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1" name="Google Shape;1351;p60"/>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2" name="Google Shape;1352;p60"/>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3" name="Google Shape;1353;p60"/>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4" name="Google Shape;1354;p60"/>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5" name="Google Shape;1355;p60"/>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6" name="Google Shape;1356;p60"/>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7" name="Google Shape;1357;p60"/>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8" name="Google Shape;1358;p60"/>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9" name="Google Shape;1359;p60"/>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0" name="Google Shape;1360;p60"/>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1" name="Google Shape;1361;p60"/>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2" name="Google Shape;1362;p60"/>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3" name="Google Shape;1363;p60"/>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4" name="Google Shape;1364;p60"/>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5" name="Google Shape;1365;p60"/>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6" name="Google Shape;1366;p60"/>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7" name="Google Shape;1367;p60"/>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8" name="Google Shape;1368;p60"/>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9" name="Google Shape;1369;p60"/>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0" name="Google Shape;1370;p60"/>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1" name="Google Shape;1371;p60"/>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2" name="Google Shape;1372;p60"/>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3" name="Google Shape;1373;p60"/>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4" name="Google Shape;1374;p60"/>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5" name="Google Shape;1375;p60"/>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6" name="Google Shape;1376;p60"/>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7" name="Google Shape;1377;p60"/>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8" name="Google Shape;1378;p60"/>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9" name="Google Shape;1379;p60"/>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0" name="Google Shape;1380;p60"/>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1" name="Google Shape;1381;p60"/>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2" name="Google Shape;1382;p60"/>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3" name="Google Shape;1383;p60"/>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4" name="Google Shape;1384;p60"/>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5" name="Google Shape;1385;p60"/>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6" name="Google Shape;1386;p60"/>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7" name="Google Shape;1387;p60"/>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8" name="Google Shape;1388;p60"/>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9" name="Google Shape;1389;p60"/>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0" name="Google Shape;1390;p60"/>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1" name="Google Shape;1391;p60"/>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2" name="Google Shape;1392;p60"/>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3" name="Google Shape;1393;p60"/>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4" name="Google Shape;1394;p60"/>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5" name="Google Shape;1395;p60"/>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6" name="Google Shape;1396;p60"/>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7" name="Google Shape;1397;p60"/>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8" name="Google Shape;1398;p60"/>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9" name="Google Shape;1399;p60"/>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0" name="Google Shape;1400;p60"/>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1" name="Google Shape;1401;p60"/>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2" name="Google Shape;1402;p60"/>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3" name="Google Shape;1403;p60"/>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4" name="Google Shape;1404;p60"/>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5" name="Google Shape;1405;p60"/>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6" name="Google Shape;1406;p60"/>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7" name="Google Shape;1407;p60"/>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8" name="Google Shape;1408;p60"/>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9" name="Google Shape;1409;p60"/>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0" name="Google Shape;1410;p60"/>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1" name="Google Shape;1411;p60"/>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2" name="Google Shape;1412;p60"/>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3" name="Google Shape;1413;p60"/>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4" name="Google Shape;1414;p60"/>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5" name="Google Shape;1415;p60"/>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6" name="Google Shape;1416;p60"/>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7" name="Google Shape;1417;p60"/>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8" name="Google Shape;1418;p60"/>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9" name="Google Shape;1419;p60"/>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0" name="Google Shape;1420;p60"/>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1" name="Google Shape;1421;p60"/>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2" name="Google Shape;1422;p60"/>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3" name="Google Shape;1423;p60"/>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4" name="Google Shape;1424;p60"/>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5" name="Google Shape;1425;p60"/>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grpSp>
      <p:pic>
        <p:nvPicPr>
          <p:cNvPr id="4" name="Picture 3"/>
          <p:cNvPicPr>
            <a:picLocks noChangeAspect="1"/>
          </p:cNvPicPr>
          <p:nvPr/>
        </p:nvPicPr>
        <p:blipFill>
          <a:blip r:embed="rId3"/>
          <a:stretch>
            <a:fillRect/>
          </a:stretch>
        </p:blipFill>
        <p:spPr>
          <a:xfrm>
            <a:off x="-102680" y="82900"/>
            <a:ext cx="3328704" cy="1182727"/>
          </a:xfrm>
          <a:prstGeom prst="rect">
            <a:avLst/>
          </a:prstGeom>
        </p:spPr>
      </p:pic>
      <p:sp>
        <p:nvSpPr>
          <p:cNvPr id="93" name="TextBox 92">
            <a:extLst>
              <a:ext uri="{FF2B5EF4-FFF2-40B4-BE49-F238E27FC236}">
                <a16:creationId xmlns="" xmlns:a16="http://schemas.microsoft.com/office/drawing/2014/main" id="{9A234AF1-13AA-4F35-9AB5-E1A5CF5EA545}"/>
              </a:ext>
            </a:extLst>
          </p:cNvPr>
          <p:cNvSpPr txBox="1">
            <a:spLocks noChangeArrowheads="1"/>
          </p:cNvSpPr>
          <p:nvPr/>
        </p:nvSpPr>
        <p:spPr bwMode="auto">
          <a:xfrm>
            <a:off x="765259" y="1256723"/>
            <a:ext cx="571415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ClrTx/>
              <a:buFontTx/>
              <a:buNone/>
            </a:pPr>
            <a:r>
              <a:rPr lang="en-SG" altLang="en-US" i="1" kern="1200" dirty="0" err="1">
                <a:solidFill>
                  <a:prstClr val="black"/>
                </a:solidFill>
                <a:latin typeface="Times New Roman" panose="02020603050405020304" pitchFamily="18" charset="0"/>
                <a:cs typeface="Times New Roman" panose="02020603050405020304" pitchFamily="18" charset="0"/>
              </a:rPr>
              <a:t>Khi</a:t>
            </a:r>
            <a:r>
              <a:rPr lang="en-SG" altLang="en-US" i="1" kern="1200" dirty="0">
                <a:solidFill>
                  <a:prstClr val="black"/>
                </a:solidFill>
                <a:latin typeface="Times New Roman" panose="02020603050405020304" pitchFamily="18" charset="0"/>
                <a:cs typeface="Times New Roman" panose="02020603050405020304" pitchFamily="18" charset="0"/>
              </a:rPr>
              <a:t> </a:t>
            </a:r>
            <a:r>
              <a:rPr lang="en-SG" altLang="en-US" i="1" kern="1200" dirty="0" err="1">
                <a:solidFill>
                  <a:prstClr val="black"/>
                </a:solidFill>
                <a:latin typeface="Times New Roman" panose="02020603050405020304" pitchFamily="18" charset="0"/>
                <a:cs typeface="Times New Roman" panose="02020603050405020304" pitchFamily="18" charset="0"/>
              </a:rPr>
              <a:t>giao</a:t>
            </a:r>
            <a:r>
              <a:rPr lang="en-SG" altLang="en-US" i="1" kern="1200" dirty="0">
                <a:solidFill>
                  <a:prstClr val="black"/>
                </a:solidFill>
                <a:latin typeface="Times New Roman" panose="02020603050405020304" pitchFamily="18" charset="0"/>
                <a:cs typeface="Times New Roman" panose="02020603050405020304" pitchFamily="18" charset="0"/>
              </a:rPr>
              <a:t> </a:t>
            </a:r>
            <a:r>
              <a:rPr lang="en-SG" altLang="en-US" i="1" kern="1200" dirty="0" err="1">
                <a:solidFill>
                  <a:prstClr val="black"/>
                </a:solidFill>
                <a:latin typeface="Times New Roman" panose="02020603050405020304" pitchFamily="18" charset="0"/>
                <a:cs typeface="Times New Roman" panose="02020603050405020304" pitchFamily="18" charset="0"/>
              </a:rPr>
              <a:t>tiếp</a:t>
            </a:r>
            <a:r>
              <a:rPr lang="en-SG" altLang="en-US" i="1" kern="1200" dirty="0">
                <a:solidFill>
                  <a:prstClr val="black"/>
                </a:solidFill>
                <a:latin typeface="Times New Roman" panose="02020603050405020304" pitchFamily="18" charset="0"/>
                <a:cs typeface="Times New Roman" panose="02020603050405020304" pitchFamily="18" charset="0"/>
              </a:rPr>
              <a:t>, </a:t>
            </a:r>
            <a:r>
              <a:rPr lang="en-SG" altLang="en-US" i="1" kern="1200" dirty="0" err="1">
                <a:solidFill>
                  <a:prstClr val="black"/>
                </a:solidFill>
                <a:latin typeface="Times New Roman" panose="02020603050405020304" pitchFamily="18" charset="0"/>
                <a:cs typeface="Times New Roman" panose="02020603050405020304" pitchFamily="18" charset="0"/>
              </a:rPr>
              <a:t>cần</a:t>
            </a:r>
            <a:r>
              <a:rPr lang="en-SG" altLang="en-US" i="1" kern="1200" dirty="0">
                <a:solidFill>
                  <a:prstClr val="black"/>
                </a:solidFill>
                <a:latin typeface="Times New Roman" panose="02020603050405020304" pitchFamily="18" charset="0"/>
                <a:cs typeface="Times New Roman" panose="02020603050405020304" pitchFamily="18" charset="0"/>
              </a:rPr>
              <a:t> </a:t>
            </a:r>
            <a:r>
              <a:rPr lang="en-SG" altLang="en-US" i="1" kern="1200" dirty="0" err="1">
                <a:solidFill>
                  <a:prstClr val="black"/>
                </a:solidFill>
                <a:latin typeface="Times New Roman" panose="02020603050405020304" pitchFamily="18" charset="0"/>
                <a:cs typeface="Times New Roman" panose="02020603050405020304" pitchFamily="18" charset="0"/>
              </a:rPr>
              <a:t>chú</a:t>
            </a:r>
            <a:r>
              <a:rPr lang="en-SG" altLang="en-US" i="1" kern="1200" dirty="0">
                <a:solidFill>
                  <a:prstClr val="black"/>
                </a:solidFill>
                <a:latin typeface="Times New Roman" panose="02020603050405020304" pitchFamily="18" charset="0"/>
                <a:cs typeface="Times New Roman" panose="02020603050405020304" pitchFamily="18" charset="0"/>
              </a:rPr>
              <a:t> ý </a:t>
            </a:r>
            <a:r>
              <a:rPr lang="en-SG" altLang="en-US" i="1" kern="1200" dirty="0" err="1">
                <a:solidFill>
                  <a:srgbClr val="FF0000"/>
                </a:solidFill>
                <a:latin typeface="Times New Roman" panose="02020603050405020304" pitchFamily="18" charset="0"/>
                <a:cs typeface="Times New Roman" panose="02020603050405020304" pitchFamily="18" charset="0"/>
              </a:rPr>
              <a:t>nói</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lễ</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phép</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tế</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nhị</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tôn</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trọng</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prstClr val="black"/>
                </a:solidFill>
                <a:latin typeface="Times New Roman" panose="02020603050405020304" pitchFamily="18" charset="0"/>
                <a:cs typeface="Times New Roman" panose="02020603050405020304" pitchFamily="18" charset="0"/>
              </a:rPr>
              <a:t>người</a:t>
            </a:r>
            <a:r>
              <a:rPr lang="en-SG" altLang="en-US" i="1" kern="1200" dirty="0">
                <a:solidFill>
                  <a:prstClr val="black"/>
                </a:solidFill>
                <a:latin typeface="Times New Roman" panose="02020603050405020304" pitchFamily="18" charset="0"/>
                <a:cs typeface="Times New Roman" panose="02020603050405020304" pitchFamily="18" charset="0"/>
              </a:rPr>
              <a:t> </a:t>
            </a:r>
            <a:r>
              <a:rPr lang="en-SG" altLang="en-US" i="1" kern="1200" dirty="0" err="1">
                <a:solidFill>
                  <a:prstClr val="black"/>
                </a:solidFill>
                <a:latin typeface="Times New Roman" panose="02020603050405020304" pitchFamily="18" charset="0"/>
                <a:cs typeface="Times New Roman" panose="02020603050405020304" pitchFamily="18" charset="0"/>
              </a:rPr>
              <a:t>khác</a:t>
            </a:r>
            <a:r>
              <a:rPr lang="en-SG" altLang="en-US" i="1" kern="1200" dirty="0">
                <a:solidFill>
                  <a:prstClr val="black"/>
                </a:solidFill>
                <a:latin typeface="Times New Roman" panose="02020603050405020304" pitchFamily="18" charset="0"/>
                <a:cs typeface="Times New Roman" panose="02020603050405020304" pitchFamily="18" charset="0"/>
              </a:rPr>
              <a:t>, </a:t>
            </a:r>
            <a:r>
              <a:rPr lang="en-SG" altLang="en-US" i="1" kern="1200" dirty="0" err="1">
                <a:solidFill>
                  <a:prstClr val="black"/>
                </a:solidFill>
                <a:latin typeface="Times New Roman" panose="02020603050405020304" pitchFamily="18" charset="0"/>
                <a:cs typeface="Times New Roman" panose="02020603050405020304" pitchFamily="18" charset="0"/>
              </a:rPr>
              <a:t>nhất</a:t>
            </a:r>
            <a:r>
              <a:rPr lang="en-SG" altLang="en-US" i="1" kern="1200" dirty="0">
                <a:solidFill>
                  <a:prstClr val="black"/>
                </a:solidFill>
                <a:latin typeface="Times New Roman" panose="02020603050405020304" pitchFamily="18" charset="0"/>
                <a:cs typeface="Times New Roman" panose="02020603050405020304" pitchFamily="18" charset="0"/>
              </a:rPr>
              <a:t> </a:t>
            </a:r>
            <a:r>
              <a:rPr lang="en-SG" altLang="en-US" i="1" kern="1200" dirty="0" err="1">
                <a:solidFill>
                  <a:prstClr val="black"/>
                </a:solidFill>
                <a:latin typeface="Times New Roman" panose="02020603050405020304" pitchFamily="18" charset="0"/>
                <a:cs typeface="Times New Roman" panose="02020603050405020304" pitchFamily="18" charset="0"/>
              </a:rPr>
              <a:t>là</a:t>
            </a:r>
            <a:r>
              <a:rPr lang="en-SG" altLang="en-US" i="1" kern="1200" dirty="0">
                <a:solidFill>
                  <a:prstClr val="black"/>
                </a:solidFill>
                <a:latin typeface="Times New Roman" panose="02020603050405020304" pitchFamily="18" charset="0"/>
                <a:cs typeface="Times New Roman" panose="02020603050405020304" pitchFamily="18" charset="0"/>
              </a:rPr>
              <a:t> </a:t>
            </a:r>
            <a:r>
              <a:rPr lang="en-SG" altLang="en-US" i="1" kern="1200" dirty="0" err="1">
                <a:solidFill>
                  <a:prstClr val="black"/>
                </a:solidFill>
                <a:latin typeface="Times New Roman" panose="02020603050405020304" pitchFamily="18" charset="0"/>
                <a:cs typeface="Times New Roman" panose="02020603050405020304" pitchFamily="18" charset="0"/>
              </a:rPr>
              <a:t>người</a:t>
            </a:r>
            <a:r>
              <a:rPr lang="en-SG" altLang="en-US" i="1" kern="1200" dirty="0">
                <a:solidFill>
                  <a:prstClr val="black"/>
                </a:solidFill>
                <a:latin typeface="Times New Roman" panose="02020603050405020304" pitchFamily="18" charset="0"/>
                <a:cs typeface="Times New Roman" panose="02020603050405020304" pitchFamily="18" charset="0"/>
              </a:rPr>
              <a:t> </a:t>
            </a:r>
            <a:r>
              <a:rPr lang="en-SG" altLang="en-US" i="1" kern="1200" dirty="0" err="1">
                <a:solidFill>
                  <a:prstClr val="black"/>
                </a:solidFill>
                <a:latin typeface="Times New Roman" panose="02020603050405020304" pitchFamily="18" charset="0"/>
                <a:cs typeface="Times New Roman" panose="02020603050405020304" pitchFamily="18" charset="0"/>
              </a:rPr>
              <a:t>lớn</a:t>
            </a:r>
            <a:r>
              <a:rPr lang="en-SG" altLang="en-US" i="1" kern="1200" dirty="0">
                <a:solidFill>
                  <a:prstClr val="black"/>
                </a:solidFill>
                <a:latin typeface="Times New Roman" panose="02020603050405020304" pitchFamily="18" charset="0"/>
                <a:cs typeface="Times New Roman" panose="02020603050405020304" pitchFamily="18" charset="0"/>
              </a:rPr>
              <a:t> </a:t>
            </a:r>
            <a:r>
              <a:rPr lang="en-SG" altLang="en-US" i="1" kern="1200" dirty="0" err="1">
                <a:solidFill>
                  <a:prstClr val="black"/>
                </a:solidFill>
                <a:latin typeface="Times New Roman" panose="02020603050405020304" pitchFamily="18" charset="0"/>
                <a:cs typeface="Times New Roman" panose="02020603050405020304" pitchFamily="18" charset="0"/>
              </a:rPr>
              <a:t>tuổi</a:t>
            </a:r>
            <a:r>
              <a:rPr lang="en-SG" altLang="en-US" i="1" kern="1200" dirty="0">
                <a:solidFill>
                  <a:prstClr val="black"/>
                </a:solidFill>
                <a:latin typeface="Times New Roman" panose="02020603050405020304" pitchFamily="18" charset="0"/>
                <a:cs typeface="Times New Roman" panose="02020603050405020304" pitchFamily="18" charset="0"/>
              </a:rPr>
              <a:t>.</a:t>
            </a:r>
          </a:p>
        </p:txBody>
      </p:sp>
      <p:sp>
        <p:nvSpPr>
          <p:cNvPr id="95" name="TextBox 94">
            <a:extLst>
              <a:ext uri="{FF2B5EF4-FFF2-40B4-BE49-F238E27FC236}">
                <a16:creationId xmlns="" xmlns:a16="http://schemas.microsoft.com/office/drawing/2014/main" id="{7018D586-E1A6-4570-A8C2-F415D2CA21B4}"/>
              </a:ext>
            </a:extLst>
          </p:cNvPr>
          <p:cNvSpPr txBox="1">
            <a:spLocks noChangeArrowheads="1"/>
          </p:cNvSpPr>
          <p:nvPr/>
        </p:nvSpPr>
        <p:spPr bwMode="auto">
          <a:xfrm>
            <a:off x="1049923" y="3699400"/>
            <a:ext cx="5860688" cy="954107"/>
          </a:xfrm>
          <a:prstGeom prst="rect">
            <a:avLst/>
          </a:prstGeom>
          <a:ln>
            <a:solidFill>
              <a:srgbClr val="FF9999"/>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ClrTx/>
              <a:buFontTx/>
              <a:buNone/>
            </a:pPr>
            <a:r>
              <a:rPr lang="en-SG" altLang="en-US" i="1" kern="1200" dirty="0" err="1">
                <a:solidFill>
                  <a:srgbClr val="FF0000"/>
                </a:solidFill>
                <a:latin typeface="Times New Roman" panose="02020603050405020304" pitchFamily="18" charset="0"/>
                <a:cs typeface="Times New Roman" panose="02020603050405020304" pitchFamily="18" charset="0"/>
              </a:rPr>
              <a:t>Ph</a:t>
            </a:r>
            <a:r>
              <a:rPr lang="vi-VN" altLang="en-US" i="1" kern="1200" dirty="0">
                <a:solidFill>
                  <a:srgbClr val="FF0000"/>
                </a:solidFill>
                <a:latin typeface="Times New Roman" panose="02020603050405020304" pitchFamily="18" charset="0"/>
                <a:cs typeface="Times New Roman" panose="02020603050405020304" pitchFamily="18" charset="0"/>
              </a:rPr>
              <a:t>ư</a:t>
            </a:r>
            <a:r>
              <a:rPr lang="en-SG" altLang="en-US" i="1" kern="1200" dirty="0" err="1">
                <a:solidFill>
                  <a:srgbClr val="FF0000"/>
                </a:solidFill>
                <a:latin typeface="Times New Roman" panose="02020603050405020304" pitchFamily="18" charset="0"/>
                <a:cs typeface="Times New Roman" panose="02020603050405020304" pitchFamily="18" charset="0"/>
              </a:rPr>
              <a:t>ơng</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châm</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lịch</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sự</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em</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ơi</a:t>
            </a:r>
            <a:r>
              <a:rPr lang="en-SG" altLang="en-US" i="1" kern="1200" dirty="0">
                <a:solidFill>
                  <a:srgbClr val="FF0000"/>
                </a:solidFill>
                <a:latin typeface="Times New Roman" panose="02020603050405020304" pitchFamily="18" charset="0"/>
                <a:cs typeface="Times New Roman" panose="02020603050405020304" pitchFamily="18" charset="0"/>
              </a:rPr>
              <a:t>!</a:t>
            </a:r>
          </a:p>
          <a:p>
            <a:pPr algn="ctr">
              <a:lnSpc>
                <a:spcPct val="100000"/>
              </a:lnSpc>
              <a:spcBef>
                <a:spcPct val="0"/>
              </a:spcBef>
              <a:buClrTx/>
              <a:buFontTx/>
              <a:buNone/>
            </a:pPr>
            <a:r>
              <a:rPr lang="en-SG" altLang="en-US" i="1" kern="1200" dirty="0" err="1">
                <a:solidFill>
                  <a:srgbClr val="FF0000"/>
                </a:solidFill>
                <a:latin typeface="Times New Roman" panose="02020603050405020304" pitchFamily="18" charset="0"/>
                <a:cs typeface="Times New Roman" panose="02020603050405020304" pitchFamily="18" charset="0"/>
              </a:rPr>
              <a:t>Tế</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nhị</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tôn</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trọng</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người</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thời</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chớ</a:t>
            </a:r>
            <a:r>
              <a:rPr lang="en-SG" altLang="en-US" i="1" kern="1200" dirty="0">
                <a:solidFill>
                  <a:srgbClr val="FF0000"/>
                </a:solidFill>
                <a:latin typeface="Times New Roman" panose="02020603050405020304" pitchFamily="18" charset="0"/>
                <a:cs typeface="Times New Roman" panose="02020603050405020304" pitchFamily="18" charset="0"/>
              </a:rPr>
              <a:t> </a:t>
            </a:r>
            <a:r>
              <a:rPr lang="en-SG" altLang="en-US" i="1" kern="1200" dirty="0" err="1">
                <a:solidFill>
                  <a:srgbClr val="FF0000"/>
                </a:solidFill>
                <a:latin typeface="Times New Roman" panose="02020603050405020304" pitchFamily="18" charset="0"/>
                <a:cs typeface="Times New Roman" panose="02020603050405020304" pitchFamily="18" charset="0"/>
              </a:rPr>
              <a:t>quên</a:t>
            </a:r>
            <a:r>
              <a:rPr lang="en-SG" altLang="en-US" i="1" kern="1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6087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wipe(down)">
                                      <p:cBhvr>
                                        <p:cTn id="12" dur="5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p:cTn id="17" dur="500" fill="hold"/>
                                        <p:tgtEl>
                                          <p:spTgt spid="95"/>
                                        </p:tgtEl>
                                        <p:attrNameLst>
                                          <p:attrName>ppt_w</p:attrName>
                                        </p:attrNameLst>
                                      </p:cBhvr>
                                      <p:tavLst>
                                        <p:tav tm="0">
                                          <p:val>
                                            <p:fltVal val="0"/>
                                          </p:val>
                                        </p:tav>
                                        <p:tav tm="100000">
                                          <p:val>
                                            <p:strVal val="#ppt_w"/>
                                          </p:val>
                                        </p:tav>
                                      </p:tavLst>
                                    </p:anim>
                                    <p:anim calcmode="lin" valueType="num">
                                      <p:cBhvr>
                                        <p:cTn id="18" dur="500" fill="hold"/>
                                        <p:tgtEl>
                                          <p:spTgt spid="95"/>
                                        </p:tgtEl>
                                        <p:attrNameLst>
                                          <p:attrName>ppt_h</p:attrName>
                                        </p:attrNameLst>
                                      </p:cBhvr>
                                      <p:tavLst>
                                        <p:tav tm="0">
                                          <p:val>
                                            <p:fltVal val="0"/>
                                          </p:val>
                                        </p:tav>
                                        <p:tav tm="100000">
                                          <p:val>
                                            <p:strVal val="#ppt_h"/>
                                          </p:val>
                                        </p:tav>
                                      </p:tavLst>
                                    </p:anim>
                                    <p:animEffect transition="in" filter="fade">
                                      <p:cBhvr>
                                        <p:cTn id="1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4"/>
          <a:stretch>
            <a:fillRect/>
          </a:stretch>
        </p:blipFill>
        <p:spPr>
          <a:xfrm>
            <a:off x="1359129" y="1590209"/>
            <a:ext cx="6425741" cy="1963082"/>
          </a:xfrm>
          <a:prstGeom prst="rect">
            <a:avLst/>
          </a:prstGeom>
        </p:spPr>
      </p:pic>
    </p:spTree>
    <p:extLst>
      <p:ext uri="{BB962C8B-B14F-4D97-AF65-F5344CB8AC3E}">
        <p14:creationId xmlns:p14="http://schemas.microsoft.com/office/powerpoint/2010/main" val="170451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233" y="0"/>
            <a:ext cx="8058884" cy="4952144"/>
          </a:xfrm>
          <a:prstGeom prst="rect">
            <a:avLst/>
          </a:prstGeom>
        </p:spPr>
      </p:pic>
    </p:spTree>
    <p:extLst>
      <p:ext uri="{BB962C8B-B14F-4D97-AF65-F5344CB8AC3E}">
        <p14:creationId xmlns:p14="http://schemas.microsoft.com/office/powerpoint/2010/main" val="6472636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pic>
        <p:nvPicPr>
          <p:cNvPr id="4" name="Picture 30" descr="tien 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547" y="380144"/>
            <a:ext cx="4370287" cy="249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2" descr="n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94" y="380144"/>
            <a:ext cx="4370286" cy="248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650808" y="3494081"/>
            <a:ext cx="6400800" cy="830997"/>
          </a:xfrm>
          <a:prstGeom prst="rect">
            <a:avLst/>
          </a:prstGeom>
          <a:ln>
            <a:solidFill>
              <a:srgbClr val="FF9999"/>
            </a:solidFill>
          </a:ln>
          <a:extLst/>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ClrTx/>
              <a:buFontTx/>
              <a:buNone/>
            </a:pPr>
            <a:r>
              <a:rPr lang="en-US" altLang="en-US" sz="2400" b="1" i="1" kern="1200" dirty="0" err="1">
                <a:solidFill>
                  <a:srgbClr val="FF0000"/>
                </a:solidFill>
                <a:latin typeface="Times New Roman" panose="02020603050405020304" pitchFamily="18" charset="0"/>
                <a:cs typeface="Times New Roman" panose="02020603050405020304" pitchFamily="18" charset="0"/>
              </a:rPr>
              <a:t>Lời</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nói</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chẳng</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mất</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tiền</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mua</a:t>
            </a:r>
            <a:r>
              <a:rPr lang="en-US" altLang="en-US" sz="2400" b="1" i="1" kern="1200" dirty="0">
                <a:solidFill>
                  <a:srgbClr val="FF0000"/>
                </a:solidFill>
                <a:latin typeface="Times New Roman" panose="02020603050405020304" pitchFamily="18" charset="0"/>
                <a:cs typeface="Times New Roman" panose="02020603050405020304" pitchFamily="18" charset="0"/>
              </a:rPr>
              <a:t>,</a:t>
            </a:r>
          </a:p>
          <a:p>
            <a:pPr algn="ctr" fontAlgn="base">
              <a:spcBef>
                <a:spcPct val="0"/>
              </a:spcBef>
              <a:spcAft>
                <a:spcPct val="0"/>
              </a:spcAft>
              <a:buClrTx/>
              <a:buFontTx/>
              <a:buNone/>
            </a:pPr>
            <a:r>
              <a:rPr lang="en-US" altLang="en-US" sz="2400" b="1" i="1" kern="1200" dirty="0" err="1">
                <a:solidFill>
                  <a:srgbClr val="FF0000"/>
                </a:solidFill>
                <a:latin typeface="Times New Roman" panose="02020603050405020304" pitchFamily="18" charset="0"/>
                <a:cs typeface="Times New Roman" panose="02020603050405020304" pitchFamily="18" charset="0"/>
              </a:rPr>
              <a:t>Lựa</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nào</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mà</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nói</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cho</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vừa</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lòng</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nhau</a:t>
            </a:r>
            <a:r>
              <a:rPr lang="en-US" altLang="en-US" sz="2400" b="1" i="1" kern="12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9782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7" name="TextBox 6"/>
          <p:cNvSpPr txBox="1">
            <a:spLocks noChangeArrowheads="1"/>
          </p:cNvSpPr>
          <p:nvPr/>
        </p:nvSpPr>
        <p:spPr bwMode="auto">
          <a:xfrm>
            <a:off x="1650808" y="3494081"/>
            <a:ext cx="6400800" cy="461665"/>
          </a:xfrm>
          <a:prstGeom prst="rect">
            <a:avLst/>
          </a:prstGeom>
          <a:ln>
            <a:solidFill>
              <a:srgbClr val="FF9999"/>
            </a:solidFill>
          </a:ln>
          <a:extLst/>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ClrTx/>
              <a:buFontTx/>
              <a:buNone/>
            </a:pPr>
            <a:r>
              <a:rPr lang="en-US" altLang="en-US" sz="2400" b="1" i="1" kern="1200" dirty="0" err="1" smtClean="0">
                <a:solidFill>
                  <a:srgbClr val="FF0000"/>
                </a:solidFill>
                <a:latin typeface="Times New Roman" panose="02020603050405020304" pitchFamily="18" charset="0"/>
                <a:cs typeface="Times New Roman" panose="02020603050405020304" pitchFamily="18" charset="0"/>
              </a:rPr>
              <a:t>Lời</a:t>
            </a:r>
            <a:r>
              <a:rPr lang="en-US" altLang="en-US" sz="24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rPr>
              <a:t>chào</a:t>
            </a:r>
            <a:r>
              <a:rPr lang="en-US" altLang="en-US" sz="24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rPr>
              <a:t>cao</a:t>
            </a:r>
            <a:r>
              <a:rPr lang="en-US" altLang="en-US" sz="24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rPr>
              <a:t>hơn</a:t>
            </a:r>
            <a:r>
              <a:rPr lang="en-US" altLang="en-US" sz="24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rPr>
              <a:t>mâm</a:t>
            </a:r>
            <a:r>
              <a:rPr lang="en-US" altLang="en-US" sz="24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rPr>
              <a:t>cỗ</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208" y="184615"/>
            <a:ext cx="3811070" cy="24887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639" y="76624"/>
            <a:ext cx="3895103" cy="2596735"/>
          </a:xfrm>
          <a:prstGeom prst="rect">
            <a:avLst/>
          </a:prstGeom>
        </p:spPr>
      </p:pic>
      <p:sp>
        <p:nvSpPr>
          <p:cNvPr id="5" name="TextBox 4"/>
          <p:cNvSpPr txBox="1"/>
          <p:nvPr/>
        </p:nvSpPr>
        <p:spPr>
          <a:xfrm>
            <a:off x="2727190" y="380144"/>
            <a:ext cx="1284270" cy="523220"/>
          </a:xfrm>
          <a:prstGeom prst="rect">
            <a:avLst/>
          </a:prstGeom>
          <a:ln>
            <a:solidFill>
              <a:srgbClr val="FF9999"/>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err="1" smtClean="0">
                <a:solidFill>
                  <a:srgbClr val="FF0000"/>
                </a:solidFill>
                <a:latin typeface="Times New Roman" panose="02020603050405020304" pitchFamily="18" charset="0"/>
                <a:cs typeface="Times New Roman" panose="02020603050405020304" pitchFamily="18" charset="0"/>
              </a:rPr>
              <a:t>Cháu</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chào</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ông</a:t>
            </a:r>
            <a:r>
              <a:rPr lang="en-US" i="1" dirty="0" smtClean="0">
                <a:solidFill>
                  <a:srgbClr val="FF0000"/>
                </a:solidFill>
                <a:latin typeface="Times New Roman" panose="02020603050405020304" pitchFamily="18" charset="0"/>
                <a:cs typeface="Times New Roman" panose="02020603050405020304" pitchFamily="18" charset="0"/>
              </a:rPr>
              <a:t> ạ!</a:t>
            </a:r>
            <a:endParaRPr lang="en-US"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217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7" name="TextBox 6"/>
          <p:cNvSpPr txBox="1">
            <a:spLocks noChangeArrowheads="1"/>
          </p:cNvSpPr>
          <p:nvPr/>
        </p:nvSpPr>
        <p:spPr bwMode="auto">
          <a:xfrm>
            <a:off x="1650808" y="3494081"/>
            <a:ext cx="6400800" cy="904863"/>
          </a:xfrm>
          <a:prstGeom prst="rect">
            <a:avLst/>
          </a:prstGeom>
          <a:ln>
            <a:solidFill>
              <a:srgbClr val="FF9999"/>
            </a:solidFill>
          </a:ln>
          <a:extLst/>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ClrTx/>
              <a:buFontTx/>
              <a:buNone/>
            </a:pPr>
            <a:r>
              <a:rPr lang="vi-VN" sz="2400" b="1" i="1" kern="1200" dirty="0">
                <a:solidFill>
                  <a:srgbClr val="FF0000"/>
                </a:solidFill>
                <a:latin typeface="Times New Roman" panose="02020603050405020304" pitchFamily="18" charset="0"/>
                <a:cs typeface="Times New Roman" panose="02020603050405020304" pitchFamily="18" charset="0"/>
              </a:rPr>
              <a:t> Kim vàng ai nỡ uốn câu</a:t>
            </a:r>
          </a:p>
          <a:p>
            <a:pPr algn="ctr">
              <a:buClrTx/>
              <a:buFontTx/>
              <a:buNone/>
            </a:pPr>
            <a:r>
              <a:rPr lang="vi-VN" sz="2400" b="1" i="1" kern="1200" dirty="0">
                <a:solidFill>
                  <a:srgbClr val="FF0000"/>
                </a:solidFill>
                <a:latin typeface="Times New Roman" panose="02020603050405020304" pitchFamily="18" charset="0"/>
                <a:cs typeface="Times New Roman" panose="02020603050405020304" pitchFamily="18" charset="0"/>
              </a:rPr>
              <a:t>Người khôn ai nỡ nói nhau nặng lời.</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2293230" y="95197"/>
            <a:ext cx="4579034" cy="3268286"/>
          </a:xfrm>
          <a:prstGeom prst="rect">
            <a:avLst/>
          </a:prstGeom>
        </p:spPr>
      </p:pic>
    </p:spTree>
    <p:extLst>
      <p:ext uri="{BB962C8B-B14F-4D97-AF65-F5344CB8AC3E}">
        <p14:creationId xmlns:p14="http://schemas.microsoft.com/office/powerpoint/2010/main" val="38737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7" name="TextBox 6"/>
          <p:cNvSpPr txBox="1">
            <a:spLocks noChangeArrowheads="1"/>
          </p:cNvSpPr>
          <p:nvPr/>
        </p:nvSpPr>
        <p:spPr bwMode="auto">
          <a:xfrm>
            <a:off x="3500156" y="2401022"/>
            <a:ext cx="5428086" cy="769441"/>
          </a:xfrm>
          <a:prstGeom prst="rect">
            <a:avLst/>
          </a:prstGeom>
          <a:ln>
            <a:solidFill>
              <a:srgbClr val="FF9999"/>
            </a:solid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ClrTx/>
              <a:buFontTx/>
              <a:buNone/>
            </a:pPr>
            <a:r>
              <a:rPr lang="vi-VN" sz="2000" i="1" kern="1200" dirty="0">
                <a:latin typeface="Times New Roman" panose="02020603050405020304" pitchFamily="18" charset="0"/>
                <a:cs typeface="Times New Roman" panose="02020603050405020304" pitchFamily="18" charset="0"/>
              </a:rPr>
              <a:t> Kim vàng ai nỡ uốn câu</a:t>
            </a:r>
          </a:p>
          <a:p>
            <a:pPr algn="ctr">
              <a:buClrTx/>
              <a:buFontTx/>
              <a:buNone/>
            </a:pPr>
            <a:r>
              <a:rPr lang="vi-VN" sz="2000" i="1" kern="1200" dirty="0">
                <a:latin typeface="Times New Roman" panose="02020603050405020304" pitchFamily="18" charset="0"/>
                <a:cs typeface="Times New Roman" panose="02020603050405020304" pitchFamily="18" charset="0"/>
              </a:rPr>
              <a:t>Người khôn ai nỡ nói nhau nặng lời.</a:t>
            </a:r>
            <a:endParaRPr lang="en-US" altLang="en-US" sz="2000" i="1" kern="12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3500156" y="1828118"/>
            <a:ext cx="5428086" cy="400110"/>
          </a:xfrm>
          <a:prstGeom prst="rect">
            <a:avLst/>
          </a:prstGeom>
          <a:ln>
            <a:solidFill>
              <a:srgbClr val="FF9999"/>
            </a:solid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ClrTx/>
              <a:buFontTx/>
              <a:buNone/>
            </a:pPr>
            <a:r>
              <a:rPr lang="en-US" altLang="en-US" sz="2000" i="1" kern="1200" dirty="0" err="1" smtClean="0">
                <a:latin typeface="Times New Roman" panose="02020603050405020304" pitchFamily="18" charset="0"/>
                <a:cs typeface="Times New Roman" panose="02020603050405020304" pitchFamily="18" charset="0"/>
              </a:rPr>
              <a:t>Lời</a:t>
            </a:r>
            <a:r>
              <a:rPr lang="en-US" altLang="en-US" sz="2000" i="1" kern="1200" dirty="0" smtClean="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chào</a:t>
            </a:r>
            <a:r>
              <a:rPr lang="en-US" altLang="en-US" sz="2000" i="1" kern="1200" dirty="0" smtClean="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cao</a:t>
            </a:r>
            <a:r>
              <a:rPr lang="en-US" altLang="en-US" sz="2000" i="1" kern="1200" dirty="0" smtClean="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hơn</a:t>
            </a:r>
            <a:r>
              <a:rPr lang="en-US" altLang="en-US" sz="2000" i="1" kern="1200" dirty="0" smtClean="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mâm</a:t>
            </a:r>
            <a:r>
              <a:rPr lang="en-US" altLang="en-US" sz="2000" i="1" kern="1200" dirty="0" smtClean="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cỗ</a:t>
            </a:r>
            <a:endParaRPr lang="en-US" altLang="en-US" sz="2000" i="1" kern="1200" dirty="0">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3500156" y="947438"/>
            <a:ext cx="5428086" cy="707886"/>
          </a:xfrm>
          <a:prstGeom prst="rect">
            <a:avLst/>
          </a:prstGeom>
          <a:ln>
            <a:solidFill>
              <a:srgbClr val="FF9999"/>
            </a:solid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ClrTx/>
              <a:buFontTx/>
              <a:buNone/>
            </a:pPr>
            <a:r>
              <a:rPr lang="en-US" altLang="en-US" sz="2000" i="1" kern="1200">
                <a:latin typeface="Times New Roman" panose="02020603050405020304" pitchFamily="18" charset="0"/>
                <a:cs typeface="Times New Roman" panose="02020603050405020304" pitchFamily="18" charset="0"/>
              </a:rPr>
              <a:t>Lời nói chẳng mất tiền mua,</a:t>
            </a:r>
          </a:p>
          <a:p>
            <a:pPr algn="ctr" fontAlgn="base">
              <a:spcBef>
                <a:spcPct val="0"/>
              </a:spcBef>
              <a:spcAft>
                <a:spcPct val="0"/>
              </a:spcAft>
              <a:buClrTx/>
              <a:buFontTx/>
              <a:buNone/>
            </a:pPr>
            <a:r>
              <a:rPr lang="en-US" altLang="en-US" sz="2000" i="1" kern="1200">
                <a:latin typeface="Times New Roman" panose="02020603050405020304" pitchFamily="18" charset="0"/>
                <a:cs typeface="Times New Roman" panose="02020603050405020304" pitchFamily="18" charset="0"/>
              </a:rPr>
              <a:t>Lựa nào mà nói cho vừa lòng nhau. </a:t>
            </a:r>
          </a:p>
        </p:txBody>
      </p:sp>
      <p:sp>
        <p:nvSpPr>
          <p:cNvPr id="9" name="TextBox 8"/>
          <p:cNvSpPr txBox="1">
            <a:spLocks noChangeArrowheads="1"/>
          </p:cNvSpPr>
          <p:nvPr/>
        </p:nvSpPr>
        <p:spPr bwMode="auto">
          <a:xfrm>
            <a:off x="1813388" y="22826"/>
            <a:ext cx="6400800" cy="830997"/>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ClrTx/>
              <a:buFontTx/>
              <a:buNone/>
            </a:pP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Những</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rPr>
              <a:t>câca</a:t>
            </a:r>
            <a:r>
              <a:rPr lang="en-US" altLang="en-US" sz="24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rPr>
              <a:t>dao</a:t>
            </a:r>
            <a:r>
              <a:rPr lang="en-US" altLang="en-US" sz="24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rPr>
              <a:t>tục</a:t>
            </a:r>
            <a:r>
              <a:rPr lang="en-US" altLang="en-US" sz="24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rPr>
              <a:t>ngữ</a:t>
            </a:r>
            <a:r>
              <a:rPr lang="en-US" altLang="en-US" sz="24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rPr>
              <a:t>trên</a:t>
            </a:r>
            <a:r>
              <a:rPr lang="en-US" altLang="en-US" sz="24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rPr>
              <a:t>răn</a:t>
            </a:r>
            <a:r>
              <a:rPr lang="en-US" altLang="en-US" sz="2400" b="1" i="1" kern="1200" dirty="0" smtClean="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dạy</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chúng</a:t>
            </a:r>
            <a:r>
              <a:rPr lang="en-US" altLang="en-US" sz="2400" b="1" i="1" kern="1200" dirty="0">
                <a:solidFill>
                  <a:srgbClr val="FF0000"/>
                </a:solidFill>
                <a:latin typeface="Times New Roman" panose="02020603050405020304" pitchFamily="18" charset="0"/>
                <a:cs typeface="Times New Roman" panose="02020603050405020304" pitchFamily="18" charset="0"/>
              </a:rPr>
              <a:t> ta </a:t>
            </a:r>
            <a:r>
              <a:rPr lang="en-US" altLang="en-US" sz="2400" b="1" i="1" kern="1200" dirty="0" err="1">
                <a:solidFill>
                  <a:srgbClr val="FF0000"/>
                </a:solidFill>
                <a:latin typeface="Times New Roman" panose="02020603050405020304" pitchFamily="18" charset="0"/>
                <a:cs typeface="Times New Roman" panose="02020603050405020304" pitchFamily="18" charset="0"/>
              </a:rPr>
              <a:t>về</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cách</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giao</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tiếp</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ứng</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xử</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trong</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xã</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hội</a:t>
            </a:r>
            <a:r>
              <a:rPr lang="en-US" altLang="en-US" sz="2400" b="1" i="1" kern="1200" dirty="0">
                <a:solidFill>
                  <a:srgbClr val="FF0000"/>
                </a:solidFill>
                <a:latin typeface="Times New Roman" panose="02020603050405020304" pitchFamily="18" charset="0"/>
                <a:cs typeface="Times New Roman" panose="02020603050405020304" pitchFamily="18" charset="0"/>
              </a:rPr>
              <a:t>? </a:t>
            </a:r>
          </a:p>
        </p:txBody>
      </p:sp>
      <p:sp>
        <p:nvSpPr>
          <p:cNvPr id="10" name="Text Box 17"/>
          <p:cNvSpPr txBox="1">
            <a:spLocks noChangeArrowheads="1"/>
          </p:cNvSpPr>
          <p:nvPr/>
        </p:nvSpPr>
        <p:spPr bwMode="auto">
          <a:xfrm>
            <a:off x="3805865" y="3610651"/>
            <a:ext cx="53327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000" b="1" i="1" kern="1200" dirty="0">
                <a:latin typeface="Times New Roman" panose="02020603050405020304" pitchFamily="18" charset="0"/>
                <a:cs typeface="Times New Roman" panose="02020603050405020304" pitchFamily="18" charset="0"/>
              </a:rPr>
              <a:t>- </a:t>
            </a:r>
            <a:r>
              <a:rPr lang="en-US" altLang="en-US" sz="2000" b="1" i="1" kern="1200" dirty="0" err="1">
                <a:latin typeface="Times New Roman" panose="02020603050405020304" pitchFamily="18" charset="0"/>
                <a:cs typeface="Times New Roman" panose="02020603050405020304" pitchFamily="18" charset="0"/>
              </a:rPr>
              <a:t>Suy</a:t>
            </a:r>
            <a:r>
              <a:rPr lang="en-US" altLang="en-US" sz="2000" b="1" i="1" kern="1200" dirty="0">
                <a:latin typeface="Times New Roman" panose="02020603050405020304" pitchFamily="18" charset="0"/>
                <a:cs typeface="Times New Roman" panose="02020603050405020304" pitchFamily="18" charset="0"/>
              </a:rPr>
              <a:t> </a:t>
            </a:r>
            <a:r>
              <a:rPr lang="en-US" altLang="en-US" sz="2000" b="1" i="1" kern="1200" dirty="0" err="1">
                <a:latin typeface="Times New Roman" panose="02020603050405020304" pitchFamily="18" charset="0"/>
                <a:cs typeface="Times New Roman" panose="02020603050405020304" pitchFamily="18" charset="0"/>
              </a:rPr>
              <a:t>nghĩ</a:t>
            </a:r>
            <a:r>
              <a:rPr lang="en-US" altLang="en-US" sz="2000" b="1" i="1" kern="1200" dirty="0">
                <a:latin typeface="Times New Roman" panose="02020603050405020304" pitchFamily="18" charset="0"/>
                <a:cs typeface="Times New Roman" panose="02020603050405020304" pitchFamily="18" charset="0"/>
              </a:rPr>
              <a:t>, </a:t>
            </a:r>
            <a:r>
              <a:rPr lang="en-US" altLang="en-US" sz="2000" b="1" i="1" kern="1200" dirty="0" err="1">
                <a:latin typeface="Times New Roman" panose="02020603050405020304" pitchFamily="18" charset="0"/>
                <a:cs typeface="Times New Roman" panose="02020603050405020304" pitchFamily="18" charset="0"/>
              </a:rPr>
              <a:t>lựa</a:t>
            </a:r>
            <a:r>
              <a:rPr lang="en-US" altLang="en-US" sz="2000" b="1" i="1" kern="1200" dirty="0">
                <a:latin typeface="Times New Roman" panose="02020603050405020304" pitchFamily="18" charset="0"/>
                <a:cs typeface="Times New Roman" panose="02020603050405020304" pitchFamily="18" charset="0"/>
              </a:rPr>
              <a:t> </a:t>
            </a:r>
            <a:r>
              <a:rPr lang="en-US" altLang="en-US" sz="2000" b="1" i="1" kern="1200" dirty="0" err="1">
                <a:latin typeface="Times New Roman" panose="02020603050405020304" pitchFamily="18" charset="0"/>
                <a:cs typeface="Times New Roman" panose="02020603050405020304" pitchFamily="18" charset="0"/>
              </a:rPr>
              <a:t>chọn</a:t>
            </a:r>
            <a:r>
              <a:rPr lang="en-US" altLang="en-US" sz="2000" b="1" i="1" kern="1200" dirty="0">
                <a:latin typeface="Times New Roman" panose="02020603050405020304" pitchFamily="18" charset="0"/>
                <a:cs typeface="Times New Roman" panose="02020603050405020304" pitchFamily="18" charset="0"/>
              </a:rPr>
              <a:t> </a:t>
            </a:r>
            <a:r>
              <a:rPr lang="en-US" altLang="en-US" sz="2000" b="1" i="1" kern="1200" dirty="0" err="1">
                <a:latin typeface="Times New Roman" panose="02020603050405020304" pitchFamily="18" charset="0"/>
                <a:cs typeface="Times New Roman" panose="02020603050405020304" pitchFamily="18" charset="0"/>
              </a:rPr>
              <a:t>ngôn</a:t>
            </a:r>
            <a:r>
              <a:rPr lang="en-US" altLang="en-US" sz="2000" b="1" i="1" kern="1200" dirty="0">
                <a:latin typeface="Times New Roman" panose="02020603050405020304" pitchFamily="18" charset="0"/>
                <a:cs typeface="Times New Roman" panose="02020603050405020304" pitchFamily="18" charset="0"/>
              </a:rPr>
              <a:t> </a:t>
            </a:r>
            <a:r>
              <a:rPr lang="en-US" altLang="en-US" sz="2000" b="1" i="1" kern="1200" dirty="0" err="1">
                <a:latin typeface="Times New Roman" panose="02020603050405020304" pitchFamily="18" charset="0"/>
                <a:cs typeface="Times New Roman" panose="02020603050405020304" pitchFamily="18" charset="0"/>
              </a:rPr>
              <a:t>ngữ</a:t>
            </a:r>
            <a:r>
              <a:rPr lang="en-US" altLang="en-US" sz="2000" b="1" i="1" kern="1200" dirty="0">
                <a:latin typeface="Times New Roman" panose="02020603050405020304" pitchFamily="18" charset="0"/>
                <a:cs typeface="Times New Roman" panose="02020603050405020304" pitchFamily="18" charset="0"/>
              </a:rPr>
              <a:t> </a:t>
            </a:r>
            <a:r>
              <a:rPr lang="en-US" altLang="en-US" sz="2000" b="1" i="1" kern="1200" dirty="0" err="1">
                <a:latin typeface="Times New Roman" panose="02020603050405020304" pitchFamily="18" charset="0"/>
                <a:cs typeface="Times New Roman" panose="02020603050405020304" pitchFamily="18" charset="0"/>
              </a:rPr>
              <a:t>khi</a:t>
            </a:r>
            <a:r>
              <a:rPr lang="en-US" altLang="en-US" sz="2000" b="1" i="1" kern="1200" dirty="0">
                <a:latin typeface="Times New Roman" panose="02020603050405020304" pitchFamily="18" charset="0"/>
                <a:cs typeface="Times New Roman" panose="02020603050405020304" pitchFamily="18" charset="0"/>
              </a:rPr>
              <a:t> </a:t>
            </a:r>
            <a:r>
              <a:rPr lang="en-US" altLang="en-US" sz="2000" b="1" i="1" kern="1200" dirty="0" err="1">
                <a:latin typeface="Times New Roman" panose="02020603050405020304" pitchFamily="18" charset="0"/>
                <a:cs typeface="Times New Roman" panose="02020603050405020304" pitchFamily="18" charset="0"/>
              </a:rPr>
              <a:t>giao</a:t>
            </a:r>
            <a:r>
              <a:rPr lang="en-US" altLang="en-US" sz="2000" b="1" i="1" kern="1200" dirty="0">
                <a:latin typeface="Times New Roman" panose="02020603050405020304" pitchFamily="18" charset="0"/>
                <a:cs typeface="Times New Roman" panose="02020603050405020304" pitchFamily="18" charset="0"/>
              </a:rPr>
              <a:t> </a:t>
            </a:r>
            <a:r>
              <a:rPr lang="en-US" altLang="en-US" sz="2000" b="1" i="1" kern="1200" dirty="0" err="1">
                <a:latin typeface="Times New Roman" panose="02020603050405020304" pitchFamily="18" charset="0"/>
                <a:cs typeface="Times New Roman" panose="02020603050405020304" pitchFamily="18" charset="0"/>
              </a:rPr>
              <a:t>tiếp</a:t>
            </a:r>
            <a:r>
              <a:rPr lang="en-US" altLang="en-US" sz="2000" b="1" i="1" kern="1200" dirty="0">
                <a:latin typeface="Times New Roman" panose="02020603050405020304" pitchFamily="18" charset="0"/>
                <a:cs typeface="Times New Roman" panose="02020603050405020304" pitchFamily="18" charset="0"/>
              </a:rPr>
              <a:t>.</a:t>
            </a:r>
          </a:p>
        </p:txBody>
      </p:sp>
      <p:sp>
        <p:nvSpPr>
          <p:cNvPr id="11" name="Text Box 18"/>
          <p:cNvSpPr txBox="1">
            <a:spLocks noChangeArrowheads="1"/>
          </p:cNvSpPr>
          <p:nvPr/>
        </p:nvSpPr>
        <p:spPr bwMode="auto">
          <a:xfrm>
            <a:off x="3792769" y="4263113"/>
            <a:ext cx="54539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000" b="1" i="1" kern="1200">
                <a:latin typeface="Times New Roman" panose="02020603050405020304" pitchFamily="18" charset="0"/>
                <a:cs typeface="Times New Roman" panose="02020603050405020304" pitchFamily="18" charset="0"/>
              </a:rPr>
              <a:t>- Có thái độ tôn trọng, lịch sự với người đối thoại</a:t>
            </a: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0" b="98922" l="0" r="99195">
                        <a14:foregroundMark x1="11066" y1="23989" x2="19115" y2="32884"/>
                        <a14:foregroundMark x1="9054" y1="24528" x2="9658" y2="25876"/>
                        <a14:foregroundMark x1="67002" y1="71429" x2="74044" y2="69811"/>
                        <a14:foregroundMark x1="75252" y1="74394" x2="77264" y2="92722"/>
                        <a14:foregroundMark x1="75050" y1="96765" x2="78873" y2="94609"/>
                        <a14:foregroundMark x1="87928" y1="54178" x2="80483" y2="59030"/>
                        <a14:foregroundMark x1="68008" y1="67116" x2="67807" y2="69003"/>
                        <a14:foregroundMark x1="65191" y1="71159" x2="65996" y2="72776"/>
                      </a14:backgroundRemoval>
                    </a14:imgEffect>
                  </a14:imgLayer>
                </a14:imgProps>
              </a:ext>
              <a:ext uri="{28A0092B-C50C-407E-A947-70E740481C1C}">
                <a14:useLocalDpi xmlns:a14="http://schemas.microsoft.com/office/drawing/2010/main" val="0"/>
              </a:ext>
            </a:extLst>
          </a:blip>
          <a:stretch>
            <a:fillRect/>
          </a:stretch>
        </p:blipFill>
        <p:spPr>
          <a:xfrm>
            <a:off x="-256854" y="1522253"/>
            <a:ext cx="3314162" cy="3668124"/>
          </a:xfrm>
          <a:prstGeom prst="rect">
            <a:avLst/>
          </a:prstGeom>
        </p:spPr>
      </p:pic>
      <p:pic>
        <p:nvPicPr>
          <p:cNvPr id="13" name="Picture 12">
            <a:extLst>
              <a:ext uri="{FF2B5EF4-FFF2-40B4-BE49-F238E27FC236}">
                <a16:creationId xmlns:a16="http://schemas.microsoft.com/office/drawing/2014/main" xmlns="" id="{5A716459-8E3A-41CD-A0E8-B4DA092A027F}"/>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2425669">
            <a:off x="2932677" y="3099615"/>
            <a:ext cx="1389542" cy="1389542"/>
          </a:xfrm>
          <a:prstGeom prst="rect">
            <a:avLst/>
          </a:prstGeom>
        </p:spPr>
      </p:pic>
    </p:spTree>
    <p:extLst>
      <p:ext uri="{BB962C8B-B14F-4D97-AF65-F5344CB8AC3E}">
        <p14:creationId xmlns:p14="http://schemas.microsoft.com/office/powerpoint/2010/main" val="3294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62189" y="0"/>
            <a:ext cx="3870862" cy="4895897"/>
          </a:xfrm>
          <a:prstGeom prst="rect">
            <a:avLst/>
          </a:prstGeom>
        </p:spPr>
      </p:pic>
      <p:pic>
        <p:nvPicPr>
          <p:cNvPr id="15" name="Picture 14"/>
          <p:cNvPicPr>
            <a:picLocks noChangeAspect="1"/>
          </p:cNvPicPr>
          <p:nvPr/>
        </p:nvPicPr>
        <p:blipFill>
          <a:blip r:embed="rId4"/>
          <a:stretch>
            <a:fillRect/>
          </a:stretch>
        </p:blipFill>
        <p:spPr>
          <a:xfrm>
            <a:off x="4828854" y="-129099"/>
            <a:ext cx="4315146" cy="5024996"/>
          </a:xfrm>
          <a:prstGeom prst="rect">
            <a:avLst/>
          </a:prstGeom>
        </p:spPr>
      </p:pic>
    </p:spTree>
    <p:extLst>
      <p:ext uri="{BB962C8B-B14F-4D97-AF65-F5344CB8AC3E}">
        <p14:creationId xmlns:p14="http://schemas.microsoft.com/office/powerpoint/2010/main" val="283451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pic>
        <p:nvPicPr>
          <p:cNvPr id="1278" name="Google Shape;1278;p56"/>
          <p:cNvPicPr preferRelativeResize="0"/>
          <p:nvPr/>
        </p:nvPicPr>
        <p:blipFill>
          <a:blip r:embed="rId3">
            <a:alphaModFix/>
          </a:blip>
          <a:stretch>
            <a:fillRect/>
          </a:stretch>
        </p:blipFill>
        <p:spPr>
          <a:xfrm rot="856775">
            <a:off x="6346436" y="-911122"/>
            <a:ext cx="3758806" cy="2523029"/>
          </a:xfrm>
          <a:prstGeom prst="rect">
            <a:avLst/>
          </a:prstGeom>
          <a:noFill/>
          <a:ln>
            <a:noFill/>
          </a:ln>
        </p:spPr>
      </p:pic>
      <p:sp>
        <p:nvSpPr>
          <p:cNvPr id="1279" name="Google Shape;1279;p56"/>
          <p:cNvSpPr/>
          <p:nvPr/>
        </p:nvSpPr>
        <p:spPr>
          <a:xfrm rot="-7063047">
            <a:off x="7420907" y="-585363"/>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2" name="Rectangle 1"/>
          <p:cNvSpPr/>
          <p:nvPr/>
        </p:nvSpPr>
        <p:spPr>
          <a:xfrm>
            <a:off x="801385" y="837232"/>
            <a:ext cx="7331988" cy="461665"/>
          </a:xfrm>
          <a:prstGeom prst="rect">
            <a:avLst/>
          </a:prstGeom>
        </p:spPr>
        <p:txBody>
          <a:bodyPr wrap="square">
            <a:spAutoFit/>
          </a:bodyPr>
          <a:lstStyle/>
          <a:p>
            <a:pPr algn="just"/>
            <a:r>
              <a:rPr lang="en-US" sz="2400" b="1" i="1" dirty="0" err="1" smtClean="0">
                <a:solidFill>
                  <a:srgbClr val="FF0000"/>
                </a:solidFill>
                <a:latin typeface="Times New Roman" panose="02020603050405020304" pitchFamily="18" charset="0"/>
              </a:rPr>
              <a:t>Bài</a:t>
            </a:r>
            <a:r>
              <a:rPr lang="en-US" sz="2400" b="1" i="1" dirty="0" smtClean="0">
                <a:solidFill>
                  <a:srgbClr val="FF0000"/>
                </a:solidFill>
                <a:latin typeface="Times New Roman" panose="02020603050405020304" pitchFamily="18" charset="0"/>
              </a:rPr>
              <a:t> </a:t>
            </a:r>
            <a:r>
              <a:rPr lang="en-US" sz="2400" b="1" i="1" dirty="0" err="1" smtClean="0">
                <a:solidFill>
                  <a:srgbClr val="FF0000"/>
                </a:solidFill>
                <a:latin typeface="Times New Roman" panose="02020603050405020304" pitchFamily="18" charset="0"/>
              </a:rPr>
              <a:t>tập</a:t>
            </a:r>
            <a:r>
              <a:rPr lang="en-US" sz="2400" b="1" i="1" dirty="0" smtClean="0">
                <a:solidFill>
                  <a:srgbClr val="FF0000"/>
                </a:solidFill>
                <a:latin typeface="Times New Roman" panose="02020603050405020304" pitchFamily="18" charset="0"/>
              </a:rPr>
              <a:t> 2</a:t>
            </a:r>
            <a:endParaRPr lang="vi-VN" sz="2400" i="1" dirty="0">
              <a:solidFill>
                <a:srgbClr val="001A33"/>
              </a:solidFill>
              <a:latin typeface="Times New Roman" panose="02020603050405020304" pitchFamily="18" charset="0"/>
            </a:endParaRPr>
          </a:p>
        </p:txBody>
      </p:sp>
      <p:sp>
        <p:nvSpPr>
          <p:cNvPr id="5" name="Text Box 22"/>
          <p:cNvSpPr txBox="1">
            <a:spLocks noChangeArrowheads="1"/>
          </p:cNvSpPr>
          <p:nvPr/>
        </p:nvSpPr>
        <p:spPr bwMode="auto">
          <a:xfrm>
            <a:off x="1132790" y="3989729"/>
            <a:ext cx="31432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FontTx/>
              <a:buNone/>
            </a:pPr>
            <a:r>
              <a:rPr lang="en-US" altLang="en-US" sz="2100" b="1" kern="1200">
                <a:solidFill>
                  <a:srgbClr val="003300"/>
                </a:solidFill>
                <a:latin typeface="Times New Roman" panose="02020603050405020304" pitchFamily="18" charset="0"/>
                <a:cs typeface="Times New Roman" panose="02020603050405020304" pitchFamily="18" charset="0"/>
              </a:rPr>
              <a:t>- nói giảm nói tránh</a:t>
            </a:r>
          </a:p>
        </p:txBody>
      </p:sp>
      <p:sp>
        <p:nvSpPr>
          <p:cNvPr id="6" name="Text Box 16"/>
          <p:cNvSpPr txBox="1">
            <a:spLocks noChangeArrowheads="1"/>
          </p:cNvSpPr>
          <p:nvPr/>
        </p:nvSpPr>
        <p:spPr bwMode="auto">
          <a:xfrm>
            <a:off x="1132790" y="1371544"/>
            <a:ext cx="14859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FontTx/>
              <a:buNone/>
            </a:pPr>
            <a:r>
              <a:rPr lang="en-US" altLang="en-US" sz="2100" b="1" kern="1200" dirty="0">
                <a:solidFill>
                  <a:srgbClr val="003300"/>
                </a:solidFill>
                <a:latin typeface="Times New Roman" panose="02020603050405020304" pitchFamily="18" charset="0"/>
                <a:cs typeface="Times New Roman" panose="02020603050405020304" pitchFamily="18" charset="0"/>
              </a:rPr>
              <a:t>- so </a:t>
            </a:r>
            <a:r>
              <a:rPr lang="en-US" altLang="en-US" sz="2100" b="1" kern="1200" dirty="0" err="1">
                <a:solidFill>
                  <a:srgbClr val="003300"/>
                </a:solidFill>
                <a:latin typeface="Times New Roman" panose="02020603050405020304" pitchFamily="18" charset="0"/>
                <a:cs typeface="Times New Roman" panose="02020603050405020304" pitchFamily="18" charset="0"/>
              </a:rPr>
              <a:t>sánh</a:t>
            </a:r>
            <a:endParaRPr lang="en-US" altLang="en-US" sz="2100" b="1" kern="1200" dirty="0">
              <a:solidFill>
                <a:srgbClr val="003300"/>
              </a:solidFill>
              <a:latin typeface="Times New Roman" panose="02020603050405020304" pitchFamily="18" charset="0"/>
              <a:cs typeface="Times New Roman" panose="02020603050405020304" pitchFamily="18" charset="0"/>
            </a:endParaRPr>
          </a:p>
        </p:txBody>
      </p:sp>
      <p:sp>
        <p:nvSpPr>
          <p:cNvPr id="7" name="Text Box 17"/>
          <p:cNvSpPr txBox="1">
            <a:spLocks noChangeArrowheads="1"/>
          </p:cNvSpPr>
          <p:nvPr/>
        </p:nvSpPr>
        <p:spPr bwMode="auto">
          <a:xfrm>
            <a:off x="1132790" y="1828744"/>
            <a:ext cx="14859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FontTx/>
              <a:buNone/>
            </a:pPr>
            <a:r>
              <a:rPr lang="en-US" altLang="en-US" sz="2100" b="1" kern="1200">
                <a:solidFill>
                  <a:srgbClr val="003300"/>
                </a:solidFill>
                <a:latin typeface="Times New Roman" panose="02020603050405020304" pitchFamily="18" charset="0"/>
                <a:cs typeface="Times New Roman" panose="02020603050405020304" pitchFamily="18" charset="0"/>
              </a:rPr>
              <a:t>- ẩn dụ</a:t>
            </a:r>
          </a:p>
        </p:txBody>
      </p:sp>
      <p:sp>
        <p:nvSpPr>
          <p:cNvPr id="8" name="Text Box 18"/>
          <p:cNvSpPr txBox="1">
            <a:spLocks noChangeArrowheads="1"/>
          </p:cNvSpPr>
          <p:nvPr/>
        </p:nvSpPr>
        <p:spPr bwMode="auto">
          <a:xfrm>
            <a:off x="1132790" y="2228794"/>
            <a:ext cx="20002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FontTx/>
              <a:buNone/>
            </a:pPr>
            <a:r>
              <a:rPr lang="en-US" altLang="en-US" sz="2100" b="1" kern="1200" dirty="0">
                <a:solidFill>
                  <a:srgbClr val="003300"/>
                </a:solidFill>
                <a:latin typeface="Times New Roman" panose="02020603050405020304" pitchFamily="18" charset="0"/>
                <a:cs typeface="Times New Roman" panose="02020603050405020304" pitchFamily="18" charset="0"/>
              </a:rPr>
              <a:t>- </a:t>
            </a:r>
            <a:r>
              <a:rPr lang="en-US" altLang="en-US" sz="2100" b="1" kern="1200" dirty="0" err="1">
                <a:solidFill>
                  <a:srgbClr val="003300"/>
                </a:solidFill>
                <a:latin typeface="Times New Roman" panose="02020603050405020304" pitchFamily="18" charset="0"/>
                <a:cs typeface="Times New Roman" panose="02020603050405020304" pitchFamily="18" charset="0"/>
              </a:rPr>
              <a:t>nhân</a:t>
            </a:r>
            <a:r>
              <a:rPr lang="en-US" altLang="en-US" sz="2100" b="1" kern="1200" dirty="0">
                <a:solidFill>
                  <a:srgbClr val="003300"/>
                </a:solidFill>
                <a:latin typeface="Times New Roman" panose="02020603050405020304" pitchFamily="18" charset="0"/>
                <a:cs typeface="Times New Roman" panose="02020603050405020304" pitchFamily="18" charset="0"/>
              </a:rPr>
              <a:t> </a:t>
            </a:r>
            <a:r>
              <a:rPr lang="en-US" altLang="en-US" sz="2100" b="1" kern="1200" dirty="0" err="1">
                <a:solidFill>
                  <a:srgbClr val="003300"/>
                </a:solidFill>
                <a:latin typeface="Times New Roman" panose="02020603050405020304" pitchFamily="18" charset="0"/>
                <a:cs typeface="Times New Roman" panose="02020603050405020304" pitchFamily="18" charset="0"/>
              </a:rPr>
              <a:t>hóa</a:t>
            </a:r>
            <a:endParaRPr lang="en-US" altLang="en-US" sz="2100" b="1" kern="1200" dirty="0">
              <a:solidFill>
                <a:srgbClr val="003300"/>
              </a:solidFill>
              <a:latin typeface="Times New Roman" panose="02020603050405020304" pitchFamily="18" charset="0"/>
              <a:cs typeface="Times New Roman" panose="02020603050405020304" pitchFamily="18" charset="0"/>
            </a:endParaRPr>
          </a:p>
        </p:txBody>
      </p:sp>
      <p:sp>
        <p:nvSpPr>
          <p:cNvPr id="9" name="Text Box 19"/>
          <p:cNvSpPr txBox="1">
            <a:spLocks noChangeArrowheads="1"/>
          </p:cNvSpPr>
          <p:nvPr/>
        </p:nvSpPr>
        <p:spPr bwMode="auto">
          <a:xfrm>
            <a:off x="1132790" y="2628844"/>
            <a:ext cx="20002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FontTx/>
              <a:buNone/>
            </a:pPr>
            <a:r>
              <a:rPr lang="en-US" altLang="en-US" sz="2100" b="1" kern="1200">
                <a:solidFill>
                  <a:srgbClr val="003300"/>
                </a:solidFill>
                <a:latin typeface="Times New Roman" panose="02020603050405020304" pitchFamily="18" charset="0"/>
                <a:cs typeface="Times New Roman" panose="02020603050405020304" pitchFamily="18" charset="0"/>
              </a:rPr>
              <a:t>- hoán dụ</a:t>
            </a:r>
          </a:p>
        </p:txBody>
      </p:sp>
      <p:sp>
        <p:nvSpPr>
          <p:cNvPr id="10" name="Text Box 20"/>
          <p:cNvSpPr txBox="1">
            <a:spLocks noChangeArrowheads="1"/>
          </p:cNvSpPr>
          <p:nvPr/>
        </p:nvSpPr>
        <p:spPr bwMode="auto">
          <a:xfrm>
            <a:off x="1132790" y="3086044"/>
            <a:ext cx="20002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FontTx/>
              <a:buNone/>
            </a:pPr>
            <a:r>
              <a:rPr lang="en-US" altLang="en-US" sz="2100" b="1" kern="1200">
                <a:solidFill>
                  <a:srgbClr val="003300"/>
                </a:solidFill>
                <a:latin typeface="Times New Roman" panose="02020603050405020304" pitchFamily="18" charset="0"/>
                <a:cs typeface="Times New Roman" panose="02020603050405020304" pitchFamily="18" charset="0"/>
              </a:rPr>
              <a:t>- điệp ngữ</a:t>
            </a:r>
          </a:p>
        </p:txBody>
      </p:sp>
      <p:sp>
        <p:nvSpPr>
          <p:cNvPr id="11" name="Text Box 21"/>
          <p:cNvSpPr txBox="1">
            <a:spLocks noChangeArrowheads="1"/>
          </p:cNvSpPr>
          <p:nvPr/>
        </p:nvSpPr>
        <p:spPr bwMode="auto">
          <a:xfrm>
            <a:off x="1132790" y="3543244"/>
            <a:ext cx="20002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FontTx/>
              <a:buNone/>
            </a:pPr>
            <a:r>
              <a:rPr lang="en-US" altLang="en-US" sz="2100" b="1" kern="1200">
                <a:solidFill>
                  <a:srgbClr val="003300"/>
                </a:solidFill>
                <a:latin typeface="Times New Roman" panose="02020603050405020304" pitchFamily="18" charset="0"/>
                <a:cs typeface="Times New Roman" panose="02020603050405020304" pitchFamily="18" charset="0"/>
              </a:rPr>
              <a:t>- nói quá</a:t>
            </a:r>
          </a:p>
        </p:txBody>
      </p:sp>
      <p:sp>
        <p:nvSpPr>
          <p:cNvPr id="3" name="Right Brace 2"/>
          <p:cNvSpPr/>
          <p:nvPr/>
        </p:nvSpPr>
        <p:spPr>
          <a:xfrm>
            <a:off x="3801438" y="1371544"/>
            <a:ext cx="554805" cy="2830586"/>
          </a:xfrm>
          <a:prstGeom prst="rightBrace">
            <a:avLst/>
          </a:prstGeom>
          <a:ln w="28575">
            <a:solidFill>
              <a:srgbClr val="FF99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 Box 23"/>
          <p:cNvSpPr txBox="1">
            <a:spLocks noChangeArrowheads="1"/>
          </p:cNvSpPr>
          <p:nvPr/>
        </p:nvSpPr>
        <p:spPr bwMode="auto">
          <a:xfrm>
            <a:off x="4356243" y="3352492"/>
            <a:ext cx="34810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Phương</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châm</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lịch</a:t>
            </a:r>
            <a:r>
              <a:rPr lang="en-US" altLang="en-US" sz="2400" b="1" i="1" kern="1200" dirty="0">
                <a:solidFill>
                  <a:srgbClr val="FF0000"/>
                </a:solidFill>
                <a:latin typeface="Times New Roman" panose="02020603050405020304" pitchFamily="18" charset="0"/>
                <a:cs typeface="Times New Roman" panose="02020603050405020304" pitchFamily="18" charset="0"/>
              </a:rPr>
              <a:t> </a:t>
            </a:r>
            <a:r>
              <a:rPr lang="en-US" altLang="en-US" sz="2400" b="1" i="1" kern="1200" dirty="0" err="1">
                <a:solidFill>
                  <a:srgbClr val="FF0000"/>
                </a:solidFill>
                <a:latin typeface="Times New Roman" panose="02020603050405020304" pitchFamily="18" charset="0"/>
                <a:cs typeface="Times New Roman" panose="02020603050405020304" pitchFamily="18" charset="0"/>
              </a:rPr>
              <a:t>sự</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sp>
        <p:nvSpPr>
          <p:cNvPr id="14" name="Text Box 25"/>
          <p:cNvSpPr txBox="1">
            <a:spLocks noChangeArrowheads="1"/>
          </p:cNvSpPr>
          <p:nvPr/>
        </p:nvSpPr>
        <p:spPr bwMode="auto">
          <a:xfrm>
            <a:off x="4467379" y="2134742"/>
            <a:ext cx="2953243" cy="523220"/>
          </a:xfrm>
          <a:prstGeom prst="rect">
            <a:avLst/>
          </a:prstGeom>
          <a:solidFill>
            <a:srgbClr val="FFCCCC"/>
          </a:solidFill>
          <a:ln>
            <a:noFill/>
          </a:ln>
          <a:effectLs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FontTx/>
              <a:buNone/>
            </a:pPr>
            <a:r>
              <a:rPr lang="en-US" altLang="en-US" sz="2800" b="1" i="1" kern="1200" dirty="0" err="1" smtClean="0">
                <a:latin typeface="Times New Roman" panose="02020603050405020304" pitchFamily="18" charset="0"/>
                <a:cs typeface="Times New Roman" panose="02020603050405020304" pitchFamily="18" charset="0"/>
              </a:rPr>
              <a:t>nói</a:t>
            </a:r>
            <a:r>
              <a:rPr lang="en-US" altLang="en-US" sz="2800" b="1" i="1" kern="1200" dirty="0" smtClean="0">
                <a:latin typeface="Times New Roman" panose="02020603050405020304" pitchFamily="18" charset="0"/>
                <a:cs typeface="Times New Roman" panose="02020603050405020304" pitchFamily="18" charset="0"/>
              </a:rPr>
              <a:t> </a:t>
            </a:r>
            <a:r>
              <a:rPr lang="en-US" altLang="en-US" sz="2800" b="1" i="1" kern="1200" dirty="0" err="1">
                <a:latin typeface="Times New Roman" panose="02020603050405020304" pitchFamily="18" charset="0"/>
                <a:cs typeface="Times New Roman" panose="02020603050405020304" pitchFamily="18" charset="0"/>
              </a:rPr>
              <a:t>giảm</a:t>
            </a:r>
            <a:r>
              <a:rPr lang="en-US" altLang="en-US" sz="2800" b="1" i="1" kern="1200" dirty="0">
                <a:latin typeface="Times New Roman" panose="02020603050405020304" pitchFamily="18" charset="0"/>
                <a:cs typeface="Times New Roman" panose="02020603050405020304" pitchFamily="18" charset="0"/>
              </a:rPr>
              <a:t> </a:t>
            </a:r>
            <a:r>
              <a:rPr lang="en-US" altLang="en-US" sz="2800" b="1" i="1" kern="1200" dirty="0" err="1">
                <a:latin typeface="Times New Roman" panose="02020603050405020304" pitchFamily="18" charset="0"/>
                <a:cs typeface="Times New Roman" panose="02020603050405020304" pitchFamily="18" charset="0"/>
              </a:rPr>
              <a:t>nói</a:t>
            </a:r>
            <a:r>
              <a:rPr lang="en-US" altLang="en-US" sz="2800" b="1" i="1" kern="1200" dirty="0">
                <a:latin typeface="Times New Roman" panose="02020603050405020304" pitchFamily="18" charset="0"/>
                <a:cs typeface="Times New Roman" panose="02020603050405020304" pitchFamily="18" charset="0"/>
              </a:rPr>
              <a:t> </a:t>
            </a:r>
            <a:r>
              <a:rPr lang="en-US" altLang="en-US" sz="2800" b="1" i="1" kern="1200" dirty="0" err="1">
                <a:latin typeface="Times New Roman" panose="02020603050405020304" pitchFamily="18" charset="0"/>
                <a:cs typeface="Times New Roman" panose="02020603050405020304" pitchFamily="18" charset="0"/>
              </a:rPr>
              <a:t>tránh</a:t>
            </a:r>
            <a:endParaRPr lang="en-US" altLang="en-US" sz="2800" b="1" i="1" kern="12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5A716459-8E3A-41CD-A0E8-B4DA092A027F}"/>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2425669">
            <a:off x="4296072" y="2514138"/>
            <a:ext cx="1060405" cy="1060405"/>
          </a:xfrm>
          <a:prstGeom prst="rect">
            <a:avLst/>
          </a:prstGeom>
        </p:spPr>
      </p:pic>
    </p:spTree>
    <p:extLst>
      <p:ext uri="{BB962C8B-B14F-4D97-AF65-F5344CB8AC3E}">
        <p14:creationId xmlns:p14="http://schemas.microsoft.com/office/powerpoint/2010/main" val="294163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P spid="11" grpId="0"/>
      <p:bldP spid="3" grpId="0" animBg="1"/>
      <p:bldP spid="13"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4869" y="139513"/>
            <a:ext cx="6974428" cy="768163"/>
          </a:xfrm>
          <a:prstGeom prst="rect">
            <a:avLst/>
          </a:prstGeom>
        </p:spPr>
      </p:pic>
      <p:sp>
        <p:nvSpPr>
          <p:cNvPr id="6" name="AutoShape 11"/>
          <p:cNvSpPr>
            <a:spLocks noChangeArrowheads="1"/>
          </p:cNvSpPr>
          <p:nvPr/>
        </p:nvSpPr>
        <p:spPr bwMode="auto">
          <a:xfrm>
            <a:off x="745738" y="768163"/>
            <a:ext cx="7966747" cy="742950"/>
          </a:xfrm>
          <a:prstGeom prst="flowChartTerminator">
            <a:avLst/>
          </a:prstGeom>
          <a:noFill/>
          <a:ln w="9525">
            <a:noFill/>
            <a:miter lim="800000"/>
            <a:headEnd/>
            <a:tailEnd/>
          </a:ln>
          <a:effectLs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a:latin typeface="Times New Roman" panose="02020603050405020304" pitchFamily="18" charset="0"/>
                <a:cs typeface="Times New Roman" panose="02020603050405020304" pitchFamily="18" charset="0"/>
              </a:rPr>
              <a:t>a. </a:t>
            </a:r>
            <a:r>
              <a:rPr lang="en-US" altLang="en-US" sz="2000" i="1" kern="1200" dirty="0" err="1">
                <a:latin typeface="Times New Roman" panose="02020603050405020304" pitchFamily="18" charset="0"/>
                <a:cs typeface="Times New Roman" panose="02020603050405020304" pitchFamily="18" charset="0"/>
              </a:rPr>
              <a:t>Nói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dịu</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nhẹ</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như</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khen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nhưng</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thật</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ra</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là</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mỉa</a:t>
            </a:r>
            <a:r>
              <a:rPr lang="en-US" altLang="en-US" sz="2000" i="1" kern="1200" dirty="0" smtClean="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mai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chê</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trách</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là</a:t>
            </a:r>
            <a:r>
              <a:rPr lang="en-US" altLang="en-US" sz="2000" i="1" kern="1200" dirty="0" smtClean="0">
                <a:latin typeface="Times New Roman" panose="02020603050405020304" pitchFamily="18" charset="0"/>
                <a:cs typeface="Times New Roman" panose="02020603050405020304" pitchFamily="18" charset="0"/>
              </a:rPr>
              <a:t>…..……..</a:t>
            </a:r>
            <a:endParaRPr lang="en-US" altLang="en-US" sz="2000" i="1" kern="1200" dirty="0">
              <a:latin typeface="Times New Roman" panose="02020603050405020304" pitchFamily="18" charset="0"/>
              <a:cs typeface="Times New Roman" panose="02020603050405020304" pitchFamily="18" charset="0"/>
            </a:endParaRPr>
          </a:p>
        </p:txBody>
      </p:sp>
      <p:sp>
        <p:nvSpPr>
          <p:cNvPr id="7" name="AutoShape 13"/>
          <p:cNvSpPr>
            <a:spLocks noChangeArrowheads="1"/>
          </p:cNvSpPr>
          <p:nvPr/>
        </p:nvSpPr>
        <p:spPr bwMode="auto">
          <a:xfrm>
            <a:off x="745738" y="1520101"/>
            <a:ext cx="7966747" cy="742950"/>
          </a:xfrm>
          <a:prstGeom prst="flowChartTerminator">
            <a:avLst/>
          </a:prstGeom>
          <a:noFill/>
          <a:ln w="9525">
            <a:noFill/>
            <a:miter lim="800000"/>
            <a:headEnd/>
            <a:tailEnd/>
          </a:ln>
          <a:effectLs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a:latin typeface="Times New Roman" panose="02020603050405020304" pitchFamily="18" charset="0"/>
                <a:cs typeface="Times New Roman" panose="02020603050405020304" pitchFamily="18" charset="0"/>
              </a:rPr>
              <a:t>b. </a:t>
            </a:r>
            <a:r>
              <a:rPr lang="en-US" altLang="en-US" sz="2000" i="1" kern="1200" dirty="0" err="1">
                <a:latin typeface="Times New Roman" panose="02020603050405020304" pitchFamily="18" charset="0"/>
                <a:cs typeface="Times New Roman" panose="02020603050405020304" pitchFamily="18" charset="0"/>
              </a:rPr>
              <a:t>Nói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trước</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lời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mà</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người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khác</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chưa</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kịp</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nói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là</a:t>
            </a:r>
            <a:r>
              <a:rPr lang="en-US" altLang="en-US" sz="2000" i="1" kern="1200" dirty="0" smtClean="0">
                <a:latin typeface="Times New Roman" panose="02020603050405020304" pitchFamily="18" charset="0"/>
                <a:cs typeface="Times New Roman" panose="02020603050405020304" pitchFamily="18" charset="0"/>
              </a:rPr>
              <a:t>…………………………….. </a:t>
            </a:r>
            <a:endParaRPr lang="en-US" altLang="en-US" sz="2000" i="1" kern="1200" dirty="0">
              <a:latin typeface="Times New Roman" panose="02020603050405020304" pitchFamily="18" charset="0"/>
              <a:cs typeface="Times New Roman" panose="02020603050405020304" pitchFamily="18" charset="0"/>
            </a:endParaRPr>
          </a:p>
        </p:txBody>
      </p:sp>
      <p:sp>
        <p:nvSpPr>
          <p:cNvPr id="8" name="AutoShape 15"/>
          <p:cNvSpPr>
            <a:spLocks noChangeArrowheads="1"/>
          </p:cNvSpPr>
          <p:nvPr/>
        </p:nvSpPr>
        <p:spPr bwMode="auto">
          <a:xfrm>
            <a:off x="745738" y="2242841"/>
            <a:ext cx="8232691" cy="742950"/>
          </a:xfrm>
          <a:prstGeom prst="flowChartTerminator">
            <a:avLst/>
          </a:prstGeom>
          <a:noFill/>
          <a:ln w="9525">
            <a:noFill/>
            <a:miter lim="800000"/>
            <a:headEnd/>
            <a:tailEnd/>
          </a:ln>
          <a:effectLs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err="1">
                <a:latin typeface="Times New Roman" panose="02020603050405020304" pitchFamily="18" charset="0"/>
                <a:cs typeface="Times New Roman" panose="02020603050405020304" pitchFamily="18" charset="0"/>
              </a:rPr>
              <a:t>c.Nói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nhằm</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châm</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chọc</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điều</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không</a:t>
            </a:r>
            <a:r>
              <a:rPr lang="en-US" altLang="en-US" sz="2000" i="1" kern="1200" dirty="0">
                <a:latin typeface="Times New Roman" panose="02020603050405020304" pitchFamily="18" charset="0"/>
                <a:cs typeface="Times New Roman" panose="02020603050405020304" pitchFamily="18" charset="0"/>
              </a:rPr>
              <a:t> hay </a:t>
            </a:r>
            <a:r>
              <a:rPr lang="en-US" altLang="en-US" sz="2000" i="1" kern="1200" dirty="0" err="1" smtClean="0">
                <a:latin typeface="Times New Roman" panose="02020603050405020304" pitchFamily="18" charset="0"/>
                <a:cs typeface="Times New Roman" panose="02020603050405020304" pitchFamily="18" charset="0"/>
              </a:rPr>
              <a:t>của</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người</a:t>
            </a:r>
            <a:r>
              <a:rPr lang="en-US" altLang="en-US" sz="2000" i="1" kern="1200" dirty="0" smtClean="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khác</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một</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cách</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cố</a:t>
            </a:r>
            <a:r>
              <a:rPr lang="en-US" altLang="en-US" sz="2000" i="1" kern="1200" dirty="0">
                <a:latin typeface="Times New Roman" panose="02020603050405020304" pitchFamily="18" charset="0"/>
                <a:cs typeface="Times New Roman" panose="02020603050405020304" pitchFamily="18" charset="0"/>
              </a:rPr>
              <a:t> ý </a:t>
            </a:r>
            <a:r>
              <a:rPr lang="en-US" altLang="en-US" sz="2000" i="1" kern="1200" dirty="0" err="1">
                <a:latin typeface="Times New Roman" panose="02020603050405020304" pitchFamily="18" charset="0"/>
                <a:cs typeface="Times New Roman" panose="02020603050405020304" pitchFamily="18" charset="0"/>
              </a:rPr>
              <a:t>là</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smtClean="0">
                <a:latin typeface="Times New Roman" panose="02020603050405020304" pitchFamily="18" charset="0"/>
                <a:cs typeface="Times New Roman" panose="02020603050405020304" pitchFamily="18" charset="0"/>
              </a:rPr>
              <a:t>…….</a:t>
            </a:r>
            <a:endParaRPr lang="en-US" altLang="en-US" sz="2000" i="1" kern="1200" dirty="0">
              <a:latin typeface="Times New Roman" panose="02020603050405020304" pitchFamily="18" charset="0"/>
              <a:cs typeface="Times New Roman" panose="02020603050405020304" pitchFamily="18" charset="0"/>
            </a:endParaRPr>
          </a:p>
        </p:txBody>
      </p:sp>
      <p:sp>
        <p:nvSpPr>
          <p:cNvPr id="9" name="AutoShape 17"/>
          <p:cNvSpPr>
            <a:spLocks noChangeArrowheads="1"/>
          </p:cNvSpPr>
          <p:nvPr/>
        </p:nvSpPr>
        <p:spPr bwMode="auto">
          <a:xfrm>
            <a:off x="745738" y="2953683"/>
            <a:ext cx="7997472" cy="742950"/>
          </a:xfrm>
          <a:prstGeom prst="flowChartTerminator">
            <a:avLst/>
          </a:prstGeom>
          <a:noFill/>
          <a:ln w="9525">
            <a:noFill/>
            <a:miter lim="800000"/>
            <a:headEnd/>
            <a:tailEnd/>
          </a:ln>
          <a:effectLs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a:latin typeface="Times New Roman" panose="02020603050405020304" pitchFamily="18" charset="0"/>
                <a:cs typeface="Times New Roman" panose="02020603050405020304" pitchFamily="18" charset="0"/>
              </a:rPr>
              <a:t>d. </a:t>
            </a:r>
            <a:r>
              <a:rPr lang="en-US" altLang="en-US" sz="2000" i="1" kern="1200" dirty="0" err="1">
                <a:latin typeface="Times New Roman" panose="02020603050405020304" pitchFamily="18" charset="0"/>
                <a:cs typeface="Times New Roman" panose="02020603050405020304" pitchFamily="18" charset="0"/>
              </a:rPr>
              <a:t>Nói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chen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vào</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chuyện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của</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người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trên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khi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smtClean="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không</a:t>
            </a:r>
            <a:r>
              <a:rPr lang="en-US" altLang="en-US" sz="2000" i="1" kern="1200" dirty="0" smtClean="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được</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hỏi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đến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là</a:t>
            </a:r>
            <a:r>
              <a:rPr lang="en-US" altLang="en-US" sz="2000" i="1" kern="1200" dirty="0" smtClean="0">
                <a:latin typeface="Times New Roman" panose="02020603050405020304" pitchFamily="18" charset="0"/>
                <a:cs typeface="Times New Roman" panose="02020603050405020304" pitchFamily="18" charset="0"/>
              </a:rPr>
              <a:t>…………</a:t>
            </a:r>
            <a:endParaRPr lang="en-US" altLang="en-US" sz="2000" i="1" kern="1200" dirty="0">
              <a:latin typeface="Times New Roman" panose="02020603050405020304" pitchFamily="18" charset="0"/>
              <a:cs typeface="Times New Roman" panose="02020603050405020304" pitchFamily="18" charset="0"/>
            </a:endParaRPr>
          </a:p>
        </p:txBody>
      </p:sp>
      <p:sp>
        <p:nvSpPr>
          <p:cNvPr id="10" name="AutoShape 19"/>
          <p:cNvSpPr>
            <a:spLocks noChangeArrowheads="1"/>
          </p:cNvSpPr>
          <p:nvPr/>
        </p:nvSpPr>
        <p:spPr bwMode="auto">
          <a:xfrm>
            <a:off x="745738" y="3851216"/>
            <a:ext cx="8115081" cy="742950"/>
          </a:xfrm>
          <a:prstGeom prst="flowChartTerminator">
            <a:avLst/>
          </a:prstGeom>
          <a:noFill/>
          <a:ln w="9525">
            <a:noFill/>
            <a:miter lim="800000"/>
            <a:headEnd/>
            <a:tailEnd/>
          </a:ln>
          <a:effectLs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err="1">
                <a:latin typeface="Times New Roman" panose="02020603050405020304" pitchFamily="18" charset="0"/>
                <a:cs typeface="Times New Roman" panose="02020603050405020304" pitchFamily="18" charset="0"/>
              </a:rPr>
              <a:t>e.Nói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rành</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mạch</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cặn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kẽ</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có</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trước</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có</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sau</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là</a:t>
            </a:r>
            <a:r>
              <a:rPr lang="en-US" altLang="en-US" sz="2000" i="1" kern="1200" dirty="0" smtClean="0">
                <a:latin typeface="Times New Roman" panose="02020603050405020304" pitchFamily="18" charset="0"/>
                <a:cs typeface="Times New Roman" panose="02020603050405020304" pitchFamily="18" charset="0"/>
              </a:rPr>
              <a:t>………………………</a:t>
            </a:r>
            <a:endParaRPr lang="en-US" altLang="en-US" sz="2000" i="1" kern="1200" dirty="0">
              <a:latin typeface="Times New Roman" panose="02020603050405020304" pitchFamily="18" charset="0"/>
              <a:cs typeface="Times New Roman" panose="02020603050405020304" pitchFamily="18" charset="0"/>
            </a:endParaRPr>
          </a:p>
          <a:p>
            <a:pPr fontAlgn="base">
              <a:spcBef>
                <a:spcPct val="0"/>
              </a:spcBef>
              <a:spcAft>
                <a:spcPct val="0"/>
              </a:spcAft>
              <a:buClrTx/>
              <a:buFontTx/>
              <a:buNone/>
            </a:pPr>
            <a:endParaRPr lang="en-US" altLang="en-US" sz="2000" i="1" kern="1200" dirty="0">
              <a:latin typeface="Times New Roman" panose="02020603050405020304" pitchFamily="18" charset="0"/>
              <a:cs typeface="Times New Roman" panose="02020603050405020304" pitchFamily="18" charset="0"/>
            </a:endParaRPr>
          </a:p>
        </p:txBody>
      </p:sp>
      <p:sp>
        <p:nvSpPr>
          <p:cNvPr id="11" name="Text Box 23"/>
          <p:cNvSpPr txBox="1">
            <a:spLocks noChangeArrowheads="1"/>
          </p:cNvSpPr>
          <p:nvPr/>
        </p:nvSpPr>
        <p:spPr bwMode="auto">
          <a:xfrm>
            <a:off x="1374869" y="4681835"/>
            <a:ext cx="77303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kern="1200" dirty="0" err="1" smtClean="0">
                <a:latin typeface="Times New Roman" panose="02020603050405020304" pitchFamily="18" charset="0"/>
                <a:cs typeface="Times New Roman" panose="02020603050405020304" pitchFamily="18" charset="0"/>
                <a:sym typeface="Wingdings" panose="05000000000000000000" pitchFamily="2" charset="2"/>
              </a:rPr>
              <a:t>nói</a:t>
            </a: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latin typeface="Times New Roman" panose="02020603050405020304" pitchFamily="18" charset="0"/>
                <a:cs typeface="Times New Roman" panose="02020603050405020304" pitchFamily="18" charset="0"/>
                <a:sym typeface="Wingdings" panose="05000000000000000000" pitchFamily="2" charset="2"/>
              </a:rPr>
              <a:t>móc</a:t>
            </a: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latin typeface="Times New Roman" panose="02020603050405020304" pitchFamily="18" charset="0"/>
                <a:cs typeface="Times New Roman" panose="02020603050405020304" pitchFamily="18" charset="0"/>
                <a:sym typeface="Wingdings" panose="05000000000000000000" pitchFamily="2" charset="2"/>
              </a:rPr>
              <a:t>nói</a:t>
            </a: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latin typeface="Times New Roman" panose="02020603050405020304" pitchFamily="18" charset="0"/>
                <a:cs typeface="Times New Roman" panose="02020603050405020304" pitchFamily="18" charset="0"/>
                <a:sym typeface="Wingdings" panose="05000000000000000000" pitchFamily="2" charset="2"/>
              </a:rPr>
              <a:t>ra</a:t>
            </a: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latin typeface="Times New Roman" panose="02020603050405020304" pitchFamily="18" charset="0"/>
                <a:cs typeface="Times New Roman" panose="02020603050405020304" pitchFamily="18" charset="0"/>
                <a:sym typeface="Wingdings" panose="05000000000000000000" pitchFamily="2" charset="2"/>
              </a:rPr>
              <a:t>đầu</a:t>
            </a: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latin typeface="Times New Roman" panose="02020603050405020304" pitchFamily="18" charset="0"/>
                <a:cs typeface="Times New Roman" panose="02020603050405020304" pitchFamily="18" charset="0"/>
                <a:sym typeface="Wingdings" panose="05000000000000000000" pitchFamily="2" charset="2"/>
              </a:rPr>
              <a:t>ra</a:t>
            </a: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latin typeface="Times New Roman" panose="02020603050405020304" pitchFamily="18" charset="0"/>
                <a:cs typeface="Times New Roman" panose="02020603050405020304" pitchFamily="18" charset="0"/>
                <a:sym typeface="Wingdings" panose="05000000000000000000" pitchFamily="2" charset="2"/>
              </a:rPr>
              <a:t>đũa</a:t>
            </a: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latin typeface="Times New Roman" panose="02020603050405020304" pitchFamily="18" charset="0"/>
                <a:cs typeface="Times New Roman" panose="02020603050405020304" pitchFamily="18" charset="0"/>
                <a:sym typeface="Wingdings" panose="05000000000000000000" pitchFamily="2" charset="2"/>
              </a:rPr>
              <a:t>nói</a:t>
            </a: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latin typeface="Times New Roman" panose="02020603050405020304" pitchFamily="18" charset="0"/>
                <a:cs typeface="Times New Roman" panose="02020603050405020304" pitchFamily="18" charset="0"/>
                <a:sym typeface="Wingdings" panose="05000000000000000000" pitchFamily="2" charset="2"/>
              </a:rPr>
              <a:t>leo</a:t>
            </a: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latin typeface="Times New Roman" panose="02020603050405020304" pitchFamily="18" charset="0"/>
                <a:cs typeface="Times New Roman" panose="02020603050405020304" pitchFamily="18" charset="0"/>
                <a:sym typeface="Wingdings" panose="05000000000000000000" pitchFamily="2" charset="2"/>
              </a:rPr>
              <a:t>nói</a:t>
            </a: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latin typeface="Times New Roman" panose="02020603050405020304" pitchFamily="18" charset="0"/>
                <a:cs typeface="Times New Roman" panose="02020603050405020304" pitchFamily="18" charset="0"/>
                <a:sym typeface="Wingdings" panose="05000000000000000000" pitchFamily="2" charset="2"/>
              </a:rPr>
              <a:t>mát</a:t>
            </a: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latin typeface="Times New Roman" panose="02020603050405020304" pitchFamily="18" charset="0"/>
                <a:cs typeface="Times New Roman" panose="02020603050405020304" pitchFamily="18" charset="0"/>
                <a:sym typeface="Wingdings" panose="05000000000000000000" pitchFamily="2" charset="2"/>
              </a:rPr>
              <a:t>nói</a:t>
            </a: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latin typeface="Times New Roman" panose="02020603050405020304" pitchFamily="18" charset="0"/>
                <a:cs typeface="Times New Roman" panose="02020603050405020304" pitchFamily="18" charset="0"/>
                <a:sym typeface="Wingdings" panose="05000000000000000000" pitchFamily="2" charset="2"/>
              </a:rPr>
              <a:t>hớt</a:t>
            </a:r>
            <a:r>
              <a:rPr lang="en-US" altLang="en-US" sz="2400" b="1" i="1" kern="12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400" b="1" i="1" kern="1200" dirty="0">
              <a:latin typeface="Times New Roman" panose="02020603050405020304" pitchFamily="18" charset="0"/>
              <a:cs typeface="Times New Roman" panose="02020603050405020304" pitchFamily="18" charset="0"/>
            </a:endParaRPr>
          </a:p>
        </p:txBody>
      </p:sp>
      <p:sp>
        <p:nvSpPr>
          <p:cNvPr id="19" name="Text Box 23"/>
          <p:cNvSpPr txBox="1">
            <a:spLocks noChangeArrowheads="1"/>
          </p:cNvSpPr>
          <p:nvPr/>
        </p:nvSpPr>
        <p:spPr bwMode="auto">
          <a:xfrm>
            <a:off x="7757383" y="822148"/>
            <a:ext cx="13478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nói</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mát</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sp>
        <p:nvSpPr>
          <p:cNvPr id="20" name="Text Box 23"/>
          <p:cNvSpPr txBox="1">
            <a:spLocks noChangeArrowheads="1"/>
          </p:cNvSpPr>
          <p:nvPr/>
        </p:nvSpPr>
        <p:spPr bwMode="auto">
          <a:xfrm>
            <a:off x="6111806" y="1573090"/>
            <a:ext cx="13478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nói</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hớt</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sp>
        <p:nvSpPr>
          <p:cNvPr id="21" name="Text Box 23"/>
          <p:cNvSpPr txBox="1">
            <a:spLocks noChangeArrowheads="1"/>
          </p:cNvSpPr>
          <p:nvPr/>
        </p:nvSpPr>
        <p:spPr bwMode="auto">
          <a:xfrm>
            <a:off x="1374869" y="2735636"/>
            <a:ext cx="13478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nói</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móc</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sp>
        <p:nvSpPr>
          <p:cNvPr id="22" name="Text Box 23"/>
          <p:cNvSpPr txBox="1">
            <a:spLocks noChangeArrowheads="1"/>
          </p:cNvSpPr>
          <p:nvPr/>
        </p:nvSpPr>
        <p:spPr bwMode="auto">
          <a:xfrm>
            <a:off x="7899508" y="3008243"/>
            <a:ext cx="13478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nói</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leo</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sp>
        <p:nvSpPr>
          <p:cNvPr id="23" name="Text Box 23"/>
          <p:cNvSpPr txBox="1">
            <a:spLocks noChangeArrowheads="1"/>
          </p:cNvSpPr>
          <p:nvPr/>
        </p:nvSpPr>
        <p:spPr bwMode="auto">
          <a:xfrm>
            <a:off x="5750497" y="3748465"/>
            <a:ext cx="27051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nói</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ra</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đầu</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ra</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đũa</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43436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4"/>
          <a:stretch>
            <a:fillRect/>
          </a:stretch>
        </p:blipFill>
        <p:spPr>
          <a:xfrm>
            <a:off x="1772212" y="1587127"/>
            <a:ext cx="5767316"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 name="Rectangle 13"/>
          <p:cNvSpPr/>
          <p:nvPr/>
        </p:nvSpPr>
        <p:spPr>
          <a:xfrm>
            <a:off x="842482" y="148863"/>
            <a:ext cx="7331988" cy="461665"/>
          </a:xfrm>
          <a:prstGeom prst="rect">
            <a:avLst/>
          </a:prstGeom>
        </p:spPr>
        <p:txBody>
          <a:bodyPr wrap="square">
            <a:spAutoFit/>
          </a:bodyPr>
          <a:lstStyle/>
          <a:p>
            <a:pPr algn="just"/>
            <a:r>
              <a:rPr lang="en-US" sz="2400" b="1" i="1" dirty="0" err="1" smtClean="0">
                <a:solidFill>
                  <a:srgbClr val="FF0000"/>
                </a:solidFill>
                <a:latin typeface="Times New Roman" panose="02020603050405020304" pitchFamily="18" charset="0"/>
              </a:rPr>
              <a:t>Bài</a:t>
            </a:r>
            <a:r>
              <a:rPr lang="en-US" sz="2400" b="1" i="1" dirty="0" smtClean="0">
                <a:solidFill>
                  <a:srgbClr val="FF0000"/>
                </a:solidFill>
                <a:latin typeface="Times New Roman" panose="02020603050405020304" pitchFamily="18" charset="0"/>
              </a:rPr>
              <a:t> </a:t>
            </a:r>
            <a:r>
              <a:rPr lang="en-US" sz="2400" b="1" i="1" dirty="0" err="1" smtClean="0">
                <a:solidFill>
                  <a:srgbClr val="FF0000"/>
                </a:solidFill>
                <a:latin typeface="Times New Roman" panose="02020603050405020304" pitchFamily="18" charset="0"/>
              </a:rPr>
              <a:t>tập</a:t>
            </a:r>
            <a:r>
              <a:rPr lang="en-US" sz="2400" b="1" i="1" dirty="0" smtClean="0">
                <a:solidFill>
                  <a:srgbClr val="FF0000"/>
                </a:solidFill>
                <a:latin typeface="Times New Roman" panose="02020603050405020304" pitchFamily="18" charset="0"/>
              </a:rPr>
              <a:t> 4</a:t>
            </a:r>
            <a:endParaRPr lang="vi-VN" sz="2400" i="1" dirty="0">
              <a:solidFill>
                <a:srgbClr val="001A33"/>
              </a:solidFill>
              <a:latin typeface="Times New Roman" panose="02020603050405020304" pitchFamily="18" charset="0"/>
            </a:endParaRPr>
          </a:p>
        </p:txBody>
      </p:sp>
      <p:sp>
        <p:nvSpPr>
          <p:cNvPr id="16" name="Line 22"/>
          <p:cNvSpPr>
            <a:spLocks noChangeShapeType="1"/>
          </p:cNvSpPr>
          <p:nvPr/>
        </p:nvSpPr>
        <p:spPr bwMode="auto">
          <a:xfrm flipV="1">
            <a:off x="4574699" y="1079405"/>
            <a:ext cx="342900" cy="0"/>
          </a:xfrm>
          <a:prstGeom prst="line">
            <a:avLst/>
          </a:prstGeom>
          <a:noFill/>
          <a:ln w="38100">
            <a:solidFill>
              <a:srgbClr val="FF99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2000" i="1" kern="1200">
              <a:solidFill>
                <a:schemeClr val="tx1"/>
              </a:solidFill>
              <a:latin typeface="Times New Roman" panose="02020603050405020304" pitchFamily="18" charset="0"/>
              <a:cs typeface="Times New Roman" panose="02020603050405020304" pitchFamily="18" charset="0"/>
            </a:endParaRPr>
          </a:p>
        </p:txBody>
      </p:sp>
      <p:sp>
        <p:nvSpPr>
          <p:cNvPr id="17" name="Text Box 23"/>
          <p:cNvSpPr txBox="1">
            <a:spLocks noChangeArrowheads="1"/>
          </p:cNvSpPr>
          <p:nvPr/>
        </p:nvSpPr>
        <p:spPr bwMode="auto">
          <a:xfrm>
            <a:off x="5066407" y="610528"/>
            <a:ext cx="4016227" cy="1015663"/>
          </a:xfrm>
          <a:prstGeom prst="rect">
            <a:avLst/>
          </a:prstGeom>
          <a:noFill/>
          <a:ln w="9525">
            <a:noFill/>
            <a:miter lim="800000"/>
            <a:headEnd/>
            <a:tailEnd/>
          </a:ln>
          <a:effectLs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err="1">
                <a:latin typeface="Times New Roman" panose="02020603050405020304" pitchFamily="18" charset="0"/>
                <a:cs typeface="Times New Roman" panose="02020603050405020304" pitchFamily="18" charset="0"/>
              </a:rPr>
              <a:t>Khi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người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nói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muốn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hỏi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một</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vấn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đề</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nào</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đó</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không</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thuộc</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đề</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tài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đang</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trao</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đổi</a:t>
            </a:r>
            <a:r>
              <a:rPr lang="en-US" altLang="en-US" sz="2000" i="1" kern="1200" dirty="0">
                <a:latin typeface="Times New Roman" panose="02020603050405020304" pitchFamily="18" charset="0"/>
                <a:cs typeface="Times New Roman" panose="02020603050405020304" pitchFamily="18" charset="0"/>
              </a:rPr>
              <a:t> .</a:t>
            </a:r>
          </a:p>
        </p:txBody>
      </p:sp>
      <p:sp>
        <p:nvSpPr>
          <p:cNvPr id="18" name="Text Box 24"/>
          <p:cNvSpPr txBox="1">
            <a:spLocks noChangeArrowheads="1"/>
          </p:cNvSpPr>
          <p:nvPr/>
        </p:nvSpPr>
        <p:spPr bwMode="auto">
          <a:xfrm>
            <a:off x="1386957" y="1357859"/>
            <a:ext cx="2898009" cy="400110"/>
          </a:xfrm>
          <a:prstGeom prst="rect">
            <a:avLst/>
          </a:prstGeom>
          <a:noFill/>
          <a:ln>
            <a:noFill/>
          </a:ln>
          <a:effectLs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FontTx/>
              <a:buNone/>
            </a:pPr>
            <a:r>
              <a:rPr lang="en-US" altLang="en-US" sz="2000" i="1" kern="1200" dirty="0">
                <a:solidFill>
                  <a:srgbClr val="FF0000"/>
                </a:solidFill>
                <a:latin typeface="Times New Roman" panose="02020603050405020304" pitchFamily="18" charset="0"/>
                <a:cs typeface="Times New Roman" panose="02020603050405020304" pitchFamily="18" charset="0"/>
              </a:rPr>
              <a:t>(</a:t>
            </a:r>
            <a:r>
              <a:rPr lang="en-US" altLang="en-US" sz="2000" i="1" kern="1200" dirty="0" err="1">
                <a:solidFill>
                  <a:srgbClr val="FF0000"/>
                </a:solidFill>
                <a:latin typeface="Times New Roman" panose="02020603050405020304" pitchFamily="18" charset="0"/>
                <a:cs typeface="Times New Roman" panose="02020603050405020304" pitchFamily="18" charset="0"/>
              </a:rPr>
              <a:t>Phương</a:t>
            </a:r>
            <a:r>
              <a:rPr lang="en-US" altLang="en-US" sz="2000" i="1" kern="1200" dirty="0">
                <a:solidFill>
                  <a:srgbClr val="FF0000"/>
                </a:solidFill>
                <a:latin typeface="Times New Roman" panose="02020603050405020304" pitchFamily="18" charset="0"/>
                <a:cs typeface="Times New Roman" panose="02020603050405020304" pitchFamily="18" charset="0"/>
              </a:rPr>
              <a:t> </a:t>
            </a:r>
            <a:r>
              <a:rPr lang="en-US" altLang="en-US" sz="2000" i="1" kern="1200" dirty="0" err="1">
                <a:solidFill>
                  <a:srgbClr val="FF0000"/>
                </a:solidFill>
                <a:latin typeface="Times New Roman" panose="02020603050405020304" pitchFamily="18" charset="0"/>
                <a:cs typeface="Times New Roman" panose="02020603050405020304" pitchFamily="18" charset="0"/>
              </a:rPr>
              <a:t>châm</a:t>
            </a:r>
            <a:r>
              <a:rPr lang="en-US" altLang="en-US" sz="2000" i="1" kern="1200" dirty="0">
                <a:solidFill>
                  <a:srgbClr val="FF0000"/>
                </a:solidFill>
                <a:latin typeface="Times New Roman" panose="02020603050405020304" pitchFamily="18" charset="0"/>
                <a:cs typeface="Times New Roman" panose="02020603050405020304" pitchFamily="18" charset="0"/>
              </a:rPr>
              <a:t> </a:t>
            </a:r>
            <a:r>
              <a:rPr lang="en-US" altLang="en-US" sz="2000" i="1" kern="1200" dirty="0" err="1">
                <a:solidFill>
                  <a:srgbClr val="FF0000"/>
                </a:solidFill>
                <a:latin typeface="Times New Roman" panose="02020603050405020304" pitchFamily="18" charset="0"/>
                <a:cs typeface="Times New Roman" panose="02020603050405020304" pitchFamily="18" charset="0"/>
              </a:rPr>
              <a:t>quan</a:t>
            </a:r>
            <a:r>
              <a:rPr lang="en-US" altLang="en-US" sz="2000" i="1" kern="1200" dirty="0">
                <a:solidFill>
                  <a:srgbClr val="FF0000"/>
                </a:solidFill>
                <a:latin typeface="Times New Roman" panose="02020603050405020304" pitchFamily="18" charset="0"/>
                <a:cs typeface="Times New Roman" panose="02020603050405020304" pitchFamily="18" charset="0"/>
              </a:rPr>
              <a:t> </a:t>
            </a:r>
            <a:r>
              <a:rPr lang="en-US" altLang="en-US" sz="2000" i="1" kern="1200" dirty="0" err="1">
                <a:solidFill>
                  <a:srgbClr val="FF0000"/>
                </a:solidFill>
                <a:latin typeface="Times New Roman" panose="02020603050405020304" pitchFamily="18" charset="0"/>
                <a:cs typeface="Times New Roman" panose="02020603050405020304" pitchFamily="18" charset="0"/>
              </a:rPr>
              <a:t>hệ</a:t>
            </a:r>
            <a:r>
              <a:rPr lang="en-US" altLang="en-US" sz="2000" i="1" kern="1200" dirty="0">
                <a:solidFill>
                  <a:srgbClr val="FF0000"/>
                </a:solidFill>
                <a:latin typeface="Times New Roman" panose="02020603050405020304" pitchFamily="18" charset="0"/>
                <a:cs typeface="Times New Roman" panose="02020603050405020304" pitchFamily="18" charset="0"/>
              </a:rPr>
              <a:t>)</a:t>
            </a:r>
          </a:p>
        </p:txBody>
      </p:sp>
      <p:sp>
        <p:nvSpPr>
          <p:cNvPr id="24" name="Line 27"/>
          <p:cNvSpPr>
            <a:spLocks noChangeShapeType="1"/>
          </p:cNvSpPr>
          <p:nvPr/>
        </p:nvSpPr>
        <p:spPr bwMode="auto">
          <a:xfrm>
            <a:off x="4658435" y="2588848"/>
            <a:ext cx="285750" cy="0"/>
          </a:xfrm>
          <a:prstGeom prst="line">
            <a:avLst/>
          </a:prstGeom>
          <a:noFill/>
          <a:ln w="38100">
            <a:solidFill>
              <a:srgbClr val="FF99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2000" i="1" kern="1200">
              <a:solidFill>
                <a:schemeClr val="tx1"/>
              </a:solidFill>
              <a:latin typeface="Times New Roman" panose="02020603050405020304" pitchFamily="18" charset="0"/>
              <a:cs typeface="Times New Roman" panose="02020603050405020304" pitchFamily="18" charset="0"/>
            </a:endParaRPr>
          </a:p>
        </p:txBody>
      </p:sp>
      <p:sp>
        <p:nvSpPr>
          <p:cNvPr id="25" name="Text Box 28"/>
          <p:cNvSpPr txBox="1">
            <a:spLocks noChangeArrowheads="1"/>
          </p:cNvSpPr>
          <p:nvPr/>
        </p:nvSpPr>
        <p:spPr bwMode="auto">
          <a:xfrm>
            <a:off x="5027921" y="2081016"/>
            <a:ext cx="3293427" cy="1015663"/>
          </a:xfrm>
          <a:prstGeom prst="rect">
            <a:avLst/>
          </a:prstGeom>
          <a:noFill/>
          <a:ln w="9525">
            <a:noFill/>
            <a:miter lim="800000"/>
            <a:headEnd/>
            <a:tailEnd/>
          </a:ln>
          <a:effectLs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err="1">
                <a:latin typeface="Times New Roman" panose="02020603050405020304" pitchFamily="18" charset="0"/>
                <a:cs typeface="Times New Roman" panose="02020603050405020304" pitchFamily="18" charset="0"/>
              </a:rPr>
              <a:t>Khi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người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nói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muốn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ngầm</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xin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lỗi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trước</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người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nghe</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về</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những</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điều</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mình</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sắp</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nói</a:t>
            </a:r>
            <a:endParaRPr lang="en-US" altLang="en-US" sz="2000" i="1" kern="1200" dirty="0">
              <a:latin typeface="Times New Roman" panose="02020603050405020304" pitchFamily="18" charset="0"/>
              <a:cs typeface="Times New Roman" panose="02020603050405020304" pitchFamily="18" charset="0"/>
            </a:endParaRPr>
          </a:p>
        </p:txBody>
      </p:sp>
      <p:sp>
        <p:nvSpPr>
          <p:cNvPr id="27" name="Text Box 30"/>
          <p:cNvSpPr txBox="1">
            <a:spLocks noChangeArrowheads="1"/>
          </p:cNvSpPr>
          <p:nvPr/>
        </p:nvSpPr>
        <p:spPr bwMode="auto">
          <a:xfrm>
            <a:off x="1343347" y="3117920"/>
            <a:ext cx="2628900" cy="400110"/>
          </a:xfrm>
          <a:prstGeom prst="rect">
            <a:avLst/>
          </a:prstGeom>
          <a:noFill/>
          <a:ln>
            <a:noFill/>
          </a:ln>
          <a:effectLs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FontTx/>
              <a:buNone/>
            </a:pPr>
            <a:r>
              <a:rPr lang="en-US" altLang="en-US" sz="2000" i="1" kern="1200" dirty="0">
                <a:solidFill>
                  <a:srgbClr val="FF0000"/>
                </a:solidFill>
                <a:latin typeface="Times New Roman" panose="02020603050405020304" pitchFamily="18" charset="0"/>
                <a:cs typeface="Times New Roman" panose="02020603050405020304" pitchFamily="18" charset="0"/>
              </a:rPr>
              <a:t>(</a:t>
            </a:r>
            <a:r>
              <a:rPr lang="en-US" altLang="en-US" sz="2000" i="1" kern="1200" dirty="0" err="1">
                <a:solidFill>
                  <a:srgbClr val="FF0000"/>
                </a:solidFill>
                <a:latin typeface="Times New Roman" panose="02020603050405020304" pitchFamily="18" charset="0"/>
                <a:cs typeface="Times New Roman" panose="02020603050405020304" pitchFamily="18" charset="0"/>
              </a:rPr>
              <a:t>Phương</a:t>
            </a:r>
            <a:r>
              <a:rPr lang="en-US" altLang="en-US" sz="2000" i="1" kern="1200" dirty="0">
                <a:solidFill>
                  <a:srgbClr val="FF0000"/>
                </a:solidFill>
                <a:latin typeface="Times New Roman" panose="02020603050405020304" pitchFamily="18" charset="0"/>
                <a:cs typeface="Times New Roman" panose="02020603050405020304" pitchFamily="18" charset="0"/>
              </a:rPr>
              <a:t> </a:t>
            </a:r>
            <a:r>
              <a:rPr lang="en-US" altLang="en-US" sz="2000" i="1" kern="1200" dirty="0" err="1">
                <a:solidFill>
                  <a:srgbClr val="FF0000"/>
                </a:solidFill>
                <a:latin typeface="Times New Roman" panose="02020603050405020304" pitchFamily="18" charset="0"/>
                <a:cs typeface="Times New Roman" panose="02020603050405020304" pitchFamily="18" charset="0"/>
              </a:rPr>
              <a:t>châm</a:t>
            </a:r>
            <a:r>
              <a:rPr lang="en-US" altLang="en-US" sz="2000" i="1" kern="1200" dirty="0">
                <a:solidFill>
                  <a:srgbClr val="FF0000"/>
                </a:solidFill>
                <a:latin typeface="Times New Roman" panose="02020603050405020304" pitchFamily="18" charset="0"/>
                <a:cs typeface="Times New Roman" panose="02020603050405020304" pitchFamily="18" charset="0"/>
              </a:rPr>
              <a:t> </a:t>
            </a:r>
            <a:r>
              <a:rPr lang="en-US" altLang="en-US" sz="2000" i="1" kern="1200" dirty="0" err="1">
                <a:solidFill>
                  <a:srgbClr val="FF0000"/>
                </a:solidFill>
                <a:latin typeface="Times New Roman" panose="02020603050405020304" pitchFamily="18" charset="0"/>
                <a:cs typeface="Times New Roman" panose="02020603050405020304" pitchFamily="18" charset="0"/>
              </a:rPr>
              <a:t>lịch</a:t>
            </a:r>
            <a:r>
              <a:rPr lang="en-US" altLang="en-US" sz="2000" i="1" kern="1200" dirty="0">
                <a:solidFill>
                  <a:srgbClr val="FF0000"/>
                </a:solidFill>
                <a:latin typeface="Times New Roman" panose="02020603050405020304" pitchFamily="18" charset="0"/>
                <a:cs typeface="Times New Roman" panose="02020603050405020304" pitchFamily="18" charset="0"/>
              </a:rPr>
              <a:t> </a:t>
            </a:r>
            <a:r>
              <a:rPr lang="en-US" altLang="en-US" sz="2000" i="1" kern="1200" dirty="0" err="1">
                <a:solidFill>
                  <a:srgbClr val="FF0000"/>
                </a:solidFill>
                <a:latin typeface="Times New Roman" panose="02020603050405020304" pitchFamily="18" charset="0"/>
                <a:cs typeface="Times New Roman" panose="02020603050405020304" pitchFamily="18" charset="0"/>
              </a:rPr>
              <a:t>sự</a:t>
            </a:r>
            <a:r>
              <a:rPr lang="en-US" altLang="en-US" sz="2000" i="1" kern="1200" dirty="0">
                <a:solidFill>
                  <a:srgbClr val="FF0000"/>
                </a:solidFill>
                <a:latin typeface="Times New Roman" panose="02020603050405020304" pitchFamily="18" charset="0"/>
                <a:cs typeface="Times New Roman" panose="02020603050405020304" pitchFamily="18" charset="0"/>
              </a:rPr>
              <a:t>)</a:t>
            </a:r>
          </a:p>
        </p:txBody>
      </p:sp>
      <p:sp>
        <p:nvSpPr>
          <p:cNvPr id="29" name="Line 32"/>
          <p:cNvSpPr>
            <a:spLocks noChangeShapeType="1"/>
          </p:cNvSpPr>
          <p:nvPr/>
        </p:nvSpPr>
        <p:spPr bwMode="auto">
          <a:xfrm>
            <a:off x="4658435" y="4172338"/>
            <a:ext cx="285750" cy="0"/>
          </a:xfrm>
          <a:prstGeom prst="line">
            <a:avLst/>
          </a:prstGeom>
          <a:noFill/>
          <a:ln w="38100">
            <a:solidFill>
              <a:srgbClr val="FF99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2000" i="1" kern="1200">
              <a:solidFill>
                <a:schemeClr val="tx1"/>
              </a:solidFill>
              <a:latin typeface="Times New Roman" panose="02020603050405020304" pitchFamily="18" charset="0"/>
              <a:cs typeface="Times New Roman" panose="02020603050405020304" pitchFamily="18" charset="0"/>
            </a:endParaRPr>
          </a:p>
        </p:txBody>
      </p:sp>
      <p:sp>
        <p:nvSpPr>
          <p:cNvPr id="30" name="Text Box 33"/>
          <p:cNvSpPr txBox="1">
            <a:spLocks noChangeArrowheads="1"/>
          </p:cNvSpPr>
          <p:nvPr/>
        </p:nvSpPr>
        <p:spPr bwMode="auto">
          <a:xfrm>
            <a:off x="5119572" y="3793056"/>
            <a:ext cx="3657600" cy="707886"/>
          </a:xfrm>
          <a:prstGeom prst="rect">
            <a:avLst/>
          </a:prstGeom>
          <a:noFill/>
          <a:ln w="9525">
            <a:noFill/>
            <a:miter lim="800000"/>
            <a:headEnd/>
            <a:tailEnd/>
          </a:ln>
          <a:effectLs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err="1">
                <a:latin typeface="Times New Roman" panose="02020603050405020304" pitchFamily="18" charset="0"/>
                <a:cs typeface="Times New Roman" panose="02020603050405020304" pitchFamily="18" charset="0"/>
              </a:rPr>
              <a:t>Khi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người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nói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muốn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nhắc</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nhở</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người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nghe</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phải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tôn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trọng</a:t>
            </a:r>
            <a:r>
              <a:rPr lang="en-US" altLang="en-US" sz="2000" i="1" kern="1200" dirty="0">
                <a:latin typeface="Times New Roman" panose="02020603050405020304" pitchFamily="18" charset="0"/>
                <a:cs typeface="Times New Roman" panose="02020603050405020304" pitchFamily="18" charset="0"/>
              </a:rPr>
              <a:t> </a:t>
            </a:r>
          </a:p>
        </p:txBody>
      </p:sp>
      <p:sp>
        <p:nvSpPr>
          <p:cNvPr id="31" name="Text Box 34"/>
          <p:cNvSpPr txBox="1">
            <a:spLocks noChangeArrowheads="1"/>
          </p:cNvSpPr>
          <p:nvPr/>
        </p:nvSpPr>
        <p:spPr bwMode="auto">
          <a:xfrm>
            <a:off x="1353354" y="4680169"/>
            <a:ext cx="2641100" cy="400110"/>
          </a:xfrm>
          <a:prstGeom prst="rect">
            <a:avLst/>
          </a:prstGeom>
          <a:noFill/>
          <a:ln>
            <a:noFill/>
          </a:ln>
          <a:effectLs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FontTx/>
              <a:buNone/>
            </a:pPr>
            <a:r>
              <a:rPr lang="en-US" altLang="en-US" sz="2000" i="1" kern="1200" dirty="0">
                <a:solidFill>
                  <a:srgbClr val="FF0000"/>
                </a:solidFill>
                <a:latin typeface="Times New Roman" panose="02020603050405020304" pitchFamily="18" charset="0"/>
                <a:cs typeface="Times New Roman" panose="02020603050405020304" pitchFamily="18" charset="0"/>
              </a:rPr>
              <a:t>(</a:t>
            </a:r>
            <a:r>
              <a:rPr lang="en-US" altLang="en-US" sz="2000" i="1" kern="1200" dirty="0" err="1">
                <a:solidFill>
                  <a:srgbClr val="FF0000"/>
                </a:solidFill>
                <a:latin typeface="Times New Roman" panose="02020603050405020304" pitchFamily="18" charset="0"/>
                <a:cs typeface="Times New Roman" panose="02020603050405020304" pitchFamily="18" charset="0"/>
              </a:rPr>
              <a:t>Phương</a:t>
            </a:r>
            <a:r>
              <a:rPr lang="en-US" altLang="en-US" sz="2000" i="1" kern="1200" dirty="0">
                <a:solidFill>
                  <a:srgbClr val="FF0000"/>
                </a:solidFill>
                <a:latin typeface="Times New Roman" panose="02020603050405020304" pitchFamily="18" charset="0"/>
                <a:cs typeface="Times New Roman" panose="02020603050405020304" pitchFamily="18" charset="0"/>
              </a:rPr>
              <a:t> </a:t>
            </a:r>
            <a:r>
              <a:rPr lang="en-US" altLang="en-US" sz="2000" i="1" kern="1200" dirty="0" err="1">
                <a:solidFill>
                  <a:srgbClr val="FF0000"/>
                </a:solidFill>
                <a:latin typeface="Times New Roman" panose="02020603050405020304" pitchFamily="18" charset="0"/>
                <a:cs typeface="Times New Roman" panose="02020603050405020304" pitchFamily="18" charset="0"/>
              </a:rPr>
              <a:t>châm</a:t>
            </a:r>
            <a:r>
              <a:rPr lang="en-US" altLang="en-US" sz="2000" i="1" kern="1200" dirty="0">
                <a:solidFill>
                  <a:srgbClr val="FF0000"/>
                </a:solidFill>
                <a:latin typeface="Times New Roman" panose="02020603050405020304" pitchFamily="18" charset="0"/>
                <a:cs typeface="Times New Roman" panose="02020603050405020304" pitchFamily="18" charset="0"/>
              </a:rPr>
              <a:t> </a:t>
            </a:r>
            <a:r>
              <a:rPr lang="en-US" altLang="en-US" sz="2000" i="1" kern="1200" dirty="0" err="1">
                <a:solidFill>
                  <a:srgbClr val="FF0000"/>
                </a:solidFill>
                <a:latin typeface="Times New Roman" panose="02020603050405020304" pitchFamily="18" charset="0"/>
                <a:cs typeface="Times New Roman" panose="02020603050405020304" pitchFamily="18" charset="0"/>
              </a:rPr>
              <a:t>lịch</a:t>
            </a:r>
            <a:r>
              <a:rPr lang="en-US" altLang="en-US" sz="2000" i="1" kern="1200" dirty="0">
                <a:solidFill>
                  <a:srgbClr val="FF0000"/>
                </a:solidFill>
                <a:latin typeface="Times New Roman" panose="02020603050405020304" pitchFamily="18" charset="0"/>
                <a:cs typeface="Times New Roman" panose="02020603050405020304" pitchFamily="18" charset="0"/>
              </a:rPr>
              <a:t> </a:t>
            </a:r>
            <a:r>
              <a:rPr lang="en-US" altLang="en-US" sz="2000" i="1" kern="1200" dirty="0" err="1">
                <a:solidFill>
                  <a:srgbClr val="FF0000"/>
                </a:solidFill>
                <a:latin typeface="Times New Roman" panose="02020603050405020304" pitchFamily="18" charset="0"/>
                <a:cs typeface="Times New Roman" panose="02020603050405020304" pitchFamily="18" charset="0"/>
              </a:rPr>
              <a:t>sự</a:t>
            </a:r>
            <a:r>
              <a:rPr lang="en-US" altLang="en-US" sz="2000" i="1" kern="1200" dirty="0">
                <a:solidFill>
                  <a:srgbClr val="FF000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1296525" y="3639168"/>
            <a:ext cx="3278174" cy="1015663"/>
          </a:xfrm>
          <a:prstGeom prst="rect">
            <a:avLst/>
          </a:prstGeom>
          <a:solidFill>
            <a:srgbClr val="FFCCCC">
              <a:alpha val="41961"/>
            </a:srgbClr>
          </a:solidFill>
        </p:spPr>
        <p:txBody>
          <a:bodyPr wrap="square">
            <a:spAutoFit/>
          </a:bodyPr>
          <a:lstStyle/>
          <a:p>
            <a:pPr algn="ctr" fontAlgn="base">
              <a:spcBef>
                <a:spcPct val="50000"/>
              </a:spcBef>
              <a:spcAft>
                <a:spcPct val="0"/>
              </a:spcAft>
              <a:buClrTx/>
              <a:buFontTx/>
              <a:buNone/>
            </a:pPr>
            <a:r>
              <a:rPr lang="en-US" altLang="en-US" sz="2000" i="1" kern="1200" dirty="0">
                <a:latin typeface="Times New Roman" panose="02020603050405020304" pitchFamily="18" charset="0"/>
                <a:cs typeface="Times New Roman" panose="02020603050405020304" pitchFamily="18" charset="0"/>
              </a:rPr>
              <a:t>c.  </a:t>
            </a:r>
            <a:r>
              <a:rPr lang="en-US" altLang="en-US" sz="2000" i="1" kern="1200" dirty="0" err="1">
                <a:latin typeface="Times New Roman" panose="02020603050405020304" pitchFamily="18" charset="0"/>
                <a:cs typeface="Times New Roman" panose="02020603050405020304" pitchFamily="18" charset="0"/>
              </a:rPr>
              <a:t>đừng</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nói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leo</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đừng</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ngắt</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lời</a:t>
            </a:r>
            <a:r>
              <a:rPr lang="en-US" altLang="en-US" sz="2000" i="1" kern="1200" dirty="0" smtClean="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như</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thế</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đừng</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nói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cái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giọng</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đó</a:t>
            </a:r>
            <a:r>
              <a:rPr lang="en-US" altLang="en-US" sz="2000" i="1" kern="1200" dirty="0" smtClean="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với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tôi</a:t>
            </a:r>
            <a:r>
              <a:rPr lang="en-US" altLang="en-US" sz="2000" i="1" kern="1200" dirty="0">
                <a:latin typeface="Times New Roman" panose="02020603050405020304" pitchFamily="18" charset="0"/>
                <a:cs typeface="Times New Roman" panose="02020603050405020304" pitchFamily="18" charset="0"/>
              </a:rPr>
              <a:t>.</a:t>
            </a:r>
            <a:endParaRPr lang="en-US" altLang="en-US" sz="2000" i="1" kern="1200" dirty="0">
              <a:latin typeface="Times New Roman" panose="02020603050405020304" pitchFamily="18" charset="0"/>
              <a:cs typeface="Times New Roman" panose="02020603050405020304" pitchFamily="18" charset="0"/>
            </a:endParaRPr>
          </a:p>
        </p:txBody>
      </p:sp>
      <p:sp>
        <p:nvSpPr>
          <p:cNvPr id="4" name="Rectangle 3"/>
          <p:cNvSpPr/>
          <p:nvPr/>
        </p:nvSpPr>
        <p:spPr>
          <a:xfrm>
            <a:off x="1316240" y="1843580"/>
            <a:ext cx="3258459" cy="1323439"/>
          </a:xfrm>
          <a:prstGeom prst="rect">
            <a:avLst/>
          </a:prstGeom>
          <a:solidFill>
            <a:srgbClr val="FFCCCC">
              <a:alpha val="38824"/>
            </a:srgbClr>
          </a:solidFill>
        </p:spPr>
        <p:txBody>
          <a:bodyPr wrap="square">
            <a:spAutoFit/>
          </a:bodyPr>
          <a:lstStyle/>
          <a:p>
            <a:pPr algn="ctr" fontAlgn="base">
              <a:spcBef>
                <a:spcPct val="0"/>
              </a:spcBef>
              <a:spcAft>
                <a:spcPct val="0"/>
              </a:spcAft>
              <a:buClrTx/>
              <a:buFontTx/>
              <a:buNone/>
            </a:pPr>
            <a:r>
              <a:rPr lang="en-US" altLang="en-US" sz="2000" i="1" kern="1200" dirty="0">
                <a:latin typeface="Times New Roman" panose="02020603050405020304" pitchFamily="18" charset="0"/>
                <a:cs typeface="Times New Roman" panose="02020603050405020304" pitchFamily="18" charset="0"/>
              </a:rPr>
              <a:t>b. </a:t>
            </a:r>
            <a:r>
              <a:rPr lang="en-US" altLang="en-US" sz="2000" i="1" kern="1200" dirty="0" err="1">
                <a:latin typeface="Times New Roman" panose="02020603050405020304" pitchFamily="18" charset="0"/>
                <a:cs typeface="Times New Roman" panose="02020603050405020304" pitchFamily="18" charset="0"/>
              </a:rPr>
              <a:t>cực</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chẳng</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đã</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tôi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phải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nói</a:t>
            </a:r>
            <a:r>
              <a:rPr lang="en-US" altLang="en-US" sz="2000" i="1" kern="1200" dirty="0" smtClean="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xin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lỗi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có</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thể</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anh</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không</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hài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lòng</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nhưng</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tôi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cũng</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phải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thành</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thực</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mà</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nói</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là</a:t>
            </a:r>
            <a:r>
              <a:rPr lang="en-US" altLang="en-US" sz="2000" i="1" kern="1200" dirty="0">
                <a:latin typeface="Times New Roman" panose="02020603050405020304" pitchFamily="18" charset="0"/>
                <a:cs typeface="Times New Roman" panose="02020603050405020304" pitchFamily="18" charset="0"/>
              </a:rPr>
              <a:t>…;</a:t>
            </a:r>
            <a:endParaRPr lang="en-US" altLang="en-US" sz="2000" i="1" kern="1200" dirty="0">
              <a:latin typeface="Times New Roman" panose="02020603050405020304" pitchFamily="18" charset="0"/>
              <a:cs typeface="Times New Roman" panose="02020603050405020304" pitchFamily="18" charset="0"/>
            </a:endParaRPr>
          </a:p>
        </p:txBody>
      </p:sp>
      <p:sp>
        <p:nvSpPr>
          <p:cNvPr id="5" name="Rectangle 4"/>
          <p:cNvSpPr/>
          <p:nvPr/>
        </p:nvSpPr>
        <p:spPr>
          <a:xfrm>
            <a:off x="1305897" y="819243"/>
            <a:ext cx="3268802" cy="400110"/>
          </a:xfrm>
          <a:prstGeom prst="rect">
            <a:avLst/>
          </a:prstGeom>
          <a:solidFill>
            <a:srgbClr val="FFCCCC">
              <a:alpha val="38824"/>
            </a:srgbClr>
          </a:solidFill>
        </p:spPr>
        <p:txBody>
          <a:bodyPr wrap="square">
            <a:spAutoFit/>
          </a:bodyPr>
          <a:lstStyle/>
          <a:p>
            <a:pPr algn="ctr" fontAlgn="base">
              <a:spcBef>
                <a:spcPct val="50000"/>
              </a:spcBef>
              <a:spcAft>
                <a:spcPct val="0"/>
              </a:spcAft>
              <a:buClrTx/>
              <a:buFontTx/>
              <a:buNone/>
            </a:pPr>
            <a:r>
              <a:rPr lang="en-US" altLang="en-US" sz="2000" i="1" kern="1200" dirty="0">
                <a:latin typeface="Times New Roman" panose="02020603050405020304" pitchFamily="18" charset="0"/>
                <a:cs typeface="Times New Roman" panose="02020603050405020304" pitchFamily="18" charset="0"/>
              </a:rPr>
              <a:t>a. </a:t>
            </a:r>
            <a:r>
              <a:rPr lang="en-US" altLang="en-US" sz="2000" i="1" kern="1200" dirty="0" err="1">
                <a:latin typeface="Times New Roman" panose="02020603050405020304" pitchFamily="18" charset="0"/>
                <a:cs typeface="Times New Roman" panose="02020603050405020304" pitchFamily="18" charset="0"/>
              </a:rPr>
              <a:t>nhân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tiện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đây</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a:latin typeface="Times New Roman" panose="02020603050405020304" pitchFamily="18" charset="0"/>
                <a:cs typeface="Times New Roman" panose="02020603050405020304" pitchFamily="18" charset="0"/>
              </a:rPr>
              <a:t>xin</a:t>
            </a:r>
            <a:r>
              <a:rPr lang="en-US" altLang="en-US" sz="2000" i="1" kern="1200" dirty="0">
                <a:latin typeface="Times New Roman" panose="02020603050405020304" pitchFamily="18" charset="0"/>
                <a:cs typeface="Times New Roman" panose="02020603050405020304" pitchFamily="18" charset="0"/>
              </a:rPr>
              <a:t> </a:t>
            </a:r>
            <a:r>
              <a:rPr lang="en-US" altLang="en-US" sz="2000" i="1" kern="1200" dirty="0" err="1" smtClean="0">
                <a:latin typeface="Times New Roman" panose="02020603050405020304" pitchFamily="18" charset="0"/>
                <a:cs typeface="Times New Roman" panose="02020603050405020304" pitchFamily="18" charset="0"/>
              </a:rPr>
              <a:t>hỏi</a:t>
            </a:r>
            <a:endParaRPr lang="en-US" altLang="en-US" sz="2000" i="1"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487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2000"/>
                                        <p:tgtEl>
                                          <p:spTgt spid="2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ircle(in)">
                                      <p:cBhvr>
                                        <p:cTn id="34" dur="2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circle(in)">
                                      <p:cBhvr>
                                        <p:cTn id="46" dur="2000"/>
                                        <p:tgtEl>
                                          <p:spTgt spid="29"/>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20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24" grpId="0" animBg="1"/>
      <p:bldP spid="25" grpId="0"/>
      <p:bldP spid="27" grpId="0"/>
      <p:bldP spid="29" grpId="0" animBg="1"/>
      <p:bldP spid="30" grpId="0"/>
      <p:bldP spid="31" grpId="0"/>
      <p:bldP spid="2" grpId="0" animBg="1"/>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 name="Rectangle 13"/>
          <p:cNvSpPr/>
          <p:nvPr/>
        </p:nvSpPr>
        <p:spPr>
          <a:xfrm>
            <a:off x="842482" y="76943"/>
            <a:ext cx="7331988" cy="461665"/>
          </a:xfrm>
          <a:prstGeom prst="rect">
            <a:avLst/>
          </a:prstGeom>
        </p:spPr>
        <p:txBody>
          <a:bodyPr wrap="square">
            <a:spAutoFit/>
          </a:bodyPr>
          <a:lstStyle/>
          <a:p>
            <a:pPr algn="just"/>
            <a:r>
              <a:rPr lang="en-US" sz="2400" b="1" i="1" dirty="0" err="1" smtClean="0">
                <a:solidFill>
                  <a:srgbClr val="FF0000"/>
                </a:solidFill>
                <a:latin typeface="Times New Roman" panose="02020603050405020304" pitchFamily="18" charset="0"/>
              </a:rPr>
              <a:t>Bài</a:t>
            </a:r>
            <a:r>
              <a:rPr lang="en-US" sz="2400" b="1" i="1" dirty="0" smtClean="0">
                <a:solidFill>
                  <a:srgbClr val="FF0000"/>
                </a:solidFill>
                <a:latin typeface="Times New Roman" panose="02020603050405020304" pitchFamily="18" charset="0"/>
              </a:rPr>
              <a:t> </a:t>
            </a:r>
            <a:r>
              <a:rPr lang="en-US" sz="2400" b="1" i="1" dirty="0" err="1" smtClean="0">
                <a:solidFill>
                  <a:srgbClr val="FF0000"/>
                </a:solidFill>
                <a:latin typeface="Times New Roman" panose="02020603050405020304" pitchFamily="18" charset="0"/>
              </a:rPr>
              <a:t>tập</a:t>
            </a:r>
            <a:r>
              <a:rPr lang="en-US" sz="2400" b="1" i="1" dirty="0" smtClean="0">
                <a:solidFill>
                  <a:srgbClr val="FF0000"/>
                </a:solidFill>
                <a:latin typeface="Times New Roman" panose="02020603050405020304" pitchFamily="18" charset="0"/>
              </a:rPr>
              <a:t> </a:t>
            </a:r>
            <a:r>
              <a:rPr lang="en-US" sz="2400" b="1" i="1" dirty="0" smtClean="0">
                <a:solidFill>
                  <a:srgbClr val="FF0000"/>
                </a:solidFill>
                <a:latin typeface="Times New Roman" panose="02020603050405020304" pitchFamily="18" charset="0"/>
              </a:rPr>
              <a:t>5</a:t>
            </a:r>
            <a:endParaRPr lang="vi-VN" sz="2400" i="1" dirty="0">
              <a:solidFill>
                <a:srgbClr val="001A33"/>
              </a:solidFill>
              <a:latin typeface="Times New Roman" panose="02020603050405020304" pitchFamily="18" charset="0"/>
            </a:endParaRPr>
          </a:p>
        </p:txBody>
      </p:sp>
      <p:graphicFrame>
        <p:nvGraphicFramePr>
          <p:cNvPr id="15" name="Group 14"/>
          <p:cNvGraphicFramePr>
            <a:graphicFrameLocks/>
          </p:cNvGraphicFramePr>
          <p:nvPr>
            <p:extLst>
              <p:ext uri="{D42A27DB-BD31-4B8C-83A1-F6EECF244321}">
                <p14:modId xmlns:p14="http://schemas.microsoft.com/office/powerpoint/2010/main" val="2621182028"/>
              </p:ext>
            </p:extLst>
          </p:nvPr>
        </p:nvGraphicFramePr>
        <p:xfrm>
          <a:off x="842482" y="610528"/>
          <a:ext cx="7972745" cy="4460846"/>
        </p:xfrm>
        <a:graphic>
          <a:graphicData uri="http://schemas.openxmlformats.org/drawingml/2006/table">
            <a:tbl>
              <a:tblPr>
                <a:tableStyleId>{5940675A-B579-460E-94D1-54222C63F5DA}</a:tableStyleId>
              </a:tblPr>
              <a:tblGrid>
                <a:gridCol w="2047845"/>
                <a:gridCol w="4124292"/>
                <a:gridCol w="1800608"/>
              </a:tblGrid>
              <a:tr h="43651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u="none" strike="noStrike" cap="none" normalizeH="0" baseline="0" dirty="0" err="1">
                          <a:ln>
                            <a:noFill/>
                          </a:ln>
                          <a:effectLst/>
                          <a:latin typeface="Times New Roman" panose="02020603050405020304" pitchFamily="18" charset="0"/>
                          <a:cs typeface="Times New Roman" panose="02020603050405020304" pitchFamily="18" charset="0"/>
                        </a:rPr>
                        <a:t>Thành</a:t>
                      </a:r>
                      <a:r>
                        <a:rPr kumimoji="0" lang="en-US" sz="2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000" u="none" strike="noStrike" cap="none" normalizeH="0" baseline="0" dirty="0" err="1">
                          <a:ln>
                            <a:noFill/>
                          </a:ln>
                          <a:effectLst/>
                          <a:latin typeface="Times New Roman" panose="02020603050405020304" pitchFamily="18" charset="0"/>
                          <a:cs typeface="Times New Roman" panose="02020603050405020304" pitchFamily="18" charset="0"/>
                        </a:rPr>
                        <a:t>ngữ</a:t>
                      </a:r>
                      <a:endParaRPr kumimoji="0" lang="en-US" sz="2000" b="0" i="0" u="none" strike="noStrike" cap="none" normalizeH="0" baseline="0" dirty="0">
                        <a:ln>
                          <a:noFill/>
                        </a:ln>
                        <a:solidFill>
                          <a:srgbClr val="FF3300"/>
                        </a:solidFill>
                        <a:effectLst/>
                        <a:latin typeface="Times New Roman" pitchFamily="18" charset="0"/>
                        <a:cs typeface="Times New Roman" panose="02020603050405020304" pitchFamily="18" charset="0"/>
                      </a:endParaRPr>
                    </a:p>
                  </a:txBody>
                  <a:tcPr marL="68580" marR="68580" marT="34294" marB="34294"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u="none" strike="noStrike" cap="none" normalizeH="0" baseline="0" dirty="0" err="1">
                          <a:ln>
                            <a:noFill/>
                          </a:ln>
                          <a:effectLst/>
                          <a:latin typeface="Times New Roman" panose="02020603050405020304" pitchFamily="18" charset="0"/>
                          <a:cs typeface="Times New Roman" panose="02020603050405020304" pitchFamily="18" charset="0"/>
                        </a:rPr>
                        <a:t>Giải</a:t>
                      </a:r>
                      <a:r>
                        <a:rPr kumimoji="0" lang="en-US" sz="2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000" u="none" strike="noStrike" cap="none" normalizeH="0" baseline="0" dirty="0" err="1">
                          <a:ln>
                            <a:noFill/>
                          </a:ln>
                          <a:effectLst/>
                          <a:latin typeface="Times New Roman" panose="02020603050405020304" pitchFamily="18" charset="0"/>
                          <a:cs typeface="Times New Roman" panose="02020603050405020304" pitchFamily="18" charset="0"/>
                        </a:rPr>
                        <a:t>nghĩa</a:t>
                      </a:r>
                      <a:endParaRPr kumimoji="0" lang="en-US" sz="2000" b="0" i="0" u="none" strike="noStrike" cap="none" normalizeH="0" baseline="0" dirty="0">
                        <a:ln>
                          <a:noFill/>
                        </a:ln>
                        <a:solidFill>
                          <a:srgbClr val="FF3300"/>
                        </a:solidFill>
                        <a:effectLst/>
                        <a:latin typeface="Times New Roman" pitchFamily="18" charset="0"/>
                        <a:cs typeface="Times New Roman" panose="02020603050405020304" pitchFamily="18" charset="0"/>
                      </a:endParaRPr>
                    </a:p>
                  </a:txBody>
                  <a:tcPr marL="68580" marR="68580" marT="34294" marB="34294"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u="none" strike="noStrike" cap="none" normalizeH="0" baseline="0">
                          <a:ln>
                            <a:noFill/>
                          </a:ln>
                          <a:effectLst/>
                          <a:latin typeface="Times New Roman" panose="02020603050405020304" pitchFamily="18" charset="0"/>
                          <a:cs typeface="Times New Roman" panose="02020603050405020304" pitchFamily="18" charset="0"/>
                        </a:rPr>
                        <a:t>Phương châm</a:t>
                      </a:r>
                      <a:endParaRPr kumimoji="0" lang="en-US" sz="2000" b="0" i="0" u="none" strike="noStrike" cap="none" normalizeH="0" baseline="0">
                        <a:ln>
                          <a:noFill/>
                        </a:ln>
                        <a:solidFill>
                          <a:srgbClr val="FF3300"/>
                        </a:solidFill>
                        <a:effectLst/>
                        <a:latin typeface="Times New Roman" pitchFamily="18" charset="0"/>
                        <a:cs typeface="Times New Roman" panose="02020603050405020304" pitchFamily="18" charset="0"/>
                      </a:endParaRPr>
                    </a:p>
                  </a:txBody>
                  <a:tcPr marL="68580" marR="68580" marT="34294" marB="34294" horzOverflow="overflow"/>
                </a:tc>
              </a:tr>
              <a:tr h="452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u="none" strike="noStrike" cap="none" normalizeH="0" baseline="0">
                          <a:ln>
                            <a:noFill/>
                          </a:ln>
                          <a:effectLst/>
                          <a:latin typeface="Times New Roman" panose="02020603050405020304" pitchFamily="18" charset="0"/>
                          <a:cs typeface="Times New Roman" panose="02020603050405020304" pitchFamily="18" charset="0"/>
                        </a:rPr>
                        <a:t>Nói băm nói bổ</a:t>
                      </a:r>
                      <a:endParaRPr kumimoji="0" lang="en-US" sz="2000" b="0"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r>
              <a:tr h="55727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u="none" strike="noStrike" cap="none" normalizeH="0" baseline="0" dirty="0" err="1">
                          <a:ln>
                            <a:noFill/>
                          </a:ln>
                          <a:effectLst/>
                          <a:latin typeface="Times New Roman" panose="02020603050405020304" pitchFamily="18" charset="0"/>
                          <a:cs typeface="Times New Roman" panose="02020603050405020304" pitchFamily="18" charset="0"/>
                        </a:rPr>
                        <a:t>Nói</a:t>
                      </a:r>
                      <a:r>
                        <a:rPr kumimoji="0" lang="en-US" sz="2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000" u="none" strike="noStrike" cap="none" normalizeH="0" baseline="0" dirty="0" err="1">
                          <a:ln>
                            <a:noFill/>
                          </a:ln>
                          <a:effectLst/>
                          <a:latin typeface="Times New Roman" panose="02020603050405020304" pitchFamily="18" charset="0"/>
                          <a:cs typeface="Times New Roman" panose="02020603050405020304" pitchFamily="18" charset="0"/>
                        </a:rPr>
                        <a:t>như</a:t>
                      </a:r>
                      <a:r>
                        <a:rPr kumimoji="0" lang="en-US" sz="2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000" u="none" strike="noStrike" cap="none" normalizeH="0" baseline="0" dirty="0" err="1">
                          <a:ln>
                            <a:noFill/>
                          </a:ln>
                          <a:effectLst/>
                          <a:latin typeface="Times New Roman" panose="02020603050405020304" pitchFamily="18" charset="0"/>
                          <a:cs typeface="Times New Roman" panose="02020603050405020304" pitchFamily="18" charset="0"/>
                        </a:rPr>
                        <a:t>đấm</a:t>
                      </a:r>
                      <a:r>
                        <a:rPr kumimoji="0" lang="en-US" sz="2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000" u="none" strike="noStrike" cap="none" normalizeH="0" baseline="0" dirty="0" err="1">
                          <a:ln>
                            <a:noFill/>
                          </a:ln>
                          <a:effectLst/>
                          <a:latin typeface="Times New Roman" panose="02020603050405020304" pitchFamily="18" charset="0"/>
                          <a:cs typeface="Times New Roman" panose="02020603050405020304" pitchFamily="18" charset="0"/>
                        </a:rPr>
                        <a:t>vào</a:t>
                      </a:r>
                      <a:r>
                        <a:rPr kumimoji="0" lang="en-US" sz="2000" u="none" strike="noStrike" cap="none" normalizeH="0" baseline="0" dirty="0">
                          <a:ln>
                            <a:noFill/>
                          </a:ln>
                          <a:effectLst/>
                          <a:latin typeface="Times New Roman" panose="02020603050405020304" pitchFamily="18" charset="0"/>
                          <a:cs typeface="Times New Roman" panose="02020603050405020304" pitchFamily="18" charset="0"/>
                        </a:rPr>
                        <a:t> tai</a:t>
                      </a:r>
                      <a:endParaRPr kumimoji="0" lang="en-US" sz="2000" b="0"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r>
              <a:tr h="55727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u="none" strike="noStrike" cap="none" normalizeH="0" baseline="0">
                          <a:ln>
                            <a:noFill/>
                          </a:ln>
                          <a:effectLst/>
                          <a:latin typeface="Times New Roman" panose="02020603050405020304" pitchFamily="18" charset="0"/>
                          <a:cs typeface="Times New Roman" panose="02020603050405020304" pitchFamily="18" charset="0"/>
                        </a:rPr>
                        <a:t>Điều nặng tiếng nhẹ</a:t>
                      </a:r>
                      <a:endParaRPr kumimoji="0" lang="en-US" sz="2000" b="0"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r>
              <a:tr h="44941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u="none" strike="noStrike" cap="none" normalizeH="0" baseline="0">
                          <a:ln>
                            <a:noFill/>
                          </a:ln>
                          <a:effectLst/>
                          <a:latin typeface="Times New Roman" panose="02020603050405020304" pitchFamily="18" charset="0"/>
                          <a:cs typeface="Times New Roman" panose="02020603050405020304" pitchFamily="18" charset="0"/>
                        </a:rPr>
                        <a:t>Nửa úp nửa mở</a:t>
                      </a:r>
                      <a:endParaRPr kumimoji="0" lang="en-US" sz="2000" b="0"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r>
              <a:tr h="55727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u="none" strike="noStrike" cap="none" normalizeH="0" baseline="0">
                          <a:ln>
                            <a:noFill/>
                          </a:ln>
                          <a:effectLst/>
                          <a:latin typeface="Times New Roman" panose="02020603050405020304" pitchFamily="18" charset="0"/>
                          <a:cs typeface="Times New Roman" panose="02020603050405020304" pitchFamily="18" charset="0"/>
                        </a:rPr>
                        <a:t>Mồm loa mép giải</a:t>
                      </a:r>
                      <a:endParaRPr kumimoji="0" lang="en-US" sz="2000" b="0"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r>
              <a:tr h="45475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u="none" strike="noStrike" cap="none" normalizeH="0" baseline="0">
                          <a:ln>
                            <a:noFill/>
                          </a:ln>
                          <a:effectLst/>
                          <a:latin typeface="Times New Roman" panose="02020603050405020304" pitchFamily="18" charset="0"/>
                          <a:cs typeface="Times New Roman" panose="02020603050405020304" pitchFamily="18" charset="0"/>
                        </a:rPr>
                        <a:t>Đánh trống lảng</a:t>
                      </a:r>
                      <a:endParaRPr kumimoji="0" lang="en-US" sz="2000" b="0"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r>
              <a:tr h="75445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u="none" strike="noStrike" cap="none" normalizeH="0" baseline="0">
                          <a:ln>
                            <a:noFill/>
                          </a:ln>
                          <a:effectLst/>
                          <a:latin typeface="Times New Roman" panose="02020603050405020304" pitchFamily="18" charset="0"/>
                          <a:cs typeface="Times New Roman" panose="02020603050405020304" pitchFamily="18" charset="0"/>
                        </a:rPr>
                        <a:t>Nói như dùi đục chấm mắm cáy</a:t>
                      </a:r>
                      <a:endParaRPr kumimoji="0" lang="en-US" sz="2000" b="0"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4" marB="34294" horzOverflow="overflow"/>
                </a:tc>
              </a:tr>
            </a:tbl>
          </a:graphicData>
        </a:graphic>
      </p:graphicFrame>
      <p:sp>
        <p:nvSpPr>
          <p:cNvPr id="19" name="Text Box 53"/>
          <p:cNvSpPr txBox="1">
            <a:spLocks noChangeArrowheads="1"/>
          </p:cNvSpPr>
          <p:nvPr/>
        </p:nvSpPr>
        <p:spPr bwMode="auto">
          <a:xfrm>
            <a:off x="3172467" y="1037373"/>
            <a:ext cx="38455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err="1">
                <a:solidFill>
                  <a:srgbClr val="FF0000"/>
                </a:solidFill>
                <a:latin typeface="Times New Roman" panose="02020603050405020304" pitchFamily="18" charset="0"/>
              </a:rPr>
              <a:t>Nói</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bốp</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chát</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xỉa</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xói</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thô</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bạo</a:t>
            </a:r>
            <a:endParaRPr lang="en-US" altLang="en-US" sz="2000" i="1" kern="1200" dirty="0">
              <a:solidFill>
                <a:srgbClr val="FF0000"/>
              </a:solidFill>
              <a:latin typeface="Times New Roman" panose="02020603050405020304" pitchFamily="18" charset="0"/>
            </a:endParaRPr>
          </a:p>
        </p:txBody>
      </p:sp>
      <p:sp>
        <p:nvSpPr>
          <p:cNvPr id="20" name="Text Box 55"/>
          <p:cNvSpPr txBox="1">
            <a:spLocks noChangeArrowheads="1"/>
          </p:cNvSpPr>
          <p:nvPr/>
        </p:nvSpPr>
        <p:spPr bwMode="auto">
          <a:xfrm>
            <a:off x="3172468" y="1449760"/>
            <a:ext cx="37139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err="1">
                <a:solidFill>
                  <a:srgbClr val="FF0000"/>
                </a:solidFill>
                <a:latin typeface="Times New Roman" panose="02020603050405020304" pitchFamily="18" charset="0"/>
              </a:rPr>
              <a:t>Nói</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mạnh</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trái</a:t>
            </a:r>
            <a:r>
              <a:rPr lang="en-US" altLang="en-US" sz="2000" i="1" kern="1200" dirty="0">
                <a:solidFill>
                  <a:srgbClr val="FF0000"/>
                </a:solidFill>
                <a:latin typeface="Times New Roman" panose="02020603050405020304" pitchFamily="18" charset="0"/>
              </a:rPr>
              <a:t> ý </a:t>
            </a:r>
            <a:r>
              <a:rPr lang="en-US" altLang="en-US" sz="2000" i="1" kern="1200" dirty="0" err="1">
                <a:solidFill>
                  <a:srgbClr val="FF0000"/>
                </a:solidFill>
                <a:latin typeface="Times New Roman" panose="02020603050405020304" pitchFamily="18" charset="0"/>
              </a:rPr>
              <a:t>người</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khác</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khó</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tiếp</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thu</a:t>
            </a:r>
            <a:endParaRPr lang="en-US" altLang="en-US" sz="2000" i="1" kern="1200" dirty="0">
              <a:solidFill>
                <a:srgbClr val="FF0000"/>
              </a:solidFill>
              <a:latin typeface="Times New Roman" panose="02020603050405020304" pitchFamily="18" charset="0"/>
            </a:endParaRPr>
          </a:p>
        </p:txBody>
      </p:sp>
      <p:sp>
        <p:nvSpPr>
          <p:cNvPr id="21" name="Text Box 57"/>
          <p:cNvSpPr txBox="1">
            <a:spLocks noChangeArrowheads="1"/>
          </p:cNvSpPr>
          <p:nvPr/>
        </p:nvSpPr>
        <p:spPr bwMode="auto">
          <a:xfrm>
            <a:off x="3172467" y="2281110"/>
            <a:ext cx="3713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err="1">
                <a:solidFill>
                  <a:srgbClr val="FF0000"/>
                </a:solidFill>
                <a:latin typeface="Times New Roman" panose="02020603050405020304" pitchFamily="18" charset="0"/>
              </a:rPr>
              <a:t>Nói</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trách</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móc</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chì</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chiết</a:t>
            </a:r>
            <a:endParaRPr lang="en-US" altLang="en-US" sz="2000" i="1" kern="1200" dirty="0">
              <a:solidFill>
                <a:srgbClr val="FF0000"/>
              </a:solidFill>
              <a:latin typeface="Times New Roman" panose="02020603050405020304" pitchFamily="18" charset="0"/>
            </a:endParaRPr>
          </a:p>
        </p:txBody>
      </p:sp>
      <p:sp>
        <p:nvSpPr>
          <p:cNvPr id="22" name="Text Box 59"/>
          <p:cNvSpPr txBox="1">
            <a:spLocks noChangeArrowheads="1"/>
          </p:cNvSpPr>
          <p:nvPr/>
        </p:nvSpPr>
        <p:spPr bwMode="auto">
          <a:xfrm>
            <a:off x="3172467" y="2868743"/>
            <a:ext cx="3713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err="1">
                <a:solidFill>
                  <a:srgbClr val="FF0000"/>
                </a:solidFill>
                <a:latin typeface="Times New Roman" panose="02020603050405020304" pitchFamily="18" charset="0"/>
              </a:rPr>
              <a:t>Nói</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không</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rõ</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ràng</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mập</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mờ</a:t>
            </a:r>
            <a:endParaRPr lang="en-US" altLang="en-US" sz="2000" i="1" kern="1200" dirty="0">
              <a:solidFill>
                <a:srgbClr val="FF0000"/>
              </a:solidFill>
              <a:latin typeface="Times New Roman" panose="02020603050405020304" pitchFamily="18" charset="0"/>
            </a:endParaRPr>
          </a:p>
        </p:txBody>
      </p:sp>
      <p:sp>
        <p:nvSpPr>
          <p:cNvPr id="23" name="Text Box 61"/>
          <p:cNvSpPr txBox="1">
            <a:spLocks noChangeArrowheads="1"/>
          </p:cNvSpPr>
          <p:nvPr/>
        </p:nvSpPr>
        <p:spPr bwMode="auto">
          <a:xfrm>
            <a:off x="3172467" y="3456376"/>
            <a:ext cx="3983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a:solidFill>
                  <a:srgbClr val="FF0000"/>
                </a:solidFill>
                <a:latin typeface="Times New Roman" panose="02020603050405020304" pitchFamily="18" charset="0"/>
              </a:rPr>
              <a:t>Lắm lời, đanh đá, nói át người khác</a:t>
            </a:r>
          </a:p>
        </p:txBody>
      </p:sp>
      <p:sp>
        <p:nvSpPr>
          <p:cNvPr id="26" name="Text Box 63"/>
          <p:cNvSpPr txBox="1">
            <a:spLocks noChangeArrowheads="1"/>
          </p:cNvSpPr>
          <p:nvPr/>
        </p:nvSpPr>
        <p:spPr bwMode="auto">
          <a:xfrm>
            <a:off x="3172467" y="3919800"/>
            <a:ext cx="30002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err="1">
                <a:solidFill>
                  <a:srgbClr val="FF0000"/>
                </a:solidFill>
                <a:latin typeface="Times New Roman" panose="02020603050405020304" pitchFamily="18" charset="0"/>
              </a:rPr>
              <a:t>Cố</a:t>
            </a:r>
            <a:r>
              <a:rPr lang="en-US" altLang="en-US" sz="2000" i="1" kern="1200" dirty="0">
                <a:solidFill>
                  <a:srgbClr val="FF0000"/>
                </a:solidFill>
                <a:latin typeface="Times New Roman" panose="02020603050405020304" pitchFamily="18" charset="0"/>
              </a:rPr>
              <a:t> ý né </a:t>
            </a:r>
            <a:r>
              <a:rPr lang="en-US" altLang="en-US" sz="2000" i="1" kern="1200" dirty="0" err="1">
                <a:solidFill>
                  <a:srgbClr val="FF0000"/>
                </a:solidFill>
                <a:latin typeface="Times New Roman" panose="02020603050405020304" pitchFamily="18" charset="0"/>
              </a:rPr>
              <a:t>tránh</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vấn</a:t>
            </a:r>
            <a:r>
              <a:rPr lang="en-US" altLang="en-US" sz="2000" i="1" kern="1200" dirty="0">
                <a:solidFill>
                  <a:srgbClr val="FF0000"/>
                </a:solidFill>
                <a:latin typeface="Times New Roman" panose="02020603050405020304" pitchFamily="18" charset="0"/>
              </a:rPr>
              <a:t> </a:t>
            </a:r>
            <a:r>
              <a:rPr lang="en-US" altLang="en-US" sz="2000" i="1" kern="1200" dirty="0" err="1" smtClean="0">
                <a:solidFill>
                  <a:srgbClr val="FF0000"/>
                </a:solidFill>
                <a:latin typeface="Times New Roman" panose="02020603050405020304" pitchFamily="18" charset="0"/>
              </a:rPr>
              <a:t>đề</a:t>
            </a:r>
            <a:endParaRPr lang="en-US" altLang="en-US" sz="2000" i="1" kern="1200" dirty="0">
              <a:solidFill>
                <a:srgbClr val="FF0000"/>
              </a:solidFill>
              <a:latin typeface="Times New Roman" panose="02020603050405020304" pitchFamily="18" charset="0"/>
            </a:endParaRPr>
          </a:p>
        </p:txBody>
      </p:sp>
      <p:sp>
        <p:nvSpPr>
          <p:cNvPr id="28" name="Text Box 65"/>
          <p:cNvSpPr txBox="1">
            <a:spLocks noChangeArrowheads="1"/>
          </p:cNvSpPr>
          <p:nvPr/>
        </p:nvSpPr>
        <p:spPr bwMode="auto">
          <a:xfrm>
            <a:off x="3172467" y="4555306"/>
            <a:ext cx="42684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i="1" kern="1200" dirty="0" err="1">
                <a:solidFill>
                  <a:srgbClr val="FF0000"/>
                </a:solidFill>
                <a:latin typeface="Times New Roman" panose="02020603050405020304" pitchFamily="18" charset="0"/>
              </a:rPr>
              <a:t>Nói</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thô</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cộc</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thiếu</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tế</a:t>
            </a:r>
            <a:r>
              <a:rPr lang="en-US" altLang="en-US" sz="2000" i="1" kern="1200" dirty="0">
                <a:solidFill>
                  <a:srgbClr val="FF0000"/>
                </a:solidFill>
                <a:latin typeface="Times New Roman" panose="02020603050405020304" pitchFamily="18" charset="0"/>
              </a:rPr>
              <a:t> </a:t>
            </a:r>
            <a:r>
              <a:rPr lang="en-US" altLang="en-US" sz="2000" i="1" kern="1200" dirty="0" err="1">
                <a:solidFill>
                  <a:srgbClr val="FF0000"/>
                </a:solidFill>
                <a:latin typeface="Times New Roman" panose="02020603050405020304" pitchFamily="18" charset="0"/>
              </a:rPr>
              <a:t>nhị</a:t>
            </a:r>
            <a:endParaRPr lang="en-US" altLang="en-US" sz="2000" i="1" kern="1200" dirty="0">
              <a:solidFill>
                <a:srgbClr val="FF0000"/>
              </a:solidFill>
              <a:latin typeface="Times New Roman" panose="02020603050405020304" pitchFamily="18" charset="0"/>
            </a:endParaRPr>
          </a:p>
        </p:txBody>
      </p:sp>
      <p:sp>
        <p:nvSpPr>
          <p:cNvPr id="32" name="Text Box 54"/>
          <p:cNvSpPr txBox="1">
            <a:spLocks noChangeArrowheads="1"/>
          </p:cNvSpPr>
          <p:nvPr/>
        </p:nvSpPr>
        <p:spPr bwMode="auto">
          <a:xfrm>
            <a:off x="7223051" y="1049650"/>
            <a:ext cx="16421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b="1" i="1" kern="1200" dirty="0" err="1">
                <a:latin typeface="Times New Roman" panose="02020603050405020304" pitchFamily="18" charset="0"/>
              </a:rPr>
              <a:t>Lịch</a:t>
            </a:r>
            <a:r>
              <a:rPr lang="en-US" altLang="en-US" sz="2000" b="1" i="1" kern="1200" dirty="0">
                <a:latin typeface="Times New Roman" panose="02020603050405020304" pitchFamily="18" charset="0"/>
              </a:rPr>
              <a:t> </a:t>
            </a:r>
            <a:r>
              <a:rPr lang="en-US" altLang="en-US" sz="2000" b="1" i="1" kern="1200" dirty="0" err="1">
                <a:latin typeface="Times New Roman" panose="02020603050405020304" pitchFamily="18" charset="0"/>
              </a:rPr>
              <a:t>sự</a:t>
            </a:r>
            <a:endParaRPr lang="en-US" altLang="en-US" sz="2000" b="1" i="1" kern="1200" dirty="0">
              <a:latin typeface="Times New Roman" panose="02020603050405020304" pitchFamily="18" charset="0"/>
            </a:endParaRPr>
          </a:p>
        </p:txBody>
      </p:sp>
      <p:sp>
        <p:nvSpPr>
          <p:cNvPr id="33" name="Text Box 56"/>
          <p:cNvSpPr txBox="1">
            <a:spLocks noChangeArrowheads="1"/>
          </p:cNvSpPr>
          <p:nvPr/>
        </p:nvSpPr>
        <p:spPr bwMode="auto">
          <a:xfrm>
            <a:off x="7225924" y="1675076"/>
            <a:ext cx="16421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b="1" i="1" kern="1200" dirty="0" err="1">
                <a:latin typeface="Times New Roman" panose="02020603050405020304" pitchFamily="18" charset="0"/>
              </a:rPr>
              <a:t>Lịch</a:t>
            </a:r>
            <a:r>
              <a:rPr lang="en-US" altLang="en-US" sz="2000" b="1" i="1" kern="1200" dirty="0">
                <a:latin typeface="Times New Roman" panose="02020603050405020304" pitchFamily="18" charset="0"/>
              </a:rPr>
              <a:t> </a:t>
            </a:r>
            <a:r>
              <a:rPr lang="en-US" altLang="en-US" sz="2000" b="1" i="1" kern="1200" dirty="0" err="1">
                <a:latin typeface="Times New Roman" panose="02020603050405020304" pitchFamily="18" charset="0"/>
              </a:rPr>
              <a:t>sự</a:t>
            </a:r>
            <a:endParaRPr lang="en-US" altLang="en-US" sz="2000" b="1" i="1" kern="1200" dirty="0">
              <a:latin typeface="Times New Roman" panose="02020603050405020304" pitchFamily="18" charset="0"/>
            </a:endParaRPr>
          </a:p>
        </p:txBody>
      </p:sp>
      <p:sp>
        <p:nvSpPr>
          <p:cNvPr id="34" name="Text Box 58"/>
          <p:cNvSpPr txBox="1">
            <a:spLocks noChangeArrowheads="1"/>
          </p:cNvSpPr>
          <p:nvPr/>
        </p:nvSpPr>
        <p:spPr bwMode="auto">
          <a:xfrm>
            <a:off x="7245992" y="2281110"/>
            <a:ext cx="16421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b="1" i="1" kern="1200" dirty="0" err="1">
                <a:latin typeface="Times New Roman" panose="02020603050405020304" pitchFamily="18" charset="0"/>
              </a:rPr>
              <a:t>Lịch</a:t>
            </a:r>
            <a:r>
              <a:rPr lang="en-US" altLang="en-US" sz="2000" b="1" i="1" kern="1200" dirty="0">
                <a:latin typeface="Times New Roman" panose="02020603050405020304" pitchFamily="18" charset="0"/>
              </a:rPr>
              <a:t> </a:t>
            </a:r>
            <a:r>
              <a:rPr lang="en-US" altLang="en-US" sz="2000" b="1" i="1" kern="1200" dirty="0" err="1">
                <a:latin typeface="Times New Roman" panose="02020603050405020304" pitchFamily="18" charset="0"/>
              </a:rPr>
              <a:t>sự</a:t>
            </a:r>
            <a:endParaRPr lang="en-US" altLang="en-US" sz="2000" b="1" i="1" kern="1200" dirty="0">
              <a:latin typeface="Times New Roman" panose="02020603050405020304" pitchFamily="18" charset="0"/>
            </a:endParaRPr>
          </a:p>
        </p:txBody>
      </p:sp>
      <p:sp>
        <p:nvSpPr>
          <p:cNvPr id="35" name="Text Box 60"/>
          <p:cNvSpPr txBox="1">
            <a:spLocks noChangeArrowheads="1"/>
          </p:cNvSpPr>
          <p:nvPr/>
        </p:nvSpPr>
        <p:spPr bwMode="auto">
          <a:xfrm>
            <a:off x="7223051" y="2868743"/>
            <a:ext cx="16127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b="1" i="1" kern="1200" dirty="0" err="1">
                <a:latin typeface="Times New Roman" panose="02020603050405020304" pitchFamily="18" charset="0"/>
              </a:rPr>
              <a:t>Cách</a:t>
            </a:r>
            <a:r>
              <a:rPr lang="en-US" altLang="en-US" sz="2000" b="1" i="1" kern="1200" dirty="0">
                <a:latin typeface="Times New Roman" panose="02020603050405020304" pitchFamily="18" charset="0"/>
              </a:rPr>
              <a:t> </a:t>
            </a:r>
            <a:r>
              <a:rPr lang="en-US" altLang="en-US" sz="2000" b="1" i="1" kern="1200" dirty="0" err="1">
                <a:latin typeface="Times New Roman" panose="02020603050405020304" pitchFamily="18" charset="0"/>
              </a:rPr>
              <a:t>thức</a:t>
            </a:r>
            <a:endParaRPr lang="en-US" altLang="en-US" sz="2000" b="1" i="1" kern="1200" dirty="0">
              <a:latin typeface="Times New Roman" panose="02020603050405020304" pitchFamily="18" charset="0"/>
            </a:endParaRPr>
          </a:p>
        </p:txBody>
      </p:sp>
      <p:sp>
        <p:nvSpPr>
          <p:cNvPr id="36" name="Text Box 62"/>
          <p:cNvSpPr txBox="1">
            <a:spLocks noChangeArrowheads="1"/>
          </p:cNvSpPr>
          <p:nvPr/>
        </p:nvSpPr>
        <p:spPr bwMode="auto">
          <a:xfrm>
            <a:off x="7301634" y="3439052"/>
            <a:ext cx="15341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b="1" i="1" kern="1200" dirty="0" err="1">
                <a:latin typeface="Times New Roman" panose="02020603050405020304" pitchFamily="18" charset="0"/>
              </a:rPr>
              <a:t>Lịch</a:t>
            </a:r>
            <a:r>
              <a:rPr lang="en-US" altLang="en-US" sz="2000" b="1" i="1" kern="1200" dirty="0">
                <a:latin typeface="Times New Roman" panose="02020603050405020304" pitchFamily="18" charset="0"/>
              </a:rPr>
              <a:t> </a:t>
            </a:r>
            <a:r>
              <a:rPr lang="en-US" altLang="en-US" sz="2000" b="1" i="1" kern="1200" dirty="0" err="1">
                <a:latin typeface="Times New Roman" panose="02020603050405020304" pitchFamily="18" charset="0"/>
              </a:rPr>
              <a:t>sự</a:t>
            </a:r>
            <a:endParaRPr lang="en-US" altLang="en-US" sz="2000" b="1" i="1" kern="1200" dirty="0">
              <a:latin typeface="Times New Roman" panose="02020603050405020304" pitchFamily="18" charset="0"/>
            </a:endParaRPr>
          </a:p>
        </p:txBody>
      </p:sp>
      <p:sp>
        <p:nvSpPr>
          <p:cNvPr id="37" name="Text Box 64"/>
          <p:cNvSpPr txBox="1">
            <a:spLocks noChangeArrowheads="1"/>
          </p:cNvSpPr>
          <p:nvPr/>
        </p:nvSpPr>
        <p:spPr bwMode="auto">
          <a:xfrm>
            <a:off x="7250436" y="3949830"/>
            <a:ext cx="17501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b="1" i="1" kern="1200" dirty="0" err="1">
                <a:latin typeface="Times New Roman" panose="02020603050405020304" pitchFamily="18" charset="0"/>
              </a:rPr>
              <a:t>Quan</a:t>
            </a:r>
            <a:r>
              <a:rPr lang="en-US" altLang="en-US" sz="2000" b="1" i="1" kern="1200" dirty="0">
                <a:latin typeface="Times New Roman" panose="02020603050405020304" pitchFamily="18" charset="0"/>
              </a:rPr>
              <a:t> </a:t>
            </a:r>
            <a:r>
              <a:rPr lang="en-US" altLang="en-US" sz="2000" b="1" i="1" kern="1200" dirty="0" err="1">
                <a:latin typeface="Times New Roman" panose="02020603050405020304" pitchFamily="18" charset="0"/>
              </a:rPr>
              <a:t>hệ</a:t>
            </a:r>
            <a:endParaRPr lang="en-US" altLang="en-US" sz="2000" b="1" i="1" kern="1200" dirty="0">
              <a:latin typeface="Times New Roman" panose="02020603050405020304" pitchFamily="18" charset="0"/>
            </a:endParaRPr>
          </a:p>
        </p:txBody>
      </p:sp>
      <p:sp>
        <p:nvSpPr>
          <p:cNvPr id="38" name="Text Box 67"/>
          <p:cNvSpPr txBox="1">
            <a:spLocks noChangeArrowheads="1"/>
          </p:cNvSpPr>
          <p:nvPr/>
        </p:nvSpPr>
        <p:spPr bwMode="auto">
          <a:xfrm>
            <a:off x="7280202" y="4552286"/>
            <a:ext cx="16421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en-US" altLang="en-US" sz="2000" b="1" i="1" kern="1200" dirty="0" err="1">
                <a:latin typeface="Times New Roman" panose="02020603050405020304" pitchFamily="18" charset="0"/>
              </a:rPr>
              <a:t>Lịch</a:t>
            </a:r>
            <a:r>
              <a:rPr lang="en-US" altLang="en-US" sz="2000" b="1" i="1" kern="1200" dirty="0">
                <a:latin typeface="Times New Roman" panose="02020603050405020304" pitchFamily="18" charset="0"/>
              </a:rPr>
              <a:t> </a:t>
            </a:r>
            <a:r>
              <a:rPr lang="en-US" altLang="en-US" sz="2000" b="1" i="1" kern="1200" dirty="0" err="1">
                <a:latin typeface="Times New Roman" panose="02020603050405020304" pitchFamily="18" charset="0"/>
              </a:rPr>
              <a:t>sử</a:t>
            </a:r>
            <a:endParaRPr lang="en-US" altLang="en-US" sz="2000" b="1" i="1" kern="1200" dirty="0">
              <a:latin typeface="Times New Roman" panose="02020603050405020304" pitchFamily="18" charset="0"/>
            </a:endParaRPr>
          </a:p>
        </p:txBody>
      </p:sp>
    </p:spTree>
    <p:extLst>
      <p:ext uri="{BB962C8B-B14F-4D97-AF65-F5344CB8AC3E}">
        <p14:creationId xmlns:p14="http://schemas.microsoft.com/office/powerpoint/2010/main" val="323864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circle(in)">
                                      <p:cBhvr>
                                        <p:cTn id="24" dur="2000"/>
                                        <p:tgtEl>
                                          <p:spTgt spid="2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barn(inVertical)">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6">
                                            <p:txEl>
                                              <p:pRg st="0" end="0"/>
                                            </p:txEl>
                                          </p:spTgt>
                                        </p:tgtEl>
                                        <p:attrNameLst>
                                          <p:attrName>style.visibility</p:attrName>
                                        </p:attrNameLst>
                                      </p:cBhvr>
                                      <p:to>
                                        <p:strVal val="visible"/>
                                      </p:to>
                                    </p:set>
                                    <p:animEffect transition="in" filter="barn(inVertical)">
                                      <p:cBhvr>
                                        <p:cTn id="66" dur="500"/>
                                        <p:tgtEl>
                                          <p:spTgt spid="36">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barn(inVertical)">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barn(inVertical)">
                                      <p:cBhvr>
                                        <p:cTn id="7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6" grpId="0"/>
      <p:bldP spid="28" grpId="0"/>
      <p:bldP spid="32" grpId="0"/>
      <p:bldP spid="33" grpId="0"/>
      <p:bldP spid="34" grpId="0"/>
      <p:bldP spid="35" grpId="0"/>
      <p:bldP spid="37" grpId="0"/>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250972" y="112183"/>
            <a:ext cx="3623449" cy="628650"/>
          </a:xfrm>
          <a:ln/>
        </p:spPr>
        <p:txBody>
          <a:bodyPr vert="horz" wrap="square" lIns="68580" tIns="34290" rIns="68580" bIns="34290" rtlCol="0" anchor="ctr">
            <a:noAutofit/>
          </a:bodyPr>
          <a:lstStyle/>
          <a:p>
            <a:pPr algn="ctr"/>
            <a:r>
              <a:rPr sz="4050" b="1" dirty="0">
                <a:solidFill>
                  <a:srgbClr val="FF0000"/>
                </a:solidFill>
                <a:latin typeface="Times New Roman" panose="02020603050405020304" pitchFamily="18" charset="0"/>
                <a:cs typeface="Times New Roman" panose="02020603050405020304" pitchFamily="18" charset="0"/>
              </a:rPr>
              <a:t>    </a:t>
            </a:r>
            <a:r>
              <a:rPr sz="4050" b="1" dirty="0" err="1">
                <a:solidFill>
                  <a:srgbClr val="FF0000"/>
                </a:solidFill>
                <a:latin typeface="Times New Roman" panose="02020603050405020304" pitchFamily="18" charset="0"/>
                <a:cs typeface="Times New Roman" panose="02020603050405020304" pitchFamily="18" charset="0"/>
              </a:rPr>
              <a:t>Nối</a:t>
            </a:r>
            <a:endParaRPr sz="405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3555" name="Table 23554"/>
          <p:cNvGraphicFramePr/>
          <p:nvPr>
            <p:extLst/>
          </p:nvPr>
        </p:nvGraphicFramePr>
        <p:xfrm>
          <a:off x="1" y="789518"/>
          <a:ext cx="2658533" cy="4349115"/>
        </p:xfrm>
        <a:graphic>
          <a:graphicData uri="http://schemas.openxmlformats.org/drawingml/2006/table">
            <a:tbl>
              <a:tblPr/>
              <a:tblGrid>
                <a:gridCol w="2658533">
                  <a:extLst>
                    <a:ext uri="{9D8B030D-6E8A-4147-A177-3AD203B41FA5}">
                      <a16:colId xmlns="" xmlns:a16="http://schemas.microsoft.com/office/drawing/2014/main" val="20000"/>
                    </a:ext>
                  </a:extLst>
                </a:gridCol>
              </a:tblGrid>
              <a:tr h="42148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100" b="1" dirty="0">
                          <a:solidFill>
                            <a:srgbClr val="000099"/>
                          </a:solidFill>
                          <a:latin typeface="Times New Roman" panose="02020603050405020304" charset="0"/>
                        </a:rPr>
                        <a:t>Cột A</a:t>
                      </a:r>
                      <a:endParaRPr lang="en-US" sz="2100" b="1" dirty="0">
                        <a:solidFill>
                          <a:srgbClr val="000099"/>
                        </a:solidFill>
                        <a:latin typeface="Times New Roman" panose="02020603050405020304" charset="0"/>
                      </a:endParaRPr>
                    </a:p>
                  </a:txBody>
                  <a:tcPr marL="68580" marR="68580" marT="34290" marB="34290">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773906">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533400" lvl="0" indent="-533400" eaLnBrk="1" hangingPunct="1">
                        <a:spcBef>
                          <a:spcPct val="20000"/>
                        </a:spcBef>
                        <a:buNone/>
                      </a:pPr>
                      <a:r>
                        <a:rPr sz="1800" dirty="0">
                          <a:latin typeface="Times New Roman" panose="02020603050405020304" charset="0"/>
                        </a:rPr>
                        <a:t>1. Phương châm về </a:t>
                      </a:r>
                      <a:r>
                        <a:rPr sz="1800" b="1" i="1" dirty="0">
                          <a:solidFill>
                            <a:srgbClr val="FF0000"/>
                          </a:solidFill>
                          <a:latin typeface="Times New Roman" panose="02020603050405020304" charset="0"/>
                        </a:rPr>
                        <a:t>lượng</a:t>
                      </a:r>
                      <a:endParaRPr lang="en-US" sz="1800" b="1" i="1" dirty="0">
                        <a:solidFill>
                          <a:srgbClr val="FF0000"/>
                        </a:solidFill>
                        <a:latin typeface="Times New Roman" panose="02020603050405020304" charset="0"/>
                      </a:endParaRPr>
                    </a:p>
                  </a:txBody>
                  <a:tcPr marL="68580" marR="68580" marT="34290" marB="34290"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286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1800" dirty="0">
                          <a:latin typeface="Times New Roman" panose="02020603050405020304" charset="0"/>
                        </a:rPr>
                        <a:t>2. Phương châm về </a:t>
                      </a:r>
                      <a:r>
                        <a:rPr sz="1800" b="1" i="1" dirty="0">
                          <a:solidFill>
                            <a:srgbClr val="FF0000"/>
                          </a:solidFill>
                          <a:latin typeface="Times New Roman" panose="02020603050405020304" charset="0"/>
                        </a:rPr>
                        <a:t>chất</a:t>
                      </a:r>
                      <a:endParaRPr lang="en-US" sz="1800" b="1" i="1" dirty="0">
                        <a:solidFill>
                          <a:srgbClr val="FF0000"/>
                        </a:solidFill>
                        <a:latin typeface="Times New Roman" panose="02020603050405020304" charset="0"/>
                      </a:endParaRPr>
                    </a:p>
                  </a:txBody>
                  <a:tcPr marL="68580" marR="68580" marT="34290" marB="34290"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746284">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1800" dirty="0">
                          <a:latin typeface="Times New Roman" panose="02020603050405020304" charset="0"/>
                        </a:rPr>
                        <a:t>3. Phương châm </a:t>
                      </a:r>
                      <a:r>
                        <a:rPr sz="1800" b="1" i="1" dirty="0">
                          <a:solidFill>
                            <a:srgbClr val="FF0000"/>
                          </a:solidFill>
                          <a:latin typeface="Times New Roman" panose="02020603050405020304" charset="0"/>
                        </a:rPr>
                        <a:t>quan hệ</a:t>
                      </a:r>
                      <a:endParaRPr lang="en-US" sz="1800" b="1" i="1" dirty="0">
                        <a:solidFill>
                          <a:srgbClr val="FF0000"/>
                        </a:solidFill>
                        <a:latin typeface="Times New Roman" panose="02020603050405020304" charset="0"/>
                      </a:endParaRPr>
                    </a:p>
                  </a:txBody>
                  <a:tcPr marL="68580" marR="68580" marT="34290" marB="34290"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773906">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1800" dirty="0">
                          <a:latin typeface="Times New Roman" panose="02020603050405020304" charset="0"/>
                        </a:rPr>
                        <a:t>4. Phương châm </a:t>
                      </a:r>
                      <a:r>
                        <a:rPr sz="1800" b="1" i="1" dirty="0">
                          <a:solidFill>
                            <a:srgbClr val="FF0000"/>
                          </a:solidFill>
                          <a:latin typeface="Times New Roman" panose="02020603050405020304" charset="0"/>
                        </a:rPr>
                        <a:t>cách thức</a:t>
                      </a:r>
                      <a:endParaRPr lang="en-US" sz="1800" b="1" i="1" dirty="0">
                        <a:solidFill>
                          <a:srgbClr val="FF0000"/>
                        </a:solidFill>
                        <a:latin typeface="Times New Roman" panose="02020603050405020304" charset="0"/>
                      </a:endParaRPr>
                    </a:p>
                  </a:txBody>
                  <a:tcPr marL="68580" marR="68580" marT="34290" marB="34290"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8048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1800" dirty="0">
                          <a:latin typeface="Times New Roman" panose="02020603050405020304" charset="0"/>
                        </a:rPr>
                        <a:t>5.Phương</a:t>
                      </a:r>
                      <a:r>
                        <a:rPr lang="en-SG" sz="1800" dirty="0">
                          <a:latin typeface="Times New Roman" panose="02020603050405020304" charset="0"/>
                        </a:rPr>
                        <a:t> </a:t>
                      </a:r>
                      <a:r>
                        <a:rPr sz="1800" dirty="0" err="1">
                          <a:latin typeface="Times New Roman" panose="02020603050405020304" charset="0"/>
                        </a:rPr>
                        <a:t>châm</a:t>
                      </a:r>
                      <a:r>
                        <a:rPr sz="1800" dirty="0">
                          <a:latin typeface="Times New Roman" panose="02020603050405020304" charset="0"/>
                        </a:rPr>
                        <a:t> </a:t>
                      </a:r>
                      <a:r>
                        <a:rPr sz="1800" b="1" i="1" dirty="0" err="1">
                          <a:solidFill>
                            <a:srgbClr val="FF0000"/>
                          </a:solidFill>
                          <a:latin typeface="Times New Roman" panose="02020603050405020304" charset="0"/>
                        </a:rPr>
                        <a:t>lịch</a:t>
                      </a:r>
                      <a:r>
                        <a:rPr sz="1800" b="1" i="1" dirty="0">
                          <a:solidFill>
                            <a:srgbClr val="FF0000"/>
                          </a:solidFill>
                          <a:latin typeface="Times New Roman" panose="02020603050405020304" charset="0"/>
                        </a:rPr>
                        <a:t> sự</a:t>
                      </a:r>
                      <a:endParaRPr lang="en-US" sz="1800" b="1" i="1" dirty="0">
                        <a:solidFill>
                          <a:srgbClr val="FF0000"/>
                        </a:solidFill>
                        <a:latin typeface="Times New Roman" panose="02020603050405020304" charset="0"/>
                      </a:endParaRPr>
                    </a:p>
                  </a:txBody>
                  <a:tcPr marL="68580" marR="68580" marT="34290" marB="34290"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graphicFrame>
        <p:nvGraphicFramePr>
          <p:cNvPr id="23571" name="Table Placeholder 23570"/>
          <p:cNvGraphicFramePr>
            <a:graphicFrameLocks noGrp="1"/>
          </p:cNvGraphicFramePr>
          <p:nvPr>
            <p:ph type="tbl" idx="1"/>
            <p:extLst/>
          </p:nvPr>
        </p:nvGraphicFramePr>
        <p:xfrm>
          <a:off x="3744384" y="789519"/>
          <a:ext cx="5399615" cy="4379120"/>
        </p:xfrm>
        <a:graphic>
          <a:graphicData uri="http://schemas.openxmlformats.org/drawingml/2006/table">
            <a:tbl>
              <a:tblPr/>
              <a:tblGrid>
                <a:gridCol w="5399615">
                  <a:extLst>
                    <a:ext uri="{9D8B030D-6E8A-4147-A177-3AD203B41FA5}">
                      <a16:colId xmlns="" xmlns:a16="http://schemas.microsoft.com/office/drawing/2014/main" val="20000"/>
                    </a:ext>
                  </a:extLst>
                </a:gridCol>
              </a:tblGrid>
              <a:tr h="4000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100" b="1" dirty="0">
                          <a:solidFill>
                            <a:srgbClr val="000099"/>
                          </a:solidFill>
                          <a:latin typeface="Times New Roman" panose="02020603050405020304" charset="0"/>
                        </a:rPr>
                        <a:t>Cột B</a:t>
                      </a:r>
                      <a:endParaRPr lang="en-US" sz="2100" b="1" dirty="0">
                        <a:solidFill>
                          <a:srgbClr val="000099"/>
                        </a:solidFill>
                        <a:latin typeface="Times New Roman" panose="02020603050405020304" charset="0"/>
                      </a:endParaRPr>
                    </a:p>
                  </a:txBody>
                  <a:tcPr marL="68580" marR="68580" marT="34294" marB="34294">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72509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1800" dirty="0">
                          <a:latin typeface="Times New Roman" panose="02020603050405020304" charset="0"/>
                        </a:rPr>
                        <a:t>a. Nói ngắn gọn, rành mạch, tránh cách nói mơ hồ.</a:t>
                      </a:r>
                      <a:endParaRPr lang="en-US" sz="1800" dirty="0">
                        <a:latin typeface="Times New Roman" panose="02020603050405020304" charset="0"/>
                      </a:endParaRPr>
                    </a:p>
                  </a:txBody>
                  <a:tcPr marL="68580" marR="68580" marT="34294" marB="34294"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0605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1800" dirty="0">
                          <a:latin typeface="Times New Roman" panose="02020603050405020304" charset="0"/>
                        </a:rPr>
                        <a:t>b. Khi nói cần tế nhị và tôn trọng người khác.</a:t>
                      </a:r>
                      <a:endParaRPr lang="en-US" sz="1800" dirty="0">
                        <a:latin typeface="Times New Roman" panose="02020603050405020304" charset="0"/>
                      </a:endParaRPr>
                    </a:p>
                  </a:txBody>
                  <a:tcPr marL="68580" marR="68580" marT="34294" marB="34294"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91779">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1800" dirty="0">
                          <a:latin typeface="Times New Roman" panose="02020603050405020304" charset="0"/>
                        </a:rPr>
                        <a:t>c. Nội dung lời nói đáp ứng đúng yêu cầu giao tiếp, không thiếu, không thừa.</a:t>
                      </a:r>
                      <a:endParaRPr lang="en-US" sz="1800" dirty="0">
                        <a:latin typeface="Times New Roman" panose="02020603050405020304" charset="0"/>
                      </a:endParaRPr>
                    </a:p>
                  </a:txBody>
                  <a:tcPr marL="68580" marR="68580" marT="34294" marB="34294"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9177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1800" dirty="0">
                          <a:latin typeface="Times New Roman" panose="02020603050405020304" charset="0"/>
                        </a:rPr>
                        <a:t>d. Không nói những điều mà mình không tin là đúng hay không có bằng chứng xác thực</a:t>
                      </a:r>
                      <a:endParaRPr lang="en-US" sz="1800" dirty="0">
                        <a:latin typeface="Times New Roman" panose="02020603050405020304" charset="0"/>
                      </a:endParaRPr>
                    </a:p>
                  </a:txBody>
                  <a:tcPr marL="68580" marR="68580" marT="34294" marB="34294"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664369">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1800" dirty="0">
                          <a:latin typeface="Times New Roman" panose="02020603050405020304" charset="0"/>
                        </a:rPr>
                        <a:t>e. Nói vào đúng đề tài giao tiếp, tránh nói lạc đề.</a:t>
                      </a:r>
                      <a:endParaRPr lang="en-US" sz="1800" dirty="0">
                        <a:latin typeface="Times New Roman" panose="02020603050405020304" charset="0"/>
                      </a:endParaRPr>
                    </a:p>
                  </a:txBody>
                  <a:tcPr marL="68580" marR="68580" marT="34294" marB="34294"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
        <p:nvSpPr>
          <p:cNvPr id="6179" name="Line 35"/>
          <p:cNvSpPr/>
          <p:nvPr/>
        </p:nvSpPr>
        <p:spPr>
          <a:xfrm>
            <a:off x="2658533" y="1426633"/>
            <a:ext cx="1085850" cy="1657350"/>
          </a:xfrm>
          <a:prstGeom prst="line">
            <a:avLst/>
          </a:prstGeom>
          <a:ln w="28575" cap="flat" cmpd="sng">
            <a:solidFill>
              <a:srgbClr val="FF0000"/>
            </a:solidFill>
            <a:prstDash val="solid"/>
            <a:headEnd type="none" w="med" len="med"/>
            <a:tailEnd type="triangle" w="med" len="med"/>
          </a:ln>
        </p:spPr>
      </p:sp>
      <p:sp>
        <p:nvSpPr>
          <p:cNvPr id="6180" name="Line 36"/>
          <p:cNvSpPr/>
          <p:nvPr/>
        </p:nvSpPr>
        <p:spPr>
          <a:xfrm>
            <a:off x="2658533" y="2341033"/>
            <a:ext cx="1085850" cy="1543050"/>
          </a:xfrm>
          <a:prstGeom prst="line">
            <a:avLst/>
          </a:prstGeom>
          <a:ln w="28575" cap="flat" cmpd="sng">
            <a:solidFill>
              <a:srgbClr val="FF0000"/>
            </a:solidFill>
            <a:prstDash val="solid"/>
            <a:headEnd type="none" w="med" len="med"/>
            <a:tailEnd type="triangle" w="med" len="med"/>
          </a:ln>
        </p:spPr>
      </p:sp>
      <p:sp>
        <p:nvSpPr>
          <p:cNvPr id="6181" name="Line 37"/>
          <p:cNvSpPr/>
          <p:nvPr/>
        </p:nvSpPr>
        <p:spPr>
          <a:xfrm>
            <a:off x="2658533" y="3026833"/>
            <a:ext cx="1085850" cy="1543050"/>
          </a:xfrm>
          <a:prstGeom prst="line">
            <a:avLst/>
          </a:prstGeom>
          <a:ln w="28575" cap="flat" cmpd="sng">
            <a:solidFill>
              <a:srgbClr val="FF0000"/>
            </a:solidFill>
            <a:prstDash val="solid"/>
            <a:headEnd type="none" w="med" len="med"/>
            <a:tailEnd type="triangle" w="med" len="med"/>
          </a:ln>
        </p:spPr>
      </p:sp>
      <p:sp>
        <p:nvSpPr>
          <p:cNvPr id="6182" name="Line 38"/>
          <p:cNvSpPr/>
          <p:nvPr/>
        </p:nvSpPr>
        <p:spPr>
          <a:xfrm flipV="1">
            <a:off x="2658533" y="1540933"/>
            <a:ext cx="1085850" cy="2286000"/>
          </a:xfrm>
          <a:prstGeom prst="line">
            <a:avLst/>
          </a:prstGeom>
          <a:ln w="28575" cap="flat" cmpd="sng">
            <a:solidFill>
              <a:srgbClr val="FF0000"/>
            </a:solidFill>
            <a:prstDash val="solid"/>
            <a:headEnd type="none" w="med" len="med"/>
            <a:tailEnd type="triangle" w="med" len="med"/>
          </a:ln>
        </p:spPr>
      </p:sp>
      <p:sp>
        <p:nvSpPr>
          <p:cNvPr id="6183" name="Line 39"/>
          <p:cNvSpPr/>
          <p:nvPr/>
        </p:nvSpPr>
        <p:spPr>
          <a:xfrm flipV="1">
            <a:off x="2658533" y="2341033"/>
            <a:ext cx="1085850" cy="2286000"/>
          </a:xfrm>
          <a:prstGeom prst="line">
            <a:avLst/>
          </a:prstGeom>
          <a:ln w="28575" cap="flat" cmpd="sng">
            <a:solidFill>
              <a:srgbClr val="FF0000"/>
            </a:solidFill>
            <a:prstDash val="solid"/>
            <a:headEnd type="none" w="med" len="med"/>
            <a:tailEnd type="triangle" w="med" len="med"/>
          </a:ln>
        </p:spPr>
      </p:sp>
    </p:spTree>
    <p:extLst>
      <p:ext uri="{BB962C8B-B14F-4D97-AF65-F5344CB8AC3E}">
        <p14:creationId xmlns:p14="http://schemas.microsoft.com/office/powerpoint/2010/main" val="267685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checkerboard(across)">
                                      <p:cBhvr>
                                        <p:cTn id="12" dur="500"/>
                                        <p:tgtEl>
                                          <p:spTgt spid="23555"/>
                                        </p:tgtEl>
                                      </p:cBhvr>
                                    </p:animEffect>
                                  </p:childTnLst>
                                </p:cTn>
                              </p:par>
                              <p:par>
                                <p:cTn id="13" presetID="5" presetClass="entr" presetSubtype="10" fill="hold" nodeType="withEffect">
                                  <p:stCondLst>
                                    <p:cond delay="0"/>
                                  </p:stCondLst>
                                  <p:childTnLst>
                                    <p:set>
                                      <p:cBhvr>
                                        <p:cTn id="14" dur="1" fill="hold">
                                          <p:stCondLst>
                                            <p:cond delay="0"/>
                                          </p:stCondLst>
                                        </p:cTn>
                                        <p:tgtEl>
                                          <p:spTgt spid="23571"/>
                                        </p:tgtEl>
                                        <p:attrNameLst>
                                          <p:attrName>style.visibility</p:attrName>
                                        </p:attrNameLst>
                                      </p:cBhvr>
                                      <p:to>
                                        <p:strVal val="visible"/>
                                      </p:to>
                                    </p:set>
                                    <p:animEffect transition="in" filter="checkerboard(across)">
                                      <p:cBhvr>
                                        <p:cTn id="15" dur="500"/>
                                        <p:tgtEl>
                                          <p:spTgt spid="2357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diamond(in)">
                                      <p:cBhvr>
                                        <p:cTn id="20" dur="500"/>
                                        <p:tgtEl>
                                          <p:spTgt spid="617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diamond(in)">
                                      <p:cBhvr>
                                        <p:cTn id="25" dur="1000"/>
                                        <p:tgtEl>
                                          <p:spTgt spid="6180"/>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6181"/>
                                        </p:tgtEl>
                                        <p:attrNameLst>
                                          <p:attrName>style.visibility</p:attrName>
                                        </p:attrNameLst>
                                      </p:cBhvr>
                                      <p:to>
                                        <p:strVal val="visible"/>
                                      </p:to>
                                    </p:set>
                                    <p:animEffect transition="in" filter="diamond(in)">
                                      <p:cBhvr>
                                        <p:cTn id="30" dur="1000"/>
                                        <p:tgtEl>
                                          <p:spTgt spid="6181"/>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6182"/>
                                        </p:tgtEl>
                                        <p:attrNameLst>
                                          <p:attrName>style.visibility</p:attrName>
                                        </p:attrNameLst>
                                      </p:cBhvr>
                                      <p:to>
                                        <p:strVal val="visible"/>
                                      </p:to>
                                    </p:set>
                                    <p:animEffect transition="in" filter="diamond(in)">
                                      <p:cBhvr>
                                        <p:cTn id="35" dur="500"/>
                                        <p:tgtEl>
                                          <p:spTgt spid="618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6183"/>
                                        </p:tgtEl>
                                        <p:attrNameLst>
                                          <p:attrName>style.visibility</p:attrName>
                                        </p:attrNameLst>
                                      </p:cBhvr>
                                      <p:to>
                                        <p:strVal val="visible"/>
                                      </p:to>
                                    </p:set>
                                    <p:animEffect transition="in" filter="diamond(in)">
                                      <p:cBhvr>
                                        <p:cTn id="40" dur="1000"/>
                                        <p:tgtEl>
                                          <p:spTgt spid="6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endParaRPr/>
          </a:p>
        </p:txBody>
      </p:sp>
      <p:sp>
        <p:nvSpPr>
          <p:cNvPr id="8" name="TextBox 7">
            <a:extLst>
              <a:ext uri="{FF2B5EF4-FFF2-40B4-BE49-F238E27FC236}">
                <a16:creationId xmlns="" xmlns:a16="http://schemas.microsoft.com/office/drawing/2014/main" id="{9FE51E51-D6F6-461E-BCE3-8E1C7452BCB8}"/>
              </a:ext>
            </a:extLst>
          </p:cNvPr>
          <p:cNvSpPr txBox="1">
            <a:spLocks noChangeArrowheads="1"/>
          </p:cNvSpPr>
          <p:nvPr/>
        </p:nvSpPr>
        <p:spPr bwMode="auto">
          <a:xfrm>
            <a:off x="1085850" y="1691879"/>
            <a:ext cx="72580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50000"/>
              </a:lnSpc>
              <a:buClrTx/>
              <a:buFontTx/>
              <a:buNone/>
            </a:pPr>
            <a:r>
              <a:rPr lang="en-US" altLang="en-US" sz="3200" b="1" i="1" kern="1200" dirty="0" err="1">
                <a:solidFill>
                  <a:srgbClr val="FF0000"/>
                </a:solidFill>
                <a:latin typeface="Times New Roman" panose="02020603050405020304" pitchFamily="18" charset="0"/>
                <a:cs typeface="Times New Roman" panose="02020603050405020304" pitchFamily="18" charset="0"/>
              </a:rPr>
              <a:t>Lời</a:t>
            </a:r>
            <a:r>
              <a:rPr lang="en-US" altLang="en-US" sz="3200" b="1" i="1" kern="1200" dirty="0">
                <a:solidFill>
                  <a:srgbClr val="FF0000"/>
                </a:solidFill>
                <a:latin typeface="Times New Roman" panose="02020603050405020304" pitchFamily="18" charset="0"/>
                <a:cs typeface="Times New Roman" panose="02020603050405020304" pitchFamily="18" charset="0"/>
              </a:rPr>
              <a:t> </a:t>
            </a:r>
            <a:r>
              <a:rPr lang="en-US" altLang="en-US" sz="3200" b="1" i="1" kern="1200" dirty="0" err="1">
                <a:solidFill>
                  <a:srgbClr val="FF0000"/>
                </a:solidFill>
                <a:latin typeface="Times New Roman" panose="02020603050405020304" pitchFamily="18" charset="0"/>
                <a:cs typeface="Times New Roman" panose="02020603050405020304" pitchFamily="18" charset="0"/>
              </a:rPr>
              <a:t>ch</a:t>
            </a:r>
            <a:r>
              <a:rPr lang="vi-VN" altLang="en-US" sz="3200" b="1" i="1" kern="1200" dirty="0">
                <a:solidFill>
                  <a:srgbClr val="FF0000"/>
                </a:solidFill>
                <a:latin typeface="Times New Roman" panose="02020603050405020304" pitchFamily="18" charset="0"/>
                <a:cs typeface="Times New Roman" panose="02020603050405020304" pitchFamily="18" charset="0"/>
              </a:rPr>
              <a:t>ư</a:t>
            </a:r>
            <a:r>
              <a:rPr lang="en-US" altLang="en-US" sz="3200" b="1" i="1" kern="1200" dirty="0">
                <a:solidFill>
                  <a:srgbClr val="FF0000"/>
                </a:solidFill>
                <a:latin typeface="Times New Roman" panose="02020603050405020304" pitchFamily="18" charset="0"/>
                <a:cs typeface="Times New Roman" panose="02020603050405020304" pitchFamily="18" charset="0"/>
              </a:rPr>
              <a:t>a </a:t>
            </a:r>
            <a:r>
              <a:rPr lang="en-US" altLang="en-US" sz="3200" b="1" i="1" kern="1200" dirty="0" err="1">
                <a:solidFill>
                  <a:srgbClr val="FF0000"/>
                </a:solidFill>
                <a:latin typeface="Times New Roman" panose="02020603050405020304" pitchFamily="18" charset="0"/>
                <a:cs typeface="Times New Roman" panose="02020603050405020304" pitchFamily="18" charset="0"/>
              </a:rPr>
              <a:t>nói</a:t>
            </a:r>
            <a:r>
              <a:rPr lang="en-US" altLang="en-US" sz="3200" b="1" i="1" kern="1200" dirty="0">
                <a:solidFill>
                  <a:srgbClr val="FF0000"/>
                </a:solidFill>
                <a:latin typeface="Times New Roman" panose="02020603050405020304" pitchFamily="18" charset="0"/>
                <a:cs typeface="Times New Roman" panose="02020603050405020304" pitchFamily="18" charset="0"/>
              </a:rPr>
              <a:t>, ta </a:t>
            </a:r>
            <a:r>
              <a:rPr lang="en-US" altLang="en-US" sz="3200" b="1" i="1" kern="1200" dirty="0" err="1">
                <a:solidFill>
                  <a:srgbClr val="FF0000"/>
                </a:solidFill>
                <a:latin typeface="Times New Roman" panose="02020603050405020304" pitchFamily="18" charset="0"/>
                <a:cs typeface="Times New Roman" panose="02020603050405020304" pitchFamily="18" charset="0"/>
              </a:rPr>
              <a:t>làm</a:t>
            </a:r>
            <a:r>
              <a:rPr lang="en-US" altLang="en-US" sz="3200" b="1" i="1" kern="1200" dirty="0">
                <a:solidFill>
                  <a:srgbClr val="FF0000"/>
                </a:solidFill>
                <a:latin typeface="Times New Roman" panose="02020603050405020304" pitchFamily="18" charset="0"/>
                <a:cs typeface="Times New Roman" panose="02020603050405020304" pitchFamily="18" charset="0"/>
              </a:rPr>
              <a:t> </a:t>
            </a:r>
            <a:r>
              <a:rPr lang="en-US" altLang="en-US" sz="3200" b="1" i="1" kern="1200" dirty="0" err="1">
                <a:solidFill>
                  <a:srgbClr val="FF0000"/>
                </a:solidFill>
                <a:latin typeface="Times New Roman" panose="02020603050405020304" pitchFamily="18" charset="0"/>
                <a:cs typeface="Times New Roman" panose="02020603050405020304" pitchFamily="18" charset="0"/>
              </a:rPr>
              <a:t>chủ</a:t>
            </a:r>
            <a:r>
              <a:rPr lang="en-US" altLang="en-US" sz="3200" b="1" i="1" kern="1200" dirty="0">
                <a:solidFill>
                  <a:srgbClr val="FF0000"/>
                </a:solidFill>
                <a:latin typeface="Times New Roman" panose="02020603050405020304" pitchFamily="18" charset="0"/>
                <a:cs typeface="Times New Roman" panose="02020603050405020304" pitchFamily="18" charset="0"/>
              </a:rPr>
              <a:t> </a:t>
            </a:r>
            <a:r>
              <a:rPr lang="en-US" altLang="en-US" sz="3200" b="1" i="1" kern="1200" dirty="0" err="1">
                <a:solidFill>
                  <a:srgbClr val="FF0000"/>
                </a:solidFill>
                <a:latin typeface="Times New Roman" panose="02020603050405020304" pitchFamily="18" charset="0"/>
                <a:cs typeface="Times New Roman" panose="02020603050405020304" pitchFamily="18" charset="0"/>
              </a:rPr>
              <a:t>nó</a:t>
            </a:r>
            <a:endParaRPr lang="en-US" altLang="en-US" sz="3200" b="1" i="1" kern="1200" dirty="0">
              <a:solidFill>
                <a:srgbClr val="FF0000"/>
              </a:solidFill>
              <a:latin typeface="Times New Roman" panose="02020603050405020304" pitchFamily="18" charset="0"/>
              <a:cs typeface="Times New Roman" panose="02020603050405020304" pitchFamily="18" charset="0"/>
            </a:endParaRPr>
          </a:p>
          <a:p>
            <a:pPr algn="ctr">
              <a:lnSpc>
                <a:spcPct val="150000"/>
              </a:lnSpc>
              <a:buClrTx/>
              <a:buFontTx/>
              <a:buNone/>
            </a:pPr>
            <a:r>
              <a:rPr lang="en-US" altLang="en-US" sz="3200" b="1" i="1" kern="1200" dirty="0" err="1">
                <a:solidFill>
                  <a:srgbClr val="FF0000"/>
                </a:solidFill>
                <a:latin typeface="Times New Roman" panose="02020603050405020304" pitchFamily="18" charset="0"/>
                <a:cs typeface="Times New Roman" panose="02020603050405020304" pitchFamily="18" charset="0"/>
              </a:rPr>
              <a:t>Lời</a:t>
            </a:r>
            <a:r>
              <a:rPr lang="en-US" altLang="en-US" sz="3200" b="1" i="1" kern="1200" dirty="0">
                <a:solidFill>
                  <a:srgbClr val="FF0000"/>
                </a:solidFill>
                <a:latin typeface="Times New Roman" panose="02020603050405020304" pitchFamily="18" charset="0"/>
                <a:cs typeface="Times New Roman" panose="02020603050405020304" pitchFamily="18" charset="0"/>
              </a:rPr>
              <a:t> </a:t>
            </a:r>
            <a:r>
              <a:rPr lang="en-US" altLang="en-US" sz="3200" b="1" i="1" kern="1200" dirty="0" err="1">
                <a:solidFill>
                  <a:srgbClr val="FF0000"/>
                </a:solidFill>
                <a:latin typeface="Times New Roman" panose="02020603050405020304" pitchFamily="18" charset="0"/>
                <a:cs typeface="Times New Roman" panose="02020603050405020304" pitchFamily="18" charset="0"/>
              </a:rPr>
              <a:t>nói</a:t>
            </a:r>
            <a:r>
              <a:rPr lang="en-US" altLang="en-US" sz="3200" b="1" i="1" kern="1200" dirty="0">
                <a:solidFill>
                  <a:srgbClr val="FF0000"/>
                </a:solidFill>
                <a:latin typeface="Times New Roman" panose="02020603050405020304" pitchFamily="18" charset="0"/>
                <a:cs typeface="Times New Roman" panose="02020603050405020304" pitchFamily="18" charset="0"/>
              </a:rPr>
              <a:t> ra </a:t>
            </a:r>
            <a:r>
              <a:rPr lang="en-US" altLang="en-US" sz="3200" b="1" i="1" kern="1200" dirty="0" err="1">
                <a:solidFill>
                  <a:srgbClr val="FF0000"/>
                </a:solidFill>
                <a:latin typeface="Times New Roman" panose="02020603050405020304" pitchFamily="18" charset="0"/>
                <a:cs typeface="Times New Roman" panose="02020603050405020304" pitchFamily="18" charset="0"/>
              </a:rPr>
              <a:t>rồi</a:t>
            </a:r>
            <a:r>
              <a:rPr lang="en-US" altLang="en-US" sz="3200" b="1" i="1" kern="1200" dirty="0">
                <a:solidFill>
                  <a:srgbClr val="FF0000"/>
                </a:solidFill>
                <a:latin typeface="Times New Roman" panose="02020603050405020304" pitchFamily="18" charset="0"/>
                <a:cs typeface="Times New Roman" panose="02020603050405020304" pitchFamily="18" charset="0"/>
              </a:rPr>
              <a:t>, </a:t>
            </a:r>
            <a:r>
              <a:rPr lang="en-US" altLang="en-US" sz="3200" b="1" i="1" kern="1200" dirty="0" err="1">
                <a:solidFill>
                  <a:srgbClr val="FF0000"/>
                </a:solidFill>
                <a:latin typeface="Times New Roman" panose="02020603050405020304" pitchFamily="18" charset="0"/>
                <a:cs typeface="Times New Roman" panose="02020603050405020304" pitchFamily="18" charset="0"/>
              </a:rPr>
              <a:t>nó</a:t>
            </a:r>
            <a:r>
              <a:rPr lang="en-US" altLang="en-US" sz="3200" b="1" i="1" kern="1200" dirty="0">
                <a:solidFill>
                  <a:srgbClr val="FF0000"/>
                </a:solidFill>
                <a:latin typeface="Times New Roman" panose="02020603050405020304" pitchFamily="18" charset="0"/>
                <a:cs typeface="Times New Roman" panose="02020603050405020304" pitchFamily="18" charset="0"/>
              </a:rPr>
              <a:t> </a:t>
            </a:r>
            <a:r>
              <a:rPr lang="en-US" altLang="en-US" sz="3200" b="1" i="1" kern="1200" dirty="0" err="1">
                <a:solidFill>
                  <a:srgbClr val="FF0000"/>
                </a:solidFill>
                <a:latin typeface="Times New Roman" panose="02020603050405020304" pitchFamily="18" charset="0"/>
                <a:cs typeface="Times New Roman" panose="02020603050405020304" pitchFamily="18" charset="0"/>
              </a:rPr>
              <a:t>làm</a:t>
            </a:r>
            <a:r>
              <a:rPr lang="en-US" altLang="en-US" sz="3200" b="1" i="1" kern="1200" dirty="0">
                <a:solidFill>
                  <a:srgbClr val="FF0000"/>
                </a:solidFill>
                <a:latin typeface="Times New Roman" panose="02020603050405020304" pitchFamily="18" charset="0"/>
                <a:cs typeface="Times New Roman" panose="02020603050405020304" pitchFamily="18" charset="0"/>
              </a:rPr>
              <a:t> </a:t>
            </a:r>
            <a:r>
              <a:rPr lang="en-US" altLang="en-US" sz="3200" b="1" i="1" kern="1200" dirty="0" err="1">
                <a:solidFill>
                  <a:srgbClr val="FF0000"/>
                </a:solidFill>
                <a:latin typeface="Times New Roman" panose="02020603050405020304" pitchFamily="18" charset="0"/>
                <a:cs typeface="Times New Roman" panose="02020603050405020304" pitchFamily="18" charset="0"/>
              </a:rPr>
              <a:t>chủ</a:t>
            </a:r>
            <a:r>
              <a:rPr lang="en-US" altLang="en-US" sz="3200" b="1" i="1" kern="1200" dirty="0">
                <a:solidFill>
                  <a:srgbClr val="FF0000"/>
                </a:solidFill>
                <a:latin typeface="Times New Roman" panose="02020603050405020304" pitchFamily="18" charset="0"/>
                <a:cs typeface="Times New Roman" panose="02020603050405020304" pitchFamily="18" charset="0"/>
              </a:rPr>
              <a:t> ta</a:t>
            </a:r>
            <a:endParaRPr lang="en-SG" altLang="en-US" sz="3200" b="1" i="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823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hÃ´ng cÃ³ mÃ´ táº£ áº£nh.">
            <a:extLst>
              <a:ext uri="{FF2B5EF4-FFF2-40B4-BE49-F238E27FC236}">
                <a16:creationId xmlns="" xmlns:a16="http://schemas.microsoft.com/office/drawing/2014/main" id="{B417BAF3-1C64-438C-86C7-82ED274AC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073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96772" y="890117"/>
            <a:ext cx="3524114" cy="4040984"/>
          </a:xfrm>
          <a:prstGeom prst="rect">
            <a:avLst/>
          </a:prstGeom>
        </p:spPr>
      </p:pic>
      <p:sp>
        <p:nvSpPr>
          <p:cNvPr id="8" name="TextBox 7"/>
          <p:cNvSpPr txBox="1"/>
          <p:nvPr/>
        </p:nvSpPr>
        <p:spPr>
          <a:xfrm>
            <a:off x="4102621" y="1090706"/>
            <a:ext cx="4944699" cy="1077218"/>
          </a:xfrm>
          <a:prstGeom prst="rect">
            <a:avLst/>
          </a:prstGeom>
          <a:noFill/>
        </p:spPr>
        <p:txBody>
          <a:bodyPr wrap="square" rtlCol="0">
            <a:spAutoFit/>
          </a:bodyPr>
          <a:lstStyle/>
          <a:p>
            <a:pPr>
              <a:buClrTx/>
              <a:buFontTx/>
              <a:buNone/>
            </a:pPr>
            <a:r>
              <a:rPr lang="vi-VN" sz="32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kern="1200" dirty="0" err="1" smtClean="0">
                <a:solidFill>
                  <a:srgbClr val="FF0000"/>
                </a:solidFill>
                <a:latin typeface="Times New Roman" panose="02020603050405020304" pitchFamily="18" charset="0"/>
                <a:cs typeface="Times New Roman" panose="02020603050405020304" pitchFamily="18" charset="0"/>
              </a:rPr>
              <a:t>Thành</a:t>
            </a:r>
            <a:r>
              <a:rPr lang="en-US" sz="3200" b="1" i="1" kern="1200" dirty="0" smtClean="0">
                <a:solidFill>
                  <a:srgbClr val="FF0000"/>
                </a:solidFill>
                <a:latin typeface="Times New Roman" panose="02020603050405020304" pitchFamily="18" charset="0"/>
                <a:cs typeface="Times New Roman" panose="02020603050405020304" pitchFamily="18" charset="0"/>
              </a:rPr>
              <a:t> </a:t>
            </a:r>
            <a:r>
              <a:rPr lang="en-US" sz="3200" b="1" i="1" kern="1200" dirty="0">
                <a:solidFill>
                  <a:srgbClr val="FF0000"/>
                </a:solidFill>
                <a:latin typeface="Times New Roman" panose="02020603050405020304" pitchFamily="18" charset="0"/>
                <a:cs typeface="Times New Roman" panose="02020603050405020304" pitchFamily="18" charset="0"/>
              </a:rPr>
              <a:t>ngữ: </a:t>
            </a:r>
          </a:p>
          <a:p>
            <a:pPr>
              <a:buClrTx/>
              <a:buFontTx/>
              <a:buNone/>
            </a:pPr>
            <a:r>
              <a:rPr lang="en-US" sz="3200" b="1" i="1" kern="1200" dirty="0">
                <a:solidFill>
                  <a:srgbClr val="FF0000"/>
                </a:solidFill>
                <a:latin typeface="Times New Roman" panose="02020603050405020304" pitchFamily="18" charset="0"/>
                <a:cs typeface="Times New Roman" panose="02020603050405020304" pitchFamily="18" charset="0"/>
              </a:rPr>
              <a:t>“ông </a:t>
            </a:r>
            <a:r>
              <a:rPr lang="en-US" sz="3200" b="1" i="1" kern="1200" dirty="0" err="1">
                <a:solidFill>
                  <a:srgbClr val="FF0000"/>
                </a:solidFill>
                <a:latin typeface="Times New Roman" panose="02020603050405020304" pitchFamily="18" charset="0"/>
                <a:cs typeface="Times New Roman" panose="02020603050405020304" pitchFamily="18" charset="0"/>
              </a:rPr>
              <a:t>nói</a:t>
            </a:r>
            <a:r>
              <a:rPr lang="en-US" sz="3200" b="1" i="1" kern="1200" dirty="0">
                <a:solidFill>
                  <a:srgbClr val="FF0000"/>
                </a:solidFill>
                <a:latin typeface="Times New Roman" panose="02020603050405020304" pitchFamily="18" charset="0"/>
                <a:cs typeface="Times New Roman" panose="02020603050405020304" pitchFamily="18" charset="0"/>
              </a:rPr>
              <a:t> gà, bà </a:t>
            </a:r>
            <a:r>
              <a:rPr lang="en-US" sz="3200" b="1" i="1" kern="1200" dirty="0" err="1">
                <a:solidFill>
                  <a:srgbClr val="FF0000"/>
                </a:solidFill>
                <a:latin typeface="Times New Roman" panose="02020603050405020304" pitchFamily="18" charset="0"/>
                <a:cs typeface="Times New Roman" panose="02020603050405020304" pitchFamily="18" charset="0"/>
              </a:rPr>
              <a:t>nói</a:t>
            </a:r>
            <a:r>
              <a:rPr lang="en-US" sz="3200" b="1" i="1" kern="1200" dirty="0">
                <a:solidFill>
                  <a:srgbClr val="FF0000"/>
                </a:solidFill>
                <a:latin typeface="Times New Roman" panose="02020603050405020304" pitchFamily="18" charset="0"/>
                <a:cs typeface="Times New Roman" panose="02020603050405020304" pitchFamily="18" charset="0"/>
              </a:rPr>
              <a:t> </a:t>
            </a:r>
            <a:r>
              <a:rPr lang="en-US" sz="3200" b="1" i="1" kern="1200" dirty="0" err="1">
                <a:solidFill>
                  <a:srgbClr val="FF0000"/>
                </a:solidFill>
                <a:latin typeface="Times New Roman" panose="02020603050405020304" pitchFamily="18" charset="0"/>
                <a:cs typeface="Times New Roman" panose="02020603050405020304" pitchFamily="18" charset="0"/>
              </a:rPr>
              <a:t>vịt</a:t>
            </a:r>
            <a:r>
              <a:rPr lang="en-US" sz="3200" b="1" i="1" kern="1200" dirty="0">
                <a:solidFill>
                  <a:srgbClr val="FF000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4307951" y="2703910"/>
            <a:ext cx="4291148" cy="1200329"/>
          </a:xfrm>
          <a:prstGeom prst="rect">
            <a:avLst/>
          </a:prstGeom>
        </p:spPr>
        <p:txBody>
          <a:bodyPr wrap="square">
            <a:spAutoFit/>
          </a:bodyPr>
          <a:lstStyle/>
          <a:p>
            <a:pPr>
              <a:buClrTx/>
              <a:buFontTx/>
              <a:buNone/>
            </a:pPr>
            <a:r>
              <a:rPr lang="en-US" sz="3600" i="1" kern="1200" spc="-4" dirty="0">
                <a:solidFill>
                  <a:schemeClr val="tx1"/>
                </a:solidFill>
                <a:latin typeface="Times New Roman" panose="02020603050405020304" pitchFamily="18" charset="0"/>
                <a:ea typeface="Times New Roman" panose="02020603050405020304" pitchFamily="18" charset="0"/>
              </a:rPr>
              <a:t>- Mỗi</a:t>
            </a:r>
            <a:r>
              <a:rPr lang="en-US" sz="3600" i="1" kern="1200" spc="4" dirty="0">
                <a:solidFill>
                  <a:schemeClr val="tx1"/>
                </a:solidFill>
                <a:latin typeface="Times New Roman" panose="02020603050405020304" pitchFamily="18" charset="0"/>
                <a:ea typeface="Times New Roman" panose="02020603050405020304" pitchFamily="18" charset="0"/>
              </a:rPr>
              <a:t> </a:t>
            </a:r>
            <a:r>
              <a:rPr lang="en-US" sz="3600" i="1" kern="1200" spc="-4" dirty="0">
                <a:solidFill>
                  <a:schemeClr val="tx1"/>
                </a:solidFill>
                <a:latin typeface="Times New Roman" panose="02020603050405020304" pitchFamily="18" charset="0"/>
                <a:ea typeface="Times New Roman" panose="02020603050405020304" pitchFamily="18" charset="0"/>
              </a:rPr>
              <a:t>người</a:t>
            </a:r>
            <a:r>
              <a:rPr lang="en-US" sz="3600" i="1" kern="1200" spc="-11" dirty="0">
                <a:solidFill>
                  <a:schemeClr val="tx1"/>
                </a:solidFill>
                <a:latin typeface="Times New Roman" panose="02020603050405020304" pitchFamily="18" charset="0"/>
                <a:ea typeface="Times New Roman" panose="02020603050405020304" pitchFamily="18" charset="0"/>
              </a:rPr>
              <a:t> </a:t>
            </a:r>
            <a:r>
              <a:rPr lang="en-US" sz="3600" i="1" kern="1200" spc="-4" dirty="0">
                <a:solidFill>
                  <a:schemeClr val="tx1"/>
                </a:solidFill>
                <a:latin typeface="Times New Roman" panose="02020603050405020304" pitchFamily="18" charset="0"/>
                <a:ea typeface="Times New Roman" panose="02020603050405020304" pitchFamily="18" charset="0"/>
              </a:rPr>
              <a:t>nói</a:t>
            </a:r>
            <a:r>
              <a:rPr lang="en-US" sz="3600" i="1" kern="1200" spc="4" dirty="0">
                <a:solidFill>
                  <a:schemeClr val="tx1"/>
                </a:solidFill>
                <a:latin typeface="Times New Roman" panose="02020603050405020304" pitchFamily="18" charset="0"/>
                <a:ea typeface="Times New Roman" panose="02020603050405020304" pitchFamily="18" charset="0"/>
              </a:rPr>
              <a:t> </a:t>
            </a:r>
            <a:r>
              <a:rPr lang="en-US" sz="3600" i="1" kern="1200" spc="-8" dirty="0">
                <a:solidFill>
                  <a:schemeClr val="tx1"/>
                </a:solidFill>
                <a:latin typeface="Times New Roman" panose="02020603050405020304" pitchFamily="18" charset="0"/>
                <a:ea typeface="Times New Roman" panose="02020603050405020304" pitchFamily="18" charset="0"/>
              </a:rPr>
              <a:t>một</a:t>
            </a:r>
            <a:r>
              <a:rPr lang="en-US" sz="3600" i="1" kern="1200" dirty="0">
                <a:solidFill>
                  <a:schemeClr val="tx1"/>
                </a:solidFill>
                <a:latin typeface="Times New Roman" panose="02020603050405020304" pitchFamily="18" charset="0"/>
                <a:ea typeface="Times New Roman" panose="02020603050405020304" pitchFamily="18" charset="0"/>
              </a:rPr>
              <a:t> đề</a:t>
            </a:r>
            <a:r>
              <a:rPr lang="en-US" sz="3600" i="1" kern="1200" spc="-4" dirty="0">
                <a:solidFill>
                  <a:schemeClr val="tx1"/>
                </a:solidFill>
                <a:latin typeface="Times New Roman" panose="02020603050405020304" pitchFamily="18" charset="0"/>
                <a:ea typeface="Times New Roman" panose="02020603050405020304" pitchFamily="18" charset="0"/>
              </a:rPr>
              <a:t> tài</a:t>
            </a:r>
            <a:r>
              <a:rPr lang="en-US" sz="3600" i="1" kern="1200" spc="-11" dirty="0">
                <a:solidFill>
                  <a:schemeClr val="tx1"/>
                </a:solidFill>
                <a:latin typeface="Times New Roman" panose="02020603050405020304" pitchFamily="18" charset="0"/>
                <a:ea typeface="Times New Roman" panose="02020603050405020304" pitchFamily="18" charset="0"/>
              </a:rPr>
              <a:t> </a:t>
            </a:r>
            <a:r>
              <a:rPr lang="en-US" sz="3600" i="1" kern="1200" spc="-4" dirty="0">
                <a:solidFill>
                  <a:schemeClr val="tx1"/>
                </a:solidFill>
                <a:latin typeface="Times New Roman" panose="02020603050405020304" pitchFamily="18" charset="0"/>
                <a:ea typeface="Times New Roman" panose="02020603050405020304" pitchFamily="18" charset="0"/>
              </a:rPr>
              <a:t>khác</a:t>
            </a:r>
            <a:r>
              <a:rPr lang="en-US" sz="3600" i="1" kern="1200" dirty="0">
                <a:solidFill>
                  <a:schemeClr val="tx1"/>
                </a:solidFill>
                <a:latin typeface="Times New Roman" panose="02020603050405020304" pitchFamily="18" charset="0"/>
                <a:ea typeface="Times New Roman" panose="02020603050405020304" pitchFamily="18" charset="0"/>
              </a:rPr>
              <a:t> </a:t>
            </a:r>
            <a:r>
              <a:rPr lang="en-US" sz="3600" i="1" kern="1200" spc="-4" dirty="0">
                <a:solidFill>
                  <a:schemeClr val="tx1"/>
                </a:solidFill>
                <a:latin typeface="Times New Roman" panose="02020603050405020304" pitchFamily="18" charset="0"/>
                <a:ea typeface="Times New Roman" panose="02020603050405020304" pitchFamily="18" charset="0"/>
              </a:rPr>
              <a:t>nhau.</a:t>
            </a:r>
            <a:endParaRPr lang="vi-VN" sz="3600" i="1" kern="1200" dirty="0">
              <a:solidFill>
                <a:schemeClr val="tx1"/>
              </a:solidFill>
            </a:endParaRPr>
          </a:p>
        </p:txBody>
      </p:sp>
      <p:pic>
        <p:nvPicPr>
          <p:cNvPr id="3" name="Picture 2"/>
          <p:cNvPicPr>
            <a:picLocks noChangeAspect="1"/>
          </p:cNvPicPr>
          <p:nvPr/>
        </p:nvPicPr>
        <p:blipFill>
          <a:blip r:embed="rId4"/>
          <a:stretch>
            <a:fillRect/>
          </a:stretch>
        </p:blipFill>
        <p:spPr>
          <a:xfrm>
            <a:off x="283058" y="268298"/>
            <a:ext cx="3678695" cy="822408"/>
          </a:xfrm>
          <a:prstGeom prst="rect">
            <a:avLst/>
          </a:prstGeom>
        </p:spPr>
      </p:pic>
    </p:spTree>
    <p:extLst>
      <p:ext uri="{BB962C8B-B14F-4D97-AF65-F5344CB8AC3E}">
        <p14:creationId xmlns:p14="http://schemas.microsoft.com/office/powerpoint/2010/main" val="105756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96772" y="890117"/>
            <a:ext cx="3524114" cy="4040984"/>
          </a:xfrm>
          <a:prstGeom prst="rect">
            <a:avLst/>
          </a:prstGeom>
        </p:spPr>
      </p:pic>
      <p:pic>
        <p:nvPicPr>
          <p:cNvPr id="3" name="Picture 2"/>
          <p:cNvPicPr>
            <a:picLocks noChangeAspect="1"/>
          </p:cNvPicPr>
          <p:nvPr/>
        </p:nvPicPr>
        <p:blipFill>
          <a:blip r:embed="rId4"/>
          <a:stretch>
            <a:fillRect/>
          </a:stretch>
        </p:blipFill>
        <p:spPr>
          <a:xfrm>
            <a:off x="283058" y="268298"/>
            <a:ext cx="3678695" cy="822408"/>
          </a:xfrm>
          <a:prstGeom prst="rect">
            <a:avLst/>
          </a:prstGeom>
        </p:spPr>
      </p:pic>
      <p:sp>
        <p:nvSpPr>
          <p:cNvPr id="6" name="Rectangle 5"/>
          <p:cNvSpPr/>
          <p:nvPr/>
        </p:nvSpPr>
        <p:spPr>
          <a:xfrm>
            <a:off x="3961753" y="1090706"/>
            <a:ext cx="4370589" cy="1077218"/>
          </a:xfrm>
          <a:prstGeom prst="rect">
            <a:avLst/>
          </a:prstGeom>
        </p:spPr>
        <p:txBody>
          <a:bodyPr wrap="square">
            <a:spAutoFit/>
          </a:bodyPr>
          <a:lstStyle/>
          <a:p>
            <a:pPr>
              <a:buClrTx/>
              <a:buFontTx/>
              <a:buNone/>
            </a:pPr>
            <a:r>
              <a:rPr lang="en-US" sz="3200" i="1" kern="1200" spc="-4" dirty="0">
                <a:solidFill>
                  <a:schemeClr val="tx1"/>
                </a:solidFill>
                <a:latin typeface="Times New Roman" panose="02020603050405020304" pitchFamily="18" charset="0"/>
                <a:ea typeface="Times New Roman" panose="02020603050405020304" pitchFamily="18" charset="0"/>
              </a:rPr>
              <a:t>- Người</a:t>
            </a:r>
            <a:r>
              <a:rPr lang="en-US" sz="3200" i="1" kern="1200" spc="-11" dirty="0">
                <a:solidFill>
                  <a:schemeClr val="tx1"/>
                </a:solidFill>
                <a:latin typeface="Times New Roman" panose="02020603050405020304" pitchFamily="18" charset="0"/>
                <a:ea typeface="Times New Roman" panose="02020603050405020304" pitchFamily="18" charset="0"/>
              </a:rPr>
              <a:t> </a:t>
            </a:r>
            <a:r>
              <a:rPr lang="en-US" sz="3200" i="1" kern="1200" spc="-4" dirty="0">
                <a:solidFill>
                  <a:schemeClr val="tx1"/>
                </a:solidFill>
                <a:latin typeface="Times New Roman" panose="02020603050405020304" pitchFamily="18" charset="0"/>
                <a:ea typeface="Times New Roman" panose="02020603050405020304" pitchFamily="18" charset="0"/>
              </a:rPr>
              <a:t>nói, người</a:t>
            </a:r>
            <a:r>
              <a:rPr lang="en-US" sz="3200" i="1" kern="1200" spc="4" dirty="0">
                <a:solidFill>
                  <a:schemeClr val="tx1"/>
                </a:solidFill>
                <a:latin typeface="Times New Roman" panose="02020603050405020304" pitchFamily="18" charset="0"/>
                <a:ea typeface="Times New Roman" panose="02020603050405020304" pitchFamily="18" charset="0"/>
              </a:rPr>
              <a:t> </a:t>
            </a:r>
            <a:r>
              <a:rPr lang="en-US" sz="3200" i="1" kern="1200" dirty="0">
                <a:solidFill>
                  <a:schemeClr val="tx1"/>
                </a:solidFill>
                <a:latin typeface="Times New Roman" panose="02020603050405020304" pitchFamily="18" charset="0"/>
                <a:ea typeface="Times New Roman" panose="02020603050405020304" pitchFamily="18" charset="0"/>
              </a:rPr>
              <a:t>nghe</a:t>
            </a:r>
            <a:r>
              <a:rPr lang="en-US" sz="3200" i="1" kern="1200" spc="-11" dirty="0">
                <a:solidFill>
                  <a:schemeClr val="tx1"/>
                </a:solidFill>
                <a:latin typeface="Times New Roman" panose="02020603050405020304" pitchFamily="18" charset="0"/>
                <a:ea typeface="Times New Roman" panose="02020603050405020304" pitchFamily="18" charset="0"/>
              </a:rPr>
              <a:t> </a:t>
            </a:r>
            <a:r>
              <a:rPr lang="en-US" sz="3200" i="1" kern="1200" spc="-4" dirty="0">
                <a:solidFill>
                  <a:schemeClr val="tx1"/>
                </a:solidFill>
                <a:latin typeface="Times New Roman" panose="02020603050405020304" pitchFamily="18" charset="0"/>
                <a:ea typeface="Times New Roman" panose="02020603050405020304" pitchFamily="18" charset="0"/>
              </a:rPr>
              <a:t>không</a:t>
            </a:r>
            <a:r>
              <a:rPr lang="en-US" sz="3200" i="1" kern="1200" spc="-11" dirty="0">
                <a:solidFill>
                  <a:schemeClr val="tx1"/>
                </a:solidFill>
                <a:latin typeface="Times New Roman" panose="02020603050405020304" pitchFamily="18" charset="0"/>
                <a:ea typeface="Times New Roman" panose="02020603050405020304" pitchFamily="18" charset="0"/>
              </a:rPr>
              <a:t> </a:t>
            </a:r>
            <a:r>
              <a:rPr lang="en-US" sz="3200" i="1" kern="1200" spc="-4" dirty="0">
                <a:solidFill>
                  <a:schemeClr val="tx1"/>
                </a:solidFill>
                <a:latin typeface="Times New Roman" panose="02020603050405020304" pitchFamily="18" charset="0"/>
                <a:ea typeface="Times New Roman" panose="02020603050405020304" pitchFamily="18" charset="0"/>
              </a:rPr>
              <a:t>hiểu</a:t>
            </a:r>
            <a:r>
              <a:rPr lang="en-US" sz="3200" i="1" kern="1200" spc="-11" dirty="0">
                <a:solidFill>
                  <a:schemeClr val="tx1"/>
                </a:solidFill>
                <a:latin typeface="Times New Roman" panose="02020603050405020304" pitchFamily="18" charset="0"/>
                <a:ea typeface="Times New Roman" panose="02020603050405020304" pitchFamily="18" charset="0"/>
              </a:rPr>
              <a:t> </a:t>
            </a:r>
            <a:r>
              <a:rPr lang="en-US" sz="3200" i="1" kern="1200" spc="-4" dirty="0">
                <a:solidFill>
                  <a:schemeClr val="tx1"/>
                </a:solidFill>
                <a:latin typeface="Times New Roman" panose="02020603050405020304" pitchFamily="18" charset="0"/>
                <a:ea typeface="Times New Roman" panose="02020603050405020304" pitchFamily="18" charset="0"/>
              </a:rPr>
              <a:t>nhau.</a:t>
            </a:r>
            <a:endParaRPr lang="vi-VN" sz="3200" i="1" kern="1200" dirty="0">
              <a:solidFill>
                <a:schemeClr val="tx1"/>
              </a:solidFill>
            </a:endParaRPr>
          </a:p>
        </p:txBody>
      </p:sp>
      <p:sp>
        <p:nvSpPr>
          <p:cNvPr id="10" name="Rectangle 9"/>
          <p:cNvSpPr/>
          <p:nvPr/>
        </p:nvSpPr>
        <p:spPr>
          <a:xfrm>
            <a:off x="3961753" y="2402077"/>
            <a:ext cx="4747716" cy="1077218"/>
          </a:xfrm>
          <a:prstGeom prst="rect">
            <a:avLst/>
          </a:prstGeom>
        </p:spPr>
        <p:txBody>
          <a:bodyPr wrap="square">
            <a:spAutoFit/>
          </a:bodyPr>
          <a:lstStyle/>
          <a:p>
            <a:pPr>
              <a:buClrTx/>
              <a:buFontTx/>
              <a:buNone/>
            </a:pP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4" dirty="0">
                <a:solidFill>
                  <a:schemeClr val="tx1"/>
                </a:solidFill>
                <a:latin typeface="Times New Roman" panose="02020603050405020304" pitchFamily="18" charset="0"/>
                <a:ea typeface="Times New Roman" panose="02020603050405020304" pitchFamily="18" charset="0"/>
              </a:rPr>
              <a:t>Sẽ không</a:t>
            </a:r>
            <a:r>
              <a:rPr lang="en-US" sz="3200" i="1" kern="1200" spc="4" dirty="0">
                <a:solidFill>
                  <a:schemeClr val="tx1"/>
                </a:solidFill>
                <a:latin typeface="Times New Roman" panose="02020603050405020304" pitchFamily="18" charset="0"/>
                <a:ea typeface="Times New Roman" panose="02020603050405020304" pitchFamily="18" charset="0"/>
              </a:rPr>
              <a:t> </a:t>
            </a:r>
            <a:r>
              <a:rPr lang="en-US" sz="3200" i="1" kern="1200" spc="-8" dirty="0">
                <a:solidFill>
                  <a:schemeClr val="tx1"/>
                </a:solidFill>
                <a:latin typeface="Times New Roman" panose="02020603050405020304" pitchFamily="18" charset="0"/>
                <a:ea typeface="Times New Roman" panose="02020603050405020304" pitchFamily="18" charset="0"/>
              </a:rPr>
              <a:t>giao</a:t>
            </a:r>
            <a:r>
              <a:rPr lang="en-US" sz="3200" i="1" kern="1200" spc="4" dirty="0">
                <a:solidFill>
                  <a:schemeClr val="tx1"/>
                </a:solidFill>
                <a:latin typeface="Times New Roman" panose="02020603050405020304" pitchFamily="18" charset="0"/>
                <a:ea typeface="Times New Roman" panose="02020603050405020304" pitchFamily="18" charset="0"/>
              </a:rPr>
              <a:t> </a:t>
            </a:r>
            <a:r>
              <a:rPr lang="en-US" sz="3200" i="1" kern="1200" spc="-4" dirty="0">
                <a:solidFill>
                  <a:schemeClr val="tx1"/>
                </a:solidFill>
                <a:latin typeface="Times New Roman" panose="02020603050405020304" pitchFamily="18" charset="0"/>
                <a:ea typeface="Times New Roman" panose="02020603050405020304" pitchFamily="18" charset="0"/>
              </a:rPr>
              <a:t>tiếp</a:t>
            </a:r>
            <a:r>
              <a:rPr lang="en-US" sz="3200" i="1" kern="1200" dirty="0">
                <a:solidFill>
                  <a:schemeClr val="tx1"/>
                </a:solidFill>
                <a:latin typeface="Times New Roman" panose="02020603050405020304" pitchFamily="18" charset="0"/>
                <a:ea typeface="Times New Roman" panose="02020603050405020304" pitchFamily="18" charset="0"/>
              </a:rPr>
              <a:t> </a:t>
            </a:r>
            <a:r>
              <a:rPr lang="en-US" sz="3200" i="1" kern="1200" spc="-4" dirty="0">
                <a:solidFill>
                  <a:schemeClr val="tx1"/>
                </a:solidFill>
                <a:latin typeface="Times New Roman" panose="02020603050405020304" pitchFamily="18" charset="0"/>
                <a:ea typeface="Times New Roman" panose="02020603050405020304" pitchFamily="18" charset="0"/>
              </a:rPr>
              <a:t>được</a:t>
            </a:r>
            <a:r>
              <a:rPr lang="en-US" sz="3200" i="1" kern="1200" spc="-11" dirty="0">
                <a:solidFill>
                  <a:schemeClr val="tx1"/>
                </a:solidFill>
                <a:latin typeface="Times New Roman" panose="02020603050405020304" pitchFamily="18" charset="0"/>
                <a:ea typeface="Times New Roman" panose="02020603050405020304" pitchFamily="18" charset="0"/>
              </a:rPr>
              <a:t> </a:t>
            </a:r>
            <a:r>
              <a:rPr lang="en-US" sz="3200" i="1" kern="1200" spc="-4" dirty="0">
                <a:solidFill>
                  <a:schemeClr val="tx1"/>
                </a:solidFill>
                <a:latin typeface="Times New Roman" panose="02020603050405020304" pitchFamily="18" charset="0"/>
                <a:ea typeface="Times New Roman" panose="02020603050405020304" pitchFamily="18" charset="0"/>
              </a:rPr>
              <a:t>với</a:t>
            </a:r>
            <a:r>
              <a:rPr lang="en-US" sz="3200" i="1" kern="1200" spc="4" dirty="0">
                <a:solidFill>
                  <a:schemeClr val="tx1"/>
                </a:solidFill>
                <a:latin typeface="Times New Roman" panose="02020603050405020304" pitchFamily="18" charset="0"/>
                <a:ea typeface="Times New Roman" panose="02020603050405020304" pitchFamily="18" charset="0"/>
              </a:rPr>
              <a:t> </a:t>
            </a:r>
            <a:r>
              <a:rPr lang="en-US" sz="3200" i="1" kern="1200" spc="-4" dirty="0">
                <a:solidFill>
                  <a:schemeClr val="tx1"/>
                </a:solidFill>
                <a:latin typeface="Times New Roman" panose="02020603050405020304" pitchFamily="18" charset="0"/>
                <a:ea typeface="Times New Roman" panose="02020603050405020304" pitchFamily="18" charset="0"/>
              </a:rPr>
              <a:t>nhau.</a:t>
            </a:r>
            <a:endParaRPr lang="vi-VN" sz="3200" i="1" kern="1200" dirty="0">
              <a:solidFill>
                <a:schemeClr val="tx1"/>
              </a:solidFill>
            </a:endParaRPr>
          </a:p>
        </p:txBody>
      </p:sp>
    </p:spTree>
    <p:extLst>
      <p:ext uri="{BB962C8B-B14F-4D97-AF65-F5344CB8AC3E}">
        <p14:creationId xmlns:p14="http://schemas.microsoft.com/office/powerpoint/2010/main" val="152533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56;p31"/>
          <p:cNvPicPr preferRelativeResize="0"/>
          <p:nvPr/>
        </p:nvPicPr>
        <p:blipFill>
          <a:blip r:embed="rId3">
            <a:alphaModFix/>
          </a:blip>
          <a:stretch>
            <a:fillRect/>
          </a:stretch>
        </p:blipFill>
        <p:spPr>
          <a:xfrm rot="4511827">
            <a:off x="-1001427" y="2129981"/>
            <a:ext cx="3818697" cy="2563241"/>
          </a:xfrm>
          <a:prstGeom prst="rect">
            <a:avLst/>
          </a:prstGeom>
          <a:noFill/>
          <a:ln>
            <a:noFill/>
          </a:ln>
        </p:spPr>
      </p:pic>
      <p:sp>
        <p:nvSpPr>
          <p:cNvPr id="11" name="Google Shape;257;p31"/>
          <p:cNvSpPr/>
          <p:nvPr/>
        </p:nvSpPr>
        <p:spPr>
          <a:xfrm>
            <a:off x="-92277" y="1882510"/>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6" name="Picture 97" descr="k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13" y="2460232"/>
            <a:ext cx="2810423" cy="249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9" descr="danh tr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114" y="125016"/>
            <a:ext cx="2810423" cy="21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707712" y="731167"/>
            <a:ext cx="4861497" cy="1569660"/>
          </a:xfrm>
          <a:prstGeom prst="rect">
            <a:avLst/>
          </a:prstGeom>
          <a:noFill/>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just" fontAlgn="base">
              <a:spcBef>
                <a:spcPct val="0"/>
              </a:spcBef>
              <a:spcAft>
                <a:spcPct val="0"/>
              </a:spcAft>
              <a:buClrTx/>
              <a:buFontTx/>
              <a:buNone/>
              <a:defRPr/>
            </a:pP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Những</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hình</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ảnh</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trên</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khiến</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em</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liên</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tưởng</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đến</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thành</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ngữ</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nào</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có</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nội</a:t>
            </a:r>
            <a:r>
              <a:rPr lang="en-US" sz="2400" b="1" i="1" kern="1200" dirty="0">
                <a:solidFill>
                  <a:srgbClr val="FF0000"/>
                </a:solidFill>
                <a:latin typeface="Times New Roman" pitchFamily="18" charset="0"/>
                <a:cs typeface="Times New Roman" pitchFamily="18" charset="0"/>
              </a:rPr>
              <a:t> dung </a:t>
            </a:r>
            <a:r>
              <a:rPr lang="en-US" sz="2400" b="1" i="1" kern="1200" dirty="0" err="1">
                <a:solidFill>
                  <a:srgbClr val="FF0000"/>
                </a:solidFill>
                <a:latin typeface="Times New Roman" pitchFamily="18" charset="0"/>
                <a:cs typeface="Times New Roman" pitchFamily="18" charset="0"/>
              </a:rPr>
              <a:t>tương</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tự</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thành</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ngữ</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ông</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nói</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gà</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bà</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nói</a:t>
            </a:r>
            <a:r>
              <a:rPr lang="en-US" sz="2400" b="1" i="1" kern="1200" dirty="0">
                <a:solidFill>
                  <a:srgbClr val="FF0000"/>
                </a:solidFill>
                <a:latin typeface="Times New Roman" pitchFamily="18" charset="0"/>
                <a:cs typeface="Times New Roman" pitchFamily="18" charset="0"/>
              </a:rPr>
              <a:t> </a:t>
            </a:r>
            <a:r>
              <a:rPr lang="en-US" sz="2400" b="1" i="1" kern="1200" dirty="0" err="1">
                <a:solidFill>
                  <a:srgbClr val="FF0000"/>
                </a:solidFill>
                <a:latin typeface="Times New Roman" pitchFamily="18" charset="0"/>
                <a:cs typeface="Times New Roman" pitchFamily="18" charset="0"/>
              </a:rPr>
              <a:t>vịt</a:t>
            </a:r>
            <a:r>
              <a:rPr lang="en-US" sz="2400" b="1" i="1" kern="1200" dirty="0">
                <a:solidFill>
                  <a:srgbClr val="FF0000"/>
                </a:solidFill>
                <a:latin typeface="Times New Roman" pitchFamily="18" charset="0"/>
                <a:cs typeface="Times New Roman" pitchFamily="18" charset="0"/>
              </a:rPr>
              <a:t>? </a:t>
            </a:r>
          </a:p>
        </p:txBody>
      </p:sp>
      <p:sp>
        <p:nvSpPr>
          <p:cNvPr id="13" name="TextBox 12"/>
          <p:cNvSpPr txBox="1"/>
          <p:nvPr/>
        </p:nvSpPr>
        <p:spPr>
          <a:xfrm>
            <a:off x="4148325" y="3087090"/>
            <a:ext cx="3980273" cy="1015663"/>
          </a:xfrm>
          <a:prstGeom prst="rect">
            <a:avLst/>
          </a:prstGeom>
          <a:solidFill>
            <a:schemeClr val="accent1">
              <a:lumMod val="20000"/>
              <a:lumOff val="80000"/>
            </a:schemeClr>
          </a:solidFill>
        </p:spPr>
        <p:txBody>
          <a:bodyPr wrap="square">
            <a:spAutoFit/>
          </a:bodyPr>
          <a:lstStyle/>
          <a:p>
            <a:pPr algn="just" fontAlgn="base">
              <a:spcBef>
                <a:spcPct val="0"/>
              </a:spcBef>
              <a:spcAft>
                <a:spcPct val="0"/>
              </a:spcAft>
              <a:buClrTx/>
              <a:buFontTx/>
              <a:buNone/>
              <a:defRPr/>
            </a:pPr>
            <a:r>
              <a:rPr lang="en-US" sz="3000" b="1" i="1" kern="1200" dirty="0">
                <a:solidFill>
                  <a:schemeClr val="tx1"/>
                </a:solidFill>
                <a:latin typeface="Times New Roman" pitchFamily="18" charset="0"/>
                <a:cs typeface="Times New Roman" pitchFamily="18" charset="0"/>
                <a:sym typeface="Wingdings" pitchFamily="2" charset="2"/>
              </a:rPr>
              <a:t> </a:t>
            </a:r>
            <a:r>
              <a:rPr lang="en-US" sz="3000" b="1" i="1" kern="1200" dirty="0" err="1">
                <a:solidFill>
                  <a:schemeClr val="tx1"/>
                </a:solidFill>
                <a:latin typeface="Times New Roman" pitchFamily="18" charset="0"/>
                <a:cs typeface="Times New Roman" pitchFamily="18" charset="0"/>
                <a:sym typeface="Wingdings" pitchFamily="2" charset="2"/>
              </a:rPr>
              <a:t>Trống</a:t>
            </a:r>
            <a:r>
              <a:rPr lang="en-US" sz="3000" b="1" i="1" kern="1200" dirty="0">
                <a:solidFill>
                  <a:schemeClr val="tx1"/>
                </a:solidFill>
                <a:latin typeface="Times New Roman" pitchFamily="18" charset="0"/>
                <a:cs typeface="Times New Roman" pitchFamily="18" charset="0"/>
                <a:sym typeface="Wingdings" pitchFamily="2" charset="2"/>
              </a:rPr>
              <a:t> </a:t>
            </a:r>
            <a:r>
              <a:rPr lang="en-US" sz="3000" b="1" i="1" kern="1200" dirty="0" err="1">
                <a:solidFill>
                  <a:schemeClr val="tx1"/>
                </a:solidFill>
                <a:latin typeface="Times New Roman" pitchFamily="18" charset="0"/>
                <a:cs typeface="Times New Roman" pitchFamily="18" charset="0"/>
                <a:sym typeface="Wingdings" pitchFamily="2" charset="2"/>
              </a:rPr>
              <a:t>đánh</a:t>
            </a:r>
            <a:r>
              <a:rPr lang="en-US" sz="3000" b="1" i="1" kern="1200" dirty="0">
                <a:solidFill>
                  <a:schemeClr val="tx1"/>
                </a:solidFill>
                <a:latin typeface="Times New Roman" pitchFamily="18" charset="0"/>
                <a:cs typeface="Times New Roman" pitchFamily="18" charset="0"/>
                <a:sym typeface="Wingdings" pitchFamily="2" charset="2"/>
              </a:rPr>
              <a:t> </a:t>
            </a:r>
            <a:r>
              <a:rPr lang="en-US" sz="3000" b="1" i="1" kern="1200" dirty="0" err="1">
                <a:solidFill>
                  <a:schemeClr val="tx1"/>
                </a:solidFill>
                <a:latin typeface="Times New Roman" pitchFamily="18" charset="0"/>
                <a:cs typeface="Times New Roman" pitchFamily="18" charset="0"/>
                <a:sym typeface="Wingdings" pitchFamily="2" charset="2"/>
              </a:rPr>
              <a:t>xuôi</a:t>
            </a:r>
            <a:r>
              <a:rPr lang="en-US" sz="3000" b="1" i="1" kern="1200" dirty="0">
                <a:solidFill>
                  <a:schemeClr val="tx1"/>
                </a:solidFill>
                <a:latin typeface="Times New Roman" pitchFamily="18" charset="0"/>
                <a:cs typeface="Times New Roman" pitchFamily="18" charset="0"/>
                <a:sym typeface="Wingdings" pitchFamily="2" charset="2"/>
              </a:rPr>
              <a:t>, </a:t>
            </a:r>
            <a:r>
              <a:rPr lang="en-US" sz="3000" b="1" i="1" kern="1200" dirty="0" err="1">
                <a:solidFill>
                  <a:schemeClr val="tx1"/>
                </a:solidFill>
                <a:latin typeface="Times New Roman" pitchFamily="18" charset="0"/>
                <a:cs typeface="Times New Roman" pitchFamily="18" charset="0"/>
                <a:sym typeface="Wingdings" pitchFamily="2" charset="2"/>
              </a:rPr>
              <a:t>kèn</a:t>
            </a:r>
            <a:r>
              <a:rPr lang="en-US" sz="3000" b="1" i="1" kern="1200" dirty="0">
                <a:solidFill>
                  <a:schemeClr val="tx1"/>
                </a:solidFill>
                <a:latin typeface="Times New Roman" pitchFamily="18" charset="0"/>
                <a:cs typeface="Times New Roman" pitchFamily="18" charset="0"/>
                <a:sym typeface="Wingdings" pitchFamily="2" charset="2"/>
              </a:rPr>
              <a:t> </a:t>
            </a:r>
            <a:r>
              <a:rPr lang="en-US" sz="3000" b="1" i="1" kern="1200" dirty="0" err="1">
                <a:solidFill>
                  <a:schemeClr val="tx1"/>
                </a:solidFill>
                <a:latin typeface="Times New Roman" pitchFamily="18" charset="0"/>
                <a:cs typeface="Times New Roman" pitchFamily="18" charset="0"/>
                <a:sym typeface="Wingdings" pitchFamily="2" charset="2"/>
              </a:rPr>
              <a:t>thổi</a:t>
            </a:r>
            <a:r>
              <a:rPr lang="en-US" sz="3000" b="1" i="1" kern="1200" dirty="0">
                <a:solidFill>
                  <a:schemeClr val="tx1"/>
                </a:solidFill>
                <a:latin typeface="Times New Roman" pitchFamily="18" charset="0"/>
                <a:cs typeface="Times New Roman" pitchFamily="18" charset="0"/>
                <a:sym typeface="Wingdings" pitchFamily="2" charset="2"/>
              </a:rPr>
              <a:t> </a:t>
            </a:r>
            <a:r>
              <a:rPr lang="en-US" sz="3000" b="1" i="1" kern="1200" dirty="0" err="1">
                <a:solidFill>
                  <a:schemeClr val="tx1"/>
                </a:solidFill>
                <a:latin typeface="Times New Roman" pitchFamily="18" charset="0"/>
                <a:cs typeface="Times New Roman" pitchFamily="18" charset="0"/>
                <a:sym typeface="Wingdings" pitchFamily="2" charset="2"/>
              </a:rPr>
              <a:t>ngược</a:t>
            </a:r>
            <a:r>
              <a:rPr lang="en-US" sz="3000" b="1" i="1" kern="1200" dirty="0">
                <a:solidFill>
                  <a:schemeClr val="tx1"/>
                </a:solidFill>
                <a:latin typeface="Times New Roman" pitchFamily="18" charset="0"/>
                <a:cs typeface="Times New Roman" pitchFamily="18" charset="0"/>
                <a:sym typeface="Wingdings" pitchFamily="2" charset="2"/>
              </a:rPr>
              <a:t>.</a:t>
            </a:r>
            <a:endParaRPr lang="en-US" sz="3000" b="1" i="1" kern="1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5297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80">
                                          <p:stCondLst>
                                            <p:cond delay="0"/>
                                          </p:stCondLst>
                                        </p:cTn>
                                        <p:tgtEl>
                                          <p:spTgt spid="13"/>
                                        </p:tgtEl>
                                      </p:cBhvr>
                                    </p:animEffect>
                                    <p:anim calcmode="lin" valueType="num">
                                      <p:cBhvr>
                                        <p:cTn id="2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6" dur="26">
                                          <p:stCondLst>
                                            <p:cond delay="650"/>
                                          </p:stCondLst>
                                        </p:cTn>
                                        <p:tgtEl>
                                          <p:spTgt spid="13"/>
                                        </p:tgtEl>
                                      </p:cBhvr>
                                      <p:to x="100000" y="60000"/>
                                    </p:animScale>
                                    <p:animScale>
                                      <p:cBhvr>
                                        <p:cTn id="27" dur="166" decel="50000">
                                          <p:stCondLst>
                                            <p:cond delay="676"/>
                                          </p:stCondLst>
                                        </p:cTn>
                                        <p:tgtEl>
                                          <p:spTgt spid="13"/>
                                        </p:tgtEl>
                                      </p:cBhvr>
                                      <p:to x="100000" y="100000"/>
                                    </p:animScale>
                                    <p:animScale>
                                      <p:cBhvr>
                                        <p:cTn id="28" dur="26">
                                          <p:stCondLst>
                                            <p:cond delay="1312"/>
                                          </p:stCondLst>
                                        </p:cTn>
                                        <p:tgtEl>
                                          <p:spTgt spid="13"/>
                                        </p:tgtEl>
                                      </p:cBhvr>
                                      <p:to x="100000" y="80000"/>
                                    </p:animScale>
                                    <p:animScale>
                                      <p:cBhvr>
                                        <p:cTn id="29" dur="166" decel="50000">
                                          <p:stCondLst>
                                            <p:cond delay="1338"/>
                                          </p:stCondLst>
                                        </p:cTn>
                                        <p:tgtEl>
                                          <p:spTgt spid="13"/>
                                        </p:tgtEl>
                                      </p:cBhvr>
                                      <p:to x="100000" y="100000"/>
                                    </p:animScale>
                                    <p:animScale>
                                      <p:cBhvr>
                                        <p:cTn id="30" dur="26">
                                          <p:stCondLst>
                                            <p:cond delay="1642"/>
                                          </p:stCondLst>
                                        </p:cTn>
                                        <p:tgtEl>
                                          <p:spTgt spid="13"/>
                                        </p:tgtEl>
                                      </p:cBhvr>
                                      <p:to x="100000" y="90000"/>
                                    </p:animScale>
                                    <p:animScale>
                                      <p:cBhvr>
                                        <p:cTn id="31" dur="166" decel="50000">
                                          <p:stCondLst>
                                            <p:cond delay="1668"/>
                                          </p:stCondLst>
                                        </p:cTn>
                                        <p:tgtEl>
                                          <p:spTgt spid="13"/>
                                        </p:tgtEl>
                                      </p:cBhvr>
                                      <p:to x="100000" y="100000"/>
                                    </p:animScale>
                                    <p:animScale>
                                      <p:cBhvr>
                                        <p:cTn id="32" dur="26">
                                          <p:stCondLst>
                                            <p:cond delay="1808"/>
                                          </p:stCondLst>
                                        </p:cTn>
                                        <p:tgtEl>
                                          <p:spTgt spid="13"/>
                                        </p:tgtEl>
                                      </p:cBhvr>
                                      <p:to x="100000" y="95000"/>
                                    </p:animScale>
                                    <p:animScale>
                                      <p:cBhvr>
                                        <p:cTn id="33"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grpSp>
        <p:nvGrpSpPr>
          <p:cNvPr id="1340" name="Google Shape;1340;p60"/>
          <p:cNvGrpSpPr/>
          <p:nvPr/>
        </p:nvGrpSpPr>
        <p:grpSpPr>
          <a:xfrm>
            <a:off x="6729936" y="703680"/>
            <a:ext cx="2414147" cy="4761444"/>
            <a:chOff x="2375975" y="2648850"/>
            <a:chExt cx="1226950" cy="2419925"/>
          </a:xfrm>
        </p:grpSpPr>
        <p:sp>
          <p:nvSpPr>
            <p:cNvPr id="1341" name="Google Shape;1341;p60"/>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2" name="Google Shape;1342;p60"/>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3" name="Google Shape;1343;p60"/>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4" name="Google Shape;1344;p60"/>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5" name="Google Shape;1345;p60"/>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6" name="Google Shape;1346;p60"/>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7" name="Google Shape;1347;p60"/>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8" name="Google Shape;1348;p60"/>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9" name="Google Shape;1349;p60"/>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0" name="Google Shape;1350;p60"/>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1" name="Google Shape;1351;p60"/>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2" name="Google Shape;1352;p60"/>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3" name="Google Shape;1353;p60"/>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4" name="Google Shape;1354;p60"/>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5" name="Google Shape;1355;p60"/>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6" name="Google Shape;1356;p60"/>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7" name="Google Shape;1357;p60"/>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8" name="Google Shape;1358;p60"/>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9" name="Google Shape;1359;p60"/>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0" name="Google Shape;1360;p60"/>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1" name="Google Shape;1361;p60"/>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2" name="Google Shape;1362;p60"/>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3" name="Google Shape;1363;p60"/>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4" name="Google Shape;1364;p60"/>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5" name="Google Shape;1365;p60"/>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6" name="Google Shape;1366;p60"/>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7" name="Google Shape;1367;p60"/>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8" name="Google Shape;1368;p60"/>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9" name="Google Shape;1369;p60"/>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0" name="Google Shape;1370;p60"/>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1" name="Google Shape;1371;p60"/>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2" name="Google Shape;1372;p60"/>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3" name="Google Shape;1373;p60"/>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4" name="Google Shape;1374;p60"/>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5" name="Google Shape;1375;p60"/>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6" name="Google Shape;1376;p60"/>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7" name="Google Shape;1377;p60"/>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8" name="Google Shape;1378;p60"/>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9" name="Google Shape;1379;p60"/>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0" name="Google Shape;1380;p60"/>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1" name="Google Shape;1381;p60"/>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2" name="Google Shape;1382;p60"/>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3" name="Google Shape;1383;p60"/>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4" name="Google Shape;1384;p60"/>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5" name="Google Shape;1385;p60"/>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6" name="Google Shape;1386;p60"/>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7" name="Google Shape;1387;p60"/>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8" name="Google Shape;1388;p60"/>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9" name="Google Shape;1389;p60"/>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0" name="Google Shape;1390;p60"/>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1" name="Google Shape;1391;p60"/>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2" name="Google Shape;1392;p60"/>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3" name="Google Shape;1393;p60"/>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4" name="Google Shape;1394;p60"/>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5" name="Google Shape;1395;p60"/>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6" name="Google Shape;1396;p60"/>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7" name="Google Shape;1397;p60"/>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8" name="Google Shape;1398;p60"/>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9" name="Google Shape;1399;p60"/>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0" name="Google Shape;1400;p60"/>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1" name="Google Shape;1401;p60"/>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2" name="Google Shape;1402;p60"/>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3" name="Google Shape;1403;p60"/>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4" name="Google Shape;1404;p60"/>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5" name="Google Shape;1405;p60"/>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6" name="Google Shape;1406;p60"/>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7" name="Google Shape;1407;p60"/>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8" name="Google Shape;1408;p60"/>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9" name="Google Shape;1409;p60"/>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0" name="Google Shape;1410;p60"/>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1" name="Google Shape;1411;p60"/>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2" name="Google Shape;1412;p60"/>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3" name="Google Shape;1413;p60"/>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4" name="Google Shape;1414;p60"/>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5" name="Google Shape;1415;p60"/>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6" name="Google Shape;1416;p60"/>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7" name="Google Shape;1417;p60"/>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8" name="Google Shape;1418;p60"/>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9" name="Google Shape;1419;p60"/>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0" name="Google Shape;1420;p60"/>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1" name="Google Shape;1421;p60"/>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2" name="Google Shape;1422;p60"/>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3" name="Google Shape;1423;p60"/>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4" name="Google Shape;1424;p60"/>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5" name="Google Shape;1425;p60"/>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grpSp>
      <p:sp>
        <p:nvSpPr>
          <p:cNvPr id="90" name="Rectangle 89"/>
          <p:cNvSpPr/>
          <p:nvPr/>
        </p:nvSpPr>
        <p:spPr>
          <a:xfrm>
            <a:off x="828691" y="1160676"/>
            <a:ext cx="5446091" cy="1569660"/>
          </a:xfrm>
          <a:prstGeom prst="rect">
            <a:avLst/>
          </a:prstGeom>
        </p:spPr>
        <p:txBody>
          <a:bodyPr wrap="square">
            <a:spAutoFit/>
          </a:bodyPr>
          <a:lstStyle/>
          <a:p>
            <a:pPr marL="48578" algn="just">
              <a:buClrTx/>
            </a:pP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8"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i="1" kern="1200" spc="-1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i="1" kern="1200" spc="-1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32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đúng </a:t>
            </a:r>
            <a:r>
              <a:rPr lang="en-US" sz="32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vào</a:t>
            </a:r>
            <a:r>
              <a:rPr lang="en-US" sz="3200" i="1" kern="1200" spc="-8"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đề </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32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giao </a:t>
            </a:r>
            <a:r>
              <a:rPr lang="en-US" sz="3200" i="1" kern="1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tránh</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3200" i="1" kern="1200" spc="-1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US" sz="3200" i="1" kern="1200" spc="-1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đề (</a:t>
            </a:r>
            <a:r>
              <a:rPr lang="en-US" sz="320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phương châm quan hệ)</a:t>
            </a:r>
            <a:r>
              <a:rPr lang="en-US" sz="32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200" i="1" kern="120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6961" y="16138"/>
            <a:ext cx="3645724" cy="1457070"/>
          </a:xfrm>
          <a:prstGeom prst="rect">
            <a:avLst/>
          </a:prstGeom>
        </p:spPr>
      </p:pic>
      <p:sp>
        <p:nvSpPr>
          <p:cNvPr id="93" name="TextBox 92">
            <a:extLst>
              <a:ext uri="{FF2B5EF4-FFF2-40B4-BE49-F238E27FC236}">
                <a16:creationId xmlns="" xmlns:a16="http://schemas.microsoft.com/office/drawing/2014/main" id="{09F2AE3B-18F7-487E-9189-FC52A5F1E6D6}"/>
              </a:ext>
            </a:extLst>
          </p:cNvPr>
          <p:cNvSpPr txBox="1">
            <a:spLocks noChangeArrowheads="1"/>
          </p:cNvSpPr>
          <p:nvPr/>
        </p:nvSpPr>
        <p:spPr bwMode="auto">
          <a:xfrm>
            <a:off x="562122" y="3604906"/>
            <a:ext cx="6508750" cy="1077912"/>
          </a:xfrm>
          <a:prstGeom prst="rect">
            <a:avLst/>
          </a:prstGeom>
          <a:ln>
            <a:solidFill>
              <a:srgbClr val="FF9999"/>
            </a:solidFill>
            <a:headEnd/>
            <a:tailEnd/>
          </a:ln>
          <a:extLst/>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dirty="0" err="1">
                <a:solidFill>
                  <a:srgbClr val="FF0000"/>
                </a:solidFill>
                <a:latin typeface="Times New Roman" panose="02020603050405020304" pitchFamily="18" charset="0"/>
                <a:cs typeface="Times New Roman" panose="02020603050405020304" pitchFamily="18" charset="0"/>
              </a:rPr>
              <a:t>Đề</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tài</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nói</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đúng</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thật</a:t>
            </a:r>
            <a:r>
              <a:rPr lang="en-SG" altLang="en-US" sz="3200" i="1" dirty="0">
                <a:solidFill>
                  <a:srgbClr val="FF0000"/>
                </a:solidFill>
                <a:latin typeface="Times New Roman" panose="02020603050405020304" pitchFamily="18" charset="0"/>
                <a:cs typeface="Times New Roman" panose="02020603050405020304" pitchFamily="18" charset="0"/>
              </a:rPr>
              <a:t> hay</a:t>
            </a:r>
          </a:p>
          <a:p>
            <a:pPr algn="ctr">
              <a:lnSpc>
                <a:spcPct val="100000"/>
              </a:lnSpc>
              <a:spcBef>
                <a:spcPct val="0"/>
              </a:spcBef>
              <a:buFontTx/>
              <a:buNone/>
            </a:pPr>
            <a:r>
              <a:rPr lang="en-SG" altLang="en-US" sz="3200" i="1" dirty="0" err="1">
                <a:solidFill>
                  <a:srgbClr val="FF0000"/>
                </a:solidFill>
                <a:latin typeface="Times New Roman" panose="02020603050405020304" pitchFamily="18" charset="0"/>
                <a:cs typeface="Times New Roman" panose="02020603050405020304" pitchFamily="18" charset="0"/>
              </a:rPr>
              <a:t>Ph</a:t>
            </a:r>
            <a:r>
              <a:rPr lang="vi-VN" altLang="en-US" sz="3200" i="1" dirty="0">
                <a:solidFill>
                  <a:srgbClr val="FF0000"/>
                </a:solidFill>
                <a:latin typeface="Times New Roman" panose="02020603050405020304" pitchFamily="18" charset="0"/>
                <a:cs typeface="Times New Roman" panose="02020603050405020304" pitchFamily="18" charset="0"/>
              </a:rPr>
              <a:t>ư</a:t>
            </a:r>
            <a:r>
              <a:rPr lang="en-SG" altLang="en-US" sz="3200" i="1" dirty="0" err="1">
                <a:solidFill>
                  <a:srgbClr val="FF0000"/>
                </a:solidFill>
                <a:latin typeface="Times New Roman" panose="02020603050405020304" pitchFamily="18" charset="0"/>
                <a:cs typeface="Times New Roman" panose="02020603050405020304" pitchFamily="18" charset="0"/>
              </a:rPr>
              <a:t>ơng</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châm</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quan</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hệ</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tránh</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sai</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lạc</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đề</a:t>
            </a:r>
            <a:endParaRPr lang="en-SG" alt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3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circle(in)">
                                      <p:cBhvr>
                                        <p:cTn id="12" dur="20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p:cTn id="17" dur="500" fill="hold"/>
                                        <p:tgtEl>
                                          <p:spTgt spid="93"/>
                                        </p:tgtEl>
                                        <p:attrNameLst>
                                          <p:attrName>ppt_w</p:attrName>
                                        </p:attrNameLst>
                                      </p:cBhvr>
                                      <p:tavLst>
                                        <p:tav tm="0">
                                          <p:val>
                                            <p:fltVal val="0"/>
                                          </p:val>
                                        </p:tav>
                                        <p:tav tm="100000">
                                          <p:val>
                                            <p:strVal val="#ppt_w"/>
                                          </p:val>
                                        </p:tav>
                                      </p:tavLst>
                                    </p:anim>
                                    <p:anim calcmode="lin" valueType="num">
                                      <p:cBhvr>
                                        <p:cTn id="18" dur="500" fill="hold"/>
                                        <p:tgtEl>
                                          <p:spTgt spid="93"/>
                                        </p:tgtEl>
                                        <p:attrNameLst>
                                          <p:attrName>ppt_h</p:attrName>
                                        </p:attrNameLst>
                                      </p:cBhvr>
                                      <p:tavLst>
                                        <p:tav tm="0">
                                          <p:val>
                                            <p:fltVal val="0"/>
                                          </p:val>
                                        </p:tav>
                                        <p:tav tm="100000">
                                          <p:val>
                                            <p:strVal val="#ppt_h"/>
                                          </p:val>
                                        </p:tav>
                                      </p:tavLst>
                                    </p:anim>
                                    <p:animEffect transition="in" filter="fade">
                                      <p:cBhvr>
                                        <p:cTn id="1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8" name="Content Placeholder 2"/>
          <p:cNvSpPr txBox="1">
            <a:spLocks/>
          </p:cNvSpPr>
          <p:nvPr/>
        </p:nvSpPr>
        <p:spPr>
          <a:xfrm>
            <a:off x="996593" y="1083282"/>
            <a:ext cx="7685070" cy="33944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de-DE" sz="2400" i="1" dirty="0" smtClean="0">
                <a:solidFill>
                  <a:srgbClr val="FF0000"/>
                </a:solidFill>
                <a:latin typeface="Times New Roman" pitchFamily="18" charset="0"/>
                <a:cs typeface="Times New Roman" pitchFamily="18" charset="0"/>
              </a:rPr>
              <a:t>Một số trường hợp xét bề mặt câu chữ là lạc đề nhưng trong văn cảnh cụ thể vẫn đáp ứng.</a:t>
            </a:r>
            <a:endParaRPr lang="en-US" sz="2400" i="1" dirty="0" smtClean="0">
              <a:solidFill>
                <a:srgbClr val="FF0000"/>
              </a:solidFill>
              <a:latin typeface="Times New Roman" pitchFamily="18" charset="0"/>
              <a:cs typeface="Times New Roman" pitchFamily="18" charset="0"/>
            </a:endParaRPr>
          </a:p>
          <a:p>
            <a:pPr>
              <a:defRPr/>
            </a:pPr>
            <a:r>
              <a:rPr lang="en-US" sz="2400" i="1" dirty="0" smtClean="0">
                <a:latin typeface="Times New Roman" pitchFamily="18" charset="0"/>
                <a:cs typeface="Times New Roman" pitchFamily="18" charset="0"/>
              </a:rPr>
              <a:t>VD: </a:t>
            </a:r>
            <a:r>
              <a:rPr lang="nb-NO" sz="2400" i="1" dirty="0" smtClean="0">
                <a:latin typeface="Times New Roman" pitchFamily="18" charset="0"/>
                <a:cs typeface="Times New Roman" pitchFamily="18" charset="0"/>
              </a:rPr>
              <a:t>+ Khách: nóng quá</a:t>
            </a:r>
            <a:endParaRPr lang="en-US" sz="2400" i="1" dirty="0" smtClean="0">
              <a:latin typeface="Times New Roman" pitchFamily="18" charset="0"/>
              <a:cs typeface="Times New Roman" pitchFamily="18" charset="0"/>
            </a:endParaRPr>
          </a:p>
          <a:p>
            <a:pPr>
              <a:defRPr/>
            </a:pPr>
            <a:r>
              <a:rPr lang="nb-NO" sz="2400" i="1" dirty="0" smtClean="0">
                <a:latin typeface="Times New Roman" pitchFamily="18" charset="0"/>
                <a:cs typeface="Times New Roman" pitchFamily="18" charset="0"/>
              </a:rPr>
              <a:t>       </a:t>
            </a:r>
            <a:r>
              <a:rPr lang="vi-VN" sz="2400" i="1" dirty="0" smtClean="0">
                <a:latin typeface="Times New Roman" pitchFamily="18" charset="0"/>
                <a:cs typeface="Times New Roman" pitchFamily="18" charset="0"/>
              </a:rPr>
              <a:t> </a:t>
            </a:r>
            <a:r>
              <a:rPr lang="nb-NO" sz="2400" i="1" dirty="0" smtClean="0">
                <a:latin typeface="Times New Roman" pitchFamily="18" charset="0"/>
                <a:cs typeface="Times New Roman" pitchFamily="18" charset="0"/>
              </a:rPr>
              <a:t>+ Chủ nhà: Mất điện rồi</a:t>
            </a:r>
            <a:endParaRPr lang="en-US" sz="2400" i="1" dirty="0" smtClean="0">
              <a:latin typeface="Times New Roman" pitchFamily="18" charset="0"/>
              <a:cs typeface="Times New Roman" pitchFamily="18" charset="0"/>
            </a:endParaRPr>
          </a:p>
          <a:p>
            <a:pPr>
              <a:defRPr/>
            </a:pPr>
            <a:r>
              <a:rPr lang="nb-NO" sz="2400" i="1" dirty="0" smtClean="0">
                <a:solidFill>
                  <a:srgbClr val="FF0000"/>
                </a:solidFill>
                <a:latin typeface="Times New Roman" pitchFamily="18" charset="0"/>
                <a:cs typeface="Times New Roman" pitchFamily="18" charset="0"/>
              </a:rPr>
              <a:t>Đặt trong tình huống giao tiếp cụ thể có đáp ứng yêu cầu phương châm quan hệ không ?</a:t>
            </a:r>
            <a:endParaRPr lang="en-US" sz="2400" i="1" dirty="0" smtClean="0">
              <a:solidFill>
                <a:srgbClr val="FF0000"/>
              </a:solidFill>
              <a:latin typeface="Times New Roman" pitchFamily="18" charset="0"/>
              <a:cs typeface="Times New Roman" pitchFamily="18" charset="0"/>
            </a:endParaRPr>
          </a:p>
          <a:p>
            <a:pPr>
              <a:defRPr/>
            </a:pPr>
            <a:r>
              <a:rPr lang="nb-NO" sz="2400" i="1" dirty="0" smtClean="0">
                <a:latin typeface="Times New Roman" panose="02020603050405020304" pitchFamily="18" charset="0"/>
                <a:cs typeface="Times New Roman" panose="02020603050405020304" pitchFamily="18" charset="0"/>
              </a:rPr>
              <a:t> </a:t>
            </a:r>
            <a:endParaRPr lang="en-US" sz="2400" i="1" dirty="0">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1147043" y="3480370"/>
            <a:ext cx="76139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FontTx/>
              <a:buNone/>
            </a:pPr>
            <a:r>
              <a:rPr lang="nb-NO" altLang="en-US" sz="2400" i="1" kern="1200" dirty="0">
                <a:solidFill>
                  <a:srgbClr val="000000"/>
                </a:solidFill>
                <a:latin typeface="Times New Roman" panose="02020603050405020304" pitchFamily="18" charset="0"/>
                <a:cs typeface="Times New Roman" panose="02020603050405020304" pitchFamily="18" charset="0"/>
              </a:rPr>
              <a:t>+ “Nóng quá” </a:t>
            </a:r>
            <a:r>
              <a:rPr lang="nb-NO" altLang="en-US" sz="2400" i="1" kern="12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nb-NO" altLang="en-US" sz="2400" i="1" kern="1200" dirty="0" smtClean="0">
                <a:solidFill>
                  <a:srgbClr val="000000"/>
                </a:solidFill>
                <a:latin typeface="Times New Roman" panose="02020603050405020304" pitchFamily="18" charset="0"/>
                <a:cs typeface="Times New Roman" panose="02020603050405020304" pitchFamily="18" charset="0"/>
              </a:rPr>
              <a:t> </a:t>
            </a:r>
            <a:r>
              <a:rPr lang="nb-NO" altLang="en-US" sz="2400" i="1" kern="1200" dirty="0">
                <a:solidFill>
                  <a:srgbClr val="000000"/>
                </a:solidFill>
                <a:latin typeface="Times New Roman" panose="02020603050405020304" pitchFamily="18" charset="0"/>
                <a:cs typeface="Times New Roman" panose="02020603050405020304" pitchFamily="18" charset="0"/>
              </a:rPr>
              <a:t>là để  yêu cầu “làm ơn bật quạt lên” </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buClrTx/>
              <a:buFontTx/>
              <a:buNone/>
            </a:pPr>
            <a:r>
              <a:rPr lang="nb-NO" altLang="en-US" sz="2400" i="1" kern="1200" dirty="0">
                <a:solidFill>
                  <a:srgbClr val="000000"/>
                </a:solidFill>
                <a:latin typeface="Times New Roman" panose="02020603050405020304" pitchFamily="18" charset="0"/>
                <a:cs typeface="Times New Roman" panose="02020603050405020304" pitchFamily="18" charset="0"/>
              </a:rPr>
              <a:t>+ “Mất điện rồi” </a:t>
            </a:r>
            <a:r>
              <a:rPr lang="nb-NO" altLang="en-US" sz="2400" i="1" kern="12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nb-NO" altLang="en-US" sz="2400" i="1" kern="1200" dirty="0" smtClean="0">
                <a:solidFill>
                  <a:srgbClr val="000000"/>
                </a:solidFill>
                <a:latin typeface="Times New Roman" panose="02020603050405020304" pitchFamily="18" charset="0"/>
                <a:cs typeface="Times New Roman" panose="02020603050405020304" pitchFamily="18" charset="0"/>
              </a:rPr>
              <a:t> </a:t>
            </a:r>
            <a:r>
              <a:rPr lang="nb-NO" altLang="en-US" sz="2400" i="1" kern="1200" dirty="0">
                <a:solidFill>
                  <a:srgbClr val="000000"/>
                </a:solidFill>
                <a:latin typeface="Times New Roman" panose="02020603050405020304" pitchFamily="18" charset="0"/>
                <a:cs typeface="Times New Roman" panose="02020603050405020304" pitchFamily="18" charset="0"/>
              </a:rPr>
              <a:t>trả lời không bật quạt được</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buClrTx/>
              <a:buFontTx/>
              <a:buNone/>
            </a:pP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759980" y="-164386"/>
            <a:ext cx="3233191" cy="1884819"/>
          </a:xfrm>
          <a:prstGeom prst="rect">
            <a:avLst/>
          </a:prstGeom>
        </p:spPr>
      </p:pic>
    </p:spTree>
    <p:extLst>
      <p:ext uri="{BB962C8B-B14F-4D97-AF65-F5344CB8AC3E}">
        <p14:creationId xmlns:p14="http://schemas.microsoft.com/office/powerpoint/2010/main" val="48661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80">
                                          <p:stCondLst>
                                            <p:cond delay="0"/>
                                          </p:stCondLst>
                                        </p:cTn>
                                        <p:tgtEl>
                                          <p:spTgt spid="9"/>
                                        </p:tgtEl>
                                      </p:cBhvr>
                                    </p:animEffect>
                                    <p:anim calcmode="lin" valueType="num">
                                      <p:cBhvr>
                                        <p:cTn id="2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4" dur="26">
                                          <p:stCondLst>
                                            <p:cond delay="650"/>
                                          </p:stCondLst>
                                        </p:cTn>
                                        <p:tgtEl>
                                          <p:spTgt spid="9"/>
                                        </p:tgtEl>
                                      </p:cBhvr>
                                      <p:to x="100000" y="60000"/>
                                    </p:animScale>
                                    <p:animScale>
                                      <p:cBhvr>
                                        <p:cTn id="35" dur="166" decel="50000">
                                          <p:stCondLst>
                                            <p:cond delay="676"/>
                                          </p:stCondLst>
                                        </p:cTn>
                                        <p:tgtEl>
                                          <p:spTgt spid="9"/>
                                        </p:tgtEl>
                                      </p:cBhvr>
                                      <p:to x="100000" y="100000"/>
                                    </p:animScale>
                                    <p:animScale>
                                      <p:cBhvr>
                                        <p:cTn id="36" dur="26">
                                          <p:stCondLst>
                                            <p:cond delay="1312"/>
                                          </p:stCondLst>
                                        </p:cTn>
                                        <p:tgtEl>
                                          <p:spTgt spid="9"/>
                                        </p:tgtEl>
                                      </p:cBhvr>
                                      <p:to x="100000" y="80000"/>
                                    </p:animScale>
                                    <p:animScale>
                                      <p:cBhvr>
                                        <p:cTn id="37" dur="166" decel="50000">
                                          <p:stCondLst>
                                            <p:cond delay="1338"/>
                                          </p:stCondLst>
                                        </p:cTn>
                                        <p:tgtEl>
                                          <p:spTgt spid="9"/>
                                        </p:tgtEl>
                                      </p:cBhvr>
                                      <p:to x="100000" y="100000"/>
                                    </p:animScale>
                                    <p:animScale>
                                      <p:cBhvr>
                                        <p:cTn id="38" dur="26">
                                          <p:stCondLst>
                                            <p:cond delay="1642"/>
                                          </p:stCondLst>
                                        </p:cTn>
                                        <p:tgtEl>
                                          <p:spTgt spid="9"/>
                                        </p:tgtEl>
                                      </p:cBhvr>
                                      <p:to x="100000" y="90000"/>
                                    </p:animScale>
                                    <p:animScale>
                                      <p:cBhvr>
                                        <p:cTn id="39" dur="166" decel="50000">
                                          <p:stCondLst>
                                            <p:cond delay="1668"/>
                                          </p:stCondLst>
                                        </p:cTn>
                                        <p:tgtEl>
                                          <p:spTgt spid="9"/>
                                        </p:tgtEl>
                                      </p:cBhvr>
                                      <p:to x="100000" y="100000"/>
                                    </p:animScale>
                                    <p:animScale>
                                      <p:cBhvr>
                                        <p:cTn id="40" dur="26">
                                          <p:stCondLst>
                                            <p:cond delay="1808"/>
                                          </p:stCondLst>
                                        </p:cTn>
                                        <p:tgtEl>
                                          <p:spTgt spid="9"/>
                                        </p:tgtEl>
                                      </p:cBhvr>
                                      <p:to x="100000" y="95000"/>
                                    </p:animScale>
                                    <p:animScale>
                                      <p:cBhvr>
                                        <p:cTn id="41"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4"/>
          <a:stretch>
            <a:fillRect/>
          </a:stretch>
        </p:blipFill>
        <p:spPr>
          <a:xfrm>
            <a:off x="1671619" y="1531995"/>
            <a:ext cx="5968501" cy="2280102"/>
          </a:xfrm>
          <a:prstGeom prst="rect">
            <a:avLst/>
          </a:prstGeom>
        </p:spPr>
      </p:pic>
    </p:spTree>
    <p:extLst>
      <p:ext uri="{BB962C8B-B14F-4D97-AF65-F5344CB8AC3E}">
        <p14:creationId xmlns:p14="http://schemas.microsoft.com/office/powerpoint/2010/main" val="410231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TotalTime>
  <Words>1805</Words>
  <Application>Microsoft Office PowerPoint</Application>
  <PresentationFormat>On-screen Show (16:9)</PresentationFormat>
  <Paragraphs>202</Paragraphs>
  <Slides>34</Slides>
  <Notes>34</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34</vt:i4>
      </vt:variant>
    </vt:vector>
  </HeadingPairs>
  <TitlesOfParts>
    <vt:vector size="47" baseType="lpstr">
      <vt:lpstr>Calibri Light</vt:lpstr>
      <vt:lpstr>Arial</vt:lpstr>
      <vt:lpstr>Wingdings</vt:lpstr>
      <vt:lpstr>Calibri</vt:lpstr>
      <vt:lpstr>Playfair Display</vt:lpstr>
      <vt:lpstr>Merriweather Light</vt:lpstr>
      <vt:lpstr>Times New Roman</vt:lpstr>
      <vt:lpstr>Floral Wedding</vt:lpstr>
      <vt:lpstr>3_Office Theme</vt:lpstr>
      <vt:lpstr>1_Floral Wedding</vt:lpstr>
      <vt:lpstr>https://www.freeppt7.com</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Nối</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Whoa!</dc:title>
  <cp:lastModifiedBy>AutoBVT</cp:lastModifiedBy>
  <cp:revision>194</cp:revision>
  <dcterms:modified xsi:type="dcterms:W3CDTF">2022-04-16T07:49:50Z</dcterms:modified>
</cp:coreProperties>
</file>