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98" r:id="rId2"/>
    <p:sldId id="399" r:id="rId3"/>
    <p:sldId id="395" r:id="rId4"/>
    <p:sldId id="358" r:id="rId5"/>
    <p:sldId id="355" r:id="rId6"/>
    <p:sldId id="279" r:id="rId7"/>
    <p:sldId id="356" r:id="rId8"/>
    <p:sldId id="357" r:id="rId9"/>
    <p:sldId id="360" r:id="rId10"/>
    <p:sldId id="361" r:id="rId11"/>
    <p:sldId id="281" r:id="rId12"/>
    <p:sldId id="362" r:id="rId13"/>
    <p:sldId id="335" r:id="rId14"/>
    <p:sldId id="332" r:id="rId15"/>
    <p:sldId id="364" r:id="rId16"/>
    <p:sldId id="365" r:id="rId17"/>
    <p:sldId id="400" r:id="rId18"/>
    <p:sldId id="313" r:id="rId19"/>
    <p:sldId id="333" r:id="rId20"/>
    <p:sldId id="334" r:id="rId21"/>
    <p:sldId id="401" r:id="rId22"/>
    <p:sldId id="314" r:id="rId23"/>
    <p:sldId id="385" r:id="rId24"/>
    <p:sldId id="386" r:id="rId25"/>
    <p:sldId id="391" r:id="rId26"/>
    <p:sldId id="388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18" y="67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 smtClean="0">
                <a:solidFill>
                  <a:schemeClr val="tx1"/>
                </a:solidFill>
              </a:rPr>
              <a:t>Call out the words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Option </a:t>
            </a:r>
            <a:r>
              <a:rPr lang="en-US">
                <a:solidFill>
                  <a:schemeClr val="tx1"/>
                </a:solidFill>
              </a:rPr>
              <a:t>2: W</a:t>
            </a:r>
            <a:r>
              <a:rPr lang="en-US" smtClean="0">
                <a:solidFill>
                  <a:schemeClr val="tx1"/>
                </a:solidFill>
              </a:rPr>
              <a:t>atch </a:t>
            </a:r>
            <a:r>
              <a:rPr lang="en-US">
                <a:solidFill>
                  <a:schemeClr val="tx1"/>
                </a:solidFill>
              </a:rPr>
              <a:t>a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0713"/>
            <a:ext cx="5834102" cy="678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Review: Articles </a:t>
            </a:r>
            <a:r>
              <a:rPr lang="en-GB" i="1" smtClean="0">
                <a:solidFill>
                  <a:schemeClr val="tx1"/>
                </a:solidFill>
              </a:rPr>
              <a:t>a, an, the</a:t>
            </a:r>
          </a:p>
          <a:p>
            <a:r>
              <a:rPr lang="en-US">
                <a:solidFill>
                  <a:schemeClr val="tx1"/>
                </a:solidFill>
              </a:rPr>
              <a:t>Introduction of zero 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315" y="1194030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14286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02" y="3684471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54861" y="1500133"/>
            <a:ext cx="1712529" cy="6427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508375" y="2451669"/>
            <a:ext cx="1841058" cy="12328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16" idx="0"/>
          </p:cNvCxnSpPr>
          <p:nvPr/>
        </p:nvCxnSpPr>
        <p:spPr>
          <a:xfrm>
            <a:off x="2489648" y="3987559"/>
            <a:ext cx="1497261" cy="9485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27102" y="578544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92877" y="2970125"/>
            <a:ext cx="5834102" cy="167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in each sentence below. </a:t>
            </a:r>
          </a:p>
          <a:p>
            <a:r>
              <a:rPr lang="en-US">
                <a:solidFill>
                  <a:schemeClr val="tx1"/>
                </a:solidFill>
              </a:rPr>
              <a:t>Task 2: 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</a:t>
            </a:r>
            <a:r>
              <a:rPr lang="en-US">
                <a:solidFill>
                  <a:schemeClr val="tx1"/>
                </a:solidFill>
              </a:rPr>
              <a:t>, or </a:t>
            </a:r>
            <a:r>
              <a:rPr lang="en-US" i="1" smtClean="0">
                <a:solidFill>
                  <a:schemeClr val="tx1"/>
                </a:solidFill>
              </a:rPr>
              <a:t>Ø.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the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636" y="4936080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cxnSpLocks/>
            <a:stCxn id="16" idx="1"/>
            <a:endCxn id="48" idx="0"/>
          </p:cNvCxnSpPr>
          <p:nvPr/>
        </p:nvCxnSpPr>
        <p:spPr>
          <a:xfrm rot="10800000" flipV="1">
            <a:off x="1445060" y="5239167"/>
            <a:ext cx="1560577" cy="5462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92877" y="492178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smtClean="0">
                <a:solidFill>
                  <a:schemeClr val="tx1"/>
                </a:solidFill>
              </a:rPr>
              <a:t>Game – Bingo!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491" y="2214405"/>
            <a:ext cx="7726048" cy="434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767</Words>
  <Application>Microsoft Office PowerPoint</Application>
  <PresentationFormat>Widescreen</PresentationFormat>
  <Paragraphs>217</Paragraphs>
  <Slides>27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Adobe Gothic Std B</vt:lpstr>
      <vt:lpstr>Calibri (Body)</vt:lpstr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Chang xinh gái</cp:lastModifiedBy>
  <cp:revision>182</cp:revision>
  <dcterms:created xsi:type="dcterms:W3CDTF">2020-12-09T02:04:00Z</dcterms:created>
  <dcterms:modified xsi:type="dcterms:W3CDTF">2023-12-20T14:11:10Z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