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tmp" ContentType="image/png"/>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75" r:id="rId3"/>
    <p:sldId id="276" r:id="rId4"/>
    <p:sldId id="263" r:id="rId5"/>
    <p:sldId id="264" r:id="rId6"/>
    <p:sldId id="278" r:id="rId7"/>
    <p:sldId id="280" r:id="rId8"/>
    <p:sldId id="281" r:id="rId9"/>
    <p:sldId id="282" r:id="rId10"/>
    <p:sldId id="283" r:id="rId11"/>
    <p:sldId id="286" r:id="rId12"/>
    <p:sldId id="287" r:id="rId13"/>
    <p:sldId id="266" r:id="rId14"/>
    <p:sldId id="284" r:id="rId15"/>
    <p:sldId id="285" r:id="rId16"/>
    <p:sldId id="288" r:id="rId17"/>
    <p:sldId id="289" r:id="rId18"/>
    <p:sldId id="290" r:id="rId19"/>
    <p:sldId id="258"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728" userDrawn="1">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011"/>
    <a:srgbClr val="FDC405"/>
    <a:srgbClr val="2828F3"/>
    <a:srgbClr val="D2586A"/>
    <a:srgbClr val="2C540B"/>
    <a:srgbClr val="8C103D"/>
    <a:srgbClr val="1E3100"/>
    <a:srgbClr val="48737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608E8DC-CBB2-45CC-B1F2-FFE0FE97D7F1}" v="1" dt="2023-07-19T09:18:17.69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8" d="100"/>
          <a:sy n="78" d="100"/>
        </p:scale>
        <p:origin x="1594" y="62"/>
      </p:cViewPr>
      <p:guideLst>
        <p:guide orient="horz" pos="1728"/>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hương vũ lê" userId="cdd86a19a8227eef" providerId="LiveId" clId="{A608E8DC-CBB2-45CC-B1F2-FFE0FE97D7F1}"/>
    <pc:docChg chg="custSel modSld">
      <pc:chgData name="phương vũ lê" userId="cdd86a19a8227eef" providerId="LiveId" clId="{A608E8DC-CBB2-45CC-B1F2-FFE0FE97D7F1}" dt="2023-07-19T09:18:27.051" v="1" actId="478"/>
      <pc:docMkLst>
        <pc:docMk/>
      </pc:docMkLst>
      <pc:sldChg chg="delSp mod delAnim">
        <pc:chgData name="phương vũ lê" userId="cdd86a19a8227eef" providerId="LiveId" clId="{A608E8DC-CBB2-45CC-B1F2-FFE0FE97D7F1}" dt="2023-07-19T09:18:27.051" v="1" actId="478"/>
        <pc:sldMkLst>
          <pc:docMk/>
          <pc:sldMk cId="0" sldId="256"/>
        </pc:sldMkLst>
        <pc:spChg chg="del">
          <ac:chgData name="phương vũ lê" userId="cdd86a19a8227eef" providerId="LiveId" clId="{A608E8DC-CBB2-45CC-B1F2-FFE0FE97D7F1}" dt="2023-07-19T09:18:27.051" v="1" actId="478"/>
          <ac:spMkLst>
            <pc:docMk/>
            <pc:sldMk cId="0" sldId="256"/>
            <ac:spMk id="3" creationId="{00000000-0000-0000-0000-000000000000}"/>
          </ac:spMkLst>
        </pc:spChg>
      </pc:sldChg>
      <pc:sldChg chg="modSp">
        <pc:chgData name="phương vũ lê" userId="cdd86a19a8227eef" providerId="LiveId" clId="{A608E8DC-CBB2-45CC-B1F2-FFE0FE97D7F1}" dt="2023-07-19T09:18:17.692" v="0" actId="14100"/>
        <pc:sldMkLst>
          <pc:docMk/>
          <pc:sldMk cId="4212213541" sldId="290"/>
        </pc:sldMkLst>
        <pc:spChg chg="mod">
          <ac:chgData name="phương vũ lê" userId="cdd86a19a8227eef" providerId="LiveId" clId="{A608E8DC-CBB2-45CC-B1F2-FFE0FE97D7F1}" dt="2023-07-19T09:18:17.692" v="0" actId="14100"/>
          <ac:spMkLst>
            <pc:docMk/>
            <pc:sldMk cId="4212213541" sldId="290"/>
            <ac:spMk id="20487" creationId="{00000000-0000-0000-0000-000000000000}"/>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5EF673A-195C-472C-8168-4E1B3E629D21}" type="datetimeFigureOut">
              <a:rPr lang="en-US" smtClean="0"/>
              <a:pPr/>
              <a:t>7/19/2023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C1E9ED-F6DC-429C-A318-7B2FCA582AC0}"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5EF673A-195C-472C-8168-4E1B3E629D21}" type="datetimeFigureOut">
              <a:rPr lang="en-US" smtClean="0"/>
              <a:pPr/>
              <a:t>7/19/2023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C1E9ED-F6DC-429C-A318-7B2FCA582AC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5EF673A-195C-472C-8168-4E1B3E629D21}" type="datetimeFigureOut">
              <a:rPr lang="en-US" smtClean="0"/>
              <a:pPr/>
              <a:t>7/19/2023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C1E9ED-F6DC-429C-A318-7B2FCA582AC0}"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5EF673A-195C-472C-8168-4E1B3E629D21}" type="datetimeFigureOut">
              <a:rPr lang="en-US" smtClean="0"/>
              <a:pPr/>
              <a:t>7/19/2023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C1E9ED-F6DC-429C-A318-7B2FCA582AC0}"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5EF673A-195C-472C-8168-4E1B3E629D21}" type="datetimeFigureOut">
              <a:rPr lang="en-US" smtClean="0"/>
              <a:pPr/>
              <a:t>7/19/2023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C1E9ED-F6DC-429C-A318-7B2FCA582AC0}"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5EF673A-195C-472C-8168-4E1B3E629D21}" type="datetimeFigureOut">
              <a:rPr lang="en-US" smtClean="0"/>
              <a:pPr/>
              <a:t>7/19/2023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C1E9ED-F6DC-429C-A318-7B2FCA582AC0}"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5EF673A-195C-472C-8168-4E1B3E629D21}" type="datetimeFigureOut">
              <a:rPr lang="en-US" smtClean="0"/>
              <a:pPr/>
              <a:t>7/19/2023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0C1E9ED-F6DC-429C-A318-7B2FCA582AC0}"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5EF673A-195C-472C-8168-4E1B3E629D21}" type="datetimeFigureOut">
              <a:rPr lang="en-US" smtClean="0"/>
              <a:pPr/>
              <a:t>7/19/2023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0C1E9ED-F6DC-429C-A318-7B2FCA582AC0}"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5EF673A-195C-472C-8168-4E1B3E629D21}" type="datetimeFigureOut">
              <a:rPr lang="en-US" smtClean="0"/>
              <a:pPr/>
              <a:t>7/19/2023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0C1E9ED-F6DC-429C-A318-7B2FCA582AC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5EF673A-195C-472C-8168-4E1B3E629D21}" type="datetimeFigureOut">
              <a:rPr lang="en-US" smtClean="0"/>
              <a:pPr/>
              <a:t>7/19/2023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C1E9ED-F6DC-429C-A318-7B2FCA582AC0}"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5EF673A-195C-472C-8168-4E1B3E629D21}" type="datetimeFigureOut">
              <a:rPr lang="en-US" smtClean="0"/>
              <a:pPr/>
              <a:t>7/19/2023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C1E9ED-F6DC-429C-A318-7B2FCA582AC0}"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5EF673A-195C-472C-8168-4E1B3E629D21}" type="datetimeFigureOut">
              <a:rPr lang="en-US" smtClean="0"/>
              <a:pPr/>
              <a:t>7/19/2023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0C1E9ED-F6DC-429C-A318-7B2FCA582AC0}"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gif"/><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7.tmp"/><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4.gi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4.gif"/><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4.gif"/><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4.gif"/><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8" Type="http://schemas.openxmlformats.org/officeDocument/2006/relationships/image" Target="../media/image25.tmp"/><Relationship Id="rId3" Type="http://schemas.openxmlformats.org/officeDocument/2006/relationships/image" Target="../media/image15.png"/><Relationship Id="rId7" Type="http://schemas.openxmlformats.org/officeDocument/2006/relationships/image" Target="../media/image24.tmp"/><Relationship Id="rId2" Type="http://schemas.openxmlformats.org/officeDocument/2006/relationships/image" Target="../media/image14.gif"/><Relationship Id="rId1" Type="http://schemas.openxmlformats.org/officeDocument/2006/relationships/slideLayout" Target="../slideLayouts/slideLayout7.xml"/><Relationship Id="rId6" Type="http://schemas.openxmlformats.org/officeDocument/2006/relationships/image" Target="../media/image23.tmp"/><Relationship Id="rId5" Type="http://schemas.openxmlformats.org/officeDocument/2006/relationships/image" Target="../media/image22.tmp"/><Relationship Id="rId4" Type="http://schemas.openxmlformats.org/officeDocument/2006/relationships/image" Target="../media/image21.tmp"/></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4.gif"/><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jpeg"/><Relationship Id="rId1" Type="http://schemas.openxmlformats.org/officeDocument/2006/relationships/slideLayout" Target="../slideLayouts/slideLayout2.xml"/><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tmp"/><Relationship Id="rId2" Type="http://schemas.openxmlformats.org/officeDocument/2006/relationships/image" Target="../media/image5.tmp"/><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33400" y="953495"/>
            <a:ext cx="7772400" cy="1470025"/>
          </a:xfrm>
        </p:spPr>
        <p:txBody>
          <a:bodyPr>
            <a:normAutofit/>
          </a:bodyPr>
          <a:lstStyle/>
          <a:p>
            <a:r>
              <a:rPr lang="en-US" b="1" dirty="0" err="1">
                <a:solidFill>
                  <a:srgbClr val="D2586A"/>
                </a:solidFill>
              </a:rPr>
              <a:t>Bài</a:t>
            </a:r>
            <a:r>
              <a:rPr lang="en-US" b="1" dirty="0">
                <a:solidFill>
                  <a:srgbClr val="D2586A"/>
                </a:solidFill>
              </a:rPr>
              <a:t> 2: XÂY DỰNG NHÀ Ở</a:t>
            </a:r>
          </a:p>
        </p:txBody>
      </p:sp>
      <p:grpSp>
        <p:nvGrpSpPr>
          <p:cNvPr id="4" name="Group 3">
            <a:extLst>
              <a:ext uri="{FF2B5EF4-FFF2-40B4-BE49-F238E27FC236}">
                <a16:creationId xmlns:a16="http://schemas.microsoft.com/office/drawing/2014/main" id="{F7D9BBCA-5D5B-8240-8A0C-B651DB912F4F}"/>
              </a:ext>
            </a:extLst>
          </p:cNvPr>
          <p:cNvGrpSpPr/>
          <p:nvPr/>
        </p:nvGrpSpPr>
        <p:grpSpPr>
          <a:xfrm>
            <a:off x="762000" y="3657600"/>
            <a:ext cx="2709863" cy="2814637"/>
            <a:chOff x="4038600" y="407988"/>
            <a:chExt cx="4233863" cy="5938837"/>
          </a:xfrm>
        </p:grpSpPr>
        <p:sp>
          <p:nvSpPr>
            <p:cNvPr id="5" name="Google Shape;764;p30"/>
            <p:cNvSpPr>
              <a:spLocks/>
            </p:cNvSpPr>
            <p:nvPr/>
          </p:nvSpPr>
          <p:spPr bwMode="auto">
            <a:xfrm>
              <a:off x="6224588" y="1001713"/>
              <a:ext cx="850900" cy="949325"/>
            </a:xfrm>
            <a:custGeom>
              <a:avLst/>
              <a:gdLst>
                <a:gd name="T0" fmla="*/ 2147483646 w 536"/>
                <a:gd name="T1" fmla="*/ 2147483646 h 598"/>
                <a:gd name="T2" fmla="*/ 0 w 536"/>
                <a:gd name="T3" fmla="*/ 2147483646 h 598"/>
                <a:gd name="T4" fmla="*/ 2147483646 w 536"/>
                <a:gd name="T5" fmla="*/ 0 h 598"/>
                <a:gd name="T6" fmla="*/ 2147483646 w 536"/>
                <a:gd name="T7" fmla="*/ 2147483646 h 598"/>
                <a:gd name="T8" fmla="*/ 2147483646 w 536"/>
                <a:gd name="T9" fmla="*/ 2147483646 h 59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36" h="598" extrusionOk="0">
                  <a:moveTo>
                    <a:pt x="260" y="598"/>
                  </a:moveTo>
                  <a:lnTo>
                    <a:pt x="0" y="431"/>
                  </a:lnTo>
                  <a:lnTo>
                    <a:pt x="276" y="0"/>
                  </a:lnTo>
                  <a:lnTo>
                    <a:pt x="536" y="166"/>
                  </a:lnTo>
                  <a:lnTo>
                    <a:pt x="260" y="598"/>
                  </a:lnTo>
                  <a:close/>
                </a:path>
              </a:pathLst>
            </a:custGeom>
            <a:solidFill>
              <a:srgbClr val="FFC56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
          <p:nvSpPr>
            <p:cNvPr id="6" name="Google Shape;765;p30"/>
            <p:cNvSpPr>
              <a:spLocks/>
            </p:cNvSpPr>
            <p:nvPr/>
          </p:nvSpPr>
          <p:spPr bwMode="auto">
            <a:xfrm>
              <a:off x="6637338" y="1265238"/>
              <a:ext cx="849312" cy="949325"/>
            </a:xfrm>
            <a:custGeom>
              <a:avLst/>
              <a:gdLst>
                <a:gd name="T0" fmla="*/ 2147483646 w 535"/>
                <a:gd name="T1" fmla="*/ 2147483646 h 598"/>
                <a:gd name="T2" fmla="*/ 0 w 535"/>
                <a:gd name="T3" fmla="*/ 2147483646 h 598"/>
                <a:gd name="T4" fmla="*/ 2147483646 w 535"/>
                <a:gd name="T5" fmla="*/ 0 h 598"/>
                <a:gd name="T6" fmla="*/ 2147483646 w 535"/>
                <a:gd name="T7" fmla="*/ 2147483646 h 598"/>
                <a:gd name="T8" fmla="*/ 2147483646 w 535"/>
                <a:gd name="T9" fmla="*/ 2147483646 h 59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35" h="598" extrusionOk="0">
                  <a:moveTo>
                    <a:pt x="262" y="598"/>
                  </a:moveTo>
                  <a:lnTo>
                    <a:pt x="0" y="432"/>
                  </a:lnTo>
                  <a:lnTo>
                    <a:pt x="276" y="0"/>
                  </a:lnTo>
                  <a:lnTo>
                    <a:pt x="535" y="167"/>
                  </a:lnTo>
                  <a:lnTo>
                    <a:pt x="262" y="598"/>
                  </a:lnTo>
                  <a:close/>
                </a:path>
              </a:pathLst>
            </a:custGeom>
            <a:solidFill>
              <a:srgbClr val="FFB53D"/>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
          <p:nvSpPr>
            <p:cNvPr id="7" name="Google Shape;766;p30"/>
            <p:cNvSpPr>
              <a:spLocks/>
            </p:cNvSpPr>
            <p:nvPr/>
          </p:nvSpPr>
          <p:spPr bwMode="auto">
            <a:xfrm>
              <a:off x="7046913" y="1530350"/>
              <a:ext cx="850900" cy="949325"/>
            </a:xfrm>
            <a:custGeom>
              <a:avLst/>
              <a:gdLst>
                <a:gd name="T0" fmla="*/ 2147483646 w 536"/>
                <a:gd name="T1" fmla="*/ 2147483646 h 598"/>
                <a:gd name="T2" fmla="*/ 0 w 536"/>
                <a:gd name="T3" fmla="*/ 2147483646 h 598"/>
                <a:gd name="T4" fmla="*/ 2147483646 w 536"/>
                <a:gd name="T5" fmla="*/ 0 h 598"/>
                <a:gd name="T6" fmla="*/ 2147483646 w 536"/>
                <a:gd name="T7" fmla="*/ 2147483646 h 598"/>
                <a:gd name="T8" fmla="*/ 2147483646 w 536"/>
                <a:gd name="T9" fmla="*/ 2147483646 h 59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36" h="598" extrusionOk="0">
                  <a:moveTo>
                    <a:pt x="260" y="598"/>
                  </a:moveTo>
                  <a:lnTo>
                    <a:pt x="0" y="431"/>
                  </a:lnTo>
                  <a:lnTo>
                    <a:pt x="273" y="0"/>
                  </a:lnTo>
                  <a:lnTo>
                    <a:pt x="536" y="169"/>
                  </a:lnTo>
                  <a:lnTo>
                    <a:pt x="260" y="598"/>
                  </a:lnTo>
                  <a:close/>
                </a:path>
              </a:pathLst>
            </a:custGeom>
            <a:solidFill>
              <a:srgbClr val="FAA213"/>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
          <p:nvSpPr>
            <p:cNvPr id="8" name="Google Shape;767;p30"/>
            <p:cNvSpPr>
              <a:spLocks/>
            </p:cNvSpPr>
            <p:nvPr/>
          </p:nvSpPr>
          <p:spPr bwMode="auto">
            <a:xfrm>
              <a:off x="6748463" y="407988"/>
              <a:ext cx="723900" cy="720725"/>
            </a:xfrm>
            <a:custGeom>
              <a:avLst/>
              <a:gdLst>
                <a:gd name="T0" fmla="*/ 2147483646 w 200"/>
                <a:gd name="T1" fmla="*/ 2147483646 h 199"/>
                <a:gd name="T2" fmla="*/ 0 w 200"/>
                <a:gd name="T3" fmla="*/ 2147483646 h 199"/>
                <a:gd name="T4" fmla="*/ 2147483646 w 200"/>
                <a:gd name="T5" fmla="*/ 2147483646 h 199"/>
                <a:gd name="T6" fmla="*/ 2147483646 w 200"/>
                <a:gd name="T7" fmla="*/ 2147483646 h 199"/>
                <a:gd name="T8" fmla="*/ 2147483646 w 200"/>
                <a:gd name="T9" fmla="*/ 2147483646 h 199"/>
                <a:gd name="T10" fmla="*/ 2147483646 w 200"/>
                <a:gd name="T11" fmla="*/ 2147483646 h 19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00" h="199" extrusionOk="0">
                  <a:moveTo>
                    <a:pt x="115" y="199"/>
                  </a:moveTo>
                  <a:cubicBezTo>
                    <a:pt x="0" y="126"/>
                    <a:pt x="0" y="126"/>
                    <a:pt x="0" y="126"/>
                  </a:cubicBezTo>
                  <a:cubicBezTo>
                    <a:pt x="69" y="19"/>
                    <a:pt x="69" y="19"/>
                    <a:pt x="69" y="19"/>
                  </a:cubicBezTo>
                  <a:cubicBezTo>
                    <a:pt x="78" y="5"/>
                    <a:pt x="98" y="0"/>
                    <a:pt x="113" y="10"/>
                  </a:cubicBezTo>
                  <a:cubicBezTo>
                    <a:pt x="200" y="66"/>
                    <a:pt x="200" y="66"/>
                    <a:pt x="200" y="66"/>
                  </a:cubicBezTo>
                  <a:lnTo>
                    <a:pt x="115" y="199"/>
                  </a:lnTo>
                  <a:close/>
                </a:path>
              </a:pathLst>
            </a:custGeom>
            <a:solidFill>
              <a:srgbClr val="65666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
          <p:nvSpPr>
            <p:cNvPr id="9" name="Google Shape;768;p30"/>
            <p:cNvSpPr>
              <a:spLocks/>
            </p:cNvSpPr>
            <p:nvPr/>
          </p:nvSpPr>
          <p:spPr bwMode="auto">
            <a:xfrm>
              <a:off x="7165975" y="646113"/>
              <a:ext cx="719138" cy="746125"/>
            </a:xfrm>
            <a:custGeom>
              <a:avLst/>
              <a:gdLst>
                <a:gd name="T0" fmla="*/ 2147483646 w 453"/>
                <a:gd name="T1" fmla="*/ 2147483646 h 470"/>
                <a:gd name="T2" fmla="*/ 0 w 453"/>
                <a:gd name="T3" fmla="*/ 2147483646 h 470"/>
                <a:gd name="T4" fmla="*/ 2147483646 w 453"/>
                <a:gd name="T5" fmla="*/ 0 h 470"/>
                <a:gd name="T6" fmla="*/ 2147483646 w 453"/>
                <a:gd name="T7" fmla="*/ 2147483646 h 470"/>
                <a:gd name="T8" fmla="*/ 2147483646 w 453"/>
                <a:gd name="T9" fmla="*/ 2147483646 h 47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53" h="470" extrusionOk="0">
                  <a:moveTo>
                    <a:pt x="259" y="470"/>
                  </a:moveTo>
                  <a:lnTo>
                    <a:pt x="0" y="304"/>
                  </a:lnTo>
                  <a:lnTo>
                    <a:pt x="193" y="0"/>
                  </a:lnTo>
                  <a:lnTo>
                    <a:pt x="453" y="167"/>
                  </a:lnTo>
                  <a:lnTo>
                    <a:pt x="259" y="470"/>
                  </a:lnTo>
                  <a:close/>
                </a:path>
              </a:pathLst>
            </a:custGeom>
            <a:solidFill>
              <a:srgbClr val="464647"/>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
          <p:nvSpPr>
            <p:cNvPr id="10" name="Google Shape;769;p30"/>
            <p:cNvSpPr>
              <a:spLocks/>
            </p:cNvSpPr>
            <p:nvPr/>
          </p:nvSpPr>
          <p:spPr bwMode="auto">
            <a:xfrm>
              <a:off x="7577138" y="911225"/>
              <a:ext cx="695325" cy="746125"/>
            </a:xfrm>
            <a:custGeom>
              <a:avLst/>
              <a:gdLst>
                <a:gd name="T0" fmla="*/ 2147483646 w 192"/>
                <a:gd name="T1" fmla="*/ 2147483646 h 206"/>
                <a:gd name="T2" fmla="*/ 0 w 192"/>
                <a:gd name="T3" fmla="*/ 2147483646 h 206"/>
                <a:gd name="T4" fmla="*/ 2147483646 w 192"/>
                <a:gd name="T5" fmla="*/ 0 h 206"/>
                <a:gd name="T6" fmla="*/ 2147483646 w 192"/>
                <a:gd name="T7" fmla="*/ 2147483646 h 206"/>
                <a:gd name="T8" fmla="*/ 2147483646 w 192"/>
                <a:gd name="T9" fmla="*/ 2147483646 h 206"/>
                <a:gd name="T10" fmla="*/ 2147483646 w 192"/>
                <a:gd name="T11" fmla="*/ 2147483646 h 20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92" h="206" extrusionOk="0">
                  <a:moveTo>
                    <a:pt x="114" y="206"/>
                  </a:moveTo>
                  <a:cubicBezTo>
                    <a:pt x="0" y="133"/>
                    <a:pt x="0" y="133"/>
                    <a:pt x="0" y="133"/>
                  </a:cubicBezTo>
                  <a:cubicBezTo>
                    <a:pt x="85" y="0"/>
                    <a:pt x="85" y="0"/>
                    <a:pt x="85" y="0"/>
                  </a:cubicBezTo>
                  <a:cubicBezTo>
                    <a:pt x="173" y="56"/>
                    <a:pt x="173" y="56"/>
                    <a:pt x="173" y="56"/>
                  </a:cubicBezTo>
                  <a:cubicBezTo>
                    <a:pt x="187" y="65"/>
                    <a:pt x="192" y="85"/>
                    <a:pt x="182" y="100"/>
                  </a:cubicBezTo>
                  <a:lnTo>
                    <a:pt x="114" y="206"/>
                  </a:lnTo>
                  <a:close/>
                </a:path>
              </a:pathLst>
            </a:custGeom>
            <a:solidFill>
              <a:srgbClr val="2F2F3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
          <p:nvSpPr>
            <p:cNvPr id="11" name="Google Shape;770;p30"/>
            <p:cNvSpPr>
              <a:spLocks/>
            </p:cNvSpPr>
            <p:nvPr/>
          </p:nvSpPr>
          <p:spPr bwMode="auto">
            <a:xfrm>
              <a:off x="5786438" y="1685925"/>
              <a:ext cx="850900" cy="949325"/>
            </a:xfrm>
            <a:custGeom>
              <a:avLst/>
              <a:gdLst>
                <a:gd name="T0" fmla="*/ 2147483646 w 536"/>
                <a:gd name="T1" fmla="*/ 2147483646 h 598"/>
                <a:gd name="T2" fmla="*/ 0 w 536"/>
                <a:gd name="T3" fmla="*/ 2147483646 h 598"/>
                <a:gd name="T4" fmla="*/ 2147483646 w 536"/>
                <a:gd name="T5" fmla="*/ 0 h 598"/>
                <a:gd name="T6" fmla="*/ 2147483646 w 536"/>
                <a:gd name="T7" fmla="*/ 2147483646 h 598"/>
                <a:gd name="T8" fmla="*/ 2147483646 w 536"/>
                <a:gd name="T9" fmla="*/ 2147483646 h 59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36" h="598" extrusionOk="0">
                  <a:moveTo>
                    <a:pt x="262" y="598"/>
                  </a:moveTo>
                  <a:lnTo>
                    <a:pt x="0" y="431"/>
                  </a:lnTo>
                  <a:lnTo>
                    <a:pt x="276" y="0"/>
                  </a:lnTo>
                  <a:lnTo>
                    <a:pt x="536" y="167"/>
                  </a:lnTo>
                  <a:lnTo>
                    <a:pt x="262" y="598"/>
                  </a:lnTo>
                  <a:close/>
                </a:path>
              </a:pathLst>
            </a:custGeom>
            <a:solidFill>
              <a:srgbClr val="F06E7A"/>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
          <p:nvSpPr>
            <p:cNvPr id="12" name="Google Shape;771;p30"/>
            <p:cNvSpPr>
              <a:spLocks/>
            </p:cNvSpPr>
            <p:nvPr/>
          </p:nvSpPr>
          <p:spPr bwMode="auto">
            <a:xfrm>
              <a:off x="6202363" y="1951038"/>
              <a:ext cx="850900" cy="947737"/>
            </a:xfrm>
            <a:custGeom>
              <a:avLst/>
              <a:gdLst>
                <a:gd name="T0" fmla="*/ 2147483646 w 536"/>
                <a:gd name="T1" fmla="*/ 2147483646 h 597"/>
                <a:gd name="T2" fmla="*/ 0 w 536"/>
                <a:gd name="T3" fmla="*/ 2147483646 h 597"/>
                <a:gd name="T4" fmla="*/ 2147483646 w 536"/>
                <a:gd name="T5" fmla="*/ 0 h 597"/>
                <a:gd name="T6" fmla="*/ 2147483646 w 536"/>
                <a:gd name="T7" fmla="*/ 2147483646 h 597"/>
                <a:gd name="T8" fmla="*/ 2147483646 w 536"/>
                <a:gd name="T9" fmla="*/ 2147483646 h 59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36" h="597" extrusionOk="0">
                  <a:moveTo>
                    <a:pt x="260" y="597"/>
                  </a:moveTo>
                  <a:lnTo>
                    <a:pt x="0" y="431"/>
                  </a:lnTo>
                  <a:lnTo>
                    <a:pt x="274" y="0"/>
                  </a:lnTo>
                  <a:lnTo>
                    <a:pt x="536" y="166"/>
                  </a:lnTo>
                  <a:lnTo>
                    <a:pt x="260" y="597"/>
                  </a:lnTo>
                  <a:close/>
                </a:path>
              </a:pathLst>
            </a:custGeom>
            <a:solidFill>
              <a:srgbClr val="E24956"/>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
          <p:nvSpPr>
            <p:cNvPr id="13" name="Google Shape;772;p30"/>
            <p:cNvSpPr>
              <a:spLocks/>
            </p:cNvSpPr>
            <p:nvPr/>
          </p:nvSpPr>
          <p:spPr bwMode="auto">
            <a:xfrm>
              <a:off x="6615113" y="2214563"/>
              <a:ext cx="850900" cy="949325"/>
            </a:xfrm>
            <a:custGeom>
              <a:avLst/>
              <a:gdLst>
                <a:gd name="T0" fmla="*/ 2147483646 w 536"/>
                <a:gd name="T1" fmla="*/ 2147483646 h 598"/>
                <a:gd name="T2" fmla="*/ 0 w 536"/>
                <a:gd name="T3" fmla="*/ 2147483646 h 598"/>
                <a:gd name="T4" fmla="*/ 2147483646 w 536"/>
                <a:gd name="T5" fmla="*/ 0 h 598"/>
                <a:gd name="T6" fmla="*/ 2147483646 w 536"/>
                <a:gd name="T7" fmla="*/ 2147483646 h 598"/>
                <a:gd name="T8" fmla="*/ 2147483646 w 536"/>
                <a:gd name="T9" fmla="*/ 2147483646 h 59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36" h="598" extrusionOk="0">
                  <a:moveTo>
                    <a:pt x="260" y="598"/>
                  </a:moveTo>
                  <a:lnTo>
                    <a:pt x="0" y="431"/>
                  </a:lnTo>
                  <a:lnTo>
                    <a:pt x="276" y="0"/>
                  </a:lnTo>
                  <a:lnTo>
                    <a:pt x="536" y="167"/>
                  </a:lnTo>
                  <a:lnTo>
                    <a:pt x="260" y="598"/>
                  </a:lnTo>
                  <a:close/>
                </a:path>
              </a:pathLst>
            </a:custGeom>
            <a:solidFill>
              <a:srgbClr val="CC233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
          <p:nvSpPr>
            <p:cNvPr id="14" name="Google Shape;773;p30"/>
            <p:cNvSpPr>
              <a:spLocks/>
            </p:cNvSpPr>
            <p:nvPr/>
          </p:nvSpPr>
          <p:spPr bwMode="auto">
            <a:xfrm>
              <a:off x="5351463" y="2370138"/>
              <a:ext cx="850900" cy="949325"/>
            </a:xfrm>
            <a:custGeom>
              <a:avLst/>
              <a:gdLst>
                <a:gd name="T0" fmla="*/ 2147483646 w 536"/>
                <a:gd name="T1" fmla="*/ 2147483646 h 598"/>
                <a:gd name="T2" fmla="*/ 0 w 536"/>
                <a:gd name="T3" fmla="*/ 2147483646 h 598"/>
                <a:gd name="T4" fmla="*/ 2147483646 w 536"/>
                <a:gd name="T5" fmla="*/ 0 h 598"/>
                <a:gd name="T6" fmla="*/ 2147483646 w 536"/>
                <a:gd name="T7" fmla="*/ 2147483646 h 598"/>
                <a:gd name="T8" fmla="*/ 2147483646 w 536"/>
                <a:gd name="T9" fmla="*/ 2147483646 h 59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36" h="598" extrusionOk="0">
                  <a:moveTo>
                    <a:pt x="260" y="598"/>
                  </a:moveTo>
                  <a:lnTo>
                    <a:pt x="0" y="431"/>
                  </a:lnTo>
                  <a:lnTo>
                    <a:pt x="274" y="0"/>
                  </a:lnTo>
                  <a:lnTo>
                    <a:pt x="536" y="167"/>
                  </a:lnTo>
                  <a:lnTo>
                    <a:pt x="260" y="598"/>
                  </a:lnTo>
                  <a:close/>
                </a:path>
              </a:pathLst>
            </a:custGeom>
            <a:solidFill>
              <a:srgbClr val="A6325C"/>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
          <p:nvSpPr>
            <p:cNvPr id="15" name="Google Shape;774;p30"/>
            <p:cNvSpPr>
              <a:spLocks/>
            </p:cNvSpPr>
            <p:nvPr/>
          </p:nvSpPr>
          <p:spPr bwMode="auto">
            <a:xfrm>
              <a:off x="5764213" y="2635250"/>
              <a:ext cx="850900" cy="949325"/>
            </a:xfrm>
            <a:custGeom>
              <a:avLst/>
              <a:gdLst>
                <a:gd name="T0" fmla="*/ 2147483646 w 536"/>
                <a:gd name="T1" fmla="*/ 2147483646 h 598"/>
                <a:gd name="T2" fmla="*/ 0 w 536"/>
                <a:gd name="T3" fmla="*/ 2147483646 h 598"/>
                <a:gd name="T4" fmla="*/ 2147483646 w 536"/>
                <a:gd name="T5" fmla="*/ 0 h 598"/>
                <a:gd name="T6" fmla="*/ 2147483646 w 536"/>
                <a:gd name="T7" fmla="*/ 2147483646 h 598"/>
                <a:gd name="T8" fmla="*/ 2147483646 w 536"/>
                <a:gd name="T9" fmla="*/ 2147483646 h 59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36" h="598" extrusionOk="0">
                  <a:moveTo>
                    <a:pt x="260" y="598"/>
                  </a:moveTo>
                  <a:lnTo>
                    <a:pt x="0" y="431"/>
                  </a:lnTo>
                  <a:lnTo>
                    <a:pt x="276" y="0"/>
                  </a:lnTo>
                  <a:lnTo>
                    <a:pt x="536" y="166"/>
                  </a:lnTo>
                  <a:lnTo>
                    <a:pt x="260" y="598"/>
                  </a:lnTo>
                  <a:close/>
                </a:path>
              </a:pathLst>
            </a:custGeom>
            <a:solidFill>
              <a:srgbClr val="8C103D"/>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
          <p:nvSpPr>
            <p:cNvPr id="16" name="Google Shape;775;p30"/>
            <p:cNvSpPr>
              <a:spLocks/>
            </p:cNvSpPr>
            <p:nvPr/>
          </p:nvSpPr>
          <p:spPr bwMode="auto">
            <a:xfrm>
              <a:off x="6176963" y="2898775"/>
              <a:ext cx="850900" cy="949325"/>
            </a:xfrm>
            <a:custGeom>
              <a:avLst/>
              <a:gdLst>
                <a:gd name="T0" fmla="*/ 2147483646 w 536"/>
                <a:gd name="T1" fmla="*/ 2147483646 h 598"/>
                <a:gd name="T2" fmla="*/ 0 w 536"/>
                <a:gd name="T3" fmla="*/ 2147483646 h 598"/>
                <a:gd name="T4" fmla="*/ 2147483646 w 536"/>
                <a:gd name="T5" fmla="*/ 0 h 598"/>
                <a:gd name="T6" fmla="*/ 2147483646 w 536"/>
                <a:gd name="T7" fmla="*/ 2147483646 h 598"/>
                <a:gd name="T8" fmla="*/ 2147483646 w 536"/>
                <a:gd name="T9" fmla="*/ 2147483646 h 59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36" h="598" extrusionOk="0">
                  <a:moveTo>
                    <a:pt x="260" y="598"/>
                  </a:moveTo>
                  <a:lnTo>
                    <a:pt x="0" y="432"/>
                  </a:lnTo>
                  <a:lnTo>
                    <a:pt x="276" y="0"/>
                  </a:lnTo>
                  <a:lnTo>
                    <a:pt x="536" y="167"/>
                  </a:lnTo>
                  <a:lnTo>
                    <a:pt x="260" y="598"/>
                  </a:lnTo>
                  <a:close/>
                </a:path>
              </a:pathLst>
            </a:custGeom>
            <a:solidFill>
              <a:srgbClr val="78012C"/>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
          <p:nvSpPr>
            <p:cNvPr id="17" name="Google Shape;776;p30"/>
            <p:cNvSpPr>
              <a:spLocks/>
            </p:cNvSpPr>
            <p:nvPr/>
          </p:nvSpPr>
          <p:spPr bwMode="auto">
            <a:xfrm>
              <a:off x="4914900" y="3054350"/>
              <a:ext cx="849313" cy="949325"/>
            </a:xfrm>
            <a:custGeom>
              <a:avLst/>
              <a:gdLst>
                <a:gd name="T0" fmla="*/ 2147483646 w 535"/>
                <a:gd name="T1" fmla="*/ 2147483646 h 598"/>
                <a:gd name="T2" fmla="*/ 0 w 535"/>
                <a:gd name="T3" fmla="*/ 2147483646 h 598"/>
                <a:gd name="T4" fmla="*/ 2147483646 w 535"/>
                <a:gd name="T5" fmla="*/ 0 h 598"/>
                <a:gd name="T6" fmla="*/ 2147483646 w 535"/>
                <a:gd name="T7" fmla="*/ 2147483646 h 598"/>
                <a:gd name="T8" fmla="*/ 2147483646 w 535"/>
                <a:gd name="T9" fmla="*/ 2147483646 h 59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35" h="598" extrusionOk="0">
                  <a:moveTo>
                    <a:pt x="259" y="598"/>
                  </a:moveTo>
                  <a:lnTo>
                    <a:pt x="0" y="432"/>
                  </a:lnTo>
                  <a:lnTo>
                    <a:pt x="275" y="0"/>
                  </a:lnTo>
                  <a:lnTo>
                    <a:pt x="535" y="167"/>
                  </a:lnTo>
                  <a:lnTo>
                    <a:pt x="259" y="598"/>
                  </a:lnTo>
                  <a:close/>
                </a:path>
              </a:pathLst>
            </a:custGeom>
            <a:solidFill>
              <a:srgbClr val="91E5EB"/>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
          <p:nvSpPr>
            <p:cNvPr id="18" name="Google Shape;777;p30"/>
            <p:cNvSpPr>
              <a:spLocks/>
            </p:cNvSpPr>
            <p:nvPr/>
          </p:nvSpPr>
          <p:spPr bwMode="auto">
            <a:xfrm>
              <a:off x="5326063" y="3319463"/>
              <a:ext cx="850900" cy="949325"/>
            </a:xfrm>
            <a:custGeom>
              <a:avLst/>
              <a:gdLst>
                <a:gd name="T0" fmla="*/ 2147483646 w 536"/>
                <a:gd name="T1" fmla="*/ 2147483646 h 598"/>
                <a:gd name="T2" fmla="*/ 0 w 536"/>
                <a:gd name="T3" fmla="*/ 2147483646 h 598"/>
                <a:gd name="T4" fmla="*/ 2147483646 w 536"/>
                <a:gd name="T5" fmla="*/ 0 h 598"/>
                <a:gd name="T6" fmla="*/ 2147483646 w 536"/>
                <a:gd name="T7" fmla="*/ 2147483646 h 598"/>
                <a:gd name="T8" fmla="*/ 2147483646 w 536"/>
                <a:gd name="T9" fmla="*/ 2147483646 h 59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36" h="598" extrusionOk="0">
                  <a:moveTo>
                    <a:pt x="260" y="598"/>
                  </a:moveTo>
                  <a:lnTo>
                    <a:pt x="0" y="431"/>
                  </a:lnTo>
                  <a:lnTo>
                    <a:pt x="276" y="0"/>
                  </a:lnTo>
                  <a:lnTo>
                    <a:pt x="536" y="167"/>
                  </a:lnTo>
                  <a:lnTo>
                    <a:pt x="260" y="598"/>
                  </a:lnTo>
                  <a:close/>
                </a:path>
              </a:pathLst>
            </a:custGeom>
            <a:solidFill>
              <a:srgbClr val="64D1DA"/>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
          <p:nvSpPr>
            <p:cNvPr id="19" name="Google Shape;778;p30"/>
            <p:cNvSpPr>
              <a:spLocks/>
            </p:cNvSpPr>
            <p:nvPr/>
          </p:nvSpPr>
          <p:spPr bwMode="auto">
            <a:xfrm>
              <a:off x="5732463" y="3584575"/>
              <a:ext cx="850900" cy="947738"/>
            </a:xfrm>
            <a:custGeom>
              <a:avLst/>
              <a:gdLst>
                <a:gd name="T0" fmla="*/ 2147483646 w 536"/>
                <a:gd name="T1" fmla="*/ 2147483646 h 597"/>
                <a:gd name="T2" fmla="*/ 0 w 536"/>
                <a:gd name="T3" fmla="*/ 2147483646 h 597"/>
                <a:gd name="T4" fmla="*/ 2147483646 w 536"/>
                <a:gd name="T5" fmla="*/ 0 h 597"/>
                <a:gd name="T6" fmla="*/ 2147483646 w 536"/>
                <a:gd name="T7" fmla="*/ 2147483646 h 597"/>
                <a:gd name="T8" fmla="*/ 2147483646 w 536"/>
                <a:gd name="T9" fmla="*/ 2147483646 h 59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36" h="597" extrusionOk="0">
                  <a:moveTo>
                    <a:pt x="263" y="597"/>
                  </a:moveTo>
                  <a:lnTo>
                    <a:pt x="0" y="431"/>
                  </a:lnTo>
                  <a:lnTo>
                    <a:pt x="276" y="0"/>
                  </a:lnTo>
                  <a:lnTo>
                    <a:pt x="536" y="166"/>
                  </a:lnTo>
                  <a:lnTo>
                    <a:pt x="263" y="597"/>
                  </a:lnTo>
                  <a:close/>
                </a:path>
              </a:pathLst>
            </a:custGeom>
            <a:solidFill>
              <a:srgbClr val="2CC6D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
          <p:nvSpPr>
            <p:cNvPr id="20" name="Google Shape;779;p30"/>
            <p:cNvSpPr>
              <a:spLocks/>
            </p:cNvSpPr>
            <p:nvPr/>
          </p:nvSpPr>
          <p:spPr bwMode="auto">
            <a:xfrm>
              <a:off x="4476750" y="3740150"/>
              <a:ext cx="849313" cy="944563"/>
            </a:xfrm>
            <a:custGeom>
              <a:avLst/>
              <a:gdLst>
                <a:gd name="T0" fmla="*/ 2147483646 w 535"/>
                <a:gd name="T1" fmla="*/ 2147483646 h 595"/>
                <a:gd name="T2" fmla="*/ 0 w 535"/>
                <a:gd name="T3" fmla="*/ 2147483646 h 595"/>
                <a:gd name="T4" fmla="*/ 2147483646 w 535"/>
                <a:gd name="T5" fmla="*/ 0 h 595"/>
                <a:gd name="T6" fmla="*/ 2147483646 w 535"/>
                <a:gd name="T7" fmla="*/ 2147483646 h 595"/>
                <a:gd name="T8" fmla="*/ 2147483646 w 535"/>
                <a:gd name="T9" fmla="*/ 2147483646 h 59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35" h="595" extrusionOk="0">
                  <a:moveTo>
                    <a:pt x="260" y="595"/>
                  </a:moveTo>
                  <a:lnTo>
                    <a:pt x="0" y="429"/>
                  </a:lnTo>
                  <a:lnTo>
                    <a:pt x="276" y="0"/>
                  </a:lnTo>
                  <a:lnTo>
                    <a:pt x="535" y="166"/>
                  </a:lnTo>
                  <a:lnTo>
                    <a:pt x="260" y="595"/>
                  </a:lnTo>
                  <a:close/>
                </a:path>
              </a:pathLst>
            </a:custGeom>
            <a:solidFill>
              <a:srgbClr val="68CBF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
          <p:nvSpPr>
            <p:cNvPr id="21" name="Google Shape;780;p30"/>
            <p:cNvSpPr>
              <a:spLocks/>
            </p:cNvSpPr>
            <p:nvPr/>
          </p:nvSpPr>
          <p:spPr bwMode="auto">
            <a:xfrm>
              <a:off x="4889500" y="4003675"/>
              <a:ext cx="849313" cy="949325"/>
            </a:xfrm>
            <a:custGeom>
              <a:avLst/>
              <a:gdLst>
                <a:gd name="T0" fmla="*/ 2147483646 w 535"/>
                <a:gd name="T1" fmla="*/ 2147483646 h 598"/>
                <a:gd name="T2" fmla="*/ 0 w 535"/>
                <a:gd name="T3" fmla="*/ 2147483646 h 598"/>
                <a:gd name="T4" fmla="*/ 2147483646 w 535"/>
                <a:gd name="T5" fmla="*/ 0 h 598"/>
                <a:gd name="T6" fmla="*/ 2147483646 w 535"/>
                <a:gd name="T7" fmla="*/ 2147483646 h 598"/>
                <a:gd name="T8" fmla="*/ 2147483646 w 535"/>
                <a:gd name="T9" fmla="*/ 2147483646 h 59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35" h="598" extrusionOk="0">
                  <a:moveTo>
                    <a:pt x="262" y="598"/>
                  </a:moveTo>
                  <a:lnTo>
                    <a:pt x="0" y="429"/>
                  </a:lnTo>
                  <a:lnTo>
                    <a:pt x="275" y="0"/>
                  </a:lnTo>
                  <a:lnTo>
                    <a:pt x="535" y="167"/>
                  </a:lnTo>
                  <a:lnTo>
                    <a:pt x="262" y="598"/>
                  </a:lnTo>
                  <a:close/>
                </a:path>
              </a:pathLst>
            </a:custGeom>
            <a:solidFill>
              <a:srgbClr val="34B2E3"/>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
          <p:nvSpPr>
            <p:cNvPr id="22" name="Google Shape;781;p30"/>
            <p:cNvSpPr>
              <a:spLocks/>
            </p:cNvSpPr>
            <p:nvPr/>
          </p:nvSpPr>
          <p:spPr bwMode="auto">
            <a:xfrm>
              <a:off x="5166519" y="4230092"/>
              <a:ext cx="850900" cy="949325"/>
            </a:xfrm>
            <a:custGeom>
              <a:avLst/>
              <a:gdLst>
                <a:gd name="T0" fmla="*/ 2147483646 w 536"/>
                <a:gd name="T1" fmla="*/ 2147483646 h 598"/>
                <a:gd name="T2" fmla="*/ 0 w 536"/>
                <a:gd name="T3" fmla="*/ 2147483646 h 598"/>
                <a:gd name="T4" fmla="*/ 2147483646 w 536"/>
                <a:gd name="T5" fmla="*/ 0 h 598"/>
                <a:gd name="T6" fmla="*/ 2147483646 w 536"/>
                <a:gd name="T7" fmla="*/ 2147483646 h 598"/>
                <a:gd name="T8" fmla="*/ 2147483646 w 536"/>
                <a:gd name="T9" fmla="*/ 2147483646 h 59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36" h="598" extrusionOk="0">
                  <a:moveTo>
                    <a:pt x="260" y="598"/>
                  </a:moveTo>
                  <a:lnTo>
                    <a:pt x="0" y="431"/>
                  </a:lnTo>
                  <a:lnTo>
                    <a:pt x="273" y="0"/>
                  </a:lnTo>
                  <a:lnTo>
                    <a:pt x="536" y="166"/>
                  </a:lnTo>
                  <a:lnTo>
                    <a:pt x="260" y="598"/>
                  </a:lnTo>
                  <a:close/>
                </a:path>
              </a:pathLst>
            </a:custGeom>
            <a:solidFill>
              <a:srgbClr val="0A98C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
          <p:nvSpPr>
            <p:cNvPr id="23" name="Google Shape;782;p30"/>
            <p:cNvSpPr>
              <a:spLocks/>
            </p:cNvSpPr>
            <p:nvPr/>
          </p:nvSpPr>
          <p:spPr bwMode="auto">
            <a:xfrm>
              <a:off x="4038600" y="4421188"/>
              <a:ext cx="850900" cy="947737"/>
            </a:xfrm>
            <a:custGeom>
              <a:avLst/>
              <a:gdLst>
                <a:gd name="T0" fmla="*/ 2147483646 w 536"/>
                <a:gd name="T1" fmla="*/ 2147483646 h 597"/>
                <a:gd name="T2" fmla="*/ 0 w 536"/>
                <a:gd name="T3" fmla="*/ 2147483646 h 597"/>
                <a:gd name="T4" fmla="*/ 2147483646 w 536"/>
                <a:gd name="T5" fmla="*/ 0 h 597"/>
                <a:gd name="T6" fmla="*/ 2147483646 w 536"/>
                <a:gd name="T7" fmla="*/ 2147483646 h 597"/>
                <a:gd name="T8" fmla="*/ 2147483646 w 536"/>
                <a:gd name="T9" fmla="*/ 2147483646 h 59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36" h="597" extrusionOk="0">
                  <a:moveTo>
                    <a:pt x="262" y="597"/>
                  </a:moveTo>
                  <a:lnTo>
                    <a:pt x="0" y="431"/>
                  </a:lnTo>
                  <a:lnTo>
                    <a:pt x="276" y="0"/>
                  </a:lnTo>
                  <a:lnTo>
                    <a:pt x="536" y="166"/>
                  </a:lnTo>
                  <a:lnTo>
                    <a:pt x="262" y="597"/>
                  </a:lnTo>
                  <a:close/>
                </a:path>
              </a:pathLst>
            </a:custGeom>
            <a:solidFill>
              <a:srgbClr val="2070A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
          <p:nvSpPr>
            <p:cNvPr id="24" name="Google Shape;783;p30"/>
            <p:cNvSpPr>
              <a:spLocks/>
            </p:cNvSpPr>
            <p:nvPr/>
          </p:nvSpPr>
          <p:spPr bwMode="auto">
            <a:xfrm>
              <a:off x="4454525" y="4684713"/>
              <a:ext cx="850900" cy="949325"/>
            </a:xfrm>
            <a:custGeom>
              <a:avLst/>
              <a:gdLst>
                <a:gd name="T0" fmla="*/ 2147483646 w 536"/>
                <a:gd name="T1" fmla="*/ 2147483646 h 598"/>
                <a:gd name="T2" fmla="*/ 0 w 536"/>
                <a:gd name="T3" fmla="*/ 2147483646 h 598"/>
                <a:gd name="T4" fmla="*/ 2147483646 w 536"/>
                <a:gd name="T5" fmla="*/ 0 h 598"/>
                <a:gd name="T6" fmla="*/ 2147483646 w 536"/>
                <a:gd name="T7" fmla="*/ 2147483646 h 598"/>
                <a:gd name="T8" fmla="*/ 2147483646 w 536"/>
                <a:gd name="T9" fmla="*/ 2147483646 h 59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36" h="598" extrusionOk="0">
                  <a:moveTo>
                    <a:pt x="260" y="598"/>
                  </a:moveTo>
                  <a:lnTo>
                    <a:pt x="0" y="431"/>
                  </a:lnTo>
                  <a:lnTo>
                    <a:pt x="274" y="0"/>
                  </a:lnTo>
                  <a:lnTo>
                    <a:pt x="536" y="169"/>
                  </a:lnTo>
                  <a:lnTo>
                    <a:pt x="260" y="598"/>
                  </a:lnTo>
                  <a:close/>
                </a:path>
              </a:pathLst>
            </a:custGeom>
            <a:solidFill>
              <a:srgbClr val="06528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
          <p:nvSpPr>
            <p:cNvPr id="25" name="Google Shape;784;p30"/>
            <p:cNvSpPr>
              <a:spLocks/>
            </p:cNvSpPr>
            <p:nvPr/>
          </p:nvSpPr>
          <p:spPr bwMode="auto">
            <a:xfrm>
              <a:off x="4775547" y="4886721"/>
              <a:ext cx="850900" cy="944563"/>
            </a:xfrm>
            <a:custGeom>
              <a:avLst/>
              <a:gdLst>
                <a:gd name="T0" fmla="*/ 2147483646 w 536"/>
                <a:gd name="T1" fmla="*/ 2147483646 h 595"/>
                <a:gd name="T2" fmla="*/ 0 w 536"/>
                <a:gd name="T3" fmla="*/ 2147483646 h 595"/>
                <a:gd name="T4" fmla="*/ 2147483646 w 536"/>
                <a:gd name="T5" fmla="*/ 0 h 595"/>
                <a:gd name="T6" fmla="*/ 2147483646 w 536"/>
                <a:gd name="T7" fmla="*/ 2147483646 h 595"/>
                <a:gd name="T8" fmla="*/ 2147483646 w 536"/>
                <a:gd name="T9" fmla="*/ 2147483646 h 59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36" h="595" extrusionOk="0">
                  <a:moveTo>
                    <a:pt x="260" y="595"/>
                  </a:moveTo>
                  <a:lnTo>
                    <a:pt x="0" y="429"/>
                  </a:lnTo>
                  <a:lnTo>
                    <a:pt x="276" y="0"/>
                  </a:lnTo>
                  <a:lnTo>
                    <a:pt x="536" y="167"/>
                  </a:lnTo>
                  <a:lnTo>
                    <a:pt x="260" y="595"/>
                  </a:lnTo>
                  <a:close/>
                </a:path>
              </a:pathLst>
            </a:custGeom>
            <a:solidFill>
              <a:srgbClr val="0A4366"/>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
          <p:nvSpPr>
            <p:cNvPr id="26" name="Google Shape;785;p30"/>
            <p:cNvSpPr>
              <a:spLocks/>
            </p:cNvSpPr>
            <p:nvPr/>
          </p:nvSpPr>
          <p:spPr bwMode="auto">
            <a:xfrm>
              <a:off x="4381500" y="5634038"/>
              <a:ext cx="912813" cy="576262"/>
            </a:xfrm>
            <a:custGeom>
              <a:avLst/>
              <a:gdLst>
                <a:gd name="T0" fmla="*/ 2147483646 w 252"/>
                <a:gd name="T1" fmla="*/ 2147483646 h 159"/>
                <a:gd name="T2" fmla="*/ 2147483646 w 252"/>
                <a:gd name="T3" fmla="*/ 2147483646 h 159"/>
                <a:gd name="T4" fmla="*/ 2147483646 w 252"/>
                <a:gd name="T5" fmla="*/ 2147483646 h 159"/>
                <a:gd name="T6" fmla="*/ 2147483646 w 252"/>
                <a:gd name="T7" fmla="*/ 0 h 159"/>
                <a:gd name="T8" fmla="*/ 0 w 252"/>
                <a:gd name="T9" fmla="*/ 2147483646 h 159"/>
                <a:gd name="T10" fmla="*/ 2147483646 w 252"/>
                <a:gd name="T11" fmla="*/ 2147483646 h 15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2" h="159" extrusionOk="0">
                  <a:moveTo>
                    <a:pt x="26" y="159"/>
                  </a:moveTo>
                  <a:cubicBezTo>
                    <a:pt x="248" y="73"/>
                    <a:pt x="248" y="73"/>
                    <a:pt x="248" y="73"/>
                  </a:cubicBezTo>
                  <a:cubicBezTo>
                    <a:pt x="248" y="73"/>
                    <a:pt x="252" y="50"/>
                    <a:pt x="213" y="25"/>
                  </a:cubicBezTo>
                  <a:cubicBezTo>
                    <a:pt x="187" y="8"/>
                    <a:pt x="134" y="0"/>
                    <a:pt x="134" y="0"/>
                  </a:cubicBezTo>
                  <a:cubicBezTo>
                    <a:pt x="0" y="128"/>
                    <a:pt x="0" y="128"/>
                    <a:pt x="0" y="128"/>
                  </a:cubicBezTo>
                  <a:cubicBezTo>
                    <a:pt x="10" y="137"/>
                    <a:pt x="19" y="148"/>
                    <a:pt x="26" y="159"/>
                  </a:cubicBezTo>
                  <a:close/>
                </a:path>
              </a:pathLst>
            </a:custGeom>
            <a:solidFill>
              <a:srgbClr val="C49E74"/>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
          <p:nvSpPr>
            <p:cNvPr id="27" name="Google Shape;786;p30"/>
            <p:cNvSpPr>
              <a:spLocks/>
            </p:cNvSpPr>
            <p:nvPr/>
          </p:nvSpPr>
          <p:spPr bwMode="auto">
            <a:xfrm>
              <a:off x="4038600" y="5057775"/>
              <a:ext cx="415925" cy="949325"/>
            </a:xfrm>
            <a:custGeom>
              <a:avLst/>
              <a:gdLst>
                <a:gd name="T0" fmla="*/ 2147483646 w 115"/>
                <a:gd name="T1" fmla="*/ 2147483646 h 262"/>
                <a:gd name="T2" fmla="*/ 2147483646 w 115"/>
                <a:gd name="T3" fmla="*/ 2147483646 h 262"/>
                <a:gd name="T4" fmla="*/ 2147483646 w 115"/>
                <a:gd name="T5" fmla="*/ 2147483646 h 262"/>
                <a:gd name="T6" fmla="*/ 0 w 115"/>
                <a:gd name="T7" fmla="*/ 2147483646 h 262"/>
                <a:gd name="T8" fmla="*/ 2147483646 w 115"/>
                <a:gd name="T9" fmla="*/ 2147483646 h 262"/>
                <a:gd name="T10" fmla="*/ 2147483646 w 115"/>
                <a:gd name="T11" fmla="*/ 2147483646 h 262"/>
                <a:gd name="T12" fmla="*/ 2147483646 w 115"/>
                <a:gd name="T13" fmla="*/ 2147483646 h 26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15" h="262" extrusionOk="0">
                  <a:moveTo>
                    <a:pt x="115" y="86"/>
                  </a:moveTo>
                  <a:cubicBezTo>
                    <a:pt x="115" y="86"/>
                    <a:pt x="115" y="86"/>
                    <a:pt x="115" y="86"/>
                  </a:cubicBezTo>
                  <a:cubicBezTo>
                    <a:pt x="115" y="86"/>
                    <a:pt x="85" y="42"/>
                    <a:pt x="59" y="25"/>
                  </a:cubicBezTo>
                  <a:cubicBezTo>
                    <a:pt x="20" y="0"/>
                    <a:pt x="0" y="13"/>
                    <a:pt x="0" y="13"/>
                  </a:cubicBezTo>
                  <a:cubicBezTo>
                    <a:pt x="16" y="251"/>
                    <a:pt x="16" y="251"/>
                    <a:pt x="16" y="251"/>
                  </a:cubicBezTo>
                  <a:cubicBezTo>
                    <a:pt x="29" y="253"/>
                    <a:pt x="42" y="256"/>
                    <a:pt x="55" y="262"/>
                  </a:cubicBezTo>
                  <a:lnTo>
                    <a:pt x="115" y="86"/>
                  </a:lnTo>
                  <a:close/>
                </a:path>
              </a:pathLst>
            </a:custGeom>
            <a:solidFill>
              <a:srgbClr val="E3C29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
          <p:nvSpPr>
            <p:cNvPr id="28" name="Google Shape;787;p30"/>
            <p:cNvSpPr>
              <a:spLocks/>
            </p:cNvSpPr>
            <p:nvPr/>
          </p:nvSpPr>
          <p:spPr bwMode="auto">
            <a:xfrm>
              <a:off x="4237038" y="5337175"/>
              <a:ext cx="630237" cy="760413"/>
            </a:xfrm>
            <a:custGeom>
              <a:avLst/>
              <a:gdLst>
                <a:gd name="T0" fmla="*/ 0 w 174"/>
                <a:gd name="T1" fmla="*/ 2147483646 h 210"/>
                <a:gd name="T2" fmla="*/ 2147483646 w 174"/>
                <a:gd name="T3" fmla="*/ 2147483646 h 210"/>
                <a:gd name="T4" fmla="*/ 2147483646 w 174"/>
                <a:gd name="T5" fmla="*/ 2147483646 h 210"/>
                <a:gd name="T6" fmla="*/ 2147483646 w 174"/>
                <a:gd name="T7" fmla="*/ 2147483646 h 210"/>
                <a:gd name="T8" fmla="*/ 2147483646 w 174"/>
                <a:gd name="T9" fmla="*/ 2147483646 h 210"/>
                <a:gd name="T10" fmla="*/ 2147483646 w 174"/>
                <a:gd name="T11" fmla="*/ 2147483646 h 210"/>
                <a:gd name="T12" fmla="*/ 2147483646 w 174"/>
                <a:gd name="T13" fmla="*/ 2147483646 h 210"/>
                <a:gd name="T14" fmla="*/ 0 w 174"/>
                <a:gd name="T15" fmla="*/ 2147483646 h 21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74" h="210" extrusionOk="0">
                  <a:moveTo>
                    <a:pt x="0" y="185"/>
                  </a:moveTo>
                  <a:cubicBezTo>
                    <a:pt x="7" y="188"/>
                    <a:pt x="14" y="191"/>
                    <a:pt x="21" y="196"/>
                  </a:cubicBezTo>
                  <a:cubicBezTo>
                    <a:pt x="28" y="200"/>
                    <a:pt x="34" y="205"/>
                    <a:pt x="40" y="210"/>
                  </a:cubicBezTo>
                  <a:cubicBezTo>
                    <a:pt x="174" y="82"/>
                    <a:pt x="174" y="82"/>
                    <a:pt x="174" y="82"/>
                  </a:cubicBezTo>
                  <a:cubicBezTo>
                    <a:pt x="174" y="82"/>
                    <a:pt x="167" y="46"/>
                    <a:pt x="131" y="23"/>
                  </a:cubicBezTo>
                  <a:cubicBezTo>
                    <a:pt x="95" y="0"/>
                    <a:pt x="60" y="9"/>
                    <a:pt x="60" y="9"/>
                  </a:cubicBezTo>
                  <a:cubicBezTo>
                    <a:pt x="60" y="9"/>
                    <a:pt x="60" y="9"/>
                    <a:pt x="60" y="9"/>
                  </a:cubicBezTo>
                  <a:lnTo>
                    <a:pt x="0" y="185"/>
                  </a:lnTo>
                  <a:close/>
                </a:path>
              </a:pathLst>
            </a:custGeom>
            <a:solidFill>
              <a:srgbClr val="D6AF85"/>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
          <p:nvSpPr>
            <p:cNvPr id="29" name="Google Shape;788;p30"/>
            <p:cNvSpPr>
              <a:spLocks/>
            </p:cNvSpPr>
            <p:nvPr/>
          </p:nvSpPr>
          <p:spPr bwMode="auto">
            <a:xfrm>
              <a:off x="4095750" y="5967413"/>
              <a:ext cx="381000" cy="379412"/>
            </a:xfrm>
            <a:custGeom>
              <a:avLst/>
              <a:gdLst>
                <a:gd name="T0" fmla="*/ 2147483646 w 105"/>
                <a:gd name="T1" fmla="*/ 2147483646 h 105"/>
                <a:gd name="T2" fmla="*/ 2147483646 w 105"/>
                <a:gd name="T3" fmla="*/ 2147483646 h 105"/>
                <a:gd name="T4" fmla="*/ 2147483646 w 105"/>
                <a:gd name="T5" fmla="*/ 2147483646 h 105"/>
                <a:gd name="T6" fmla="*/ 2147483646 w 105"/>
                <a:gd name="T7" fmla="*/ 2147483646 h 105"/>
                <a:gd name="T8" fmla="*/ 2147483646 w 105"/>
                <a:gd name="T9" fmla="*/ 2147483646 h 105"/>
                <a:gd name="T10" fmla="*/ 2147483646 w 105"/>
                <a:gd name="T11" fmla="*/ 2147483646 h 105"/>
                <a:gd name="T12" fmla="*/ 2147483646 w 105"/>
                <a:gd name="T13" fmla="*/ 2147483646 h 105"/>
                <a:gd name="T14" fmla="*/ 0 w 105"/>
                <a:gd name="T15" fmla="*/ 0 h 105"/>
                <a:gd name="T16" fmla="*/ 2147483646 w 105"/>
                <a:gd name="T17" fmla="*/ 2147483646 h 105"/>
                <a:gd name="T18" fmla="*/ 2147483646 w 105"/>
                <a:gd name="T19" fmla="*/ 2147483646 h 105"/>
                <a:gd name="T20" fmla="*/ 2147483646 w 105"/>
                <a:gd name="T21" fmla="*/ 2147483646 h 105"/>
                <a:gd name="T22" fmla="*/ 2147483646 w 105"/>
                <a:gd name="T23" fmla="*/ 2147483646 h 105"/>
                <a:gd name="T24" fmla="*/ 2147483646 w 105"/>
                <a:gd name="T25" fmla="*/ 2147483646 h 105"/>
                <a:gd name="T26" fmla="*/ 2147483646 w 105"/>
                <a:gd name="T27" fmla="*/ 2147483646 h 105"/>
                <a:gd name="T28" fmla="*/ 2147483646 w 105"/>
                <a:gd name="T29" fmla="*/ 2147483646 h 105"/>
                <a:gd name="T30" fmla="*/ 2147483646 w 105"/>
                <a:gd name="T31" fmla="*/ 2147483646 h 105"/>
                <a:gd name="T32" fmla="*/ 2147483646 w 105"/>
                <a:gd name="T33" fmla="*/ 2147483646 h 10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05" h="105" extrusionOk="0">
                  <a:moveTo>
                    <a:pt x="7" y="105"/>
                  </a:moveTo>
                  <a:cubicBezTo>
                    <a:pt x="105" y="67"/>
                    <a:pt x="105" y="67"/>
                    <a:pt x="105" y="67"/>
                  </a:cubicBezTo>
                  <a:cubicBezTo>
                    <a:pt x="98" y="56"/>
                    <a:pt x="89" y="45"/>
                    <a:pt x="79" y="36"/>
                  </a:cubicBezTo>
                  <a:cubicBezTo>
                    <a:pt x="79" y="36"/>
                    <a:pt x="79" y="36"/>
                    <a:pt x="79" y="36"/>
                  </a:cubicBezTo>
                  <a:cubicBezTo>
                    <a:pt x="73" y="31"/>
                    <a:pt x="67" y="26"/>
                    <a:pt x="60" y="22"/>
                  </a:cubicBezTo>
                  <a:cubicBezTo>
                    <a:pt x="53" y="17"/>
                    <a:pt x="46" y="14"/>
                    <a:pt x="39" y="11"/>
                  </a:cubicBezTo>
                  <a:cubicBezTo>
                    <a:pt x="39" y="11"/>
                    <a:pt x="39" y="11"/>
                    <a:pt x="39" y="11"/>
                  </a:cubicBezTo>
                  <a:cubicBezTo>
                    <a:pt x="26" y="5"/>
                    <a:pt x="13" y="2"/>
                    <a:pt x="0" y="0"/>
                  </a:cubicBezTo>
                  <a:cubicBezTo>
                    <a:pt x="7" y="105"/>
                    <a:pt x="7" y="105"/>
                    <a:pt x="7" y="105"/>
                  </a:cubicBezTo>
                  <a:cubicBezTo>
                    <a:pt x="7" y="105"/>
                    <a:pt x="7" y="105"/>
                    <a:pt x="7" y="105"/>
                  </a:cubicBezTo>
                  <a:cubicBezTo>
                    <a:pt x="7" y="105"/>
                    <a:pt x="7" y="105"/>
                    <a:pt x="7" y="105"/>
                  </a:cubicBezTo>
                  <a:cubicBezTo>
                    <a:pt x="7" y="105"/>
                    <a:pt x="7" y="105"/>
                    <a:pt x="7" y="105"/>
                  </a:cubicBezTo>
                  <a:cubicBezTo>
                    <a:pt x="7" y="105"/>
                    <a:pt x="7" y="105"/>
                    <a:pt x="7" y="105"/>
                  </a:cubicBezTo>
                  <a:cubicBezTo>
                    <a:pt x="7" y="105"/>
                    <a:pt x="7" y="105"/>
                    <a:pt x="7" y="105"/>
                  </a:cubicBezTo>
                  <a:cubicBezTo>
                    <a:pt x="7" y="105"/>
                    <a:pt x="7" y="105"/>
                    <a:pt x="7" y="105"/>
                  </a:cubicBezTo>
                  <a:cubicBezTo>
                    <a:pt x="7" y="105"/>
                    <a:pt x="7" y="105"/>
                    <a:pt x="7" y="105"/>
                  </a:cubicBezTo>
                  <a:cubicBezTo>
                    <a:pt x="7" y="105"/>
                    <a:pt x="7" y="105"/>
                    <a:pt x="7" y="105"/>
                  </a:cubicBez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
          <p:nvSpPr>
            <p:cNvPr id="30" name="Google Shape;789;p30"/>
            <p:cNvSpPr>
              <a:spLocks/>
            </p:cNvSpPr>
            <p:nvPr/>
          </p:nvSpPr>
          <p:spPr bwMode="auto">
            <a:xfrm>
              <a:off x="6662738" y="863600"/>
              <a:ext cx="1327150" cy="935038"/>
            </a:xfrm>
            <a:custGeom>
              <a:avLst/>
              <a:gdLst>
                <a:gd name="T0" fmla="*/ 2147483646 w 836"/>
                <a:gd name="T1" fmla="*/ 2147483646 h 589"/>
                <a:gd name="T2" fmla="*/ 2147483646 w 836"/>
                <a:gd name="T3" fmla="*/ 0 h 589"/>
                <a:gd name="T4" fmla="*/ 0 w 836"/>
                <a:gd name="T5" fmla="*/ 2147483646 h 589"/>
                <a:gd name="T6" fmla="*/ 2147483646 w 836"/>
                <a:gd name="T7" fmla="*/ 2147483646 h 589"/>
                <a:gd name="T8" fmla="*/ 2147483646 w 836"/>
                <a:gd name="T9" fmla="*/ 2147483646 h 58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36" h="589" extrusionOk="0">
                  <a:moveTo>
                    <a:pt x="836" y="500"/>
                  </a:moveTo>
                  <a:lnTo>
                    <a:pt x="54" y="0"/>
                  </a:lnTo>
                  <a:lnTo>
                    <a:pt x="0" y="87"/>
                  </a:lnTo>
                  <a:lnTo>
                    <a:pt x="782" y="589"/>
                  </a:lnTo>
                  <a:lnTo>
                    <a:pt x="836" y="500"/>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31" name="Google Shape;796;p30"/>
          <p:cNvSpPr>
            <a:spLocks/>
          </p:cNvSpPr>
          <p:nvPr/>
        </p:nvSpPr>
        <p:spPr bwMode="auto">
          <a:xfrm>
            <a:off x="1448957" y="3313145"/>
            <a:ext cx="835025" cy="560387"/>
          </a:xfrm>
          <a:custGeom>
            <a:avLst/>
            <a:gdLst>
              <a:gd name="T0" fmla="*/ 2147483646 w 231"/>
              <a:gd name="T1" fmla="*/ 2147483646 h 155"/>
              <a:gd name="T2" fmla="*/ 2147483646 w 231"/>
              <a:gd name="T3" fmla="*/ 2147483646 h 155"/>
              <a:gd name="T4" fmla="*/ 2147483646 w 231"/>
              <a:gd name="T5" fmla="*/ 2147483646 h 155"/>
              <a:gd name="T6" fmla="*/ 2147483646 w 231"/>
              <a:gd name="T7" fmla="*/ 2147483646 h 155"/>
              <a:gd name="T8" fmla="*/ 2147483646 w 231"/>
              <a:gd name="T9" fmla="*/ 2147483646 h 155"/>
              <a:gd name="T10" fmla="*/ 2147483646 w 231"/>
              <a:gd name="T11" fmla="*/ 2147483646 h 155"/>
              <a:gd name="T12" fmla="*/ 2147483646 w 231"/>
              <a:gd name="T13" fmla="*/ 2147483646 h 155"/>
              <a:gd name="T14" fmla="*/ 2147483646 w 231"/>
              <a:gd name="T15" fmla="*/ 0 h 155"/>
              <a:gd name="T16" fmla="*/ 2147483646 w 231"/>
              <a:gd name="T17" fmla="*/ 2147483646 h 155"/>
              <a:gd name="T18" fmla="*/ 2147483646 w 231"/>
              <a:gd name="T19" fmla="*/ 2147483646 h 155"/>
              <a:gd name="T20" fmla="*/ 2147483646 w 231"/>
              <a:gd name="T21" fmla="*/ 2147483646 h 155"/>
              <a:gd name="T22" fmla="*/ 0 w 231"/>
              <a:gd name="T23" fmla="*/ 2147483646 h 155"/>
              <a:gd name="T24" fmla="*/ 2147483646 w 231"/>
              <a:gd name="T25" fmla="*/ 2147483646 h 155"/>
              <a:gd name="T26" fmla="*/ 2147483646 w 231"/>
              <a:gd name="T27" fmla="*/ 2147483646 h 155"/>
              <a:gd name="T28" fmla="*/ 2147483646 w 231"/>
              <a:gd name="T29" fmla="*/ 2147483646 h 155"/>
              <a:gd name="T30" fmla="*/ 2147483646 w 231"/>
              <a:gd name="T31" fmla="*/ 2147483646 h 155"/>
              <a:gd name="T32" fmla="*/ 2147483646 w 231"/>
              <a:gd name="T33" fmla="*/ 2147483646 h 155"/>
              <a:gd name="T34" fmla="*/ 2147483646 w 231"/>
              <a:gd name="T35" fmla="*/ 2147483646 h 155"/>
              <a:gd name="T36" fmla="*/ 2147483646 w 231"/>
              <a:gd name="T37" fmla="*/ 2147483646 h 155"/>
              <a:gd name="T38" fmla="*/ 2147483646 w 231"/>
              <a:gd name="T39" fmla="*/ 2147483646 h 155"/>
              <a:gd name="T40" fmla="*/ 2147483646 w 231"/>
              <a:gd name="T41" fmla="*/ 2147483646 h 155"/>
              <a:gd name="T42" fmla="*/ 2147483646 w 231"/>
              <a:gd name="T43" fmla="*/ 2147483646 h 155"/>
              <a:gd name="T44" fmla="*/ 2147483646 w 231"/>
              <a:gd name="T45" fmla="*/ 2147483646 h 155"/>
              <a:gd name="T46" fmla="*/ 2147483646 w 231"/>
              <a:gd name="T47" fmla="*/ 2147483646 h 155"/>
              <a:gd name="T48" fmla="*/ 2147483646 w 231"/>
              <a:gd name="T49" fmla="*/ 2147483646 h 155"/>
              <a:gd name="T50" fmla="*/ 2147483646 w 231"/>
              <a:gd name="T51" fmla="*/ 2147483646 h 155"/>
              <a:gd name="T52" fmla="*/ 2147483646 w 231"/>
              <a:gd name="T53" fmla="*/ 2147483646 h 155"/>
              <a:gd name="T54" fmla="*/ 2147483646 w 231"/>
              <a:gd name="T55" fmla="*/ 2147483646 h 155"/>
              <a:gd name="T56" fmla="*/ 2147483646 w 231"/>
              <a:gd name="T57" fmla="*/ 2147483646 h 155"/>
              <a:gd name="T58" fmla="*/ 2147483646 w 231"/>
              <a:gd name="T59" fmla="*/ 2147483646 h 155"/>
              <a:gd name="T60" fmla="*/ 2147483646 w 231"/>
              <a:gd name="T61" fmla="*/ 2147483646 h 155"/>
              <a:gd name="T62" fmla="*/ 2147483646 w 231"/>
              <a:gd name="T63" fmla="*/ 2147483646 h 155"/>
              <a:gd name="T64" fmla="*/ 2147483646 w 231"/>
              <a:gd name="T65" fmla="*/ 2147483646 h 155"/>
              <a:gd name="T66" fmla="*/ 2147483646 w 231"/>
              <a:gd name="T67" fmla="*/ 2147483646 h 155"/>
              <a:gd name="T68" fmla="*/ 2147483646 w 231"/>
              <a:gd name="T69" fmla="*/ 2147483646 h 155"/>
              <a:gd name="T70" fmla="*/ 2147483646 w 231"/>
              <a:gd name="T71" fmla="*/ 2147483646 h 155"/>
              <a:gd name="T72" fmla="*/ 2147483646 w 231"/>
              <a:gd name="T73" fmla="*/ 2147483646 h 155"/>
              <a:gd name="T74" fmla="*/ 2147483646 w 231"/>
              <a:gd name="T75" fmla="*/ 2147483646 h 155"/>
              <a:gd name="T76" fmla="*/ 2147483646 w 231"/>
              <a:gd name="T77" fmla="*/ 2147483646 h 155"/>
              <a:gd name="T78" fmla="*/ 2147483646 w 231"/>
              <a:gd name="T79" fmla="*/ 2147483646 h 155"/>
              <a:gd name="T80" fmla="*/ 2147483646 w 231"/>
              <a:gd name="T81" fmla="*/ 2147483646 h 155"/>
              <a:gd name="T82" fmla="*/ 2147483646 w 231"/>
              <a:gd name="T83" fmla="*/ 2147483646 h 155"/>
              <a:gd name="T84" fmla="*/ 2147483646 w 231"/>
              <a:gd name="T85" fmla="*/ 2147483646 h 155"/>
              <a:gd name="T86" fmla="*/ 2147483646 w 231"/>
              <a:gd name="T87" fmla="*/ 2147483646 h 155"/>
              <a:gd name="T88" fmla="*/ 2147483646 w 231"/>
              <a:gd name="T89" fmla="*/ 2147483646 h 155"/>
              <a:gd name="T90" fmla="*/ 2147483646 w 231"/>
              <a:gd name="T91" fmla="*/ 2147483646 h 15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231" h="155" extrusionOk="0">
                <a:moveTo>
                  <a:pt x="184" y="15"/>
                </a:moveTo>
                <a:cubicBezTo>
                  <a:pt x="205" y="69"/>
                  <a:pt x="205" y="69"/>
                  <a:pt x="205" y="69"/>
                </a:cubicBezTo>
                <a:cubicBezTo>
                  <a:pt x="178" y="80"/>
                  <a:pt x="178" y="80"/>
                  <a:pt x="178" y="80"/>
                </a:cubicBezTo>
                <a:cubicBezTo>
                  <a:pt x="164" y="68"/>
                  <a:pt x="121" y="31"/>
                  <a:pt x="117" y="30"/>
                </a:cubicBezTo>
                <a:cubicBezTo>
                  <a:pt x="114" y="30"/>
                  <a:pt x="101" y="35"/>
                  <a:pt x="99" y="36"/>
                </a:cubicBezTo>
                <a:cubicBezTo>
                  <a:pt x="99" y="36"/>
                  <a:pt x="91" y="38"/>
                  <a:pt x="84" y="38"/>
                </a:cubicBezTo>
                <a:cubicBezTo>
                  <a:pt x="80" y="38"/>
                  <a:pt x="78" y="37"/>
                  <a:pt x="76" y="36"/>
                </a:cubicBezTo>
                <a:cubicBezTo>
                  <a:pt x="74" y="35"/>
                  <a:pt x="73" y="34"/>
                  <a:pt x="74" y="33"/>
                </a:cubicBezTo>
                <a:cubicBezTo>
                  <a:pt x="74" y="30"/>
                  <a:pt x="77" y="27"/>
                  <a:pt x="78" y="26"/>
                </a:cubicBezTo>
                <a:cubicBezTo>
                  <a:pt x="90" y="20"/>
                  <a:pt x="120" y="8"/>
                  <a:pt x="124" y="8"/>
                </a:cubicBezTo>
                <a:cubicBezTo>
                  <a:pt x="124" y="8"/>
                  <a:pt x="124" y="8"/>
                  <a:pt x="124" y="8"/>
                </a:cubicBezTo>
                <a:cubicBezTo>
                  <a:pt x="131" y="8"/>
                  <a:pt x="178" y="14"/>
                  <a:pt x="184" y="15"/>
                </a:cubicBezTo>
                <a:close/>
                <a:moveTo>
                  <a:pt x="203" y="0"/>
                </a:moveTo>
                <a:cubicBezTo>
                  <a:pt x="202" y="0"/>
                  <a:pt x="201" y="0"/>
                  <a:pt x="201" y="1"/>
                </a:cubicBezTo>
                <a:cubicBezTo>
                  <a:pt x="192" y="4"/>
                  <a:pt x="192" y="4"/>
                  <a:pt x="192" y="4"/>
                </a:cubicBezTo>
                <a:cubicBezTo>
                  <a:pt x="190" y="5"/>
                  <a:pt x="189" y="6"/>
                  <a:pt x="188" y="7"/>
                </a:cubicBezTo>
                <a:cubicBezTo>
                  <a:pt x="188" y="9"/>
                  <a:pt x="188" y="10"/>
                  <a:pt x="188" y="12"/>
                </a:cubicBezTo>
                <a:cubicBezTo>
                  <a:pt x="211" y="68"/>
                  <a:pt x="211" y="68"/>
                  <a:pt x="211" y="68"/>
                </a:cubicBezTo>
                <a:cubicBezTo>
                  <a:pt x="212" y="71"/>
                  <a:pt x="215" y="73"/>
                  <a:pt x="218" y="72"/>
                </a:cubicBezTo>
                <a:cubicBezTo>
                  <a:pt x="227" y="68"/>
                  <a:pt x="227" y="68"/>
                  <a:pt x="227" y="68"/>
                </a:cubicBezTo>
                <a:cubicBezTo>
                  <a:pt x="229" y="67"/>
                  <a:pt x="230" y="66"/>
                  <a:pt x="231" y="65"/>
                </a:cubicBezTo>
                <a:cubicBezTo>
                  <a:pt x="231" y="63"/>
                  <a:pt x="231" y="62"/>
                  <a:pt x="231" y="60"/>
                </a:cubicBezTo>
                <a:cubicBezTo>
                  <a:pt x="208" y="4"/>
                  <a:pt x="208" y="4"/>
                  <a:pt x="208" y="4"/>
                </a:cubicBezTo>
                <a:cubicBezTo>
                  <a:pt x="207" y="2"/>
                  <a:pt x="205" y="0"/>
                  <a:pt x="203" y="0"/>
                </a:cubicBezTo>
                <a:close/>
                <a:moveTo>
                  <a:pt x="0" y="77"/>
                </a:moveTo>
                <a:cubicBezTo>
                  <a:pt x="0" y="79"/>
                  <a:pt x="0" y="81"/>
                  <a:pt x="1" y="82"/>
                </a:cubicBezTo>
                <a:cubicBezTo>
                  <a:pt x="2" y="83"/>
                  <a:pt x="4" y="84"/>
                  <a:pt x="5" y="84"/>
                </a:cubicBezTo>
                <a:cubicBezTo>
                  <a:pt x="15" y="85"/>
                  <a:pt x="15" y="85"/>
                  <a:pt x="15" y="85"/>
                </a:cubicBezTo>
                <a:cubicBezTo>
                  <a:pt x="18" y="85"/>
                  <a:pt x="21" y="82"/>
                  <a:pt x="21" y="79"/>
                </a:cubicBezTo>
                <a:cubicBezTo>
                  <a:pt x="26" y="16"/>
                  <a:pt x="26" y="16"/>
                  <a:pt x="26" y="16"/>
                </a:cubicBezTo>
                <a:cubicBezTo>
                  <a:pt x="26" y="14"/>
                  <a:pt x="26" y="13"/>
                  <a:pt x="25" y="11"/>
                </a:cubicBezTo>
                <a:cubicBezTo>
                  <a:pt x="24" y="10"/>
                  <a:pt x="22" y="9"/>
                  <a:pt x="21" y="9"/>
                </a:cubicBezTo>
                <a:cubicBezTo>
                  <a:pt x="11" y="9"/>
                  <a:pt x="11" y="9"/>
                  <a:pt x="11" y="9"/>
                </a:cubicBezTo>
                <a:cubicBezTo>
                  <a:pt x="11" y="9"/>
                  <a:pt x="11" y="9"/>
                  <a:pt x="11" y="9"/>
                </a:cubicBezTo>
                <a:cubicBezTo>
                  <a:pt x="7" y="9"/>
                  <a:pt x="5" y="11"/>
                  <a:pt x="5" y="14"/>
                </a:cubicBezTo>
                <a:lnTo>
                  <a:pt x="0" y="77"/>
                </a:lnTo>
                <a:close/>
                <a:moveTo>
                  <a:pt x="95" y="134"/>
                </a:moveTo>
                <a:cubicBezTo>
                  <a:pt x="94" y="132"/>
                  <a:pt x="93" y="130"/>
                  <a:pt x="91" y="128"/>
                </a:cubicBezTo>
                <a:cubicBezTo>
                  <a:pt x="87" y="125"/>
                  <a:pt x="83" y="125"/>
                  <a:pt x="80" y="130"/>
                </a:cubicBezTo>
                <a:cubicBezTo>
                  <a:pt x="75" y="135"/>
                  <a:pt x="75" y="135"/>
                  <a:pt x="75" y="135"/>
                </a:cubicBezTo>
                <a:cubicBezTo>
                  <a:pt x="75" y="136"/>
                  <a:pt x="75" y="136"/>
                  <a:pt x="75" y="136"/>
                </a:cubicBezTo>
                <a:cubicBezTo>
                  <a:pt x="71" y="140"/>
                  <a:pt x="71" y="140"/>
                  <a:pt x="71" y="140"/>
                </a:cubicBezTo>
                <a:cubicBezTo>
                  <a:pt x="66" y="146"/>
                  <a:pt x="71" y="151"/>
                  <a:pt x="72" y="153"/>
                </a:cubicBezTo>
                <a:cubicBezTo>
                  <a:pt x="74" y="154"/>
                  <a:pt x="76" y="155"/>
                  <a:pt x="78" y="155"/>
                </a:cubicBezTo>
                <a:cubicBezTo>
                  <a:pt x="80" y="155"/>
                  <a:pt x="82" y="154"/>
                  <a:pt x="84" y="151"/>
                </a:cubicBezTo>
                <a:cubicBezTo>
                  <a:pt x="90" y="143"/>
                  <a:pt x="90" y="143"/>
                  <a:pt x="90" y="143"/>
                </a:cubicBezTo>
                <a:cubicBezTo>
                  <a:pt x="90" y="143"/>
                  <a:pt x="90" y="143"/>
                  <a:pt x="90" y="143"/>
                </a:cubicBezTo>
                <a:cubicBezTo>
                  <a:pt x="93" y="141"/>
                  <a:pt x="93" y="141"/>
                  <a:pt x="93" y="141"/>
                </a:cubicBezTo>
                <a:cubicBezTo>
                  <a:pt x="95" y="138"/>
                  <a:pt x="95" y="136"/>
                  <a:pt x="95" y="134"/>
                </a:cubicBezTo>
                <a:close/>
                <a:moveTo>
                  <a:pt x="50" y="130"/>
                </a:moveTo>
                <a:cubicBezTo>
                  <a:pt x="47" y="134"/>
                  <a:pt x="47" y="137"/>
                  <a:pt x="52" y="141"/>
                </a:cubicBezTo>
                <a:cubicBezTo>
                  <a:pt x="56" y="145"/>
                  <a:pt x="61" y="144"/>
                  <a:pt x="64" y="140"/>
                </a:cubicBezTo>
                <a:cubicBezTo>
                  <a:pt x="75" y="127"/>
                  <a:pt x="75" y="127"/>
                  <a:pt x="75" y="127"/>
                </a:cubicBezTo>
                <a:cubicBezTo>
                  <a:pt x="80" y="120"/>
                  <a:pt x="75" y="116"/>
                  <a:pt x="74" y="114"/>
                </a:cubicBezTo>
                <a:cubicBezTo>
                  <a:pt x="70" y="111"/>
                  <a:pt x="66" y="111"/>
                  <a:pt x="62" y="116"/>
                </a:cubicBezTo>
                <a:cubicBezTo>
                  <a:pt x="56" y="123"/>
                  <a:pt x="56" y="123"/>
                  <a:pt x="56" y="123"/>
                </a:cubicBezTo>
                <a:cubicBezTo>
                  <a:pt x="56" y="123"/>
                  <a:pt x="56" y="123"/>
                  <a:pt x="56" y="123"/>
                </a:cubicBezTo>
                <a:cubicBezTo>
                  <a:pt x="55" y="124"/>
                  <a:pt x="55" y="124"/>
                  <a:pt x="55" y="124"/>
                </a:cubicBezTo>
                <a:lnTo>
                  <a:pt x="50" y="130"/>
                </a:lnTo>
                <a:close/>
                <a:moveTo>
                  <a:pt x="34" y="114"/>
                </a:moveTo>
                <a:cubicBezTo>
                  <a:pt x="32" y="116"/>
                  <a:pt x="31" y="119"/>
                  <a:pt x="32" y="121"/>
                </a:cubicBezTo>
                <a:cubicBezTo>
                  <a:pt x="32" y="123"/>
                  <a:pt x="33" y="125"/>
                  <a:pt x="35" y="127"/>
                </a:cubicBezTo>
                <a:cubicBezTo>
                  <a:pt x="39" y="130"/>
                  <a:pt x="44" y="129"/>
                  <a:pt x="47" y="125"/>
                </a:cubicBezTo>
                <a:cubicBezTo>
                  <a:pt x="59" y="111"/>
                  <a:pt x="59" y="111"/>
                  <a:pt x="59" y="111"/>
                </a:cubicBezTo>
                <a:cubicBezTo>
                  <a:pt x="61" y="108"/>
                  <a:pt x="62" y="106"/>
                  <a:pt x="61" y="104"/>
                </a:cubicBezTo>
                <a:cubicBezTo>
                  <a:pt x="61" y="102"/>
                  <a:pt x="60" y="100"/>
                  <a:pt x="58" y="98"/>
                </a:cubicBezTo>
                <a:cubicBezTo>
                  <a:pt x="54" y="95"/>
                  <a:pt x="50" y="95"/>
                  <a:pt x="46" y="100"/>
                </a:cubicBezTo>
                <a:cubicBezTo>
                  <a:pt x="40" y="107"/>
                  <a:pt x="40" y="107"/>
                  <a:pt x="40" y="107"/>
                </a:cubicBezTo>
                <a:cubicBezTo>
                  <a:pt x="40" y="107"/>
                  <a:pt x="40" y="107"/>
                  <a:pt x="40" y="107"/>
                </a:cubicBezTo>
                <a:cubicBezTo>
                  <a:pt x="39" y="108"/>
                  <a:pt x="39" y="108"/>
                  <a:pt x="39" y="108"/>
                </a:cubicBezTo>
                <a:lnTo>
                  <a:pt x="34" y="114"/>
                </a:lnTo>
                <a:close/>
                <a:moveTo>
                  <a:pt x="31" y="109"/>
                </a:moveTo>
                <a:cubicBezTo>
                  <a:pt x="43" y="95"/>
                  <a:pt x="43" y="95"/>
                  <a:pt x="43" y="95"/>
                </a:cubicBezTo>
                <a:cubicBezTo>
                  <a:pt x="48" y="89"/>
                  <a:pt x="43" y="84"/>
                  <a:pt x="42" y="82"/>
                </a:cubicBezTo>
                <a:cubicBezTo>
                  <a:pt x="38" y="79"/>
                  <a:pt x="34" y="80"/>
                  <a:pt x="30" y="84"/>
                </a:cubicBezTo>
                <a:cubicBezTo>
                  <a:pt x="26" y="89"/>
                  <a:pt x="26" y="89"/>
                  <a:pt x="26" y="89"/>
                </a:cubicBezTo>
                <a:cubicBezTo>
                  <a:pt x="26" y="89"/>
                  <a:pt x="26" y="89"/>
                  <a:pt x="26" y="89"/>
                </a:cubicBezTo>
                <a:cubicBezTo>
                  <a:pt x="26" y="90"/>
                  <a:pt x="26" y="90"/>
                  <a:pt x="26" y="90"/>
                </a:cubicBezTo>
                <a:cubicBezTo>
                  <a:pt x="20" y="96"/>
                  <a:pt x="20" y="96"/>
                  <a:pt x="20" y="96"/>
                </a:cubicBezTo>
                <a:cubicBezTo>
                  <a:pt x="18" y="98"/>
                  <a:pt x="17" y="101"/>
                  <a:pt x="17" y="103"/>
                </a:cubicBezTo>
                <a:cubicBezTo>
                  <a:pt x="18" y="105"/>
                  <a:pt x="19" y="107"/>
                  <a:pt x="20" y="108"/>
                </a:cubicBezTo>
                <a:cubicBezTo>
                  <a:pt x="22" y="109"/>
                  <a:pt x="24" y="111"/>
                  <a:pt x="27" y="111"/>
                </a:cubicBezTo>
                <a:cubicBezTo>
                  <a:pt x="28" y="111"/>
                  <a:pt x="30" y="110"/>
                  <a:pt x="31" y="109"/>
                </a:cubicBezTo>
                <a:close/>
                <a:moveTo>
                  <a:pt x="175" y="97"/>
                </a:moveTo>
                <a:cubicBezTo>
                  <a:pt x="178" y="93"/>
                  <a:pt x="180" y="89"/>
                  <a:pt x="174" y="84"/>
                </a:cubicBezTo>
                <a:cubicBezTo>
                  <a:pt x="170" y="80"/>
                  <a:pt x="170" y="80"/>
                  <a:pt x="170" y="80"/>
                </a:cubicBezTo>
                <a:cubicBezTo>
                  <a:pt x="148" y="61"/>
                  <a:pt x="122" y="40"/>
                  <a:pt x="117" y="36"/>
                </a:cubicBezTo>
                <a:cubicBezTo>
                  <a:pt x="114" y="37"/>
                  <a:pt x="107" y="39"/>
                  <a:pt x="101" y="41"/>
                </a:cubicBezTo>
                <a:cubicBezTo>
                  <a:pt x="101" y="41"/>
                  <a:pt x="101" y="41"/>
                  <a:pt x="101" y="41"/>
                </a:cubicBezTo>
                <a:cubicBezTo>
                  <a:pt x="100" y="41"/>
                  <a:pt x="92" y="44"/>
                  <a:pt x="84" y="44"/>
                </a:cubicBezTo>
                <a:cubicBezTo>
                  <a:pt x="79" y="44"/>
                  <a:pt x="76" y="43"/>
                  <a:pt x="73" y="41"/>
                </a:cubicBezTo>
                <a:cubicBezTo>
                  <a:pt x="68" y="38"/>
                  <a:pt x="68" y="34"/>
                  <a:pt x="68" y="32"/>
                </a:cubicBezTo>
                <a:cubicBezTo>
                  <a:pt x="68" y="27"/>
                  <a:pt x="72" y="23"/>
                  <a:pt x="75" y="21"/>
                </a:cubicBezTo>
                <a:cubicBezTo>
                  <a:pt x="31" y="16"/>
                  <a:pt x="31" y="16"/>
                  <a:pt x="31" y="16"/>
                </a:cubicBezTo>
                <a:cubicBezTo>
                  <a:pt x="27" y="79"/>
                  <a:pt x="27" y="79"/>
                  <a:pt x="27" y="79"/>
                </a:cubicBezTo>
                <a:cubicBezTo>
                  <a:pt x="30" y="76"/>
                  <a:pt x="34" y="75"/>
                  <a:pt x="37" y="75"/>
                </a:cubicBezTo>
                <a:cubicBezTo>
                  <a:pt x="40" y="75"/>
                  <a:pt x="43" y="76"/>
                  <a:pt x="45" y="78"/>
                </a:cubicBezTo>
                <a:cubicBezTo>
                  <a:pt x="49" y="82"/>
                  <a:pt x="51" y="86"/>
                  <a:pt x="51" y="91"/>
                </a:cubicBezTo>
                <a:cubicBezTo>
                  <a:pt x="54" y="90"/>
                  <a:pt x="58" y="91"/>
                  <a:pt x="61" y="94"/>
                </a:cubicBezTo>
                <a:cubicBezTo>
                  <a:pt x="65" y="98"/>
                  <a:pt x="67" y="102"/>
                  <a:pt x="67" y="107"/>
                </a:cubicBezTo>
                <a:cubicBezTo>
                  <a:pt x="70" y="106"/>
                  <a:pt x="74" y="107"/>
                  <a:pt x="77" y="110"/>
                </a:cubicBezTo>
                <a:cubicBezTo>
                  <a:pt x="81" y="113"/>
                  <a:pt x="83" y="117"/>
                  <a:pt x="83" y="121"/>
                </a:cubicBezTo>
                <a:cubicBezTo>
                  <a:pt x="87" y="120"/>
                  <a:pt x="91" y="121"/>
                  <a:pt x="95" y="124"/>
                </a:cubicBezTo>
                <a:cubicBezTo>
                  <a:pt x="100" y="128"/>
                  <a:pt x="102" y="134"/>
                  <a:pt x="100" y="139"/>
                </a:cubicBezTo>
                <a:cubicBezTo>
                  <a:pt x="103" y="142"/>
                  <a:pt x="103" y="142"/>
                  <a:pt x="103" y="142"/>
                </a:cubicBezTo>
                <a:cubicBezTo>
                  <a:pt x="104" y="143"/>
                  <a:pt x="104" y="143"/>
                  <a:pt x="104" y="143"/>
                </a:cubicBezTo>
                <a:cubicBezTo>
                  <a:pt x="104" y="143"/>
                  <a:pt x="104" y="143"/>
                  <a:pt x="104" y="143"/>
                </a:cubicBezTo>
                <a:cubicBezTo>
                  <a:pt x="106" y="144"/>
                  <a:pt x="108" y="145"/>
                  <a:pt x="109" y="145"/>
                </a:cubicBezTo>
                <a:cubicBezTo>
                  <a:pt x="112" y="145"/>
                  <a:pt x="114" y="143"/>
                  <a:pt x="115" y="141"/>
                </a:cubicBezTo>
                <a:cubicBezTo>
                  <a:pt x="118" y="138"/>
                  <a:pt x="119" y="136"/>
                  <a:pt x="116" y="132"/>
                </a:cubicBezTo>
                <a:cubicBezTo>
                  <a:pt x="116" y="132"/>
                  <a:pt x="116" y="132"/>
                  <a:pt x="116" y="132"/>
                </a:cubicBezTo>
                <a:cubicBezTo>
                  <a:pt x="96" y="115"/>
                  <a:pt x="96" y="115"/>
                  <a:pt x="96" y="115"/>
                </a:cubicBezTo>
                <a:cubicBezTo>
                  <a:pt x="95" y="115"/>
                  <a:pt x="95" y="114"/>
                  <a:pt x="95" y="113"/>
                </a:cubicBezTo>
                <a:cubicBezTo>
                  <a:pt x="95" y="112"/>
                  <a:pt x="95" y="112"/>
                  <a:pt x="96" y="111"/>
                </a:cubicBezTo>
                <a:cubicBezTo>
                  <a:pt x="97" y="110"/>
                  <a:pt x="99" y="110"/>
                  <a:pt x="100" y="111"/>
                </a:cubicBezTo>
                <a:cubicBezTo>
                  <a:pt x="126" y="132"/>
                  <a:pt x="126" y="132"/>
                  <a:pt x="126" y="132"/>
                </a:cubicBezTo>
                <a:cubicBezTo>
                  <a:pt x="127" y="133"/>
                  <a:pt x="129" y="134"/>
                  <a:pt x="130" y="134"/>
                </a:cubicBezTo>
                <a:cubicBezTo>
                  <a:pt x="133" y="134"/>
                  <a:pt x="135" y="132"/>
                  <a:pt x="137" y="130"/>
                </a:cubicBezTo>
                <a:cubicBezTo>
                  <a:pt x="139" y="128"/>
                  <a:pt x="139" y="126"/>
                  <a:pt x="139" y="124"/>
                </a:cubicBezTo>
                <a:cubicBezTo>
                  <a:pt x="139" y="121"/>
                  <a:pt x="138" y="119"/>
                  <a:pt x="135" y="117"/>
                </a:cubicBezTo>
                <a:cubicBezTo>
                  <a:pt x="132" y="115"/>
                  <a:pt x="132" y="115"/>
                  <a:pt x="132" y="115"/>
                </a:cubicBezTo>
                <a:cubicBezTo>
                  <a:pt x="132" y="115"/>
                  <a:pt x="132" y="115"/>
                  <a:pt x="132" y="115"/>
                </a:cubicBezTo>
                <a:cubicBezTo>
                  <a:pt x="118" y="103"/>
                  <a:pt x="118" y="103"/>
                  <a:pt x="118" y="103"/>
                </a:cubicBezTo>
                <a:cubicBezTo>
                  <a:pt x="117" y="103"/>
                  <a:pt x="117" y="102"/>
                  <a:pt x="117" y="101"/>
                </a:cubicBezTo>
                <a:cubicBezTo>
                  <a:pt x="117" y="100"/>
                  <a:pt x="117" y="100"/>
                  <a:pt x="118" y="99"/>
                </a:cubicBezTo>
                <a:cubicBezTo>
                  <a:pt x="119" y="98"/>
                  <a:pt x="121" y="97"/>
                  <a:pt x="122" y="99"/>
                </a:cubicBezTo>
                <a:cubicBezTo>
                  <a:pt x="145" y="118"/>
                  <a:pt x="145" y="118"/>
                  <a:pt x="145" y="118"/>
                </a:cubicBezTo>
                <a:cubicBezTo>
                  <a:pt x="147" y="119"/>
                  <a:pt x="149" y="120"/>
                  <a:pt x="151" y="120"/>
                </a:cubicBezTo>
                <a:cubicBezTo>
                  <a:pt x="154" y="120"/>
                  <a:pt x="157" y="118"/>
                  <a:pt x="159" y="115"/>
                </a:cubicBezTo>
                <a:cubicBezTo>
                  <a:pt x="160" y="113"/>
                  <a:pt x="161" y="111"/>
                  <a:pt x="161" y="109"/>
                </a:cubicBezTo>
                <a:cubicBezTo>
                  <a:pt x="161" y="107"/>
                  <a:pt x="160" y="105"/>
                  <a:pt x="157" y="103"/>
                </a:cubicBezTo>
                <a:cubicBezTo>
                  <a:pt x="150" y="97"/>
                  <a:pt x="150" y="97"/>
                  <a:pt x="150" y="97"/>
                </a:cubicBezTo>
                <a:cubicBezTo>
                  <a:pt x="150" y="97"/>
                  <a:pt x="150" y="97"/>
                  <a:pt x="150" y="97"/>
                </a:cubicBezTo>
                <a:cubicBezTo>
                  <a:pt x="138" y="87"/>
                  <a:pt x="138" y="87"/>
                  <a:pt x="138" y="87"/>
                </a:cubicBezTo>
                <a:cubicBezTo>
                  <a:pt x="137" y="86"/>
                  <a:pt x="137" y="84"/>
                  <a:pt x="138" y="83"/>
                </a:cubicBezTo>
                <a:cubicBezTo>
                  <a:pt x="139" y="82"/>
                  <a:pt x="141" y="82"/>
                  <a:pt x="142" y="83"/>
                </a:cubicBezTo>
                <a:cubicBezTo>
                  <a:pt x="162" y="99"/>
                  <a:pt x="162" y="99"/>
                  <a:pt x="162" y="99"/>
                </a:cubicBezTo>
                <a:cubicBezTo>
                  <a:pt x="166" y="102"/>
                  <a:pt x="171" y="101"/>
                  <a:pt x="175" y="97"/>
                </a:cubicBezTo>
                <a:close/>
              </a:path>
            </a:pathLst>
          </a:custGeom>
          <a:solidFill>
            <a:srgbClr val="FFB53D"/>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
        <p:nvSpPr>
          <p:cNvPr id="32" name="Google Shape;801;p30"/>
          <p:cNvSpPr>
            <a:spLocks/>
          </p:cNvSpPr>
          <p:nvPr/>
        </p:nvSpPr>
        <p:spPr bwMode="auto">
          <a:xfrm>
            <a:off x="2573067" y="5165504"/>
            <a:ext cx="650875" cy="584200"/>
          </a:xfrm>
          <a:custGeom>
            <a:avLst/>
            <a:gdLst>
              <a:gd name="T0" fmla="*/ 2147483646 w 180"/>
              <a:gd name="T1" fmla="*/ 2147483646 h 161"/>
              <a:gd name="T2" fmla="*/ 2147483646 w 180"/>
              <a:gd name="T3" fmla="*/ 2147483646 h 161"/>
              <a:gd name="T4" fmla="*/ 2147483646 w 180"/>
              <a:gd name="T5" fmla="*/ 2147483646 h 161"/>
              <a:gd name="T6" fmla="*/ 2147483646 w 180"/>
              <a:gd name="T7" fmla="*/ 0 h 161"/>
              <a:gd name="T8" fmla="*/ 2147483646 w 180"/>
              <a:gd name="T9" fmla="*/ 2147483646 h 161"/>
              <a:gd name="T10" fmla="*/ 2147483646 w 180"/>
              <a:gd name="T11" fmla="*/ 2147483646 h 161"/>
              <a:gd name="T12" fmla="*/ 2147483646 w 180"/>
              <a:gd name="T13" fmla="*/ 2147483646 h 161"/>
              <a:gd name="T14" fmla="*/ 2147483646 w 180"/>
              <a:gd name="T15" fmla="*/ 2147483646 h 161"/>
              <a:gd name="T16" fmla="*/ 2147483646 w 180"/>
              <a:gd name="T17" fmla="*/ 2147483646 h 161"/>
              <a:gd name="T18" fmla="*/ 2147483646 w 180"/>
              <a:gd name="T19" fmla="*/ 2147483646 h 161"/>
              <a:gd name="T20" fmla="*/ 2147483646 w 180"/>
              <a:gd name="T21" fmla="*/ 2147483646 h 161"/>
              <a:gd name="T22" fmla="*/ 2147483646 w 180"/>
              <a:gd name="T23" fmla="*/ 2147483646 h 161"/>
              <a:gd name="T24" fmla="*/ 2147483646 w 180"/>
              <a:gd name="T25" fmla="*/ 2147483646 h 161"/>
              <a:gd name="T26" fmla="*/ 2147483646 w 180"/>
              <a:gd name="T27" fmla="*/ 2147483646 h 161"/>
              <a:gd name="T28" fmla="*/ 2147483646 w 180"/>
              <a:gd name="T29" fmla="*/ 2147483646 h 161"/>
              <a:gd name="T30" fmla="*/ 2147483646 w 180"/>
              <a:gd name="T31" fmla="*/ 2147483646 h 161"/>
              <a:gd name="T32" fmla="*/ 0 w 180"/>
              <a:gd name="T33" fmla="*/ 2147483646 h 161"/>
              <a:gd name="T34" fmla="*/ 2147483646 w 180"/>
              <a:gd name="T35" fmla="*/ 2147483646 h 161"/>
              <a:gd name="T36" fmla="*/ 2147483646 w 180"/>
              <a:gd name="T37" fmla="*/ 2147483646 h 161"/>
              <a:gd name="T38" fmla="*/ 2147483646 w 180"/>
              <a:gd name="T39" fmla="*/ 2147483646 h 161"/>
              <a:gd name="T40" fmla="*/ 2147483646 w 180"/>
              <a:gd name="T41" fmla="*/ 2147483646 h 161"/>
              <a:gd name="T42" fmla="*/ 0 w 180"/>
              <a:gd name="T43" fmla="*/ 2147483646 h 161"/>
              <a:gd name="T44" fmla="*/ 2147483646 w 180"/>
              <a:gd name="T45" fmla="*/ 2147483646 h 161"/>
              <a:gd name="T46" fmla="*/ 2147483646 w 180"/>
              <a:gd name="T47" fmla="*/ 2147483646 h 161"/>
              <a:gd name="T48" fmla="*/ 2147483646 w 180"/>
              <a:gd name="T49" fmla="*/ 2147483646 h 161"/>
              <a:gd name="T50" fmla="*/ 2147483646 w 180"/>
              <a:gd name="T51" fmla="*/ 2147483646 h 161"/>
              <a:gd name="T52" fmla="*/ 2147483646 w 180"/>
              <a:gd name="T53" fmla="*/ 2147483646 h 161"/>
              <a:gd name="T54" fmla="*/ 2147483646 w 180"/>
              <a:gd name="T55" fmla="*/ 2147483646 h 161"/>
              <a:gd name="T56" fmla="*/ 2147483646 w 180"/>
              <a:gd name="T57" fmla="*/ 2147483646 h 161"/>
              <a:gd name="T58" fmla="*/ 2147483646 w 180"/>
              <a:gd name="T59" fmla="*/ 2147483646 h 161"/>
              <a:gd name="T60" fmla="*/ 2147483646 w 180"/>
              <a:gd name="T61" fmla="*/ 2147483646 h 161"/>
              <a:gd name="T62" fmla="*/ 2147483646 w 180"/>
              <a:gd name="T63" fmla="*/ 2147483646 h 161"/>
              <a:gd name="T64" fmla="*/ 2147483646 w 180"/>
              <a:gd name="T65" fmla="*/ 2147483646 h 161"/>
              <a:gd name="T66" fmla="*/ 2147483646 w 180"/>
              <a:gd name="T67" fmla="*/ 2147483646 h 161"/>
              <a:gd name="T68" fmla="*/ 2147483646 w 180"/>
              <a:gd name="T69" fmla="*/ 2147483646 h 161"/>
              <a:gd name="T70" fmla="*/ 2147483646 w 180"/>
              <a:gd name="T71" fmla="*/ 2147483646 h 16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80" h="161" extrusionOk="0">
                <a:moveTo>
                  <a:pt x="123" y="21"/>
                </a:moveTo>
                <a:cubicBezTo>
                  <a:pt x="112" y="21"/>
                  <a:pt x="112" y="21"/>
                  <a:pt x="112" y="21"/>
                </a:cubicBezTo>
                <a:cubicBezTo>
                  <a:pt x="111" y="15"/>
                  <a:pt x="106" y="10"/>
                  <a:pt x="100" y="10"/>
                </a:cubicBezTo>
                <a:cubicBezTo>
                  <a:pt x="80" y="10"/>
                  <a:pt x="80" y="10"/>
                  <a:pt x="80" y="10"/>
                </a:cubicBezTo>
                <a:cubicBezTo>
                  <a:pt x="74" y="10"/>
                  <a:pt x="69" y="15"/>
                  <a:pt x="69" y="21"/>
                </a:cubicBezTo>
                <a:cubicBezTo>
                  <a:pt x="58" y="21"/>
                  <a:pt x="58" y="21"/>
                  <a:pt x="58" y="21"/>
                </a:cubicBezTo>
                <a:cubicBezTo>
                  <a:pt x="58" y="9"/>
                  <a:pt x="67" y="0"/>
                  <a:pt x="77" y="0"/>
                </a:cubicBezTo>
                <a:cubicBezTo>
                  <a:pt x="103" y="0"/>
                  <a:pt x="103" y="0"/>
                  <a:pt x="103" y="0"/>
                </a:cubicBezTo>
                <a:cubicBezTo>
                  <a:pt x="113" y="0"/>
                  <a:pt x="122" y="9"/>
                  <a:pt x="123" y="21"/>
                </a:cubicBezTo>
                <a:close/>
                <a:moveTo>
                  <a:pt x="28" y="89"/>
                </a:moveTo>
                <a:cubicBezTo>
                  <a:pt x="73" y="89"/>
                  <a:pt x="73" y="89"/>
                  <a:pt x="73" y="89"/>
                </a:cubicBezTo>
                <a:cubicBezTo>
                  <a:pt x="73" y="83"/>
                  <a:pt x="73" y="83"/>
                  <a:pt x="73" y="83"/>
                </a:cubicBezTo>
                <a:cubicBezTo>
                  <a:pt x="73" y="78"/>
                  <a:pt x="77" y="74"/>
                  <a:pt x="81" y="74"/>
                </a:cubicBezTo>
                <a:cubicBezTo>
                  <a:pt x="99" y="74"/>
                  <a:pt x="99" y="74"/>
                  <a:pt x="99" y="74"/>
                </a:cubicBezTo>
                <a:cubicBezTo>
                  <a:pt x="104" y="74"/>
                  <a:pt x="108" y="78"/>
                  <a:pt x="108" y="83"/>
                </a:cubicBezTo>
                <a:cubicBezTo>
                  <a:pt x="108" y="89"/>
                  <a:pt x="108" y="89"/>
                  <a:pt x="108" y="89"/>
                </a:cubicBezTo>
                <a:cubicBezTo>
                  <a:pt x="153" y="89"/>
                  <a:pt x="153" y="89"/>
                  <a:pt x="153" y="89"/>
                </a:cubicBezTo>
                <a:cubicBezTo>
                  <a:pt x="166" y="89"/>
                  <a:pt x="178" y="78"/>
                  <a:pt x="180" y="64"/>
                </a:cubicBezTo>
                <a:cubicBezTo>
                  <a:pt x="180" y="50"/>
                  <a:pt x="180" y="50"/>
                  <a:pt x="180" y="50"/>
                </a:cubicBezTo>
                <a:cubicBezTo>
                  <a:pt x="180" y="37"/>
                  <a:pt x="171" y="26"/>
                  <a:pt x="159" y="26"/>
                </a:cubicBezTo>
                <a:cubicBezTo>
                  <a:pt x="149" y="26"/>
                  <a:pt x="149" y="26"/>
                  <a:pt x="149" y="26"/>
                </a:cubicBezTo>
                <a:cubicBezTo>
                  <a:pt x="144" y="26"/>
                  <a:pt x="144" y="26"/>
                  <a:pt x="144" y="26"/>
                </a:cubicBezTo>
                <a:cubicBezTo>
                  <a:pt x="137" y="26"/>
                  <a:pt x="137" y="26"/>
                  <a:pt x="137" y="26"/>
                </a:cubicBezTo>
                <a:cubicBezTo>
                  <a:pt x="129" y="26"/>
                  <a:pt x="129" y="26"/>
                  <a:pt x="129" y="26"/>
                </a:cubicBezTo>
                <a:cubicBezTo>
                  <a:pt x="123" y="26"/>
                  <a:pt x="123" y="26"/>
                  <a:pt x="123" y="26"/>
                </a:cubicBezTo>
                <a:cubicBezTo>
                  <a:pt x="111" y="26"/>
                  <a:pt x="111" y="26"/>
                  <a:pt x="111" y="26"/>
                </a:cubicBezTo>
                <a:cubicBezTo>
                  <a:pt x="69" y="26"/>
                  <a:pt x="69" y="26"/>
                  <a:pt x="69" y="26"/>
                </a:cubicBezTo>
                <a:cubicBezTo>
                  <a:pt x="57" y="26"/>
                  <a:pt x="57" y="26"/>
                  <a:pt x="57" y="26"/>
                </a:cubicBezTo>
                <a:cubicBezTo>
                  <a:pt x="42" y="26"/>
                  <a:pt x="42" y="26"/>
                  <a:pt x="42" y="26"/>
                </a:cubicBezTo>
                <a:cubicBezTo>
                  <a:pt x="35" y="26"/>
                  <a:pt x="35" y="26"/>
                  <a:pt x="35" y="26"/>
                </a:cubicBezTo>
                <a:cubicBezTo>
                  <a:pt x="28" y="26"/>
                  <a:pt x="28" y="26"/>
                  <a:pt x="28" y="26"/>
                </a:cubicBezTo>
                <a:cubicBezTo>
                  <a:pt x="21" y="26"/>
                  <a:pt x="21" y="26"/>
                  <a:pt x="21" y="26"/>
                </a:cubicBezTo>
                <a:cubicBezTo>
                  <a:pt x="10" y="26"/>
                  <a:pt x="0" y="37"/>
                  <a:pt x="0" y="50"/>
                </a:cubicBezTo>
                <a:cubicBezTo>
                  <a:pt x="0" y="64"/>
                  <a:pt x="0" y="64"/>
                  <a:pt x="0" y="64"/>
                </a:cubicBezTo>
                <a:cubicBezTo>
                  <a:pt x="3" y="78"/>
                  <a:pt x="14" y="89"/>
                  <a:pt x="28" y="89"/>
                </a:cubicBezTo>
                <a:close/>
                <a:moveTo>
                  <a:pt x="153" y="97"/>
                </a:moveTo>
                <a:cubicBezTo>
                  <a:pt x="108" y="97"/>
                  <a:pt x="108" y="97"/>
                  <a:pt x="108" y="97"/>
                </a:cubicBezTo>
                <a:cubicBezTo>
                  <a:pt x="108" y="103"/>
                  <a:pt x="108" y="103"/>
                  <a:pt x="108" y="103"/>
                </a:cubicBezTo>
                <a:cubicBezTo>
                  <a:pt x="108" y="108"/>
                  <a:pt x="104" y="112"/>
                  <a:pt x="99" y="112"/>
                </a:cubicBezTo>
                <a:cubicBezTo>
                  <a:pt x="81" y="112"/>
                  <a:pt x="81" y="112"/>
                  <a:pt x="81" y="112"/>
                </a:cubicBezTo>
                <a:cubicBezTo>
                  <a:pt x="77" y="112"/>
                  <a:pt x="73" y="108"/>
                  <a:pt x="73" y="103"/>
                </a:cubicBezTo>
                <a:cubicBezTo>
                  <a:pt x="73" y="97"/>
                  <a:pt x="73" y="97"/>
                  <a:pt x="73" y="97"/>
                </a:cubicBezTo>
                <a:cubicBezTo>
                  <a:pt x="28" y="97"/>
                  <a:pt x="28" y="97"/>
                  <a:pt x="28" y="97"/>
                </a:cubicBezTo>
                <a:cubicBezTo>
                  <a:pt x="16" y="97"/>
                  <a:pt x="6" y="91"/>
                  <a:pt x="0" y="81"/>
                </a:cubicBezTo>
                <a:cubicBezTo>
                  <a:pt x="0" y="137"/>
                  <a:pt x="0" y="137"/>
                  <a:pt x="0" y="137"/>
                </a:cubicBezTo>
                <a:cubicBezTo>
                  <a:pt x="0" y="150"/>
                  <a:pt x="10" y="161"/>
                  <a:pt x="21" y="161"/>
                </a:cubicBezTo>
                <a:cubicBezTo>
                  <a:pt x="28" y="161"/>
                  <a:pt x="28" y="161"/>
                  <a:pt x="28" y="161"/>
                </a:cubicBezTo>
                <a:cubicBezTo>
                  <a:pt x="35" y="161"/>
                  <a:pt x="35" y="161"/>
                  <a:pt x="35" y="161"/>
                </a:cubicBezTo>
                <a:cubicBezTo>
                  <a:pt x="42" y="161"/>
                  <a:pt x="42" y="161"/>
                  <a:pt x="42" y="161"/>
                </a:cubicBezTo>
                <a:cubicBezTo>
                  <a:pt x="137" y="161"/>
                  <a:pt x="137" y="161"/>
                  <a:pt x="137" y="161"/>
                </a:cubicBezTo>
                <a:cubicBezTo>
                  <a:pt x="144" y="161"/>
                  <a:pt x="144" y="161"/>
                  <a:pt x="144" y="161"/>
                </a:cubicBezTo>
                <a:cubicBezTo>
                  <a:pt x="149" y="161"/>
                  <a:pt x="149" y="161"/>
                  <a:pt x="149" y="161"/>
                </a:cubicBezTo>
                <a:cubicBezTo>
                  <a:pt x="159" y="161"/>
                  <a:pt x="159" y="161"/>
                  <a:pt x="159" y="161"/>
                </a:cubicBezTo>
                <a:cubicBezTo>
                  <a:pt x="171" y="161"/>
                  <a:pt x="180" y="150"/>
                  <a:pt x="180" y="137"/>
                </a:cubicBezTo>
                <a:cubicBezTo>
                  <a:pt x="180" y="81"/>
                  <a:pt x="180" y="81"/>
                  <a:pt x="180" y="81"/>
                </a:cubicBezTo>
                <a:cubicBezTo>
                  <a:pt x="174" y="91"/>
                  <a:pt x="164" y="97"/>
                  <a:pt x="153" y="97"/>
                </a:cubicBezTo>
                <a:close/>
                <a:moveTo>
                  <a:pt x="99" y="81"/>
                </a:moveTo>
                <a:cubicBezTo>
                  <a:pt x="82" y="81"/>
                  <a:pt x="82" y="81"/>
                  <a:pt x="82" y="81"/>
                </a:cubicBezTo>
                <a:cubicBezTo>
                  <a:pt x="80" y="81"/>
                  <a:pt x="79" y="82"/>
                  <a:pt x="79" y="84"/>
                </a:cubicBezTo>
                <a:cubicBezTo>
                  <a:pt x="79" y="88"/>
                  <a:pt x="79" y="88"/>
                  <a:pt x="79" y="88"/>
                </a:cubicBezTo>
                <a:cubicBezTo>
                  <a:pt x="79" y="91"/>
                  <a:pt x="79" y="91"/>
                  <a:pt x="79" y="91"/>
                </a:cubicBezTo>
                <a:cubicBezTo>
                  <a:pt x="79" y="96"/>
                  <a:pt x="79" y="96"/>
                  <a:pt x="79" y="96"/>
                </a:cubicBezTo>
                <a:cubicBezTo>
                  <a:pt x="79" y="98"/>
                  <a:pt x="79" y="98"/>
                  <a:pt x="79" y="98"/>
                </a:cubicBezTo>
                <a:cubicBezTo>
                  <a:pt x="79" y="103"/>
                  <a:pt x="79" y="103"/>
                  <a:pt x="79" y="103"/>
                </a:cubicBezTo>
                <a:cubicBezTo>
                  <a:pt x="79" y="104"/>
                  <a:pt x="80" y="106"/>
                  <a:pt x="82" y="106"/>
                </a:cubicBezTo>
                <a:cubicBezTo>
                  <a:pt x="99" y="106"/>
                  <a:pt x="99" y="106"/>
                  <a:pt x="99" y="106"/>
                </a:cubicBezTo>
                <a:cubicBezTo>
                  <a:pt x="100" y="106"/>
                  <a:pt x="102" y="104"/>
                  <a:pt x="102" y="103"/>
                </a:cubicBezTo>
                <a:cubicBezTo>
                  <a:pt x="102" y="98"/>
                  <a:pt x="102" y="98"/>
                  <a:pt x="102" y="98"/>
                </a:cubicBezTo>
                <a:cubicBezTo>
                  <a:pt x="102" y="96"/>
                  <a:pt x="102" y="96"/>
                  <a:pt x="102" y="96"/>
                </a:cubicBezTo>
                <a:cubicBezTo>
                  <a:pt x="102" y="91"/>
                  <a:pt x="102" y="91"/>
                  <a:pt x="102" y="91"/>
                </a:cubicBezTo>
                <a:cubicBezTo>
                  <a:pt x="102" y="88"/>
                  <a:pt x="102" y="88"/>
                  <a:pt x="102" y="88"/>
                </a:cubicBezTo>
                <a:cubicBezTo>
                  <a:pt x="102" y="84"/>
                  <a:pt x="102" y="84"/>
                  <a:pt x="102" y="84"/>
                </a:cubicBezTo>
                <a:cubicBezTo>
                  <a:pt x="102" y="82"/>
                  <a:pt x="100" y="81"/>
                  <a:pt x="99" y="81"/>
                </a:cubicBezTo>
                <a:close/>
              </a:path>
            </a:pathLst>
          </a:custGeom>
          <a:solidFill>
            <a:srgbClr val="34B2E3"/>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34" name="Group 33"/>
          <p:cNvGrpSpPr/>
          <p:nvPr/>
        </p:nvGrpSpPr>
        <p:grpSpPr>
          <a:xfrm>
            <a:off x="167171" y="228601"/>
            <a:ext cx="594830" cy="441250"/>
            <a:chOff x="0" y="76200"/>
            <a:chExt cx="1905000" cy="1706563"/>
          </a:xfrm>
        </p:grpSpPr>
        <p:sp>
          <p:nvSpPr>
            <p:cNvPr id="35" name="5-Point Star 34"/>
            <p:cNvSpPr/>
            <p:nvPr/>
          </p:nvSpPr>
          <p:spPr>
            <a:xfrm>
              <a:off x="0" y="76200"/>
              <a:ext cx="1905000" cy="1706563"/>
            </a:xfrm>
            <a:prstGeom prst="star5">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6" name="5-Point Star 35"/>
            <p:cNvSpPr/>
            <p:nvPr/>
          </p:nvSpPr>
          <p:spPr>
            <a:xfrm>
              <a:off x="70262" y="163286"/>
              <a:ext cx="1763486" cy="1552065"/>
            </a:xfrm>
            <a:prstGeom prst="star5">
              <a:avLst/>
            </a:prstGeom>
            <a:noFill/>
            <a:ln w="25400" cap="flat" cmpd="sng" algn="ctr">
              <a:solidFill>
                <a:srgbClr val="DAF322"/>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lt1">
                    <a:lumMod val="100000"/>
                  </a:schemeClr>
                </a:solidFill>
              </a:endParaRPr>
            </a:p>
          </p:txBody>
        </p:sp>
        <p:sp>
          <p:nvSpPr>
            <p:cNvPr id="37" name="5-Point Star 36"/>
            <p:cNvSpPr/>
            <p:nvPr/>
          </p:nvSpPr>
          <p:spPr>
            <a:xfrm>
              <a:off x="140526" y="250371"/>
              <a:ext cx="1563584" cy="1412174"/>
            </a:xfrm>
            <a:prstGeom prst="star5">
              <a:avLst/>
            </a:prstGeom>
            <a:noFill/>
            <a:ln w="25400" cap="flat" cmpd="sng" algn="ctr">
              <a:solidFill>
                <a:srgbClr val="B6E844"/>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lt1">
                    <a:lumMod val="100000"/>
                  </a:schemeClr>
                </a:solidFill>
              </a:endParaRPr>
            </a:p>
          </p:txBody>
        </p:sp>
        <p:sp>
          <p:nvSpPr>
            <p:cNvPr id="38" name="5-Point Star 37"/>
            <p:cNvSpPr/>
            <p:nvPr/>
          </p:nvSpPr>
          <p:spPr>
            <a:xfrm>
              <a:off x="210787" y="337457"/>
              <a:ext cx="1480457" cy="1243070"/>
            </a:xfrm>
            <a:prstGeom prst="star5">
              <a:avLst/>
            </a:prstGeom>
            <a:noFill/>
            <a:ln w="25400" cap="flat" cmpd="sng" algn="ctr">
              <a:solidFill>
                <a:srgbClr val="91DD66"/>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lt1">
                    <a:lumMod val="100000"/>
                  </a:schemeClr>
                </a:solidFill>
              </a:endParaRPr>
            </a:p>
          </p:txBody>
        </p:sp>
        <p:sp>
          <p:nvSpPr>
            <p:cNvPr id="39" name="5-Point Star 38"/>
            <p:cNvSpPr/>
            <p:nvPr/>
          </p:nvSpPr>
          <p:spPr>
            <a:xfrm>
              <a:off x="281049" y="424543"/>
              <a:ext cx="1338943" cy="1088572"/>
            </a:xfrm>
            <a:prstGeom prst="star5">
              <a:avLst/>
            </a:prstGeom>
            <a:noFill/>
            <a:ln w="25400" cap="flat" cmpd="sng" algn="ctr">
              <a:solidFill>
                <a:srgbClr val="6DD189"/>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lt1">
                    <a:lumMod val="100000"/>
                  </a:schemeClr>
                </a:solidFill>
              </a:endParaRPr>
            </a:p>
          </p:txBody>
        </p:sp>
        <p:sp>
          <p:nvSpPr>
            <p:cNvPr id="40" name="5-Point Star 39"/>
            <p:cNvSpPr/>
            <p:nvPr/>
          </p:nvSpPr>
          <p:spPr>
            <a:xfrm>
              <a:off x="351311" y="511629"/>
              <a:ext cx="1197429" cy="934074"/>
            </a:xfrm>
            <a:prstGeom prst="star5">
              <a:avLst/>
            </a:prstGeom>
            <a:noFill/>
            <a:ln w="25400" cap="flat" cmpd="sng" algn="ctr">
              <a:solidFill>
                <a:srgbClr val="48C6AB"/>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lt1">
                    <a:lumMod val="100000"/>
                  </a:schemeClr>
                </a:solidFill>
              </a:endParaRPr>
            </a:p>
          </p:txBody>
        </p:sp>
        <p:sp>
          <p:nvSpPr>
            <p:cNvPr id="41" name="5-Point Star 40"/>
            <p:cNvSpPr/>
            <p:nvPr/>
          </p:nvSpPr>
          <p:spPr>
            <a:xfrm>
              <a:off x="421574" y="598714"/>
              <a:ext cx="1055914" cy="779577"/>
            </a:xfrm>
            <a:prstGeom prst="star5">
              <a:avLst/>
            </a:prstGeom>
            <a:noFill/>
            <a:ln w="25400" cap="flat" cmpd="sng" algn="ctr">
              <a:solidFill>
                <a:srgbClr val="24BBCD"/>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lt1">
                    <a:lumMod val="100000"/>
                  </a:schemeClr>
                </a:solidFill>
              </a:endParaRPr>
            </a:p>
          </p:txBody>
        </p:sp>
        <p:sp>
          <p:nvSpPr>
            <p:cNvPr id="42" name="5-Point Star 41"/>
            <p:cNvSpPr/>
            <p:nvPr/>
          </p:nvSpPr>
          <p:spPr>
            <a:xfrm>
              <a:off x="491836" y="685800"/>
              <a:ext cx="914400" cy="625079"/>
            </a:xfrm>
            <a:prstGeom prst="star5">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grpSp>
        <p:nvGrpSpPr>
          <p:cNvPr id="43" name="Group 42"/>
          <p:cNvGrpSpPr/>
          <p:nvPr/>
        </p:nvGrpSpPr>
        <p:grpSpPr>
          <a:xfrm>
            <a:off x="1731118" y="327188"/>
            <a:ext cx="594830" cy="441250"/>
            <a:chOff x="0" y="76200"/>
            <a:chExt cx="1905000" cy="1706563"/>
          </a:xfrm>
        </p:grpSpPr>
        <p:sp>
          <p:nvSpPr>
            <p:cNvPr id="44" name="5-Point Star 43"/>
            <p:cNvSpPr/>
            <p:nvPr/>
          </p:nvSpPr>
          <p:spPr>
            <a:xfrm>
              <a:off x="0" y="76200"/>
              <a:ext cx="1905000" cy="1706563"/>
            </a:xfrm>
            <a:prstGeom prst="star5">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45" name="5-Point Star 44"/>
            <p:cNvSpPr/>
            <p:nvPr/>
          </p:nvSpPr>
          <p:spPr>
            <a:xfrm>
              <a:off x="70262" y="163286"/>
              <a:ext cx="1763486" cy="1552065"/>
            </a:xfrm>
            <a:prstGeom prst="star5">
              <a:avLst/>
            </a:prstGeom>
            <a:noFill/>
            <a:ln w="25400" cap="flat" cmpd="sng" algn="ctr">
              <a:solidFill>
                <a:srgbClr val="DAF322"/>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lt1">
                    <a:lumMod val="100000"/>
                  </a:schemeClr>
                </a:solidFill>
              </a:endParaRPr>
            </a:p>
          </p:txBody>
        </p:sp>
        <p:sp>
          <p:nvSpPr>
            <p:cNvPr id="46" name="5-Point Star 45"/>
            <p:cNvSpPr/>
            <p:nvPr/>
          </p:nvSpPr>
          <p:spPr>
            <a:xfrm>
              <a:off x="140526" y="250371"/>
              <a:ext cx="1563584" cy="1412174"/>
            </a:xfrm>
            <a:prstGeom prst="star5">
              <a:avLst/>
            </a:prstGeom>
            <a:noFill/>
            <a:ln w="25400" cap="flat" cmpd="sng" algn="ctr">
              <a:solidFill>
                <a:srgbClr val="B6E844"/>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lt1">
                    <a:lumMod val="100000"/>
                  </a:schemeClr>
                </a:solidFill>
              </a:endParaRPr>
            </a:p>
          </p:txBody>
        </p:sp>
        <p:sp>
          <p:nvSpPr>
            <p:cNvPr id="47" name="5-Point Star 46"/>
            <p:cNvSpPr/>
            <p:nvPr/>
          </p:nvSpPr>
          <p:spPr>
            <a:xfrm>
              <a:off x="210787" y="337457"/>
              <a:ext cx="1480457" cy="1243070"/>
            </a:xfrm>
            <a:prstGeom prst="star5">
              <a:avLst/>
            </a:prstGeom>
            <a:noFill/>
            <a:ln w="25400" cap="flat" cmpd="sng" algn="ctr">
              <a:solidFill>
                <a:srgbClr val="91DD66"/>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lt1">
                    <a:lumMod val="100000"/>
                  </a:schemeClr>
                </a:solidFill>
              </a:endParaRPr>
            </a:p>
          </p:txBody>
        </p:sp>
        <p:sp>
          <p:nvSpPr>
            <p:cNvPr id="48" name="5-Point Star 47"/>
            <p:cNvSpPr/>
            <p:nvPr/>
          </p:nvSpPr>
          <p:spPr>
            <a:xfrm>
              <a:off x="281049" y="424543"/>
              <a:ext cx="1338943" cy="1088572"/>
            </a:xfrm>
            <a:prstGeom prst="star5">
              <a:avLst/>
            </a:prstGeom>
            <a:noFill/>
            <a:ln w="25400" cap="flat" cmpd="sng" algn="ctr">
              <a:solidFill>
                <a:srgbClr val="6DD189"/>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lt1">
                    <a:lumMod val="100000"/>
                  </a:schemeClr>
                </a:solidFill>
              </a:endParaRPr>
            </a:p>
          </p:txBody>
        </p:sp>
        <p:sp>
          <p:nvSpPr>
            <p:cNvPr id="49" name="5-Point Star 48"/>
            <p:cNvSpPr/>
            <p:nvPr/>
          </p:nvSpPr>
          <p:spPr>
            <a:xfrm>
              <a:off x="351311" y="511629"/>
              <a:ext cx="1197429" cy="934074"/>
            </a:xfrm>
            <a:prstGeom prst="star5">
              <a:avLst/>
            </a:prstGeom>
            <a:noFill/>
            <a:ln w="25400" cap="flat" cmpd="sng" algn="ctr">
              <a:solidFill>
                <a:srgbClr val="48C6AB"/>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lt1">
                    <a:lumMod val="100000"/>
                  </a:schemeClr>
                </a:solidFill>
              </a:endParaRPr>
            </a:p>
          </p:txBody>
        </p:sp>
        <p:sp>
          <p:nvSpPr>
            <p:cNvPr id="50" name="5-Point Star 49"/>
            <p:cNvSpPr/>
            <p:nvPr/>
          </p:nvSpPr>
          <p:spPr>
            <a:xfrm>
              <a:off x="421574" y="598714"/>
              <a:ext cx="1055914" cy="779577"/>
            </a:xfrm>
            <a:prstGeom prst="star5">
              <a:avLst/>
            </a:prstGeom>
            <a:noFill/>
            <a:ln w="25400" cap="flat" cmpd="sng" algn="ctr">
              <a:solidFill>
                <a:srgbClr val="24BBCD"/>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lt1">
                    <a:lumMod val="100000"/>
                  </a:schemeClr>
                </a:solidFill>
              </a:endParaRPr>
            </a:p>
          </p:txBody>
        </p:sp>
        <p:sp>
          <p:nvSpPr>
            <p:cNvPr id="51" name="5-Point Star 50"/>
            <p:cNvSpPr/>
            <p:nvPr/>
          </p:nvSpPr>
          <p:spPr>
            <a:xfrm>
              <a:off x="491836" y="685800"/>
              <a:ext cx="914400" cy="625079"/>
            </a:xfrm>
            <a:prstGeom prst="star5">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grpSp>
        <p:nvGrpSpPr>
          <p:cNvPr id="52" name="Group 51"/>
          <p:cNvGrpSpPr/>
          <p:nvPr/>
        </p:nvGrpSpPr>
        <p:grpSpPr>
          <a:xfrm>
            <a:off x="3844394" y="512245"/>
            <a:ext cx="594830" cy="441250"/>
            <a:chOff x="0" y="76200"/>
            <a:chExt cx="1905000" cy="1706563"/>
          </a:xfrm>
        </p:grpSpPr>
        <p:sp>
          <p:nvSpPr>
            <p:cNvPr id="53" name="5-Point Star 52"/>
            <p:cNvSpPr/>
            <p:nvPr/>
          </p:nvSpPr>
          <p:spPr>
            <a:xfrm>
              <a:off x="0" y="76200"/>
              <a:ext cx="1905000" cy="1706563"/>
            </a:xfrm>
            <a:prstGeom prst="star5">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54" name="5-Point Star 53"/>
            <p:cNvSpPr/>
            <p:nvPr/>
          </p:nvSpPr>
          <p:spPr>
            <a:xfrm>
              <a:off x="70262" y="163286"/>
              <a:ext cx="1763486" cy="1552065"/>
            </a:xfrm>
            <a:prstGeom prst="star5">
              <a:avLst/>
            </a:prstGeom>
            <a:noFill/>
            <a:ln w="25400" cap="flat" cmpd="sng" algn="ctr">
              <a:solidFill>
                <a:srgbClr val="DAF322"/>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lt1">
                    <a:lumMod val="100000"/>
                  </a:schemeClr>
                </a:solidFill>
              </a:endParaRPr>
            </a:p>
          </p:txBody>
        </p:sp>
        <p:sp>
          <p:nvSpPr>
            <p:cNvPr id="55" name="5-Point Star 54"/>
            <p:cNvSpPr/>
            <p:nvPr/>
          </p:nvSpPr>
          <p:spPr>
            <a:xfrm>
              <a:off x="140526" y="250371"/>
              <a:ext cx="1563584" cy="1412174"/>
            </a:xfrm>
            <a:prstGeom prst="star5">
              <a:avLst/>
            </a:prstGeom>
            <a:noFill/>
            <a:ln w="25400" cap="flat" cmpd="sng" algn="ctr">
              <a:solidFill>
                <a:srgbClr val="B6E844"/>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lt1">
                    <a:lumMod val="100000"/>
                  </a:schemeClr>
                </a:solidFill>
              </a:endParaRPr>
            </a:p>
          </p:txBody>
        </p:sp>
        <p:sp>
          <p:nvSpPr>
            <p:cNvPr id="56" name="5-Point Star 55"/>
            <p:cNvSpPr/>
            <p:nvPr/>
          </p:nvSpPr>
          <p:spPr>
            <a:xfrm>
              <a:off x="210787" y="337457"/>
              <a:ext cx="1480457" cy="1243070"/>
            </a:xfrm>
            <a:prstGeom prst="star5">
              <a:avLst/>
            </a:prstGeom>
            <a:noFill/>
            <a:ln w="25400" cap="flat" cmpd="sng" algn="ctr">
              <a:solidFill>
                <a:srgbClr val="91DD66"/>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lt1">
                    <a:lumMod val="100000"/>
                  </a:schemeClr>
                </a:solidFill>
              </a:endParaRPr>
            </a:p>
          </p:txBody>
        </p:sp>
        <p:sp>
          <p:nvSpPr>
            <p:cNvPr id="57" name="5-Point Star 56"/>
            <p:cNvSpPr/>
            <p:nvPr/>
          </p:nvSpPr>
          <p:spPr>
            <a:xfrm>
              <a:off x="281049" y="424543"/>
              <a:ext cx="1338943" cy="1088572"/>
            </a:xfrm>
            <a:prstGeom prst="star5">
              <a:avLst/>
            </a:prstGeom>
            <a:noFill/>
            <a:ln w="25400" cap="flat" cmpd="sng" algn="ctr">
              <a:solidFill>
                <a:srgbClr val="6DD189"/>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lt1">
                    <a:lumMod val="100000"/>
                  </a:schemeClr>
                </a:solidFill>
              </a:endParaRPr>
            </a:p>
          </p:txBody>
        </p:sp>
        <p:sp>
          <p:nvSpPr>
            <p:cNvPr id="58" name="5-Point Star 57"/>
            <p:cNvSpPr/>
            <p:nvPr/>
          </p:nvSpPr>
          <p:spPr>
            <a:xfrm>
              <a:off x="351311" y="511629"/>
              <a:ext cx="1197429" cy="934074"/>
            </a:xfrm>
            <a:prstGeom prst="star5">
              <a:avLst/>
            </a:prstGeom>
            <a:noFill/>
            <a:ln w="25400" cap="flat" cmpd="sng" algn="ctr">
              <a:solidFill>
                <a:srgbClr val="48C6AB"/>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lt1">
                    <a:lumMod val="100000"/>
                  </a:schemeClr>
                </a:solidFill>
              </a:endParaRPr>
            </a:p>
          </p:txBody>
        </p:sp>
        <p:sp>
          <p:nvSpPr>
            <p:cNvPr id="59" name="5-Point Star 58"/>
            <p:cNvSpPr/>
            <p:nvPr/>
          </p:nvSpPr>
          <p:spPr>
            <a:xfrm>
              <a:off x="421574" y="598714"/>
              <a:ext cx="1055914" cy="779577"/>
            </a:xfrm>
            <a:prstGeom prst="star5">
              <a:avLst/>
            </a:prstGeom>
            <a:noFill/>
            <a:ln w="25400" cap="flat" cmpd="sng" algn="ctr">
              <a:solidFill>
                <a:srgbClr val="24BBCD"/>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lt1">
                    <a:lumMod val="100000"/>
                  </a:schemeClr>
                </a:solidFill>
              </a:endParaRPr>
            </a:p>
          </p:txBody>
        </p:sp>
        <p:sp>
          <p:nvSpPr>
            <p:cNvPr id="60" name="5-Point Star 59"/>
            <p:cNvSpPr/>
            <p:nvPr/>
          </p:nvSpPr>
          <p:spPr>
            <a:xfrm>
              <a:off x="491836" y="685800"/>
              <a:ext cx="914400" cy="625079"/>
            </a:xfrm>
            <a:prstGeom prst="star5">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grpSp>
        <p:nvGrpSpPr>
          <p:cNvPr id="61" name="Group 60"/>
          <p:cNvGrpSpPr/>
          <p:nvPr/>
        </p:nvGrpSpPr>
        <p:grpSpPr>
          <a:xfrm>
            <a:off x="6096000" y="565489"/>
            <a:ext cx="594830" cy="441250"/>
            <a:chOff x="0" y="76200"/>
            <a:chExt cx="1905000" cy="1706563"/>
          </a:xfrm>
        </p:grpSpPr>
        <p:sp>
          <p:nvSpPr>
            <p:cNvPr id="62" name="5-Point Star 61"/>
            <p:cNvSpPr/>
            <p:nvPr/>
          </p:nvSpPr>
          <p:spPr>
            <a:xfrm>
              <a:off x="0" y="76200"/>
              <a:ext cx="1905000" cy="1706563"/>
            </a:xfrm>
            <a:prstGeom prst="star5">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63" name="5-Point Star 62"/>
            <p:cNvSpPr/>
            <p:nvPr/>
          </p:nvSpPr>
          <p:spPr>
            <a:xfrm>
              <a:off x="70262" y="163286"/>
              <a:ext cx="1763486" cy="1552065"/>
            </a:xfrm>
            <a:prstGeom prst="star5">
              <a:avLst/>
            </a:prstGeom>
            <a:noFill/>
            <a:ln w="25400" cap="flat" cmpd="sng" algn="ctr">
              <a:solidFill>
                <a:srgbClr val="DAF322"/>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lt1">
                    <a:lumMod val="100000"/>
                  </a:schemeClr>
                </a:solidFill>
              </a:endParaRPr>
            </a:p>
          </p:txBody>
        </p:sp>
        <p:sp>
          <p:nvSpPr>
            <p:cNvPr id="64" name="5-Point Star 63"/>
            <p:cNvSpPr/>
            <p:nvPr/>
          </p:nvSpPr>
          <p:spPr>
            <a:xfrm>
              <a:off x="140526" y="250371"/>
              <a:ext cx="1563584" cy="1412174"/>
            </a:xfrm>
            <a:prstGeom prst="star5">
              <a:avLst/>
            </a:prstGeom>
            <a:noFill/>
            <a:ln w="25400" cap="flat" cmpd="sng" algn="ctr">
              <a:solidFill>
                <a:srgbClr val="B6E844"/>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lt1">
                    <a:lumMod val="100000"/>
                  </a:schemeClr>
                </a:solidFill>
              </a:endParaRPr>
            </a:p>
          </p:txBody>
        </p:sp>
        <p:sp>
          <p:nvSpPr>
            <p:cNvPr id="65" name="5-Point Star 64"/>
            <p:cNvSpPr/>
            <p:nvPr/>
          </p:nvSpPr>
          <p:spPr>
            <a:xfrm>
              <a:off x="210787" y="337457"/>
              <a:ext cx="1480457" cy="1243070"/>
            </a:xfrm>
            <a:prstGeom prst="star5">
              <a:avLst/>
            </a:prstGeom>
            <a:noFill/>
            <a:ln w="25400" cap="flat" cmpd="sng" algn="ctr">
              <a:solidFill>
                <a:srgbClr val="91DD66"/>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lt1">
                    <a:lumMod val="100000"/>
                  </a:schemeClr>
                </a:solidFill>
              </a:endParaRPr>
            </a:p>
          </p:txBody>
        </p:sp>
        <p:sp>
          <p:nvSpPr>
            <p:cNvPr id="66" name="5-Point Star 65"/>
            <p:cNvSpPr/>
            <p:nvPr/>
          </p:nvSpPr>
          <p:spPr>
            <a:xfrm>
              <a:off x="281049" y="424543"/>
              <a:ext cx="1338943" cy="1088572"/>
            </a:xfrm>
            <a:prstGeom prst="star5">
              <a:avLst/>
            </a:prstGeom>
            <a:noFill/>
            <a:ln w="25400" cap="flat" cmpd="sng" algn="ctr">
              <a:solidFill>
                <a:srgbClr val="6DD189"/>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lt1">
                    <a:lumMod val="100000"/>
                  </a:schemeClr>
                </a:solidFill>
              </a:endParaRPr>
            </a:p>
          </p:txBody>
        </p:sp>
        <p:sp>
          <p:nvSpPr>
            <p:cNvPr id="67" name="5-Point Star 66"/>
            <p:cNvSpPr/>
            <p:nvPr/>
          </p:nvSpPr>
          <p:spPr>
            <a:xfrm>
              <a:off x="351311" y="511629"/>
              <a:ext cx="1197429" cy="934074"/>
            </a:xfrm>
            <a:prstGeom prst="star5">
              <a:avLst/>
            </a:prstGeom>
            <a:noFill/>
            <a:ln w="25400" cap="flat" cmpd="sng" algn="ctr">
              <a:solidFill>
                <a:srgbClr val="48C6AB"/>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lt1">
                    <a:lumMod val="100000"/>
                  </a:schemeClr>
                </a:solidFill>
              </a:endParaRPr>
            </a:p>
          </p:txBody>
        </p:sp>
        <p:sp>
          <p:nvSpPr>
            <p:cNvPr id="68" name="5-Point Star 67"/>
            <p:cNvSpPr/>
            <p:nvPr/>
          </p:nvSpPr>
          <p:spPr>
            <a:xfrm>
              <a:off x="421574" y="598714"/>
              <a:ext cx="1055914" cy="779577"/>
            </a:xfrm>
            <a:prstGeom prst="star5">
              <a:avLst/>
            </a:prstGeom>
            <a:noFill/>
            <a:ln w="25400" cap="flat" cmpd="sng" algn="ctr">
              <a:solidFill>
                <a:srgbClr val="24BBCD"/>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lt1">
                    <a:lumMod val="100000"/>
                  </a:schemeClr>
                </a:solidFill>
              </a:endParaRPr>
            </a:p>
          </p:txBody>
        </p:sp>
        <p:sp>
          <p:nvSpPr>
            <p:cNvPr id="69" name="5-Point Star 68"/>
            <p:cNvSpPr/>
            <p:nvPr/>
          </p:nvSpPr>
          <p:spPr>
            <a:xfrm>
              <a:off x="491836" y="685800"/>
              <a:ext cx="914400" cy="625079"/>
            </a:xfrm>
            <a:prstGeom prst="star5">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grpSp>
        <p:nvGrpSpPr>
          <p:cNvPr id="70" name="Group 69"/>
          <p:cNvGrpSpPr/>
          <p:nvPr/>
        </p:nvGrpSpPr>
        <p:grpSpPr>
          <a:xfrm>
            <a:off x="7848600" y="1066800"/>
            <a:ext cx="594830" cy="441250"/>
            <a:chOff x="0" y="76200"/>
            <a:chExt cx="1905000" cy="1706563"/>
          </a:xfrm>
        </p:grpSpPr>
        <p:sp>
          <p:nvSpPr>
            <p:cNvPr id="71" name="5-Point Star 70"/>
            <p:cNvSpPr/>
            <p:nvPr/>
          </p:nvSpPr>
          <p:spPr>
            <a:xfrm>
              <a:off x="0" y="76200"/>
              <a:ext cx="1905000" cy="1706563"/>
            </a:xfrm>
            <a:prstGeom prst="star5">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72" name="5-Point Star 71"/>
            <p:cNvSpPr/>
            <p:nvPr/>
          </p:nvSpPr>
          <p:spPr>
            <a:xfrm>
              <a:off x="70262" y="163286"/>
              <a:ext cx="1763486" cy="1552065"/>
            </a:xfrm>
            <a:prstGeom prst="star5">
              <a:avLst/>
            </a:prstGeom>
            <a:noFill/>
            <a:ln w="25400" cap="flat" cmpd="sng" algn="ctr">
              <a:solidFill>
                <a:srgbClr val="DAF322"/>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lt1">
                    <a:lumMod val="100000"/>
                  </a:schemeClr>
                </a:solidFill>
              </a:endParaRPr>
            </a:p>
          </p:txBody>
        </p:sp>
        <p:sp>
          <p:nvSpPr>
            <p:cNvPr id="73" name="5-Point Star 72"/>
            <p:cNvSpPr/>
            <p:nvPr/>
          </p:nvSpPr>
          <p:spPr>
            <a:xfrm>
              <a:off x="140526" y="250371"/>
              <a:ext cx="1563584" cy="1412174"/>
            </a:xfrm>
            <a:prstGeom prst="star5">
              <a:avLst/>
            </a:prstGeom>
            <a:noFill/>
            <a:ln w="25400" cap="flat" cmpd="sng" algn="ctr">
              <a:solidFill>
                <a:srgbClr val="B6E844"/>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lt1">
                    <a:lumMod val="100000"/>
                  </a:schemeClr>
                </a:solidFill>
              </a:endParaRPr>
            </a:p>
          </p:txBody>
        </p:sp>
        <p:sp>
          <p:nvSpPr>
            <p:cNvPr id="74" name="5-Point Star 73"/>
            <p:cNvSpPr/>
            <p:nvPr/>
          </p:nvSpPr>
          <p:spPr>
            <a:xfrm>
              <a:off x="210787" y="337457"/>
              <a:ext cx="1480457" cy="1243070"/>
            </a:xfrm>
            <a:prstGeom prst="star5">
              <a:avLst/>
            </a:prstGeom>
            <a:noFill/>
            <a:ln w="25400" cap="flat" cmpd="sng" algn="ctr">
              <a:solidFill>
                <a:srgbClr val="91DD66"/>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lt1">
                    <a:lumMod val="100000"/>
                  </a:schemeClr>
                </a:solidFill>
              </a:endParaRPr>
            </a:p>
          </p:txBody>
        </p:sp>
        <p:sp>
          <p:nvSpPr>
            <p:cNvPr id="75" name="5-Point Star 74"/>
            <p:cNvSpPr/>
            <p:nvPr/>
          </p:nvSpPr>
          <p:spPr>
            <a:xfrm>
              <a:off x="281049" y="424543"/>
              <a:ext cx="1338943" cy="1088572"/>
            </a:xfrm>
            <a:prstGeom prst="star5">
              <a:avLst/>
            </a:prstGeom>
            <a:noFill/>
            <a:ln w="25400" cap="flat" cmpd="sng" algn="ctr">
              <a:solidFill>
                <a:srgbClr val="6DD189"/>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lt1">
                    <a:lumMod val="100000"/>
                  </a:schemeClr>
                </a:solidFill>
              </a:endParaRPr>
            </a:p>
          </p:txBody>
        </p:sp>
        <p:sp>
          <p:nvSpPr>
            <p:cNvPr id="76" name="5-Point Star 75"/>
            <p:cNvSpPr/>
            <p:nvPr/>
          </p:nvSpPr>
          <p:spPr>
            <a:xfrm>
              <a:off x="351311" y="511629"/>
              <a:ext cx="1197429" cy="934074"/>
            </a:xfrm>
            <a:prstGeom prst="star5">
              <a:avLst/>
            </a:prstGeom>
            <a:noFill/>
            <a:ln w="25400" cap="flat" cmpd="sng" algn="ctr">
              <a:solidFill>
                <a:srgbClr val="48C6AB"/>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lt1">
                    <a:lumMod val="100000"/>
                  </a:schemeClr>
                </a:solidFill>
              </a:endParaRPr>
            </a:p>
          </p:txBody>
        </p:sp>
        <p:sp>
          <p:nvSpPr>
            <p:cNvPr id="77" name="5-Point Star 76"/>
            <p:cNvSpPr/>
            <p:nvPr/>
          </p:nvSpPr>
          <p:spPr>
            <a:xfrm>
              <a:off x="421574" y="598714"/>
              <a:ext cx="1055914" cy="779577"/>
            </a:xfrm>
            <a:prstGeom prst="star5">
              <a:avLst/>
            </a:prstGeom>
            <a:noFill/>
            <a:ln w="25400" cap="flat" cmpd="sng" algn="ctr">
              <a:solidFill>
                <a:srgbClr val="24BBCD"/>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lt1">
                    <a:lumMod val="100000"/>
                  </a:schemeClr>
                </a:solidFill>
              </a:endParaRPr>
            </a:p>
          </p:txBody>
        </p:sp>
        <p:sp>
          <p:nvSpPr>
            <p:cNvPr id="78" name="5-Point Star 77"/>
            <p:cNvSpPr/>
            <p:nvPr/>
          </p:nvSpPr>
          <p:spPr>
            <a:xfrm>
              <a:off x="491836" y="685800"/>
              <a:ext cx="914400" cy="625079"/>
            </a:xfrm>
            <a:prstGeom prst="star5">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grpSp>
        <p:nvGrpSpPr>
          <p:cNvPr id="79" name="Group 78"/>
          <p:cNvGrpSpPr/>
          <p:nvPr/>
        </p:nvGrpSpPr>
        <p:grpSpPr>
          <a:xfrm>
            <a:off x="6903485" y="222608"/>
            <a:ext cx="594830" cy="441250"/>
            <a:chOff x="0" y="76200"/>
            <a:chExt cx="1905000" cy="1706563"/>
          </a:xfrm>
        </p:grpSpPr>
        <p:sp>
          <p:nvSpPr>
            <p:cNvPr id="80" name="5-Point Star 79"/>
            <p:cNvSpPr/>
            <p:nvPr/>
          </p:nvSpPr>
          <p:spPr>
            <a:xfrm>
              <a:off x="0" y="76200"/>
              <a:ext cx="1905000" cy="1706563"/>
            </a:xfrm>
            <a:prstGeom prst="star5">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81" name="5-Point Star 80"/>
            <p:cNvSpPr/>
            <p:nvPr/>
          </p:nvSpPr>
          <p:spPr>
            <a:xfrm>
              <a:off x="70262" y="163286"/>
              <a:ext cx="1763486" cy="1552065"/>
            </a:xfrm>
            <a:prstGeom prst="star5">
              <a:avLst/>
            </a:prstGeom>
            <a:noFill/>
            <a:ln w="25400" cap="flat" cmpd="sng" algn="ctr">
              <a:solidFill>
                <a:srgbClr val="DAF322"/>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lt1">
                    <a:lumMod val="100000"/>
                  </a:schemeClr>
                </a:solidFill>
              </a:endParaRPr>
            </a:p>
          </p:txBody>
        </p:sp>
        <p:sp>
          <p:nvSpPr>
            <p:cNvPr id="82" name="5-Point Star 81"/>
            <p:cNvSpPr/>
            <p:nvPr/>
          </p:nvSpPr>
          <p:spPr>
            <a:xfrm>
              <a:off x="140526" y="250371"/>
              <a:ext cx="1563584" cy="1412174"/>
            </a:xfrm>
            <a:prstGeom prst="star5">
              <a:avLst/>
            </a:prstGeom>
            <a:noFill/>
            <a:ln w="25400" cap="flat" cmpd="sng" algn="ctr">
              <a:solidFill>
                <a:srgbClr val="B6E844"/>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lt1">
                    <a:lumMod val="100000"/>
                  </a:schemeClr>
                </a:solidFill>
              </a:endParaRPr>
            </a:p>
          </p:txBody>
        </p:sp>
        <p:sp>
          <p:nvSpPr>
            <p:cNvPr id="83" name="5-Point Star 82"/>
            <p:cNvSpPr/>
            <p:nvPr/>
          </p:nvSpPr>
          <p:spPr>
            <a:xfrm>
              <a:off x="210787" y="337457"/>
              <a:ext cx="1480457" cy="1243070"/>
            </a:xfrm>
            <a:prstGeom prst="star5">
              <a:avLst/>
            </a:prstGeom>
            <a:noFill/>
            <a:ln w="25400" cap="flat" cmpd="sng" algn="ctr">
              <a:solidFill>
                <a:srgbClr val="91DD66"/>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lt1">
                    <a:lumMod val="100000"/>
                  </a:schemeClr>
                </a:solidFill>
              </a:endParaRPr>
            </a:p>
          </p:txBody>
        </p:sp>
        <p:sp>
          <p:nvSpPr>
            <p:cNvPr id="84" name="5-Point Star 83"/>
            <p:cNvSpPr/>
            <p:nvPr/>
          </p:nvSpPr>
          <p:spPr>
            <a:xfrm>
              <a:off x="281049" y="424543"/>
              <a:ext cx="1338943" cy="1088572"/>
            </a:xfrm>
            <a:prstGeom prst="star5">
              <a:avLst/>
            </a:prstGeom>
            <a:noFill/>
            <a:ln w="25400" cap="flat" cmpd="sng" algn="ctr">
              <a:solidFill>
                <a:srgbClr val="6DD189"/>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lt1">
                    <a:lumMod val="100000"/>
                  </a:schemeClr>
                </a:solidFill>
              </a:endParaRPr>
            </a:p>
          </p:txBody>
        </p:sp>
        <p:sp>
          <p:nvSpPr>
            <p:cNvPr id="85" name="5-Point Star 84"/>
            <p:cNvSpPr/>
            <p:nvPr/>
          </p:nvSpPr>
          <p:spPr>
            <a:xfrm>
              <a:off x="351311" y="511629"/>
              <a:ext cx="1197429" cy="934074"/>
            </a:xfrm>
            <a:prstGeom prst="star5">
              <a:avLst/>
            </a:prstGeom>
            <a:noFill/>
            <a:ln w="25400" cap="flat" cmpd="sng" algn="ctr">
              <a:solidFill>
                <a:srgbClr val="48C6AB"/>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lt1">
                    <a:lumMod val="100000"/>
                  </a:schemeClr>
                </a:solidFill>
              </a:endParaRPr>
            </a:p>
          </p:txBody>
        </p:sp>
        <p:sp>
          <p:nvSpPr>
            <p:cNvPr id="86" name="5-Point Star 85"/>
            <p:cNvSpPr/>
            <p:nvPr/>
          </p:nvSpPr>
          <p:spPr>
            <a:xfrm>
              <a:off x="421574" y="598714"/>
              <a:ext cx="1055914" cy="779577"/>
            </a:xfrm>
            <a:prstGeom prst="star5">
              <a:avLst/>
            </a:prstGeom>
            <a:noFill/>
            <a:ln w="25400" cap="flat" cmpd="sng" algn="ctr">
              <a:solidFill>
                <a:srgbClr val="24BBCD"/>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lt1">
                    <a:lumMod val="100000"/>
                  </a:schemeClr>
                </a:solidFill>
              </a:endParaRPr>
            </a:p>
          </p:txBody>
        </p:sp>
        <p:sp>
          <p:nvSpPr>
            <p:cNvPr id="87" name="5-Point Star 86"/>
            <p:cNvSpPr/>
            <p:nvPr/>
          </p:nvSpPr>
          <p:spPr>
            <a:xfrm>
              <a:off x="491836" y="685800"/>
              <a:ext cx="914400" cy="625079"/>
            </a:xfrm>
            <a:prstGeom prst="star5">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grpSp>
        <p:nvGrpSpPr>
          <p:cNvPr id="88" name="Group 87"/>
          <p:cNvGrpSpPr/>
          <p:nvPr/>
        </p:nvGrpSpPr>
        <p:grpSpPr>
          <a:xfrm>
            <a:off x="5042112" y="360131"/>
            <a:ext cx="594830" cy="441250"/>
            <a:chOff x="0" y="76200"/>
            <a:chExt cx="1905000" cy="1706563"/>
          </a:xfrm>
        </p:grpSpPr>
        <p:sp>
          <p:nvSpPr>
            <p:cNvPr id="89" name="5-Point Star 88"/>
            <p:cNvSpPr/>
            <p:nvPr/>
          </p:nvSpPr>
          <p:spPr>
            <a:xfrm>
              <a:off x="0" y="76200"/>
              <a:ext cx="1905000" cy="1706563"/>
            </a:xfrm>
            <a:prstGeom prst="star5">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90" name="5-Point Star 89"/>
            <p:cNvSpPr/>
            <p:nvPr/>
          </p:nvSpPr>
          <p:spPr>
            <a:xfrm>
              <a:off x="70262" y="163286"/>
              <a:ext cx="1763486" cy="1552065"/>
            </a:xfrm>
            <a:prstGeom prst="star5">
              <a:avLst/>
            </a:prstGeom>
            <a:noFill/>
            <a:ln w="25400" cap="flat" cmpd="sng" algn="ctr">
              <a:solidFill>
                <a:srgbClr val="DAF322"/>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lt1">
                    <a:lumMod val="100000"/>
                  </a:schemeClr>
                </a:solidFill>
              </a:endParaRPr>
            </a:p>
          </p:txBody>
        </p:sp>
        <p:sp>
          <p:nvSpPr>
            <p:cNvPr id="91" name="5-Point Star 90"/>
            <p:cNvSpPr/>
            <p:nvPr/>
          </p:nvSpPr>
          <p:spPr>
            <a:xfrm>
              <a:off x="140526" y="250371"/>
              <a:ext cx="1563584" cy="1412174"/>
            </a:xfrm>
            <a:prstGeom prst="star5">
              <a:avLst/>
            </a:prstGeom>
            <a:noFill/>
            <a:ln w="25400" cap="flat" cmpd="sng" algn="ctr">
              <a:solidFill>
                <a:srgbClr val="B6E844"/>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lt1">
                    <a:lumMod val="100000"/>
                  </a:schemeClr>
                </a:solidFill>
              </a:endParaRPr>
            </a:p>
          </p:txBody>
        </p:sp>
        <p:sp>
          <p:nvSpPr>
            <p:cNvPr id="92" name="5-Point Star 91"/>
            <p:cNvSpPr/>
            <p:nvPr/>
          </p:nvSpPr>
          <p:spPr>
            <a:xfrm>
              <a:off x="210787" y="337457"/>
              <a:ext cx="1480457" cy="1243070"/>
            </a:xfrm>
            <a:prstGeom prst="star5">
              <a:avLst/>
            </a:prstGeom>
            <a:noFill/>
            <a:ln w="25400" cap="flat" cmpd="sng" algn="ctr">
              <a:solidFill>
                <a:srgbClr val="91DD66"/>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lt1">
                    <a:lumMod val="100000"/>
                  </a:schemeClr>
                </a:solidFill>
              </a:endParaRPr>
            </a:p>
          </p:txBody>
        </p:sp>
        <p:sp>
          <p:nvSpPr>
            <p:cNvPr id="93" name="5-Point Star 92"/>
            <p:cNvSpPr/>
            <p:nvPr/>
          </p:nvSpPr>
          <p:spPr>
            <a:xfrm>
              <a:off x="281049" y="424543"/>
              <a:ext cx="1338943" cy="1088572"/>
            </a:xfrm>
            <a:prstGeom prst="star5">
              <a:avLst/>
            </a:prstGeom>
            <a:noFill/>
            <a:ln w="25400" cap="flat" cmpd="sng" algn="ctr">
              <a:solidFill>
                <a:srgbClr val="6DD189"/>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lt1">
                    <a:lumMod val="100000"/>
                  </a:schemeClr>
                </a:solidFill>
              </a:endParaRPr>
            </a:p>
          </p:txBody>
        </p:sp>
        <p:sp>
          <p:nvSpPr>
            <p:cNvPr id="94" name="5-Point Star 93"/>
            <p:cNvSpPr/>
            <p:nvPr/>
          </p:nvSpPr>
          <p:spPr>
            <a:xfrm>
              <a:off x="351311" y="511629"/>
              <a:ext cx="1197429" cy="934074"/>
            </a:xfrm>
            <a:prstGeom prst="star5">
              <a:avLst/>
            </a:prstGeom>
            <a:noFill/>
            <a:ln w="25400" cap="flat" cmpd="sng" algn="ctr">
              <a:solidFill>
                <a:srgbClr val="48C6AB"/>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lt1">
                    <a:lumMod val="100000"/>
                  </a:schemeClr>
                </a:solidFill>
              </a:endParaRPr>
            </a:p>
          </p:txBody>
        </p:sp>
        <p:sp>
          <p:nvSpPr>
            <p:cNvPr id="95" name="5-Point Star 94"/>
            <p:cNvSpPr/>
            <p:nvPr/>
          </p:nvSpPr>
          <p:spPr>
            <a:xfrm>
              <a:off x="421574" y="598714"/>
              <a:ext cx="1055914" cy="779577"/>
            </a:xfrm>
            <a:prstGeom prst="star5">
              <a:avLst/>
            </a:prstGeom>
            <a:noFill/>
            <a:ln w="25400" cap="flat" cmpd="sng" algn="ctr">
              <a:solidFill>
                <a:srgbClr val="24BBCD"/>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lt1">
                    <a:lumMod val="100000"/>
                  </a:schemeClr>
                </a:solidFill>
              </a:endParaRPr>
            </a:p>
          </p:txBody>
        </p:sp>
        <p:sp>
          <p:nvSpPr>
            <p:cNvPr id="96" name="5-Point Star 95"/>
            <p:cNvSpPr/>
            <p:nvPr/>
          </p:nvSpPr>
          <p:spPr>
            <a:xfrm>
              <a:off x="491836" y="685800"/>
              <a:ext cx="914400" cy="625079"/>
            </a:xfrm>
            <a:prstGeom prst="star5">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grpSp>
        <p:nvGrpSpPr>
          <p:cNvPr id="97" name="Group 96"/>
          <p:cNvGrpSpPr/>
          <p:nvPr/>
        </p:nvGrpSpPr>
        <p:grpSpPr>
          <a:xfrm>
            <a:off x="2146905" y="733824"/>
            <a:ext cx="594830" cy="441250"/>
            <a:chOff x="0" y="76200"/>
            <a:chExt cx="1905000" cy="1706563"/>
          </a:xfrm>
        </p:grpSpPr>
        <p:sp>
          <p:nvSpPr>
            <p:cNvPr id="98" name="5-Point Star 97"/>
            <p:cNvSpPr/>
            <p:nvPr/>
          </p:nvSpPr>
          <p:spPr>
            <a:xfrm>
              <a:off x="0" y="76200"/>
              <a:ext cx="1905000" cy="1706563"/>
            </a:xfrm>
            <a:prstGeom prst="star5">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99" name="5-Point Star 98"/>
            <p:cNvSpPr/>
            <p:nvPr/>
          </p:nvSpPr>
          <p:spPr>
            <a:xfrm>
              <a:off x="70262" y="163286"/>
              <a:ext cx="1763486" cy="1552065"/>
            </a:xfrm>
            <a:prstGeom prst="star5">
              <a:avLst/>
            </a:prstGeom>
            <a:noFill/>
            <a:ln w="25400" cap="flat" cmpd="sng" algn="ctr">
              <a:solidFill>
                <a:srgbClr val="DAF322"/>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lt1">
                    <a:lumMod val="100000"/>
                  </a:schemeClr>
                </a:solidFill>
              </a:endParaRPr>
            </a:p>
          </p:txBody>
        </p:sp>
        <p:sp>
          <p:nvSpPr>
            <p:cNvPr id="100" name="5-Point Star 99"/>
            <p:cNvSpPr/>
            <p:nvPr/>
          </p:nvSpPr>
          <p:spPr>
            <a:xfrm>
              <a:off x="140526" y="250371"/>
              <a:ext cx="1563584" cy="1412174"/>
            </a:xfrm>
            <a:prstGeom prst="star5">
              <a:avLst/>
            </a:prstGeom>
            <a:noFill/>
            <a:ln w="25400" cap="flat" cmpd="sng" algn="ctr">
              <a:solidFill>
                <a:srgbClr val="B6E844"/>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lt1">
                    <a:lumMod val="100000"/>
                  </a:schemeClr>
                </a:solidFill>
              </a:endParaRPr>
            </a:p>
          </p:txBody>
        </p:sp>
        <p:sp>
          <p:nvSpPr>
            <p:cNvPr id="101" name="5-Point Star 100"/>
            <p:cNvSpPr/>
            <p:nvPr/>
          </p:nvSpPr>
          <p:spPr>
            <a:xfrm>
              <a:off x="210787" y="337457"/>
              <a:ext cx="1480457" cy="1243070"/>
            </a:xfrm>
            <a:prstGeom prst="star5">
              <a:avLst/>
            </a:prstGeom>
            <a:noFill/>
            <a:ln w="25400" cap="flat" cmpd="sng" algn="ctr">
              <a:solidFill>
                <a:srgbClr val="91DD66"/>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lt1">
                    <a:lumMod val="100000"/>
                  </a:schemeClr>
                </a:solidFill>
              </a:endParaRPr>
            </a:p>
          </p:txBody>
        </p:sp>
        <p:sp>
          <p:nvSpPr>
            <p:cNvPr id="102" name="5-Point Star 101"/>
            <p:cNvSpPr/>
            <p:nvPr/>
          </p:nvSpPr>
          <p:spPr>
            <a:xfrm>
              <a:off x="281049" y="424543"/>
              <a:ext cx="1338943" cy="1088572"/>
            </a:xfrm>
            <a:prstGeom prst="star5">
              <a:avLst/>
            </a:prstGeom>
            <a:noFill/>
            <a:ln w="25400" cap="flat" cmpd="sng" algn="ctr">
              <a:solidFill>
                <a:srgbClr val="6DD189"/>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lt1">
                    <a:lumMod val="100000"/>
                  </a:schemeClr>
                </a:solidFill>
              </a:endParaRPr>
            </a:p>
          </p:txBody>
        </p:sp>
        <p:sp>
          <p:nvSpPr>
            <p:cNvPr id="103" name="5-Point Star 102"/>
            <p:cNvSpPr/>
            <p:nvPr/>
          </p:nvSpPr>
          <p:spPr>
            <a:xfrm>
              <a:off x="351311" y="511629"/>
              <a:ext cx="1197429" cy="934074"/>
            </a:xfrm>
            <a:prstGeom prst="star5">
              <a:avLst/>
            </a:prstGeom>
            <a:noFill/>
            <a:ln w="25400" cap="flat" cmpd="sng" algn="ctr">
              <a:solidFill>
                <a:srgbClr val="48C6AB"/>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lt1">
                    <a:lumMod val="100000"/>
                  </a:schemeClr>
                </a:solidFill>
              </a:endParaRPr>
            </a:p>
          </p:txBody>
        </p:sp>
        <p:sp>
          <p:nvSpPr>
            <p:cNvPr id="104" name="5-Point Star 103"/>
            <p:cNvSpPr/>
            <p:nvPr/>
          </p:nvSpPr>
          <p:spPr>
            <a:xfrm>
              <a:off x="421574" y="598714"/>
              <a:ext cx="1055914" cy="779577"/>
            </a:xfrm>
            <a:prstGeom prst="star5">
              <a:avLst/>
            </a:prstGeom>
            <a:noFill/>
            <a:ln w="25400" cap="flat" cmpd="sng" algn="ctr">
              <a:solidFill>
                <a:srgbClr val="24BBCD"/>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lt1">
                    <a:lumMod val="100000"/>
                  </a:schemeClr>
                </a:solidFill>
              </a:endParaRPr>
            </a:p>
          </p:txBody>
        </p:sp>
        <p:sp>
          <p:nvSpPr>
            <p:cNvPr id="105" name="5-Point Star 104"/>
            <p:cNvSpPr/>
            <p:nvPr/>
          </p:nvSpPr>
          <p:spPr>
            <a:xfrm>
              <a:off x="491836" y="685800"/>
              <a:ext cx="914400" cy="625079"/>
            </a:xfrm>
            <a:prstGeom prst="star5">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grpSp>
        <p:nvGrpSpPr>
          <p:cNvPr id="106" name="Group 105"/>
          <p:cNvGrpSpPr/>
          <p:nvPr/>
        </p:nvGrpSpPr>
        <p:grpSpPr>
          <a:xfrm>
            <a:off x="895965" y="1182845"/>
            <a:ext cx="594830" cy="441250"/>
            <a:chOff x="0" y="76200"/>
            <a:chExt cx="1905000" cy="1706563"/>
          </a:xfrm>
        </p:grpSpPr>
        <p:sp>
          <p:nvSpPr>
            <p:cNvPr id="107" name="5-Point Star 106"/>
            <p:cNvSpPr/>
            <p:nvPr/>
          </p:nvSpPr>
          <p:spPr>
            <a:xfrm>
              <a:off x="0" y="76200"/>
              <a:ext cx="1905000" cy="1706563"/>
            </a:xfrm>
            <a:prstGeom prst="star5">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08" name="5-Point Star 107"/>
            <p:cNvSpPr/>
            <p:nvPr/>
          </p:nvSpPr>
          <p:spPr>
            <a:xfrm>
              <a:off x="70262" y="163286"/>
              <a:ext cx="1763486" cy="1552065"/>
            </a:xfrm>
            <a:prstGeom prst="star5">
              <a:avLst/>
            </a:prstGeom>
            <a:noFill/>
            <a:ln w="25400" cap="flat" cmpd="sng" algn="ctr">
              <a:solidFill>
                <a:srgbClr val="DAF322"/>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lt1">
                    <a:lumMod val="100000"/>
                  </a:schemeClr>
                </a:solidFill>
              </a:endParaRPr>
            </a:p>
          </p:txBody>
        </p:sp>
        <p:sp>
          <p:nvSpPr>
            <p:cNvPr id="109" name="5-Point Star 108"/>
            <p:cNvSpPr/>
            <p:nvPr/>
          </p:nvSpPr>
          <p:spPr>
            <a:xfrm>
              <a:off x="140526" y="250371"/>
              <a:ext cx="1563584" cy="1412174"/>
            </a:xfrm>
            <a:prstGeom prst="star5">
              <a:avLst/>
            </a:prstGeom>
            <a:noFill/>
            <a:ln w="25400" cap="flat" cmpd="sng" algn="ctr">
              <a:solidFill>
                <a:srgbClr val="B6E844"/>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lt1">
                    <a:lumMod val="100000"/>
                  </a:schemeClr>
                </a:solidFill>
              </a:endParaRPr>
            </a:p>
          </p:txBody>
        </p:sp>
        <p:sp>
          <p:nvSpPr>
            <p:cNvPr id="110" name="5-Point Star 109"/>
            <p:cNvSpPr/>
            <p:nvPr/>
          </p:nvSpPr>
          <p:spPr>
            <a:xfrm>
              <a:off x="210787" y="337457"/>
              <a:ext cx="1480457" cy="1243070"/>
            </a:xfrm>
            <a:prstGeom prst="star5">
              <a:avLst/>
            </a:prstGeom>
            <a:noFill/>
            <a:ln w="25400" cap="flat" cmpd="sng" algn="ctr">
              <a:solidFill>
                <a:srgbClr val="91DD66"/>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lt1">
                    <a:lumMod val="100000"/>
                  </a:schemeClr>
                </a:solidFill>
              </a:endParaRPr>
            </a:p>
          </p:txBody>
        </p:sp>
        <p:sp>
          <p:nvSpPr>
            <p:cNvPr id="111" name="5-Point Star 110"/>
            <p:cNvSpPr/>
            <p:nvPr/>
          </p:nvSpPr>
          <p:spPr>
            <a:xfrm>
              <a:off x="281049" y="424543"/>
              <a:ext cx="1338943" cy="1088572"/>
            </a:xfrm>
            <a:prstGeom prst="star5">
              <a:avLst/>
            </a:prstGeom>
            <a:noFill/>
            <a:ln w="25400" cap="flat" cmpd="sng" algn="ctr">
              <a:solidFill>
                <a:srgbClr val="6DD189"/>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lt1">
                    <a:lumMod val="100000"/>
                  </a:schemeClr>
                </a:solidFill>
              </a:endParaRPr>
            </a:p>
          </p:txBody>
        </p:sp>
        <p:sp>
          <p:nvSpPr>
            <p:cNvPr id="112" name="5-Point Star 111"/>
            <p:cNvSpPr/>
            <p:nvPr/>
          </p:nvSpPr>
          <p:spPr>
            <a:xfrm>
              <a:off x="351311" y="511629"/>
              <a:ext cx="1197429" cy="934074"/>
            </a:xfrm>
            <a:prstGeom prst="star5">
              <a:avLst/>
            </a:prstGeom>
            <a:noFill/>
            <a:ln w="25400" cap="flat" cmpd="sng" algn="ctr">
              <a:solidFill>
                <a:srgbClr val="48C6AB"/>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lt1">
                    <a:lumMod val="100000"/>
                  </a:schemeClr>
                </a:solidFill>
              </a:endParaRPr>
            </a:p>
          </p:txBody>
        </p:sp>
        <p:sp>
          <p:nvSpPr>
            <p:cNvPr id="113" name="5-Point Star 112"/>
            <p:cNvSpPr/>
            <p:nvPr/>
          </p:nvSpPr>
          <p:spPr>
            <a:xfrm>
              <a:off x="421574" y="598714"/>
              <a:ext cx="1055914" cy="779577"/>
            </a:xfrm>
            <a:prstGeom prst="star5">
              <a:avLst/>
            </a:prstGeom>
            <a:noFill/>
            <a:ln w="25400" cap="flat" cmpd="sng" algn="ctr">
              <a:solidFill>
                <a:srgbClr val="24BBCD"/>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lt1">
                    <a:lumMod val="100000"/>
                  </a:schemeClr>
                </a:solidFill>
              </a:endParaRPr>
            </a:p>
          </p:txBody>
        </p:sp>
        <p:sp>
          <p:nvSpPr>
            <p:cNvPr id="114" name="5-Point Star 113"/>
            <p:cNvSpPr/>
            <p:nvPr/>
          </p:nvSpPr>
          <p:spPr>
            <a:xfrm>
              <a:off x="491836" y="685800"/>
              <a:ext cx="914400" cy="625079"/>
            </a:xfrm>
            <a:prstGeom prst="star5">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spTree>
  </p:cSld>
  <p:clrMapOvr>
    <a:masterClrMapping/>
  </p:clrMapOvr>
  <p:transition>
    <p:wedg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repeatCount="indefinite" fill="hold" nodeType="withEffect">
                                      <p:stCondLst>
                                        <p:cond delay="0"/>
                                      </p:stCondLst>
                                      <p:childTnLst>
                                        <p:set>
                                          <p:cBhvr>
                                            <p:cTn id="6" dur="1" fill="hold">
                                              <p:stCondLst>
                                                <p:cond delay="0"/>
                                              </p:stCondLst>
                                            </p:cTn>
                                            <p:tgtEl>
                                              <p:spTgt spid="34"/>
                                            </p:tgtEl>
                                            <p:attrNameLst>
                                              <p:attrName>style.visibility</p:attrName>
                                            </p:attrNameLst>
                                          </p:cBhvr>
                                          <p:to>
                                            <p:strVal val="visible"/>
                                          </p:to>
                                        </p:set>
                                        <p:anim calcmode="lin" valueType="num">
                                          <p:cBhvr>
                                            <p:cTn id="7" dur="1000" fill="hold"/>
                                            <p:tgtEl>
                                              <p:spTgt spid="34"/>
                                            </p:tgtEl>
                                            <p:attrNameLst>
                                              <p:attrName>ppt_w</p:attrName>
                                            </p:attrNameLst>
                                          </p:cBhvr>
                                          <p:tavLst>
                                            <p:tav tm="0">
                                              <p:val>
                                                <p:fltVal val="0"/>
                                              </p:val>
                                            </p:tav>
                                            <p:tav tm="100000">
                                              <p:val>
                                                <p:strVal val="#ppt_w"/>
                                              </p:val>
                                            </p:tav>
                                          </p:tavLst>
                                        </p:anim>
                                        <p:anim calcmode="lin" valueType="num">
                                          <p:cBhvr>
                                            <p:cTn id="8" dur="1000" fill="hold"/>
                                            <p:tgtEl>
                                              <p:spTgt spid="34"/>
                                            </p:tgtEl>
                                            <p:attrNameLst>
                                              <p:attrName>ppt_h</p:attrName>
                                            </p:attrNameLst>
                                          </p:cBhvr>
                                          <p:tavLst>
                                            <p:tav tm="0">
                                              <p:val>
                                                <p:fltVal val="0"/>
                                              </p:val>
                                            </p:tav>
                                            <p:tav tm="100000">
                                              <p:val>
                                                <p:strVal val="#ppt_h"/>
                                              </p:val>
                                            </p:tav>
                                          </p:tavLst>
                                        </p:anim>
                                        <p:anim calcmode="lin" valueType="num">
                                          <p:cBhvr>
                                            <p:cTn id="9" dur="1000" fill="hold"/>
                                            <p:tgtEl>
                                              <p:spTgt spid="34"/>
                                            </p:tgtEl>
                                            <p:attrNameLst>
                                              <p:attrName>style.rotation</p:attrName>
                                            </p:attrNameLst>
                                          </p:cBhvr>
                                          <p:tavLst>
                                            <p:tav tm="0">
                                              <p:val>
                                                <p:fltVal val="90"/>
                                              </p:val>
                                            </p:tav>
                                            <p:tav tm="100000">
                                              <p:val>
                                                <p:fltVal val="0"/>
                                              </p:val>
                                            </p:tav>
                                          </p:tavLst>
                                        </p:anim>
                                        <p:animEffect transition="in" filter="fade">
                                          <p:cBhvr>
                                            <p:cTn id="10" dur="1000"/>
                                            <p:tgtEl>
                                              <p:spTgt spid="34"/>
                                            </p:tgtEl>
                                          </p:cBhvr>
                                        </p:animEffect>
                                      </p:childTnLst>
                                    </p:cTn>
                                  </p:par>
                                  <p:par>
                                    <p:cTn id="11" presetID="31" presetClass="entr" presetSubtype="0" repeatCount="indefinite" fill="hold" nodeType="withEffect">
                                      <p:stCondLst>
                                        <p:cond delay="0"/>
                                      </p:stCondLst>
                                      <p:childTnLst>
                                        <p:set>
                                          <p:cBhvr>
                                            <p:cTn id="12" dur="1" fill="hold">
                                              <p:stCondLst>
                                                <p:cond delay="0"/>
                                              </p:stCondLst>
                                            </p:cTn>
                                            <p:tgtEl>
                                              <p:spTgt spid="43"/>
                                            </p:tgtEl>
                                            <p:attrNameLst>
                                              <p:attrName>style.visibility</p:attrName>
                                            </p:attrNameLst>
                                          </p:cBhvr>
                                          <p:to>
                                            <p:strVal val="visible"/>
                                          </p:to>
                                        </p:set>
                                        <p:anim calcmode="lin" valueType="num">
                                          <p:cBhvr>
                                            <p:cTn id="13" dur="1000" fill="hold"/>
                                            <p:tgtEl>
                                              <p:spTgt spid="43"/>
                                            </p:tgtEl>
                                            <p:attrNameLst>
                                              <p:attrName>ppt_w</p:attrName>
                                            </p:attrNameLst>
                                          </p:cBhvr>
                                          <p:tavLst>
                                            <p:tav tm="0">
                                              <p:val>
                                                <p:fltVal val="0"/>
                                              </p:val>
                                            </p:tav>
                                            <p:tav tm="100000">
                                              <p:val>
                                                <p:strVal val="#ppt_w"/>
                                              </p:val>
                                            </p:tav>
                                          </p:tavLst>
                                        </p:anim>
                                        <p:anim calcmode="lin" valueType="num">
                                          <p:cBhvr>
                                            <p:cTn id="14" dur="1000" fill="hold"/>
                                            <p:tgtEl>
                                              <p:spTgt spid="43"/>
                                            </p:tgtEl>
                                            <p:attrNameLst>
                                              <p:attrName>ppt_h</p:attrName>
                                            </p:attrNameLst>
                                          </p:cBhvr>
                                          <p:tavLst>
                                            <p:tav tm="0">
                                              <p:val>
                                                <p:fltVal val="0"/>
                                              </p:val>
                                            </p:tav>
                                            <p:tav tm="100000">
                                              <p:val>
                                                <p:strVal val="#ppt_h"/>
                                              </p:val>
                                            </p:tav>
                                          </p:tavLst>
                                        </p:anim>
                                        <p:anim calcmode="lin" valueType="num">
                                          <p:cBhvr>
                                            <p:cTn id="15" dur="1000" fill="hold"/>
                                            <p:tgtEl>
                                              <p:spTgt spid="43"/>
                                            </p:tgtEl>
                                            <p:attrNameLst>
                                              <p:attrName>style.rotation</p:attrName>
                                            </p:attrNameLst>
                                          </p:cBhvr>
                                          <p:tavLst>
                                            <p:tav tm="0">
                                              <p:val>
                                                <p:fltVal val="90"/>
                                              </p:val>
                                            </p:tav>
                                            <p:tav tm="100000">
                                              <p:val>
                                                <p:fltVal val="0"/>
                                              </p:val>
                                            </p:tav>
                                          </p:tavLst>
                                        </p:anim>
                                        <p:animEffect transition="in" filter="fade">
                                          <p:cBhvr>
                                            <p:cTn id="16" dur="1000"/>
                                            <p:tgtEl>
                                              <p:spTgt spid="43"/>
                                            </p:tgtEl>
                                          </p:cBhvr>
                                        </p:animEffect>
                                      </p:childTnLst>
                                    </p:cTn>
                                  </p:par>
                                  <p:par>
                                    <p:cTn id="17" presetID="31" presetClass="entr" presetSubtype="0" repeatCount="indefinite" fill="hold" nodeType="withEffect">
                                      <p:stCondLst>
                                        <p:cond delay="0"/>
                                      </p:stCondLst>
                                      <p:childTnLst>
                                        <p:set>
                                          <p:cBhvr>
                                            <p:cTn id="18" dur="1" fill="hold">
                                              <p:stCondLst>
                                                <p:cond delay="0"/>
                                              </p:stCondLst>
                                            </p:cTn>
                                            <p:tgtEl>
                                              <p:spTgt spid="52"/>
                                            </p:tgtEl>
                                            <p:attrNameLst>
                                              <p:attrName>style.visibility</p:attrName>
                                            </p:attrNameLst>
                                          </p:cBhvr>
                                          <p:to>
                                            <p:strVal val="visible"/>
                                          </p:to>
                                        </p:set>
                                        <p:anim calcmode="lin" valueType="num">
                                          <p:cBhvr>
                                            <p:cTn id="19" dur="1000" fill="hold"/>
                                            <p:tgtEl>
                                              <p:spTgt spid="52"/>
                                            </p:tgtEl>
                                            <p:attrNameLst>
                                              <p:attrName>ppt_w</p:attrName>
                                            </p:attrNameLst>
                                          </p:cBhvr>
                                          <p:tavLst>
                                            <p:tav tm="0">
                                              <p:val>
                                                <p:fltVal val="0"/>
                                              </p:val>
                                            </p:tav>
                                            <p:tav tm="100000">
                                              <p:val>
                                                <p:strVal val="#ppt_w"/>
                                              </p:val>
                                            </p:tav>
                                          </p:tavLst>
                                        </p:anim>
                                        <p:anim calcmode="lin" valueType="num">
                                          <p:cBhvr>
                                            <p:cTn id="20" dur="1000" fill="hold"/>
                                            <p:tgtEl>
                                              <p:spTgt spid="52"/>
                                            </p:tgtEl>
                                            <p:attrNameLst>
                                              <p:attrName>ppt_h</p:attrName>
                                            </p:attrNameLst>
                                          </p:cBhvr>
                                          <p:tavLst>
                                            <p:tav tm="0">
                                              <p:val>
                                                <p:fltVal val="0"/>
                                              </p:val>
                                            </p:tav>
                                            <p:tav tm="100000">
                                              <p:val>
                                                <p:strVal val="#ppt_h"/>
                                              </p:val>
                                            </p:tav>
                                          </p:tavLst>
                                        </p:anim>
                                        <p:anim calcmode="lin" valueType="num">
                                          <p:cBhvr>
                                            <p:cTn id="21" dur="1000" fill="hold"/>
                                            <p:tgtEl>
                                              <p:spTgt spid="52"/>
                                            </p:tgtEl>
                                            <p:attrNameLst>
                                              <p:attrName>style.rotation</p:attrName>
                                            </p:attrNameLst>
                                          </p:cBhvr>
                                          <p:tavLst>
                                            <p:tav tm="0">
                                              <p:val>
                                                <p:fltVal val="90"/>
                                              </p:val>
                                            </p:tav>
                                            <p:tav tm="100000">
                                              <p:val>
                                                <p:fltVal val="0"/>
                                              </p:val>
                                            </p:tav>
                                          </p:tavLst>
                                        </p:anim>
                                        <p:animEffect transition="in" filter="fade">
                                          <p:cBhvr>
                                            <p:cTn id="22" dur="1000"/>
                                            <p:tgtEl>
                                              <p:spTgt spid="52"/>
                                            </p:tgtEl>
                                          </p:cBhvr>
                                        </p:animEffect>
                                      </p:childTnLst>
                                    </p:cTn>
                                  </p:par>
                                  <p:par>
                                    <p:cTn id="23" presetID="31" presetClass="entr" presetSubtype="0" repeatCount="indefinite" fill="hold" nodeType="withEffect">
                                      <p:stCondLst>
                                        <p:cond delay="0"/>
                                      </p:stCondLst>
                                      <p:childTnLst>
                                        <p:set>
                                          <p:cBhvr>
                                            <p:cTn id="24" dur="1" fill="hold">
                                              <p:stCondLst>
                                                <p:cond delay="0"/>
                                              </p:stCondLst>
                                            </p:cTn>
                                            <p:tgtEl>
                                              <p:spTgt spid="61"/>
                                            </p:tgtEl>
                                            <p:attrNameLst>
                                              <p:attrName>style.visibility</p:attrName>
                                            </p:attrNameLst>
                                          </p:cBhvr>
                                          <p:to>
                                            <p:strVal val="visible"/>
                                          </p:to>
                                        </p:set>
                                        <p:anim calcmode="lin" valueType="num">
                                          <p:cBhvr>
                                            <p:cTn id="25" dur="1000" fill="hold"/>
                                            <p:tgtEl>
                                              <p:spTgt spid="61"/>
                                            </p:tgtEl>
                                            <p:attrNameLst>
                                              <p:attrName>ppt_w</p:attrName>
                                            </p:attrNameLst>
                                          </p:cBhvr>
                                          <p:tavLst>
                                            <p:tav tm="0">
                                              <p:val>
                                                <p:fltVal val="0"/>
                                              </p:val>
                                            </p:tav>
                                            <p:tav tm="100000">
                                              <p:val>
                                                <p:strVal val="#ppt_w"/>
                                              </p:val>
                                            </p:tav>
                                          </p:tavLst>
                                        </p:anim>
                                        <p:anim calcmode="lin" valueType="num">
                                          <p:cBhvr>
                                            <p:cTn id="26" dur="1000" fill="hold"/>
                                            <p:tgtEl>
                                              <p:spTgt spid="61"/>
                                            </p:tgtEl>
                                            <p:attrNameLst>
                                              <p:attrName>ppt_h</p:attrName>
                                            </p:attrNameLst>
                                          </p:cBhvr>
                                          <p:tavLst>
                                            <p:tav tm="0">
                                              <p:val>
                                                <p:fltVal val="0"/>
                                              </p:val>
                                            </p:tav>
                                            <p:tav tm="100000">
                                              <p:val>
                                                <p:strVal val="#ppt_h"/>
                                              </p:val>
                                            </p:tav>
                                          </p:tavLst>
                                        </p:anim>
                                        <p:anim calcmode="lin" valueType="num">
                                          <p:cBhvr>
                                            <p:cTn id="27" dur="1000" fill="hold"/>
                                            <p:tgtEl>
                                              <p:spTgt spid="61"/>
                                            </p:tgtEl>
                                            <p:attrNameLst>
                                              <p:attrName>style.rotation</p:attrName>
                                            </p:attrNameLst>
                                          </p:cBhvr>
                                          <p:tavLst>
                                            <p:tav tm="0">
                                              <p:val>
                                                <p:fltVal val="90"/>
                                              </p:val>
                                            </p:tav>
                                            <p:tav tm="100000">
                                              <p:val>
                                                <p:fltVal val="0"/>
                                              </p:val>
                                            </p:tav>
                                          </p:tavLst>
                                        </p:anim>
                                        <p:animEffect transition="in" filter="fade">
                                          <p:cBhvr>
                                            <p:cTn id="28" dur="1000"/>
                                            <p:tgtEl>
                                              <p:spTgt spid="61"/>
                                            </p:tgtEl>
                                          </p:cBhvr>
                                        </p:animEffect>
                                      </p:childTnLst>
                                    </p:cTn>
                                  </p:par>
                                  <p:par>
                                    <p:cTn id="29" presetID="31" presetClass="entr" presetSubtype="0" repeatCount="indefinite" fill="hold" nodeType="withEffect">
                                      <p:stCondLst>
                                        <p:cond delay="0"/>
                                      </p:stCondLst>
                                      <p:childTnLst>
                                        <p:set>
                                          <p:cBhvr>
                                            <p:cTn id="30" dur="1" fill="hold">
                                              <p:stCondLst>
                                                <p:cond delay="0"/>
                                              </p:stCondLst>
                                            </p:cTn>
                                            <p:tgtEl>
                                              <p:spTgt spid="70"/>
                                            </p:tgtEl>
                                            <p:attrNameLst>
                                              <p:attrName>style.visibility</p:attrName>
                                            </p:attrNameLst>
                                          </p:cBhvr>
                                          <p:to>
                                            <p:strVal val="visible"/>
                                          </p:to>
                                        </p:set>
                                        <p:anim calcmode="lin" valueType="num">
                                          <p:cBhvr>
                                            <p:cTn id="31" dur="1000" fill="hold"/>
                                            <p:tgtEl>
                                              <p:spTgt spid="70"/>
                                            </p:tgtEl>
                                            <p:attrNameLst>
                                              <p:attrName>ppt_w</p:attrName>
                                            </p:attrNameLst>
                                          </p:cBhvr>
                                          <p:tavLst>
                                            <p:tav tm="0">
                                              <p:val>
                                                <p:fltVal val="0"/>
                                              </p:val>
                                            </p:tav>
                                            <p:tav tm="100000">
                                              <p:val>
                                                <p:strVal val="#ppt_w"/>
                                              </p:val>
                                            </p:tav>
                                          </p:tavLst>
                                        </p:anim>
                                        <p:anim calcmode="lin" valueType="num">
                                          <p:cBhvr>
                                            <p:cTn id="32" dur="1000" fill="hold"/>
                                            <p:tgtEl>
                                              <p:spTgt spid="70"/>
                                            </p:tgtEl>
                                            <p:attrNameLst>
                                              <p:attrName>ppt_h</p:attrName>
                                            </p:attrNameLst>
                                          </p:cBhvr>
                                          <p:tavLst>
                                            <p:tav tm="0">
                                              <p:val>
                                                <p:fltVal val="0"/>
                                              </p:val>
                                            </p:tav>
                                            <p:tav tm="100000">
                                              <p:val>
                                                <p:strVal val="#ppt_h"/>
                                              </p:val>
                                            </p:tav>
                                          </p:tavLst>
                                        </p:anim>
                                        <p:anim calcmode="lin" valueType="num">
                                          <p:cBhvr>
                                            <p:cTn id="33" dur="1000" fill="hold"/>
                                            <p:tgtEl>
                                              <p:spTgt spid="70"/>
                                            </p:tgtEl>
                                            <p:attrNameLst>
                                              <p:attrName>style.rotation</p:attrName>
                                            </p:attrNameLst>
                                          </p:cBhvr>
                                          <p:tavLst>
                                            <p:tav tm="0">
                                              <p:val>
                                                <p:fltVal val="90"/>
                                              </p:val>
                                            </p:tav>
                                            <p:tav tm="100000">
                                              <p:val>
                                                <p:fltVal val="0"/>
                                              </p:val>
                                            </p:tav>
                                          </p:tavLst>
                                        </p:anim>
                                        <p:animEffect transition="in" filter="fade">
                                          <p:cBhvr>
                                            <p:cTn id="34" dur="1000"/>
                                            <p:tgtEl>
                                              <p:spTgt spid="70"/>
                                            </p:tgtEl>
                                          </p:cBhvr>
                                        </p:animEffect>
                                      </p:childTnLst>
                                    </p:cTn>
                                  </p:par>
                                  <p:par>
                                    <p:cTn id="35" presetID="31" presetClass="entr" presetSubtype="0" repeatCount="indefinite" fill="hold" nodeType="withEffect">
                                      <p:stCondLst>
                                        <p:cond delay="0"/>
                                      </p:stCondLst>
                                      <p:childTnLst>
                                        <p:set>
                                          <p:cBhvr>
                                            <p:cTn id="36" dur="1" fill="hold">
                                              <p:stCondLst>
                                                <p:cond delay="0"/>
                                              </p:stCondLst>
                                            </p:cTn>
                                            <p:tgtEl>
                                              <p:spTgt spid="79"/>
                                            </p:tgtEl>
                                            <p:attrNameLst>
                                              <p:attrName>style.visibility</p:attrName>
                                            </p:attrNameLst>
                                          </p:cBhvr>
                                          <p:to>
                                            <p:strVal val="visible"/>
                                          </p:to>
                                        </p:set>
                                        <p:anim calcmode="lin" valueType="num">
                                          <p:cBhvr>
                                            <p:cTn id="37" dur="1000" fill="hold"/>
                                            <p:tgtEl>
                                              <p:spTgt spid="79"/>
                                            </p:tgtEl>
                                            <p:attrNameLst>
                                              <p:attrName>ppt_w</p:attrName>
                                            </p:attrNameLst>
                                          </p:cBhvr>
                                          <p:tavLst>
                                            <p:tav tm="0">
                                              <p:val>
                                                <p:fltVal val="0"/>
                                              </p:val>
                                            </p:tav>
                                            <p:tav tm="100000">
                                              <p:val>
                                                <p:strVal val="#ppt_w"/>
                                              </p:val>
                                            </p:tav>
                                          </p:tavLst>
                                        </p:anim>
                                        <p:anim calcmode="lin" valueType="num">
                                          <p:cBhvr>
                                            <p:cTn id="38" dur="1000" fill="hold"/>
                                            <p:tgtEl>
                                              <p:spTgt spid="79"/>
                                            </p:tgtEl>
                                            <p:attrNameLst>
                                              <p:attrName>ppt_h</p:attrName>
                                            </p:attrNameLst>
                                          </p:cBhvr>
                                          <p:tavLst>
                                            <p:tav tm="0">
                                              <p:val>
                                                <p:fltVal val="0"/>
                                              </p:val>
                                            </p:tav>
                                            <p:tav tm="100000">
                                              <p:val>
                                                <p:strVal val="#ppt_h"/>
                                              </p:val>
                                            </p:tav>
                                          </p:tavLst>
                                        </p:anim>
                                        <p:anim calcmode="lin" valueType="num">
                                          <p:cBhvr>
                                            <p:cTn id="39" dur="1000" fill="hold"/>
                                            <p:tgtEl>
                                              <p:spTgt spid="79"/>
                                            </p:tgtEl>
                                            <p:attrNameLst>
                                              <p:attrName>style.rotation</p:attrName>
                                            </p:attrNameLst>
                                          </p:cBhvr>
                                          <p:tavLst>
                                            <p:tav tm="0">
                                              <p:val>
                                                <p:fltVal val="90"/>
                                              </p:val>
                                            </p:tav>
                                            <p:tav tm="100000">
                                              <p:val>
                                                <p:fltVal val="0"/>
                                              </p:val>
                                            </p:tav>
                                          </p:tavLst>
                                        </p:anim>
                                        <p:animEffect transition="in" filter="fade">
                                          <p:cBhvr>
                                            <p:cTn id="40" dur="1000"/>
                                            <p:tgtEl>
                                              <p:spTgt spid="79"/>
                                            </p:tgtEl>
                                          </p:cBhvr>
                                        </p:animEffect>
                                      </p:childTnLst>
                                    </p:cTn>
                                  </p:par>
                                  <p:par>
                                    <p:cTn id="41" presetID="31" presetClass="entr" presetSubtype="0" repeatCount="indefinite" fill="hold" nodeType="withEffect">
                                      <p:stCondLst>
                                        <p:cond delay="0"/>
                                      </p:stCondLst>
                                      <p:childTnLst>
                                        <p:set>
                                          <p:cBhvr>
                                            <p:cTn id="42" dur="1" fill="hold">
                                              <p:stCondLst>
                                                <p:cond delay="0"/>
                                              </p:stCondLst>
                                            </p:cTn>
                                            <p:tgtEl>
                                              <p:spTgt spid="88"/>
                                            </p:tgtEl>
                                            <p:attrNameLst>
                                              <p:attrName>style.visibility</p:attrName>
                                            </p:attrNameLst>
                                          </p:cBhvr>
                                          <p:to>
                                            <p:strVal val="visible"/>
                                          </p:to>
                                        </p:set>
                                        <p:anim calcmode="lin" valueType="num">
                                          <p:cBhvr>
                                            <p:cTn id="43" dur="1000" fill="hold"/>
                                            <p:tgtEl>
                                              <p:spTgt spid="88"/>
                                            </p:tgtEl>
                                            <p:attrNameLst>
                                              <p:attrName>ppt_w</p:attrName>
                                            </p:attrNameLst>
                                          </p:cBhvr>
                                          <p:tavLst>
                                            <p:tav tm="0">
                                              <p:val>
                                                <p:fltVal val="0"/>
                                              </p:val>
                                            </p:tav>
                                            <p:tav tm="100000">
                                              <p:val>
                                                <p:strVal val="#ppt_w"/>
                                              </p:val>
                                            </p:tav>
                                          </p:tavLst>
                                        </p:anim>
                                        <p:anim calcmode="lin" valueType="num">
                                          <p:cBhvr>
                                            <p:cTn id="44" dur="1000" fill="hold"/>
                                            <p:tgtEl>
                                              <p:spTgt spid="88"/>
                                            </p:tgtEl>
                                            <p:attrNameLst>
                                              <p:attrName>ppt_h</p:attrName>
                                            </p:attrNameLst>
                                          </p:cBhvr>
                                          <p:tavLst>
                                            <p:tav tm="0">
                                              <p:val>
                                                <p:fltVal val="0"/>
                                              </p:val>
                                            </p:tav>
                                            <p:tav tm="100000">
                                              <p:val>
                                                <p:strVal val="#ppt_h"/>
                                              </p:val>
                                            </p:tav>
                                          </p:tavLst>
                                        </p:anim>
                                        <p:anim calcmode="lin" valueType="num">
                                          <p:cBhvr>
                                            <p:cTn id="45" dur="1000" fill="hold"/>
                                            <p:tgtEl>
                                              <p:spTgt spid="88"/>
                                            </p:tgtEl>
                                            <p:attrNameLst>
                                              <p:attrName>style.rotation</p:attrName>
                                            </p:attrNameLst>
                                          </p:cBhvr>
                                          <p:tavLst>
                                            <p:tav tm="0">
                                              <p:val>
                                                <p:fltVal val="90"/>
                                              </p:val>
                                            </p:tav>
                                            <p:tav tm="100000">
                                              <p:val>
                                                <p:fltVal val="0"/>
                                              </p:val>
                                            </p:tav>
                                          </p:tavLst>
                                        </p:anim>
                                        <p:animEffect transition="in" filter="fade">
                                          <p:cBhvr>
                                            <p:cTn id="46" dur="1000"/>
                                            <p:tgtEl>
                                              <p:spTgt spid="88"/>
                                            </p:tgtEl>
                                          </p:cBhvr>
                                        </p:animEffect>
                                      </p:childTnLst>
                                    </p:cTn>
                                  </p:par>
                                  <p:par>
                                    <p:cTn id="47" presetID="31" presetClass="entr" presetSubtype="0" repeatCount="indefinite" fill="hold" nodeType="withEffect">
                                      <p:stCondLst>
                                        <p:cond delay="0"/>
                                      </p:stCondLst>
                                      <p:childTnLst>
                                        <p:set>
                                          <p:cBhvr>
                                            <p:cTn id="48" dur="1" fill="hold">
                                              <p:stCondLst>
                                                <p:cond delay="0"/>
                                              </p:stCondLst>
                                            </p:cTn>
                                            <p:tgtEl>
                                              <p:spTgt spid="97"/>
                                            </p:tgtEl>
                                            <p:attrNameLst>
                                              <p:attrName>style.visibility</p:attrName>
                                            </p:attrNameLst>
                                          </p:cBhvr>
                                          <p:to>
                                            <p:strVal val="visible"/>
                                          </p:to>
                                        </p:set>
                                        <p:anim calcmode="lin" valueType="num">
                                          <p:cBhvr>
                                            <p:cTn id="49" dur="1000" fill="hold"/>
                                            <p:tgtEl>
                                              <p:spTgt spid="97"/>
                                            </p:tgtEl>
                                            <p:attrNameLst>
                                              <p:attrName>ppt_w</p:attrName>
                                            </p:attrNameLst>
                                          </p:cBhvr>
                                          <p:tavLst>
                                            <p:tav tm="0">
                                              <p:val>
                                                <p:fltVal val="0"/>
                                              </p:val>
                                            </p:tav>
                                            <p:tav tm="100000">
                                              <p:val>
                                                <p:strVal val="#ppt_w"/>
                                              </p:val>
                                            </p:tav>
                                          </p:tavLst>
                                        </p:anim>
                                        <p:anim calcmode="lin" valueType="num">
                                          <p:cBhvr>
                                            <p:cTn id="50" dur="1000" fill="hold"/>
                                            <p:tgtEl>
                                              <p:spTgt spid="97"/>
                                            </p:tgtEl>
                                            <p:attrNameLst>
                                              <p:attrName>ppt_h</p:attrName>
                                            </p:attrNameLst>
                                          </p:cBhvr>
                                          <p:tavLst>
                                            <p:tav tm="0">
                                              <p:val>
                                                <p:fltVal val="0"/>
                                              </p:val>
                                            </p:tav>
                                            <p:tav tm="100000">
                                              <p:val>
                                                <p:strVal val="#ppt_h"/>
                                              </p:val>
                                            </p:tav>
                                          </p:tavLst>
                                        </p:anim>
                                        <p:anim calcmode="lin" valueType="num">
                                          <p:cBhvr>
                                            <p:cTn id="51" dur="1000" fill="hold"/>
                                            <p:tgtEl>
                                              <p:spTgt spid="97"/>
                                            </p:tgtEl>
                                            <p:attrNameLst>
                                              <p:attrName>style.rotation</p:attrName>
                                            </p:attrNameLst>
                                          </p:cBhvr>
                                          <p:tavLst>
                                            <p:tav tm="0">
                                              <p:val>
                                                <p:fltVal val="90"/>
                                              </p:val>
                                            </p:tav>
                                            <p:tav tm="100000">
                                              <p:val>
                                                <p:fltVal val="0"/>
                                              </p:val>
                                            </p:tav>
                                          </p:tavLst>
                                        </p:anim>
                                        <p:animEffect transition="in" filter="fade">
                                          <p:cBhvr>
                                            <p:cTn id="52" dur="1000"/>
                                            <p:tgtEl>
                                              <p:spTgt spid="97"/>
                                            </p:tgtEl>
                                          </p:cBhvr>
                                        </p:animEffect>
                                      </p:childTnLst>
                                    </p:cTn>
                                  </p:par>
                                  <p:par>
                                    <p:cTn id="53" presetID="31" presetClass="entr" presetSubtype="0" repeatCount="indefinite" fill="hold" nodeType="withEffect">
                                      <p:stCondLst>
                                        <p:cond delay="0"/>
                                      </p:stCondLst>
                                      <p:childTnLst>
                                        <p:set>
                                          <p:cBhvr>
                                            <p:cTn id="54" dur="1" fill="hold">
                                              <p:stCondLst>
                                                <p:cond delay="0"/>
                                              </p:stCondLst>
                                            </p:cTn>
                                            <p:tgtEl>
                                              <p:spTgt spid="106"/>
                                            </p:tgtEl>
                                            <p:attrNameLst>
                                              <p:attrName>style.visibility</p:attrName>
                                            </p:attrNameLst>
                                          </p:cBhvr>
                                          <p:to>
                                            <p:strVal val="visible"/>
                                          </p:to>
                                        </p:set>
                                        <p:anim calcmode="lin" valueType="num">
                                          <p:cBhvr>
                                            <p:cTn id="55" dur="1000" fill="hold"/>
                                            <p:tgtEl>
                                              <p:spTgt spid="106"/>
                                            </p:tgtEl>
                                            <p:attrNameLst>
                                              <p:attrName>ppt_w</p:attrName>
                                            </p:attrNameLst>
                                          </p:cBhvr>
                                          <p:tavLst>
                                            <p:tav tm="0">
                                              <p:val>
                                                <p:fltVal val="0"/>
                                              </p:val>
                                            </p:tav>
                                            <p:tav tm="100000">
                                              <p:val>
                                                <p:strVal val="#ppt_w"/>
                                              </p:val>
                                            </p:tav>
                                          </p:tavLst>
                                        </p:anim>
                                        <p:anim calcmode="lin" valueType="num">
                                          <p:cBhvr>
                                            <p:cTn id="56" dur="1000" fill="hold"/>
                                            <p:tgtEl>
                                              <p:spTgt spid="106"/>
                                            </p:tgtEl>
                                            <p:attrNameLst>
                                              <p:attrName>ppt_h</p:attrName>
                                            </p:attrNameLst>
                                          </p:cBhvr>
                                          <p:tavLst>
                                            <p:tav tm="0">
                                              <p:val>
                                                <p:fltVal val="0"/>
                                              </p:val>
                                            </p:tav>
                                            <p:tav tm="100000">
                                              <p:val>
                                                <p:strVal val="#ppt_h"/>
                                              </p:val>
                                            </p:tav>
                                          </p:tavLst>
                                        </p:anim>
                                        <p:anim calcmode="lin" valueType="num">
                                          <p:cBhvr>
                                            <p:cTn id="57" dur="1000" fill="hold"/>
                                            <p:tgtEl>
                                              <p:spTgt spid="106"/>
                                            </p:tgtEl>
                                            <p:attrNameLst>
                                              <p:attrName>style.rotation</p:attrName>
                                            </p:attrNameLst>
                                          </p:cBhvr>
                                          <p:tavLst>
                                            <p:tav tm="0">
                                              <p:val>
                                                <p:fltVal val="90"/>
                                              </p:val>
                                            </p:tav>
                                            <p:tav tm="100000">
                                              <p:val>
                                                <p:fltVal val="0"/>
                                              </p:val>
                                            </p:tav>
                                          </p:tavLst>
                                        </p:anim>
                                        <p:animEffect transition="in" filter="fade">
                                          <p:cBhvr>
                                            <p:cTn id="58" dur="1000"/>
                                            <p:tgtEl>
                                              <p:spTgt spid="106"/>
                                            </p:tgtEl>
                                          </p:cBhvr>
                                        </p:animEffect>
                                      </p:childTnLst>
                                    </p:cTn>
                                  </p:par>
                                  <p:par>
                                    <p:cTn id="59" presetID="2" presetClass="entr" presetSubtype="2" repeatCount="indefinite" fill="hold" nodeType="withEffect" p14:presetBounceEnd="31000">
                                      <p:stCondLst>
                                        <p:cond delay="0"/>
                                      </p:stCondLst>
                                      <p:childTnLst>
                                        <p:set>
                                          <p:cBhvr>
                                            <p:cTn id="60" dur="1" fill="hold">
                                              <p:stCondLst>
                                                <p:cond delay="0"/>
                                              </p:stCondLst>
                                            </p:cTn>
                                            <p:tgtEl>
                                              <p:spTgt spid="4"/>
                                            </p:tgtEl>
                                            <p:attrNameLst>
                                              <p:attrName>style.visibility</p:attrName>
                                            </p:attrNameLst>
                                          </p:cBhvr>
                                          <p:to>
                                            <p:strVal val="visible"/>
                                          </p:to>
                                        </p:set>
                                        <p:anim calcmode="lin" valueType="num" p14:bounceEnd="31000">
                                          <p:cBhvr additive="base">
                                            <p:cTn id="61" dur="2000" fill="hold"/>
                                            <p:tgtEl>
                                              <p:spTgt spid="4"/>
                                            </p:tgtEl>
                                            <p:attrNameLst>
                                              <p:attrName>ppt_x</p:attrName>
                                            </p:attrNameLst>
                                          </p:cBhvr>
                                          <p:tavLst>
                                            <p:tav tm="0">
                                              <p:val>
                                                <p:strVal val="1+#ppt_w/2"/>
                                              </p:val>
                                            </p:tav>
                                            <p:tav tm="100000">
                                              <p:val>
                                                <p:strVal val="#ppt_x"/>
                                              </p:val>
                                            </p:tav>
                                          </p:tavLst>
                                        </p:anim>
                                        <p:anim calcmode="lin" valueType="num" p14:bounceEnd="31000">
                                          <p:cBhvr additive="base">
                                            <p:cTn id="62" dur="2000" fill="hold"/>
                                            <p:tgtEl>
                                              <p:spTgt spid="4"/>
                                            </p:tgtEl>
                                            <p:attrNameLst>
                                              <p:attrName>ppt_y</p:attrName>
                                            </p:attrNameLst>
                                          </p:cBhvr>
                                          <p:tavLst>
                                            <p:tav tm="0">
                                              <p:val>
                                                <p:strVal val="#ppt_y"/>
                                              </p:val>
                                            </p:tav>
                                            <p:tav tm="100000">
                                              <p:val>
                                                <p:strVal val="#ppt_y"/>
                                              </p:val>
                                            </p:tav>
                                          </p:tavLst>
                                        </p:anim>
                                      </p:childTnLst>
                                    </p:cTn>
                                  </p:par>
                                  <p:par>
                                    <p:cTn id="63" presetID="2" presetClass="entr" presetSubtype="2" decel="74000" fill="hold" grpId="0" nodeType="withEffect">
                                      <p:stCondLst>
                                        <p:cond delay="0"/>
                                      </p:stCondLst>
                                      <p:childTnLst>
                                        <p:set>
                                          <p:cBhvr>
                                            <p:cTn id="64" dur="1" fill="hold">
                                              <p:stCondLst>
                                                <p:cond delay="0"/>
                                              </p:stCondLst>
                                            </p:cTn>
                                            <p:tgtEl>
                                              <p:spTgt spid="2"/>
                                            </p:tgtEl>
                                            <p:attrNameLst>
                                              <p:attrName>style.visibility</p:attrName>
                                            </p:attrNameLst>
                                          </p:cBhvr>
                                          <p:to>
                                            <p:strVal val="visible"/>
                                          </p:to>
                                        </p:set>
                                        <p:anim calcmode="lin" valueType="num">
                                          <p:cBhvr additive="base">
                                            <p:cTn id="65" dur="2000" fill="hold"/>
                                            <p:tgtEl>
                                              <p:spTgt spid="2"/>
                                            </p:tgtEl>
                                            <p:attrNameLst>
                                              <p:attrName>ppt_x</p:attrName>
                                            </p:attrNameLst>
                                          </p:cBhvr>
                                          <p:tavLst>
                                            <p:tav tm="0">
                                              <p:val>
                                                <p:strVal val="1+#ppt_w/2"/>
                                              </p:val>
                                            </p:tav>
                                            <p:tav tm="100000">
                                              <p:val>
                                                <p:strVal val="#ppt_x"/>
                                              </p:val>
                                            </p:tav>
                                          </p:tavLst>
                                        </p:anim>
                                        <p:anim calcmode="lin" valueType="num">
                                          <p:cBhvr additive="base">
                                            <p:cTn id="66" dur="2000" fill="hold"/>
                                            <p:tgtEl>
                                              <p:spTgt spid="2"/>
                                            </p:tgtEl>
                                            <p:attrNameLst>
                                              <p:attrName>ppt_y</p:attrName>
                                            </p:attrNameLst>
                                          </p:cBhvr>
                                          <p:tavLst>
                                            <p:tav tm="0">
                                              <p:val>
                                                <p:strVal val="#ppt_y"/>
                                              </p:val>
                                            </p:tav>
                                            <p:tav tm="100000">
                                              <p:val>
                                                <p:strVal val="#ppt_y"/>
                                              </p:val>
                                            </p:tav>
                                          </p:tavLst>
                                        </p:anim>
                                      </p:childTnLst>
                                    </p:cTn>
                                  </p:par>
                                  <p:par>
                                    <p:cTn id="67" presetID="2" presetClass="entr" presetSubtype="2" decel="100000" fill="hold" grpId="0" nodeType="withEffect">
                                      <p:stCondLst>
                                        <p:cond delay="750"/>
                                      </p:stCondLst>
                                      <p:childTnLst>
                                        <p:set>
                                          <p:cBhvr>
                                            <p:cTn id="68" dur="1" fill="hold">
                                              <p:stCondLst>
                                                <p:cond delay="0"/>
                                              </p:stCondLst>
                                            </p:cTn>
                                            <p:tgtEl>
                                              <p:spTgt spid="31"/>
                                            </p:tgtEl>
                                            <p:attrNameLst>
                                              <p:attrName>style.visibility</p:attrName>
                                            </p:attrNameLst>
                                          </p:cBhvr>
                                          <p:to>
                                            <p:strVal val="visible"/>
                                          </p:to>
                                        </p:set>
                                        <p:anim calcmode="lin" valueType="num">
                                          <p:cBhvr additive="base">
                                            <p:cTn id="69" dur="1250" fill="hold"/>
                                            <p:tgtEl>
                                              <p:spTgt spid="31"/>
                                            </p:tgtEl>
                                            <p:attrNameLst>
                                              <p:attrName>ppt_x</p:attrName>
                                            </p:attrNameLst>
                                          </p:cBhvr>
                                          <p:tavLst>
                                            <p:tav tm="0">
                                              <p:val>
                                                <p:strVal val="1+#ppt_w/2"/>
                                              </p:val>
                                            </p:tav>
                                            <p:tav tm="100000">
                                              <p:val>
                                                <p:strVal val="#ppt_x"/>
                                              </p:val>
                                            </p:tav>
                                          </p:tavLst>
                                        </p:anim>
                                        <p:anim calcmode="lin" valueType="num">
                                          <p:cBhvr additive="base">
                                            <p:cTn id="70" dur="1250" fill="hold"/>
                                            <p:tgtEl>
                                              <p:spTgt spid="31"/>
                                            </p:tgtEl>
                                            <p:attrNameLst>
                                              <p:attrName>ppt_y</p:attrName>
                                            </p:attrNameLst>
                                          </p:cBhvr>
                                          <p:tavLst>
                                            <p:tav tm="0">
                                              <p:val>
                                                <p:strVal val="#ppt_y"/>
                                              </p:val>
                                            </p:tav>
                                            <p:tav tm="100000">
                                              <p:val>
                                                <p:strVal val="#ppt_y"/>
                                              </p:val>
                                            </p:tav>
                                          </p:tavLst>
                                        </p:anim>
                                      </p:childTnLst>
                                    </p:cTn>
                                  </p:par>
                                  <p:par>
                                    <p:cTn id="71" presetID="2" presetClass="entr" presetSubtype="2" fill="hold" grpId="0" nodeType="withEffect" p14:presetBounceEnd="50000">
                                      <p:stCondLst>
                                        <p:cond delay="1500"/>
                                      </p:stCondLst>
                                      <p:childTnLst>
                                        <p:set>
                                          <p:cBhvr>
                                            <p:cTn id="72" dur="1" fill="hold">
                                              <p:stCondLst>
                                                <p:cond delay="0"/>
                                              </p:stCondLst>
                                            </p:cTn>
                                            <p:tgtEl>
                                              <p:spTgt spid="32"/>
                                            </p:tgtEl>
                                            <p:attrNameLst>
                                              <p:attrName>style.visibility</p:attrName>
                                            </p:attrNameLst>
                                          </p:cBhvr>
                                          <p:to>
                                            <p:strVal val="visible"/>
                                          </p:to>
                                        </p:set>
                                        <p:anim calcmode="lin" valueType="num" p14:bounceEnd="50000">
                                          <p:cBhvr additive="base">
                                            <p:cTn id="73" dur="850" fill="hold"/>
                                            <p:tgtEl>
                                              <p:spTgt spid="32"/>
                                            </p:tgtEl>
                                            <p:attrNameLst>
                                              <p:attrName>ppt_x</p:attrName>
                                            </p:attrNameLst>
                                          </p:cBhvr>
                                          <p:tavLst>
                                            <p:tav tm="0">
                                              <p:val>
                                                <p:strVal val="1+#ppt_w/2"/>
                                              </p:val>
                                            </p:tav>
                                            <p:tav tm="100000">
                                              <p:val>
                                                <p:strVal val="#ppt_x"/>
                                              </p:val>
                                            </p:tav>
                                          </p:tavLst>
                                        </p:anim>
                                        <p:anim calcmode="lin" valueType="num" p14:bounceEnd="50000">
                                          <p:cBhvr additive="base">
                                            <p:cTn id="74" dur="850" fill="hold"/>
                                            <p:tgtEl>
                                              <p:spTgt spid="3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1" grpId="0" animBg="1"/>
          <p:bldP spid="32"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repeatCount="indefinite" fill="hold" nodeType="withEffect">
                                      <p:stCondLst>
                                        <p:cond delay="0"/>
                                      </p:stCondLst>
                                      <p:childTnLst>
                                        <p:set>
                                          <p:cBhvr>
                                            <p:cTn id="6" dur="1" fill="hold">
                                              <p:stCondLst>
                                                <p:cond delay="0"/>
                                              </p:stCondLst>
                                            </p:cTn>
                                            <p:tgtEl>
                                              <p:spTgt spid="34"/>
                                            </p:tgtEl>
                                            <p:attrNameLst>
                                              <p:attrName>style.visibility</p:attrName>
                                            </p:attrNameLst>
                                          </p:cBhvr>
                                          <p:to>
                                            <p:strVal val="visible"/>
                                          </p:to>
                                        </p:set>
                                        <p:anim calcmode="lin" valueType="num">
                                          <p:cBhvr>
                                            <p:cTn id="7" dur="1000" fill="hold"/>
                                            <p:tgtEl>
                                              <p:spTgt spid="34"/>
                                            </p:tgtEl>
                                            <p:attrNameLst>
                                              <p:attrName>ppt_w</p:attrName>
                                            </p:attrNameLst>
                                          </p:cBhvr>
                                          <p:tavLst>
                                            <p:tav tm="0">
                                              <p:val>
                                                <p:fltVal val="0"/>
                                              </p:val>
                                            </p:tav>
                                            <p:tav tm="100000">
                                              <p:val>
                                                <p:strVal val="#ppt_w"/>
                                              </p:val>
                                            </p:tav>
                                          </p:tavLst>
                                        </p:anim>
                                        <p:anim calcmode="lin" valueType="num">
                                          <p:cBhvr>
                                            <p:cTn id="8" dur="1000" fill="hold"/>
                                            <p:tgtEl>
                                              <p:spTgt spid="34"/>
                                            </p:tgtEl>
                                            <p:attrNameLst>
                                              <p:attrName>ppt_h</p:attrName>
                                            </p:attrNameLst>
                                          </p:cBhvr>
                                          <p:tavLst>
                                            <p:tav tm="0">
                                              <p:val>
                                                <p:fltVal val="0"/>
                                              </p:val>
                                            </p:tav>
                                            <p:tav tm="100000">
                                              <p:val>
                                                <p:strVal val="#ppt_h"/>
                                              </p:val>
                                            </p:tav>
                                          </p:tavLst>
                                        </p:anim>
                                        <p:anim calcmode="lin" valueType="num">
                                          <p:cBhvr>
                                            <p:cTn id="9" dur="1000" fill="hold"/>
                                            <p:tgtEl>
                                              <p:spTgt spid="34"/>
                                            </p:tgtEl>
                                            <p:attrNameLst>
                                              <p:attrName>style.rotation</p:attrName>
                                            </p:attrNameLst>
                                          </p:cBhvr>
                                          <p:tavLst>
                                            <p:tav tm="0">
                                              <p:val>
                                                <p:fltVal val="90"/>
                                              </p:val>
                                            </p:tav>
                                            <p:tav tm="100000">
                                              <p:val>
                                                <p:fltVal val="0"/>
                                              </p:val>
                                            </p:tav>
                                          </p:tavLst>
                                        </p:anim>
                                        <p:animEffect transition="in" filter="fade">
                                          <p:cBhvr>
                                            <p:cTn id="10" dur="1000"/>
                                            <p:tgtEl>
                                              <p:spTgt spid="34"/>
                                            </p:tgtEl>
                                          </p:cBhvr>
                                        </p:animEffect>
                                      </p:childTnLst>
                                    </p:cTn>
                                  </p:par>
                                  <p:par>
                                    <p:cTn id="11" presetID="31" presetClass="entr" presetSubtype="0" repeatCount="indefinite" fill="hold" nodeType="withEffect">
                                      <p:stCondLst>
                                        <p:cond delay="0"/>
                                      </p:stCondLst>
                                      <p:childTnLst>
                                        <p:set>
                                          <p:cBhvr>
                                            <p:cTn id="12" dur="1" fill="hold">
                                              <p:stCondLst>
                                                <p:cond delay="0"/>
                                              </p:stCondLst>
                                            </p:cTn>
                                            <p:tgtEl>
                                              <p:spTgt spid="43"/>
                                            </p:tgtEl>
                                            <p:attrNameLst>
                                              <p:attrName>style.visibility</p:attrName>
                                            </p:attrNameLst>
                                          </p:cBhvr>
                                          <p:to>
                                            <p:strVal val="visible"/>
                                          </p:to>
                                        </p:set>
                                        <p:anim calcmode="lin" valueType="num">
                                          <p:cBhvr>
                                            <p:cTn id="13" dur="1000" fill="hold"/>
                                            <p:tgtEl>
                                              <p:spTgt spid="43"/>
                                            </p:tgtEl>
                                            <p:attrNameLst>
                                              <p:attrName>ppt_w</p:attrName>
                                            </p:attrNameLst>
                                          </p:cBhvr>
                                          <p:tavLst>
                                            <p:tav tm="0">
                                              <p:val>
                                                <p:fltVal val="0"/>
                                              </p:val>
                                            </p:tav>
                                            <p:tav tm="100000">
                                              <p:val>
                                                <p:strVal val="#ppt_w"/>
                                              </p:val>
                                            </p:tav>
                                          </p:tavLst>
                                        </p:anim>
                                        <p:anim calcmode="lin" valueType="num">
                                          <p:cBhvr>
                                            <p:cTn id="14" dur="1000" fill="hold"/>
                                            <p:tgtEl>
                                              <p:spTgt spid="43"/>
                                            </p:tgtEl>
                                            <p:attrNameLst>
                                              <p:attrName>ppt_h</p:attrName>
                                            </p:attrNameLst>
                                          </p:cBhvr>
                                          <p:tavLst>
                                            <p:tav tm="0">
                                              <p:val>
                                                <p:fltVal val="0"/>
                                              </p:val>
                                            </p:tav>
                                            <p:tav tm="100000">
                                              <p:val>
                                                <p:strVal val="#ppt_h"/>
                                              </p:val>
                                            </p:tav>
                                          </p:tavLst>
                                        </p:anim>
                                        <p:anim calcmode="lin" valueType="num">
                                          <p:cBhvr>
                                            <p:cTn id="15" dur="1000" fill="hold"/>
                                            <p:tgtEl>
                                              <p:spTgt spid="43"/>
                                            </p:tgtEl>
                                            <p:attrNameLst>
                                              <p:attrName>style.rotation</p:attrName>
                                            </p:attrNameLst>
                                          </p:cBhvr>
                                          <p:tavLst>
                                            <p:tav tm="0">
                                              <p:val>
                                                <p:fltVal val="90"/>
                                              </p:val>
                                            </p:tav>
                                            <p:tav tm="100000">
                                              <p:val>
                                                <p:fltVal val="0"/>
                                              </p:val>
                                            </p:tav>
                                          </p:tavLst>
                                        </p:anim>
                                        <p:animEffect transition="in" filter="fade">
                                          <p:cBhvr>
                                            <p:cTn id="16" dur="1000"/>
                                            <p:tgtEl>
                                              <p:spTgt spid="43"/>
                                            </p:tgtEl>
                                          </p:cBhvr>
                                        </p:animEffect>
                                      </p:childTnLst>
                                    </p:cTn>
                                  </p:par>
                                  <p:par>
                                    <p:cTn id="17" presetID="31" presetClass="entr" presetSubtype="0" repeatCount="indefinite" fill="hold" nodeType="withEffect">
                                      <p:stCondLst>
                                        <p:cond delay="0"/>
                                      </p:stCondLst>
                                      <p:childTnLst>
                                        <p:set>
                                          <p:cBhvr>
                                            <p:cTn id="18" dur="1" fill="hold">
                                              <p:stCondLst>
                                                <p:cond delay="0"/>
                                              </p:stCondLst>
                                            </p:cTn>
                                            <p:tgtEl>
                                              <p:spTgt spid="52"/>
                                            </p:tgtEl>
                                            <p:attrNameLst>
                                              <p:attrName>style.visibility</p:attrName>
                                            </p:attrNameLst>
                                          </p:cBhvr>
                                          <p:to>
                                            <p:strVal val="visible"/>
                                          </p:to>
                                        </p:set>
                                        <p:anim calcmode="lin" valueType="num">
                                          <p:cBhvr>
                                            <p:cTn id="19" dur="1000" fill="hold"/>
                                            <p:tgtEl>
                                              <p:spTgt spid="52"/>
                                            </p:tgtEl>
                                            <p:attrNameLst>
                                              <p:attrName>ppt_w</p:attrName>
                                            </p:attrNameLst>
                                          </p:cBhvr>
                                          <p:tavLst>
                                            <p:tav tm="0">
                                              <p:val>
                                                <p:fltVal val="0"/>
                                              </p:val>
                                            </p:tav>
                                            <p:tav tm="100000">
                                              <p:val>
                                                <p:strVal val="#ppt_w"/>
                                              </p:val>
                                            </p:tav>
                                          </p:tavLst>
                                        </p:anim>
                                        <p:anim calcmode="lin" valueType="num">
                                          <p:cBhvr>
                                            <p:cTn id="20" dur="1000" fill="hold"/>
                                            <p:tgtEl>
                                              <p:spTgt spid="52"/>
                                            </p:tgtEl>
                                            <p:attrNameLst>
                                              <p:attrName>ppt_h</p:attrName>
                                            </p:attrNameLst>
                                          </p:cBhvr>
                                          <p:tavLst>
                                            <p:tav tm="0">
                                              <p:val>
                                                <p:fltVal val="0"/>
                                              </p:val>
                                            </p:tav>
                                            <p:tav tm="100000">
                                              <p:val>
                                                <p:strVal val="#ppt_h"/>
                                              </p:val>
                                            </p:tav>
                                          </p:tavLst>
                                        </p:anim>
                                        <p:anim calcmode="lin" valueType="num">
                                          <p:cBhvr>
                                            <p:cTn id="21" dur="1000" fill="hold"/>
                                            <p:tgtEl>
                                              <p:spTgt spid="52"/>
                                            </p:tgtEl>
                                            <p:attrNameLst>
                                              <p:attrName>style.rotation</p:attrName>
                                            </p:attrNameLst>
                                          </p:cBhvr>
                                          <p:tavLst>
                                            <p:tav tm="0">
                                              <p:val>
                                                <p:fltVal val="90"/>
                                              </p:val>
                                            </p:tav>
                                            <p:tav tm="100000">
                                              <p:val>
                                                <p:fltVal val="0"/>
                                              </p:val>
                                            </p:tav>
                                          </p:tavLst>
                                        </p:anim>
                                        <p:animEffect transition="in" filter="fade">
                                          <p:cBhvr>
                                            <p:cTn id="22" dur="1000"/>
                                            <p:tgtEl>
                                              <p:spTgt spid="52"/>
                                            </p:tgtEl>
                                          </p:cBhvr>
                                        </p:animEffect>
                                      </p:childTnLst>
                                    </p:cTn>
                                  </p:par>
                                  <p:par>
                                    <p:cTn id="23" presetID="31" presetClass="entr" presetSubtype="0" repeatCount="indefinite" fill="hold" nodeType="withEffect">
                                      <p:stCondLst>
                                        <p:cond delay="0"/>
                                      </p:stCondLst>
                                      <p:childTnLst>
                                        <p:set>
                                          <p:cBhvr>
                                            <p:cTn id="24" dur="1" fill="hold">
                                              <p:stCondLst>
                                                <p:cond delay="0"/>
                                              </p:stCondLst>
                                            </p:cTn>
                                            <p:tgtEl>
                                              <p:spTgt spid="61"/>
                                            </p:tgtEl>
                                            <p:attrNameLst>
                                              <p:attrName>style.visibility</p:attrName>
                                            </p:attrNameLst>
                                          </p:cBhvr>
                                          <p:to>
                                            <p:strVal val="visible"/>
                                          </p:to>
                                        </p:set>
                                        <p:anim calcmode="lin" valueType="num">
                                          <p:cBhvr>
                                            <p:cTn id="25" dur="1000" fill="hold"/>
                                            <p:tgtEl>
                                              <p:spTgt spid="61"/>
                                            </p:tgtEl>
                                            <p:attrNameLst>
                                              <p:attrName>ppt_w</p:attrName>
                                            </p:attrNameLst>
                                          </p:cBhvr>
                                          <p:tavLst>
                                            <p:tav tm="0">
                                              <p:val>
                                                <p:fltVal val="0"/>
                                              </p:val>
                                            </p:tav>
                                            <p:tav tm="100000">
                                              <p:val>
                                                <p:strVal val="#ppt_w"/>
                                              </p:val>
                                            </p:tav>
                                          </p:tavLst>
                                        </p:anim>
                                        <p:anim calcmode="lin" valueType="num">
                                          <p:cBhvr>
                                            <p:cTn id="26" dur="1000" fill="hold"/>
                                            <p:tgtEl>
                                              <p:spTgt spid="61"/>
                                            </p:tgtEl>
                                            <p:attrNameLst>
                                              <p:attrName>ppt_h</p:attrName>
                                            </p:attrNameLst>
                                          </p:cBhvr>
                                          <p:tavLst>
                                            <p:tav tm="0">
                                              <p:val>
                                                <p:fltVal val="0"/>
                                              </p:val>
                                            </p:tav>
                                            <p:tav tm="100000">
                                              <p:val>
                                                <p:strVal val="#ppt_h"/>
                                              </p:val>
                                            </p:tav>
                                          </p:tavLst>
                                        </p:anim>
                                        <p:anim calcmode="lin" valueType="num">
                                          <p:cBhvr>
                                            <p:cTn id="27" dur="1000" fill="hold"/>
                                            <p:tgtEl>
                                              <p:spTgt spid="61"/>
                                            </p:tgtEl>
                                            <p:attrNameLst>
                                              <p:attrName>style.rotation</p:attrName>
                                            </p:attrNameLst>
                                          </p:cBhvr>
                                          <p:tavLst>
                                            <p:tav tm="0">
                                              <p:val>
                                                <p:fltVal val="90"/>
                                              </p:val>
                                            </p:tav>
                                            <p:tav tm="100000">
                                              <p:val>
                                                <p:fltVal val="0"/>
                                              </p:val>
                                            </p:tav>
                                          </p:tavLst>
                                        </p:anim>
                                        <p:animEffect transition="in" filter="fade">
                                          <p:cBhvr>
                                            <p:cTn id="28" dur="1000"/>
                                            <p:tgtEl>
                                              <p:spTgt spid="61"/>
                                            </p:tgtEl>
                                          </p:cBhvr>
                                        </p:animEffect>
                                      </p:childTnLst>
                                    </p:cTn>
                                  </p:par>
                                  <p:par>
                                    <p:cTn id="29" presetID="31" presetClass="entr" presetSubtype="0" repeatCount="indefinite" fill="hold" nodeType="withEffect">
                                      <p:stCondLst>
                                        <p:cond delay="0"/>
                                      </p:stCondLst>
                                      <p:childTnLst>
                                        <p:set>
                                          <p:cBhvr>
                                            <p:cTn id="30" dur="1" fill="hold">
                                              <p:stCondLst>
                                                <p:cond delay="0"/>
                                              </p:stCondLst>
                                            </p:cTn>
                                            <p:tgtEl>
                                              <p:spTgt spid="70"/>
                                            </p:tgtEl>
                                            <p:attrNameLst>
                                              <p:attrName>style.visibility</p:attrName>
                                            </p:attrNameLst>
                                          </p:cBhvr>
                                          <p:to>
                                            <p:strVal val="visible"/>
                                          </p:to>
                                        </p:set>
                                        <p:anim calcmode="lin" valueType="num">
                                          <p:cBhvr>
                                            <p:cTn id="31" dur="1000" fill="hold"/>
                                            <p:tgtEl>
                                              <p:spTgt spid="70"/>
                                            </p:tgtEl>
                                            <p:attrNameLst>
                                              <p:attrName>ppt_w</p:attrName>
                                            </p:attrNameLst>
                                          </p:cBhvr>
                                          <p:tavLst>
                                            <p:tav tm="0">
                                              <p:val>
                                                <p:fltVal val="0"/>
                                              </p:val>
                                            </p:tav>
                                            <p:tav tm="100000">
                                              <p:val>
                                                <p:strVal val="#ppt_w"/>
                                              </p:val>
                                            </p:tav>
                                          </p:tavLst>
                                        </p:anim>
                                        <p:anim calcmode="lin" valueType="num">
                                          <p:cBhvr>
                                            <p:cTn id="32" dur="1000" fill="hold"/>
                                            <p:tgtEl>
                                              <p:spTgt spid="70"/>
                                            </p:tgtEl>
                                            <p:attrNameLst>
                                              <p:attrName>ppt_h</p:attrName>
                                            </p:attrNameLst>
                                          </p:cBhvr>
                                          <p:tavLst>
                                            <p:tav tm="0">
                                              <p:val>
                                                <p:fltVal val="0"/>
                                              </p:val>
                                            </p:tav>
                                            <p:tav tm="100000">
                                              <p:val>
                                                <p:strVal val="#ppt_h"/>
                                              </p:val>
                                            </p:tav>
                                          </p:tavLst>
                                        </p:anim>
                                        <p:anim calcmode="lin" valueType="num">
                                          <p:cBhvr>
                                            <p:cTn id="33" dur="1000" fill="hold"/>
                                            <p:tgtEl>
                                              <p:spTgt spid="70"/>
                                            </p:tgtEl>
                                            <p:attrNameLst>
                                              <p:attrName>style.rotation</p:attrName>
                                            </p:attrNameLst>
                                          </p:cBhvr>
                                          <p:tavLst>
                                            <p:tav tm="0">
                                              <p:val>
                                                <p:fltVal val="90"/>
                                              </p:val>
                                            </p:tav>
                                            <p:tav tm="100000">
                                              <p:val>
                                                <p:fltVal val="0"/>
                                              </p:val>
                                            </p:tav>
                                          </p:tavLst>
                                        </p:anim>
                                        <p:animEffect transition="in" filter="fade">
                                          <p:cBhvr>
                                            <p:cTn id="34" dur="1000"/>
                                            <p:tgtEl>
                                              <p:spTgt spid="70"/>
                                            </p:tgtEl>
                                          </p:cBhvr>
                                        </p:animEffect>
                                      </p:childTnLst>
                                    </p:cTn>
                                  </p:par>
                                  <p:par>
                                    <p:cTn id="35" presetID="31" presetClass="entr" presetSubtype="0" repeatCount="indefinite" fill="hold" nodeType="withEffect">
                                      <p:stCondLst>
                                        <p:cond delay="0"/>
                                      </p:stCondLst>
                                      <p:childTnLst>
                                        <p:set>
                                          <p:cBhvr>
                                            <p:cTn id="36" dur="1" fill="hold">
                                              <p:stCondLst>
                                                <p:cond delay="0"/>
                                              </p:stCondLst>
                                            </p:cTn>
                                            <p:tgtEl>
                                              <p:spTgt spid="79"/>
                                            </p:tgtEl>
                                            <p:attrNameLst>
                                              <p:attrName>style.visibility</p:attrName>
                                            </p:attrNameLst>
                                          </p:cBhvr>
                                          <p:to>
                                            <p:strVal val="visible"/>
                                          </p:to>
                                        </p:set>
                                        <p:anim calcmode="lin" valueType="num">
                                          <p:cBhvr>
                                            <p:cTn id="37" dur="1000" fill="hold"/>
                                            <p:tgtEl>
                                              <p:spTgt spid="79"/>
                                            </p:tgtEl>
                                            <p:attrNameLst>
                                              <p:attrName>ppt_w</p:attrName>
                                            </p:attrNameLst>
                                          </p:cBhvr>
                                          <p:tavLst>
                                            <p:tav tm="0">
                                              <p:val>
                                                <p:fltVal val="0"/>
                                              </p:val>
                                            </p:tav>
                                            <p:tav tm="100000">
                                              <p:val>
                                                <p:strVal val="#ppt_w"/>
                                              </p:val>
                                            </p:tav>
                                          </p:tavLst>
                                        </p:anim>
                                        <p:anim calcmode="lin" valueType="num">
                                          <p:cBhvr>
                                            <p:cTn id="38" dur="1000" fill="hold"/>
                                            <p:tgtEl>
                                              <p:spTgt spid="79"/>
                                            </p:tgtEl>
                                            <p:attrNameLst>
                                              <p:attrName>ppt_h</p:attrName>
                                            </p:attrNameLst>
                                          </p:cBhvr>
                                          <p:tavLst>
                                            <p:tav tm="0">
                                              <p:val>
                                                <p:fltVal val="0"/>
                                              </p:val>
                                            </p:tav>
                                            <p:tav tm="100000">
                                              <p:val>
                                                <p:strVal val="#ppt_h"/>
                                              </p:val>
                                            </p:tav>
                                          </p:tavLst>
                                        </p:anim>
                                        <p:anim calcmode="lin" valueType="num">
                                          <p:cBhvr>
                                            <p:cTn id="39" dur="1000" fill="hold"/>
                                            <p:tgtEl>
                                              <p:spTgt spid="79"/>
                                            </p:tgtEl>
                                            <p:attrNameLst>
                                              <p:attrName>style.rotation</p:attrName>
                                            </p:attrNameLst>
                                          </p:cBhvr>
                                          <p:tavLst>
                                            <p:tav tm="0">
                                              <p:val>
                                                <p:fltVal val="90"/>
                                              </p:val>
                                            </p:tav>
                                            <p:tav tm="100000">
                                              <p:val>
                                                <p:fltVal val="0"/>
                                              </p:val>
                                            </p:tav>
                                          </p:tavLst>
                                        </p:anim>
                                        <p:animEffect transition="in" filter="fade">
                                          <p:cBhvr>
                                            <p:cTn id="40" dur="1000"/>
                                            <p:tgtEl>
                                              <p:spTgt spid="79"/>
                                            </p:tgtEl>
                                          </p:cBhvr>
                                        </p:animEffect>
                                      </p:childTnLst>
                                    </p:cTn>
                                  </p:par>
                                  <p:par>
                                    <p:cTn id="41" presetID="31" presetClass="entr" presetSubtype="0" repeatCount="indefinite" fill="hold" nodeType="withEffect">
                                      <p:stCondLst>
                                        <p:cond delay="0"/>
                                      </p:stCondLst>
                                      <p:childTnLst>
                                        <p:set>
                                          <p:cBhvr>
                                            <p:cTn id="42" dur="1" fill="hold">
                                              <p:stCondLst>
                                                <p:cond delay="0"/>
                                              </p:stCondLst>
                                            </p:cTn>
                                            <p:tgtEl>
                                              <p:spTgt spid="88"/>
                                            </p:tgtEl>
                                            <p:attrNameLst>
                                              <p:attrName>style.visibility</p:attrName>
                                            </p:attrNameLst>
                                          </p:cBhvr>
                                          <p:to>
                                            <p:strVal val="visible"/>
                                          </p:to>
                                        </p:set>
                                        <p:anim calcmode="lin" valueType="num">
                                          <p:cBhvr>
                                            <p:cTn id="43" dur="1000" fill="hold"/>
                                            <p:tgtEl>
                                              <p:spTgt spid="88"/>
                                            </p:tgtEl>
                                            <p:attrNameLst>
                                              <p:attrName>ppt_w</p:attrName>
                                            </p:attrNameLst>
                                          </p:cBhvr>
                                          <p:tavLst>
                                            <p:tav tm="0">
                                              <p:val>
                                                <p:fltVal val="0"/>
                                              </p:val>
                                            </p:tav>
                                            <p:tav tm="100000">
                                              <p:val>
                                                <p:strVal val="#ppt_w"/>
                                              </p:val>
                                            </p:tav>
                                          </p:tavLst>
                                        </p:anim>
                                        <p:anim calcmode="lin" valueType="num">
                                          <p:cBhvr>
                                            <p:cTn id="44" dur="1000" fill="hold"/>
                                            <p:tgtEl>
                                              <p:spTgt spid="88"/>
                                            </p:tgtEl>
                                            <p:attrNameLst>
                                              <p:attrName>ppt_h</p:attrName>
                                            </p:attrNameLst>
                                          </p:cBhvr>
                                          <p:tavLst>
                                            <p:tav tm="0">
                                              <p:val>
                                                <p:fltVal val="0"/>
                                              </p:val>
                                            </p:tav>
                                            <p:tav tm="100000">
                                              <p:val>
                                                <p:strVal val="#ppt_h"/>
                                              </p:val>
                                            </p:tav>
                                          </p:tavLst>
                                        </p:anim>
                                        <p:anim calcmode="lin" valueType="num">
                                          <p:cBhvr>
                                            <p:cTn id="45" dur="1000" fill="hold"/>
                                            <p:tgtEl>
                                              <p:spTgt spid="88"/>
                                            </p:tgtEl>
                                            <p:attrNameLst>
                                              <p:attrName>style.rotation</p:attrName>
                                            </p:attrNameLst>
                                          </p:cBhvr>
                                          <p:tavLst>
                                            <p:tav tm="0">
                                              <p:val>
                                                <p:fltVal val="90"/>
                                              </p:val>
                                            </p:tav>
                                            <p:tav tm="100000">
                                              <p:val>
                                                <p:fltVal val="0"/>
                                              </p:val>
                                            </p:tav>
                                          </p:tavLst>
                                        </p:anim>
                                        <p:animEffect transition="in" filter="fade">
                                          <p:cBhvr>
                                            <p:cTn id="46" dur="1000"/>
                                            <p:tgtEl>
                                              <p:spTgt spid="88"/>
                                            </p:tgtEl>
                                          </p:cBhvr>
                                        </p:animEffect>
                                      </p:childTnLst>
                                    </p:cTn>
                                  </p:par>
                                  <p:par>
                                    <p:cTn id="47" presetID="31" presetClass="entr" presetSubtype="0" repeatCount="indefinite" fill="hold" nodeType="withEffect">
                                      <p:stCondLst>
                                        <p:cond delay="0"/>
                                      </p:stCondLst>
                                      <p:childTnLst>
                                        <p:set>
                                          <p:cBhvr>
                                            <p:cTn id="48" dur="1" fill="hold">
                                              <p:stCondLst>
                                                <p:cond delay="0"/>
                                              </p:stCondLst>
                                            </p:cTn>
                                            <p:tgtEl>
                                              <p:spTgt spid="97"/>
                                            </p:tgtEl>
                                            <p:attrNameLst>
                                              <p:attrName>style.visibility</p:attrName>
                                            </p:attrNameLst>
                                          </p:cBhvr>
                                          <p:to>
                                            <p:strVal val="visible"/>
                                          </p:to>
                                        </p:set>
                                        <p:anim calcmode="lin" valueType="num">
                                          <p:cBhvr>
                                            <p:cTn id="49" dur="1000" fill="hold"/>
                                            <p:tgtEl>
                                              <p:spTgt spid="97"/>
                                            </p:tgtEl>
                                            <p:attrNameLst>
                                              <p:attrName>ppt_w</p:attrName>
                                            </p:attrNameLst>
                                          </p:cBhvr>
                                          <p:tavLst>
                                            <p:tav tm="0">
                                              <p:val>
                                                <p:fltVal val="0"/>
                                              </p:val>
                                            </p:tav>
                                            <p:tav tm="100000">
                                              <p:val>
                                                <p:strVal val="#ppt_w"/>
                                              </p:val>
                                            </p:tav>
                                          </p:tavLst>
                                        </p:anim>
                                        <p:anim calcmode="lin" valueType="num">
                                          <p:cBhvr>
                                            <p:cTn id="50" dur="1000" fill="hold"/>
                                            <p:tgtEl>
                                              <p:spTgt spid="97"/>
                                            </p:tgtEl>
                                            <p:attrNameLst>
                                              <p:attrName>ppt_h</p:attrName>
                                            </p:attrNameLst>
                                          </p:cBhvr>
                                          <p:tavLst>
                                            <p:tav tm="0">
                                              <p:val>
                                                <p:fltVal val="0"/>
                                              </p:val>
                                            </p:tav>
                                            <p:tav tm="100000">
                                              <p:val>
                                                <p:strVal val="#ppt_h"/>
                                              </p:val>
                                            </p:tav>
                                          </p:tavLst>
                                        </p:anim>
                                        <p:anim calcmode="lin" valueType="num">
                                          <p:cBhvr>
                                            <p:cTn id="51" dur="1000" fill="hold"/>
                                            <p:tgtEl>
                                              <p:spTgt spid="97"/>
                                            </p:tgtEl>
                                            <p:attrNameLst>
                                              <p:attrName>style.rotation</p:attrName>
                                            </p:attrNameLst>
                                          </p:cBhvr>
                                          <p:tavLst>
                                            <p:tav tm="0">
                                              <p:val>
                                                <p:fltVal val="90"/>
                                              </p:val>
                                            </p:tav>
                                            <p:tav tm="100000">
                                              <p:val>
                                                <p:fltVal val="0"/>
                                              </p:val>
                                            </p:tav>
                                          </p:tavLst>
                                        </p:anim>
                                        <p:animEffect transition="in" filter="fade">
                                          <p:cBhvr>
                                            <p:cTn id="52" dur="1000"/>
                                            <p:tgtEl>
                                              <p:spTgt spid="97"/>
                                            </p:tgtEl>
                                          </p:cBhvr>
                                        </p:animEffect>
                                      </p:childTnLst>
                                    </p:cTn>
                                  </p:par>
                                  <p:par>
                                    <p:cTn id="53" presetID="31" presetClass="entr" presetSubtype="0" repeatCount="indefinite" fill="hold" nodeType="withEffect">
                                      <p:stCondLst>
                                        <p:cond delay="0"/>
                                      </p:stCondLst>
                                      <p:childTnLst>
                                        <p:set>
                                          <p:cBhvr>
                                            <p:cTn id="54" dur="1" fill="hold">
                                              <p:stCondLst>
                                                <p:cond delay="0"/>
                                              </p:stCondLst>
                                            </p:cTn>
                                            <p:tgtEl>
                                              <p:spTgt spid="106"/>
                                            </p:tgtEl>
                                            <p:attrNameLst>
                                              <p:attrName>style.visibility</p:attrName>
                                            </p:attrNameLst>
                                          </p:cBhvr>
                                          <p:to>
                                            <p:strVal val="visible"/>
                                          </p:to>
                                        </p:set>
                                        <p:anim calcmode="lin" valueType="num">
                                          <p:cBhvr>
                                            <p:cTn id="55" dur="1000" fill="hold"/>
                                            <p:tgtEl>
                                              <p:spTgt spid="106"/>
                                            </p:tgtEl>
                                            <p:attrNameLst>
                                              <p:attrName>ppt_w</p:attrName>
                                            </p:attrNameLst>
                                          </p:cBhvr>
                                          <p:tavLst>
                                            <p:tav tm="0">
                                              <p:val>
                                                <p:fltVal val="0"/>
                                              </p:val>
                                            </p:tav>
                                            <p:tav tm="100000">
                                              <p:val>
                                                <p:strVal val="#ppt_w"/>
                                              </p:val>
                                            </p:tav>
                                          </p:tavLst>
                                        </p:anim>
                                        <p:anim calcmode="lin" valueType="num">
                                          <p:cBhvr>
                                            <p:cTn id="56" dur="1000" fill="hold"/>
                                            <p:tgtEl>
                                              <p:spTgt spid="106"/>
                                            </p:tgtEl>
                                            <p:attrNameLst>
                                              <p:attrName>ppt_h</p:attrName>
                                            </p:attrNameLst>
                                          </p:cBhvr>
                                          <p:tavLst>
                                            <p:tav tm="0">
                                              <p:val>
                                                <p:fltVal val="0"/>
                                              </p:val>
                                            </p:tav>
                                            <p:tav tm="100000">
                                              <p:val>
                                                <p:strVal val="#ppt_h"/>
                                              </p:val>
                                            </p:tav>
                                          </p:tavLst>
                                        </p:anim>
                                        <p:anim calcmode="lin" valueType="num">
                                          <p:cBhvr>
                                            <p:cTn id="57" dur="1000" fill="hold"/>
                                            <p:tgtEl>
                                              <p:spTgt spid="106"/>
                                            </p:tgtEl>
                                            <p:attrNameLst>
                                              <p:attrName>style.rotation</p:attrName>
                                            </p:attrNameLst>
                                          </p:cBhvr>
                                          <p:tavLst>
                                            <p:tav tm="0">
                                              <p:val>
                                                <p:fltVal val="90"/>
                                              </p:val>
                                            </p:tav>
                                            <p:tav tm="100000">
                                              <p:val>
                                                <p:fltVal val="0"/>
                                              </p:val>
                                            </p:tav>
                                          </p:tavLst>
                                        </p:anim>
                                        <p:animEffect transition="in" filter="fade">
                                          <p:cBhvr>
                                            <p:cTn id="58" dur="1000"/>
                                            <p:tgtEl>
                                              <p:spTgt spid="106"/>
                                            </p:tgtEl>
                                          </p:cBhvr>
                                        </p:animEffect>
                                      </p:childTnLst>
                                    </p:cTn>
                                  </p:par>
                                  <p:par>
                                    <p:cTn id="59" presetID="2" presetClass="entr" presetSubtype="2" repeatCount="indefinite" fill="hold" nodeType="withEffect">
                                      <p:stCondLst>
                                        <p:cond delay="0"/>
                                      </p:stCondLst>
                                      <p:childTnLst>
                                        <p:set>
                                          <p:cBhvr>
                                            <p:cTn id="60" dur="1" fill="hold">
                                              <p:stCondLst>
                                                <p:cond delay="0"/>
                                              </p:stCondLst>
                                            </p:cTn>
                                            <p:tgtEl>
                                              <p:spTgt spid="4"/>
                                            </p:tgtEl>
                                            <p:attrNameLst>
                                              <p:attrName>style.visibility</p:attrName>
                                            </p:attrNameLst>
                                          </p:cBhvr>
                                          <p:to>
                                            <p:strVal val="visible"/>
                                          </p:to>
                                        </p:set>
                                        <p:anim calcmode="lin" valueType="num">
                                          <p:cBhvr additive="base">
                                            <p:cTn id="61" dur="2000" fill="hold"/>
                                            <p:tgtEl>
                                              <p:spTgt spid="4"/>
                                            </p:tgtEl>
                                            <p:attrNameLst>
                                              <p:attrName>ppt_x</p:attrName>
                                            </p:attrNameLst>
                                          </p:cBhvr>
                                          <p:tavLst>
                                            <p:tav tm="0">
                                              <p:val>
                                                <p:strVal val="1+#ppt_w/2"/>
                                              </p:val>
                                            </p:tav>
                                            <p:tav tm="100000">
                                              <p:val>
                                                <p:strVal val="#ppt_x"/>
                                              </p:val>
                                            </p:tav>
                                          </p:tavLst>
                                        </p:anim>
                                        <p:anim calcmode="lin" valueType="num">
                                          <p:cBhvr additive="base">
                                            <p:cTn id="62" dur="2000" fill="hold"/>
                                            <p:tgtEl>
                                              <p:spTgt spid="4"/>
                                            </p:tgtEl>
                                            <p:attrNameLst>
                                              <p:attrName>ppt_y</p:attrName>
                                            </p:attrNameLst>
                                          </p:cBhvr>
                                          <p:tavLst>
                                            <p:tav tm="0">
                                              <p:val>
                                                <p:strVal val="#ppt_y"/>
                                              </p:val>
                                            </p:tav>
                                            <p:tav tm="100000">
                                              <p:val>
                                                <p:strVal val="#ppt_y"/>
                                              </p:val>
                                            </p:tav>
                                          </p:tavLst>
                                        </p:anim>
                                      </p:childTnLst>
                                    </p:cTn>
                                  </p:par>
                                  <p:par>
                                    <p:cTn id="63" presetID="2" presetClass="entr" presetSubtype="2" decel="74000" fill="hold" grpId="0" nodeType="withEffect">
                                      <p:stCondLst>
                                        <p:cond delay="0"/>
                                      </p:stCondLst>
                                      <p:childTnLst>
                                        <p:set>
                                          <p:cBhvr>
                                            <p:cTn id="64" dur="1" fill="hold">
                                              <p:stCondLst>
                                                <p:cond delay="0"/>
                                              </p:stCondLst>
                                            </p:cTn>
                                            <p:tgtEl>
                                              <p:spTgt spid="2"/>
                                            </p:tgtEl>
                                            <p:attrNameLst>
                                              <p:attrName>style.visibility</p:attrName>
                                            </p:attrNameLst>
                                          </p:cBhvr>
                                          <p:to>
                                            <p:strVal val="visible"/>
                                          </p:to>
                                        </p:set>
                                        <p:anim calcmode="lin" valueType="num">
                                          <p:cBhvr additive="base">
                                            <p:cTn id="65" dur="2000" fill="hold"/>
                                            <p:tgtEl>
                                              <p:spTgt spid="2"/>
                                            </p:tgtEl>
                                            <p:attrNameLst>
                                              <p:attrName>ppt_x</p:attrName>
                                            </p:attrNameLst>
                                          </p:cBhvr>
                                          <p:tavLst>
                                            <p:tav tm="0">
                                              <p:val>
                                                <p:strVal val="1+#ppt_w/2"/>
                                              </p:val>
                                            </p:tav>
                                            <p:tav tm="100000">
                                              <p:val>
                                                <p:strVal val="#ppt_x"/>
                                              </p:val>
                                            </p:tav>
                                          </p:tavLst>
                                        </p:anim>
                                        <p:anim calcmode="lin" valueType="num">
                                          <p:cBhvr additive="base">
                                            <p:cTn id="66" dur="2000" fill="hold"/>
                                            <p:tgtEl>
                                              <p:spTgt spid="2"/>
                                            </p:tgtEl>
                                            <p:attrNameLst>
                                              <p:attrName>ppt_y</p:attrName>
                                            </p:attrNameLst>
                                          </p:cBhvr>
                                          <p:tavLst>
                                            <p:tav tm="0">
                                              <p:val>
                                                <p:strVal val="#ppt_y"/>
                                              </p:val>
                                            </p:tav>
                                            <p:tav tm="100000">
                                              <p:val>
                                                <p:strVal val="#ppt_y"/>
                                              </p:val>
                                            </p:tav>
                                          </p:tavLst>
                                        </p:anim>
                                      </p:childTnLst>
                                    </p:cTn>
                                  </p:par>
                                  <p:par>
                                    <p:cTn id="67" presetID="2" presetClass="entr" presetSubtype="8" fill="hold" grpId="0" nodeType="withEffect" nodePh="1">
                                      <p:stCondLst>
                                        <p:cond delay="0"/>
                                      </p:stCondLst>
                                      <p:endCondLst>
                                        <p:cond evt="begin" delay="0">
                                          <p:tn val="67"/>
                                        </p:cond>
                                      </p:endCondLst>
                                      <p:childTnLst>
                                        <p:set>
                                          <p:cBhvr>
                                            <p:cTn id="68" dur="1" fill="hold">
                                              <p:stCondLst>
                                                <p:cond delay="0"/>
                                              </p:stCondLst>
                                            </p:cTn>
                                            <p:tgtEl>
                                              <p:spTgt spid="3">
                                                <p:txEl>
                                                  <p:pRg st="0" end="0"/>
                                                </p:txEl>
                                              </p:spTgt>
                                            </p:tgtEl>
                                            <p:attrNameLst>
                                              <p:attrName>style.visibility</p:attrName>
                                            </p:attrNameLst>
                                          </p:cBhvr>
                                          <p:to>
                                            <p:strVal val="visible"/>
                                          </p:to>
                                        </p:set>
                                        <p:anim calcmode="lin" valueType="num">
                                          <p:cBhvr additive="base">
                                            <p:cTn id="69" dur="10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70" dur="1000" fill="hold"/>
                                            <p:tgtEl>
                                              <p:spTgt spid="3">
                                                <p:txEl>
                                                  <p:pRg st="0" end="0"/>
                                                </p:txEl>
                                              </p:spTgt>
                                            </p:tgtEl>
                                            <p:attrNameLst>
                                              <p:attrName>ppt_y</p:attrName>
                                            </p:attrNameLst>
                                          </p:cBhvr>
                                          <p:tavLst>
                                            <p:tav tm="0">
                                              <p:val>
                                                <p:strVal val="#ppt_y"/>
                                              </p:val>
                                            </p:tav>
                                            <p:tav tm="100000">
                                              <p:val>
                                                <p:strVal val="#ppt_y"/>
                                              </p:val>
                                            </p:tav>
                                          </p:tavLst>
                                        </p:anim>
                                      </p:childTnLst>
                                    </p:cTn>
                                  </p:par>
                                  <p:par>
                                    <p:cTn id="71" presetID="2" presetClass="entr" presetSubtype="2" decel="100000" fill="hold" grpId="0" nodeType="withEffect">
                                      <p:stCondLst>
                                        <p:cond delay="750"/>
                                      </p:stCondLst>
                                      <p:childTnLst>
                                        <p:set>
                                          <p:cBhvr>
                                            <p:cTn id="72" dur="1" fill="hold">
                                              <p:stCondLst>
                                                <p:cond delay="0"/>
                                              </p:stCondLst>
                                            </p:cTn>
                                            <p:tgtEl>
                                              <p:spTgt spid="31"/>
                                            </p:tgtEl>
                                            <p:attrNameLst>
                                              <p:attrName>style.visibility</p:attrName>
                                            </p:attrNameLst>
                                          </p:cBhvr>
                                          <p:to>
                                            <p:strVal val="visible"/>
                                          </p:to>
                                        </p:set>
                                        <p:anim calcmode="lin" valueType="num">
                                          <p:cBhvr additive="base">
                                            <p:cTn id="73" dur="1250" fill="hold"/>
                                            <p:tgtEl>
                                              <p:spTgt spid="31"/>
                                            </p:tgtEl>
                                            <p:attrNameLst>
                                              <p:attrName>ppt_x</p:attrName>
                                            </p:attrNameLst>
                                          </p:cBhvr>
                                          <p:tavLst>
                                            <p:tav tm="0">
                                              <p:val>
                                                <p:strVal val="1+#ppt_w/2"/>
                                              </p:val>
                                            </p:tav>
                                            <p:tav tm="100000">
                                              <p:val>
                                                <p:strVal val="#ppt_x"/>
                                              </p:val>
                                            </p:tav>
                                          </p:tavLst>
                                        </p:anim>
                                        <p:anim calcmode="lin" valueType="num">
                                          <p:cBhvr additive="base">
                                            <p:cTn id="74" dur="1250" fill="hold"/>
                                            <p:tgtEl>
                                              <p:spTgt spid="31"/>
                                            </p:tgtEl>
                                            <p:attrNameLst>
                                              <p:attrName>ppt_y</p:attrName>
                                            </p:attrNameLst>
                                          </p:cBhvr>
                                          <p:tavLst>
                                            <p:tav tm="0">
                                              <p:val>
                                                <p:strVal val="#ppt_y"/>
                                              </p:val>
                                            </p:tav>
                                            <p:tav tm="100000">
                                              <p:val>
                                                <p:strVal val="#ppt_y"/>
                                              </p:val>
                                            </p:tav>
                                          </p:tavLst>
                                        </p:anim>
                                      </p:childTnLst>
                                    </p:cTn>
                                  </p:par>
                                  <p:par>
                                    <p:cTn id="75" presetID="2" presetClass="entr" presetSubtype="2" fill="hold" grpId="0" nodeType="withEffect">
                                      <p:stCondLst>
                                        <p:cond delay="1500"/>
                                      </p:stCondLst>
                                      <p:childTnLst>
                                        <p:set>
                                          <p:cBhvr>
                                            <p:cTn id="76" dur="1" fill="hold">
                                              <p:stCondLst>
                                                <p:cond delay="0"/>
                                              </p:stCondLst>
                                            </p:cTn>
                                            <p:tgtEl>
                                              <p:spTgt spid="32"/>
                                            </p:tgtEl>
                                            <p:attrNameLst>
                                              <p:attrName>style.visibility</p:attrName>
                                            </p:attrNameLst>
                                          </p:cBhvr>
                                          <p:to>
                                            <p:strVal val="visible"/>
                                          </p:to>
                                        </p:set>
                                        <p:anim calcmode="lin" valueType="num">
                                          <p:cBhvr additive="base">
                                            <p:cTn id="77" dur="850" fill="hold"/>
                                            <p:tgtEl>
                                              <p:spTgt spid="32"/>
                                            </p:tgtEl>
                                            <p:attrNameLst>
                                              <p:attrName>ppt_x</p:attrName>
                                            </p:attrNameLst>
                                          </p:cBhvr>
                                          <p:tavLst>
                                            <p:tav tm="0">
                                              <p:val>
                                                <p:strVal val="1+#ppt_w/2"/>
                                              </p:val>
                                            </p:tav>
                                            <p:tav tm="100000">
                                              <p:val>
                                                <p:strVal val="#ppt_x"/>
                                              </p:val>
                                            </p:tav>
                                          </p:tavLst>
                                        </p:anim>
                                        <p:anim calcmode="lin" valueType="num">
                                          <p:cBhvr additive="base">
                                            <p:cTn id="78" dur="850" fill="hold"/>
                                            <p:tgtEl>
                                              <p:spTgt spid="3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31" grpId="0" animBg="1"/>
          <p:bldP spid="32" grpId="0" animBg="1"/>
        </p:bldLst>
      </p:timing>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7" descr="bba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48600" y="0"/>
            <a:ext cx="12954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Top Corners Rounded 15">
            <a:extLst>
              <a:ext uri="{FF2B5EF4-FFF2-40B4-BE49-F238E27FC236}">
                <a16:creationId xmlns:a16="http://schemas.microsoft.com/office/drawing/2014/main" id="{64D87223-09CE-4DE3-AD12-5D12CBE4C9BA}"/>
              </a:ext>
            </a:extLst>
          </p:cNvPr>
          <p:cNvSpPr/>
          <p:nvPr/>
        </p:nvSpPr>
        <p:spPr>
          <a:xfrm rot="5400000">
            <a:off x="-1627981" y="3258344"/>
            <a:ext cx="3597275" cy="341313"/>
          </a:xfrm>
          <a:prstGeom prst="round2SameRect">
            <a:avLst>
              <a:gd name="adj1" fmla="val 50000"/>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latin typeface="Lato Light" panose="020F0502020204030203" pitchFamily="34" charset="0"/>
              <a:ea typeface="Lato Light" panose="020F0502020204030203" pitchFamily="34" charset="0"/>
              <a:cs typeface="Lato Light" panose="020F0502020204030203" pitchFamily="34" charset="0"/>
            </a:endParaRPr>
          </a:p>
        </p:txBody>
      </p:sp>
      <p:sp>
        <p:nvSpPr>
          <p:cNvPr id="19460" name="Freeform 19"/>
          <p:cNvSpPr>
            <a:spLocks/>
          </p:cNvSpPr>
          <p:nvPr/>
        </p:nvSpPr>
        <p:spPr bwMode="auto">
          <a:xfrm rot="5400000">
            <a:off x="588168" y="-1331118"/>
            <a:ext cx="7053263" cy="9753600"/>
          </a:xfrm>
          <a:custGeom>
            <a:avLst/>
            <a:gdLst>
              <a:gd name="T0" fmla="*/ 0 w 1943049"/>
              <a:gd name="T1" fmla="*/ 0 h 1943049"/>
              <a:gd name="T2" fmla="*/ 92938760 w 1943049"/>
              <a:gd name="T3" fmla="*/ 245765768 h 1943049"/>
              <a:gd name="T4" fmla="*/ 0 w 1943049"/>
              <a:gd name="T5" fmla="*/ 245765768 h 1943049"/>
              <a:gd name="T6" fmla="*/ 0 60000 65536"/>
              <a:gd name="T7" fmla="*/ 0 60000 65536"/>
              <a:gd name="T8" fmla="*/ 0 60000 65536"/>
            </a:gdLst>
            <a:ahLst/>
            <a:cxnLst>
              <a:cxn ang="T6">
                <a:pos x="T0" y="T1"/>
              </a:cxn>
              <a:cxn ang="T7">
                <a:pos x="T2" y="T3"/>
              </a:cxn>
              <a:cxn ang="T8">
                <a:pos x="T4" y="T5"/>
              </a:cxn>
            </a:cxnLst>
            <a:rect l="0" t="0" r="r" b="b"/>
            <a:pathLst>
              <a:path w="1943049" h="1943049">
                <a:moveTo>
                  <a:pt x="0" y="0"/>
                </a:moveTo>
                <a:cubicBezTo>
                  <a:pt x="1073116" y="0"/>
                  <a:pt x="1943049" y="869933"/>
                  <a:pt x="1943049" y="1943049"/>
                </a:cubicBezTo>
                <a:lnTo>
                  <a:pt x="0" y="1943049"/>
                </a:lnTo>
                <a:lnTo>
                  <a:pt x="0" y="0"/>
                </a:lnTo>
                <a:close/>
              </a:path>
            </a:pathLst>
          </a:custGeom>
          <a:solidFill>
            <a:srgbClr val="00B0F0">
              <a:alpha val="5882"/>
            </a:srgbClr>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a:p>
        </p:txBody>
      </p:sp>
      <p:pic>
        <p:nvPicPr>
          <p:cNvPr id="19461" name="Picture 2" descr="Screen Clippi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2000" y="177084"/>
            <a:ext cx="914400"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2" name="Title 13"/>
          <p:cNvSpPr txBox="1">
            <a:spLocks/>
          </p:cNvSpPr>
          <p:nvPr/>
        </p:nvSpPr>
        <p:spPr bwMode="auto">
          <a:xfrm>
            <a:off x="1676400" y="265984"/>
            <a:ext cx="216058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r>
              <a:rPr lang="en-US" altLang="en-US" sz="3200" b="1" dirty="0" err="1">
                <a:solidFill>
                  <a:srgbClr val="4ABFB6"/>
                </a:solidFill>
                <a:latin typeface="#9Slide04 AdrianeSwash" panose="02000504060000090004" pitchFamily="2" charset="-93"/>
              </a:rPr>
              <a:t>Luyện</a:t>
            </a:r>
            <a:r>
              <a:rPr lang="en-US" altLang="en-US" sz="3200" b="1" dirty="0">
                <a:solidFill>
                  <a:srgbClr val="4ABFB6"/>
                </a:solidFill>
                <a:latin typeface="#9Slide04 AdrianeSwash" panose="02000504060000090004" pitchFamily="2" charset="-93"/>
              </a:rPr>
              <a:t> </a:t>
            </a:r>
            <a:r>
              <a:rPr lang="en-US" altLang="en-US" sz="3200" b="1" dirty="0" err="1">
                <a:solidFill>
                  <a:srgbClr val="4ABFB6"/>
                </a:solidFill>
                <a:latin typeface="#9Slide04 AdrianeSwash" panose="02000504060000090004" pitchFamily="2" charset="-93"/>
              </a:rPr>
              <a:t>tập</a:t>
            </a:r>
            <a:endParaRPr lang="en-US" altLang="en-US" sz="3200" b="1" dirty="0">
              <a:solidFill>
                <a:srgbClr val="4ABFB6"/>
              </a:solidFill>
              <a:latin typeface="#9Slide04 AdrianeSwash" panose="02000504060000090004" pitchFamily="2" charset="-93"/>
            </a:endParaRPr>
          </a:p>
        </p:txBody>
      </p:sp>
      <p:sp>
        <p:nvSpPr>
          <p:cNvPr id="19463" name="Rectangle 1"/>
          <p:cNvSpPr>
            <a:spLocks noChangeArrowheads="1"/>
          </p:cNvSpPr>
          <p:nvPr/>
        </p:nvSpPr>
        <p:spPr bwMode="auto">
          <a:xfrm>
            <a:off x="762000" y="1184374"/>
            <a:ext cx="2085507" cy="5016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spcBef>
                <a:spcPct val="50000"/>
              </a:spcBef>
            </a:pPr>
            <a:r>
              <a:rPr lang="en-US" sz="3200" dirty="0">
                <a:solidFill>
                  <a:srgbClr val="0070C0"/>
                </a:solidFill>
                <a:latin typeface="Arial" panose="020B0604020202020204" pitchFamily="34" charset="0"/>
              </a:rPr>
              <a:t>X</a:t>
            </a:r>
            <a:r>
              <a:rPr lang="vi-VN" sz="3200" dirty="0">
                <a:solidFill>
                  <a:srgbClr val="0070C0"/>
                </a:solidFill>
                <a:latin typeface="Arial" panose="020B0604020202020204" pitchFamily="34" charset="0"/>
              </a:rPr>
              <a:t>ác</a:t>
            </a:r>
            <a:r>
              <a:rPr lang="vi-VN" dirty="0"/>
              <a:t> </a:t>
            </a:r>
            <a:r>
              <a:rPr lang="vi-VN" sz="3200" dirty="0">
                <a:solidFill>
                  <a:srgbClr val="0070C0"/>
                </a:solidFill>
                <a:latin typeface="Arial" panose="020B0604020202020204" pitchFamily="34" charset="0"/>
              </a:rPr>
              <a:t>định một số loại vật liệu cơ bản được dùng để xây dựng các  ngôi nhà trong Hình 2.2</a:t>
            </a:r>
            <a:endParaRPr lang="en-US" altLang="en-US" sz="3200" dirty="0">
              <a:solidFill>
                <a:srgbClr val="0070C0"/>
              </a:solidFill>
              <a:latin typeface="Arial" panose="020B0604020202020204" pitchFamily="34" charset="0"/>
            </a:endParaRPr>
          </a:p>
        </p:txBody>
      </p:sp>
      <p:pic>
        <p:nvPicPr>
          <p:cNvPr id="2" name="Picture 1"/>
          <p:cNvPicPr>
            <a:picLocks noChangeAspect="1"/>
          </p:cNvPicPr>
          <p:nvPr/>
        </p:nvPicPr>
        <p:blipFill rotWithShape="1">
          <a:blip r:embed="rId4"/>
          <a:srcRect l="28492" t="-535" b="58422"/>
          <a:stretch/>
        </p:blipFill>
        <p:spPr>
          <a:xfrm>
            <a:off x="2943477" y="1184374"/>
            <a:ext cx="6258467" cy="2320826"/>
          </a:xfrm>
          <a:prstGeom prst="rect">
            <a:avLst/>
          </a:prstGeom>
        </p:spPr>
      </p:pic>
      <p:pic>
        <p:nvPicPr>
          <p:cNvPr id="3" name="Picture 2"/>
          <p:cNvPicPr>
            <a:picLocks noChangeAspect="1"/>
          </p:cNvPicPr>
          <p:nvPr/>
        </p:nvPicPr>
        <p:blipFill rotWithShape="1">
          <a:blip r:embed="rId4"/>
          <a:srcRect t="44947" b="7887"/>
          <a:stretch/>
        </p:blipFill>
        <p:spPr>
          <a:xfrm>
            <a:off x="2943477" y="3656364"/>
            <a:ext cx="6376969" cy="3142548"/>
          </a:xfrm>
          <a:prstGeom prst="rect">
            <a:avLst/>
          </a:prstGeom>
        </p:spPr>
      </p:pic>
    </p:spTree>
    <p:extLst>
      <p:ext uri="{BB962C8B-B14F-4D97-AF65-F5344CB8AC3E}">
        <p14:creationId xmlns:p14="http://schemas.microsoft.com/office/powerpoint/2010/main" val="983182588"/>
      </p:ext>
    </p:extLst>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9462"/>
                                        </p:tgtEl>
                                        <p:attrNameLst>
                                          <p:attrName>style.visibility</p:attrName>
                                        </p:attrNameLst>
                                      </p:cBhvr>
                                      <p:to>
                                        <p:strVal val="visible"/>
                                      </p:to>
                                    </p:set>
                                    <p:anim calcmode="lin" valueType="num">
                                      <p:cBhvr additive="base">
                                        <p:cTn id="7" dur="500" fill="hold"/>
                                        <p:tgtEl>
                                          <p:spTgt spid="19462"/>
                                        </p:tgtEl>
                                        <p:attrNameLst>
                                          <p:attrName>ppt_x</p:attrName>
                                        </p:attrNameLst>
                                      </p:cBhvr>
                                      <p:tavLst>
                                        <p:tav tm="0">
                                          <p:val>
                                            <p:strVal val="0-#ppt_w/2"/>
                                          </p:val>
                                        </p:tav>
                                        <p:tav tm="100000">
                                          <p:val>
                                            <p:strVal val="#ppt_x"/>
                                          </p:val>
                                        </p:tav>
                                      </p:tavLst>
                                    </p:anim>
                                    <p:anim calcmode="lin" valueType="num">
                                      <p:cBhvr additive="base">
                                        <p:cTn id="8" dur="500" fill="hold"/>
                                        <p:tgtEl>
                                          <p:spTgt spid="1946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19463"/>
                                        </p:tgtEl>
                                        <p:attrNameLst>
                                          <p:attrName>style.visibility</p:attrName>
                                        </p:attrNameLst>
                                      </p:cBhvr>
                                      <p:to>
                                        <p:strVal val="visible"/>
                                      </p:to>
                                    </p:set>
                                    <p:animEffect transition="in" filter="fade">
                                      <p:cBhvr>
                                        <p:cTn id="13" dur="500"/>
                                        <p:tgtEl>
                                          <p:spTgt spid="19463"/>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wipe(down)">
                                      <p:cBhvr>
                                        <p:cTn id="18" dur="500"/>
                                        <p:tgtEl>
                                          <p:spTgt spid="2"/>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2" grpId="0"/>
      <p:bldP spid="1946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Top Corners Rounded 15">
            <a:extLst>
              <a:ext uri="{FF2B5EF4-FFF2-40B4-BE49-F238E27FC236}">
                <a16:creationId xmlns:a16="http://schemas.microsoft.com/office/drawing/2014/main" id="{64D87223-09CE-4DE3-AD12-5D12CBE4C9BA}"/>
              </a:ext>
            </a:extLst>
          </p:cNvPr>
          <p:cNvSpPr/>
          <p:nvPr/>
        </p:nvSpPr>
        <p:spPr>
          <a:xfrm rot="5400000">
            <a:off x="-1627981" y="3258344"/>
            <a:ext cx="3597275" cy="341313"/>
          </a:xfrm>
          <a:prstGeom prst="round2SameRect">
            <a:avLst>
              <a:gd name="adj1" fmla="val 50000"/>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latin typeface="Lato Light" panose="020F0502020204030203" pitchFamily="34" charset="0"/>
              <a:ea typeface="Lato Light" panose="020F0502020204030203" pitchFamily="34" charset="0"/>
              <a:cs typeface="Lato Light" panose="020F0502020204030203" pitchFamily="34" charset="0"/>
            </a:endParaRPr>
          </a:p>
        </p:txBody>
      </p:sp>
      <p:sp>
        <p:nvSpPr>
          <p:cNvPr id="14340" name="Freeform 19"/>
          <p:cNvSpPr>
            <a:spLocks/>
          </p:cNvSpPr>
          <p:nvPr/>
        </p:nvSpPr>
        <p:spPr bwMode="auto">
          <a:xfrm rot="5400000">
            <a:off x="969170" y="-1350169"/>
            <a:ext cx="7053263" cy="9753600"/>
          </a:xfrm>
          <a:custGeom>
            <a:avLst/>
            <a:gdLst>
              <a:gd name="T0" fmla="*/ 0 w 1943049"/>
              <a:gd name="T1" fmla="*/ 0 h 1943049"/>
              <a:gd name="T2" fmla="*/ 92938760 w 1943049"/>
              <a:gd name="T3" fmla="*/ 245765768 h 1943049"/>
              <a:gd name="T4" fmla="*/ 0 w 1943049"/>
              <a:gd name="T5" fmla="*/ 245765768 h 1943049"/>
              <a:gd name="T6" fmla="*/ 0 60000 65536"/>
              <a:gd name="T7" fmla="*/ 0 60000 65536"/>
              <a:gd name="T8" fmla="*/ 0 60000 65536"/>
            </a:gdLst>
            <a:ahLst/>
            <a:cxnLst>
              <a:cxn ang="T6">
                <a:pos x="T0" y="T1"/>
              </a:cxn>
              <a:cxn ang="T7">
                <a:pos x="T2" y="T3"/>
              </a:cxn>
              <a:cxn ang="T8">
                <a:pos x="T4" y="T5"/>
              </a:cxn>
            </a:cxnLst>
            <a:rect l="0" t="0" r="r" b="b"/>
            <a:pathLst>
              <a:path w="1943049" h="1943049">
                <a:moveTo>
                  <a:pt x="0" y="0"/>
                </a:moveTo>
                <a:cubicBezTo>
                  <a:pt x="1073116" y="0"/>
                  <a:pt x="1943049" y="869933"/>
                  <a:pt x="1943049" y="1943049"/>
                </a:cubicBezTo>
                <a:lnTo>
                  <a:pt x="0" y="1943049"/>
                </a:lnTo>
                <a:lnTo>
                  <a:pt x="0" y="0"/>
                </a:lnTo>
                <a:close/>
              </a:path>
            </a:pathLst>
          </a:custGeom>
          <a:solidFill>
            <a:srgbClr val="00B0F0">
              <a:alpha val="5882"/>
            </a:srgbClr>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a:p>
        </p:txBody>
      </p:sp>
      <p:pic>
        <p:nvPicPr>
          <p:cNvPr id="14342"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85800" y="1001713"/>
            <a:ext cx="841375" cy="433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itle 13"/>
          <p:cNvSpPr txBox="1">
            <a:spLocks/>
          </p:cNvSpPr>
          <p:nvPr/>
        </p:nvSpPr>
        <p:spPr>
          <a:xfrm>
            <a:off x="1792288" y="881063"/>
            <a:ext cx="1916112" cy="584200"/>
          </a:xfrm>
          <a:prstGeom prst="rect">
            <a:avLst/>
          </a:prstGeom>
        </p:spPr>
        <p:txBody>
          <a:bodyPr>
            <a:spAutoFit/>
          </a:bodyPr>
          <a:lstStyle>
            <a:lvl1pPr algn="l" rtl="0" eaLnBrk="0" fontAlgn="base" hangingPunct="0">
              <a:spcBef>
                <a:spcPct val="0"/>
              </a:spcBef>
              <a:spcAft>
                <a:spcPct val="0"/>
              </a:spcAft>
              <a:defRPr sz="3800">
                <a:solidFill>
                  <a:schemeClr val="tx2"/>
                </a:solidFill>
                <a:latin typeface="+mj-lt"/>
                <a:ea typeface="+mj-ea"/>
                <a:cs typeface="+mj-cs"/>
              </a:defRPr>
            </a:lvl1pPr>
            <a:lvl2pPr algn="l" rtl="0" eaLnBrk="0" fontAlgn="base" hangingPunct="0">
              <a:spcBef>
                <a:spcPct val="0"/>
              </a:spcBef>
              <a:spcAft>
                <a:spcPct val="0"/>
              </a:spcAft>
              <a:defRPr sz="3800">
                <a:solidFill>
                  <a:schemeClr val="tx2"/>
                </a:solidFill>
                <a:latin typeface="Arial" panose="020B0604020202020204" pitchFamily="34" charset="0"/>
              </a:defRPr>
            </a:lvl2pPr>
            <a:lvl3pPr algn="l" rtl="0" eaLnBrk="0" fontAlgn="base" hangingPunct="0">
              <a:spcBef>
                <a:spcPct val="0"/>
              </a:spcBef>
              <a:spcAft>
                <a:spcPct val="0"/>
              </a:spcAft>
              <a:defRPr sz="3800">
                <a:solidFill>
                  <a:schemeClr val="tx2"/>
                </a:solidFill>
                <a:latin typeface="Arial" panose="020B0604020202020204" pitchFamily="34" charset="0"/>
              </a:defRPr>
            </a:lvl3pPr>
            <a:lvl4pPr algn="l" rtl="0" eaLnBrk="0" fontAlgn="base" hangingPunct="0">
              <a:spcBef>
                <a:spcPct val="0"/>
              </a:spcBef>
              <a:spcAft>
                <a:spcPct val="0"/>
              </a:spcAft>
              <a:defRPr sz="3800">
                <a:solidFill>
                  <a:schemeClr val="tx2"/>
                </a:solidFill>
                <a:latin typeface="Arial" panose="020B0604020202020204" pitchFamily="34" charset="0"/>
              </a:defRPr>
            </a:lvl4pPr>
            <a:lvl5pPr algn="l" rtl="0" eaLnBrk="0" fontAlgn="base" hangingPunct="0">
              <a:spcBef>
                <a:spcPct val="0"/>
              </a:spcBef>
              <a:spcAft>
                <a:spcPct val="0"/>
              </a:spcAft>
              <a:defRPr sz="3800">
                <a:solidFill>
                  <a:schemeClr val="tx2"/>
                </a:solidFill>
                <a:latin typeface="Arial" panose="020B0604020202020204" pitchFamily="34" charset="0"/>
              </a:defRPr>
            </a:lvl5pPr>
            <a:lvl6pPr marL="457200" algn="l" rtl="0" fontAlgn="base">
              <a:spcBef>
                <a:spcPct val="0"/>
              </a:spcBef>
              <a:spcAft>
                <a:spcPct val="0"/>
              </a:spcAft>
              <a:defRPr sz="3800">
                <a:solidFill>
                  <a:schemeClr val="tx2"/>
                </a:solidFill>
                <a:latin typeface="Arial" panose="020B0604020202020204" pitchFamily="34" charset="0"/>
              </a:defRPr>
            </a:lvl6pPr>
            <a:lvl7pPr marL="914400" algn="l" rtl="0" fontAlgn="base">
              <a:spcBef>
                <a:spcPct val="0"/>
              </a:spcBef>
              <a:spcAft>
                <a:spcPct val="0"/>
              </a:spcAft>
              <a:defRPr sz="3800">
                <a:solidFill>
                  <a:schemeClr val="tx2"/>
                </a:solidFill>
                <a:latin typeface="Arial" panose="020B0604020202020204" pitchFamily="34" charset="0"/>
              </a:defRPr>
            </a:lvl7pPr>
            <a:lvl8pPr marL="1371600" algn="l" rtl="0" fontAlgn="base">
              <a:spcBef>
                <a:spcPct val="0"/>
              </a:spcBef>
              <a:spcAft>
                <a:spcPct val="0"/>
              </a:spcAft>
              <a:defRPr sz="3800">
                <a:solidFill>
                  <a:schemeClr val="tx2"/>
                </a:solidFill>
                <a:latin typeface="Arial" panose="020B0604020202020204" pitchFamily="34" charset="0"/>
              </a:defRPr>
            </a:lvl8pPr>
            <a:lvl9pPr marL="1828800" algn="l" rtl="0" fontAlgn="base">
              <a:spcBef>
                <a:spcPct val="0"/>
              </a:spcBef>
              <a:spcAft>
                <a:spcPct val="0"/>
              </a:spcAft>
              <a:defRPr sz="3800">
                <a:solidFill>
                  <a:schemeClr val="tx2"/>
                </a:solidFill>
                <a:latin typeface="Arial" panose="020B0604020202020204" pitchFamily="34" charset="0"/>
              </a:defRPr>
            </a:lvl9pPr>
          </a:lstStyle>
          <a:p>
            <a:pPr>
              <a:defRPr/>
            </a:pPr>
            <a:r>
              <a:rPr lang="en-US" sz="3200" b="1" kern="0" dirty="0" err="1">
                <a:solidFill>
                  <a:srgbClr val="FFC011"/>
                </a:solidFill>
                <a:latin typeface="#9Slide05 Habano" panose="02040603050506020204" pitchFamily="18" charset="0"/>
              </a:rPr>
              <a:t>Khám</a:t>
            </a:r>
            <a:r>
              <a:rPr lang="en-US" sz="3200" b="1" kern="0" dirty="0">
                <a:solidFill>
                  <a:srgbClr val="FFC011"/>
                </a:solidFill>
                <a:latin typeface="#9Slide05 Habano" panose="02040603050506020204" pitchFamily="18" charset="0"/>
              </a:rPr>
              <a:t> </a:t>
            </a:r>
            <a:r>
              <a:rPr lang="en-US" sz="3200" b="1" kern="0" dirty="0" err="1">
                <a:solidFill>
                  <a:srgbClr val="FFC011"/>
                </a:solidFill>
                <a:latin typeface="#9Slide05 Habano" panose="02040603050506020204" pitchFamily="18" charset="0"/>
              </a:rPr>
              <a:t>phá</a:t>
            </a:r>
            <a:endParaRPr lang="en-US" sz="3200" b="1" kern="0" dirty="0">
              <a:solidFill>
                <a:srgbClr val="FFC011"/>
              </a:solidFill>
              <a:latin typeface="#9Slide05 Habano" panose="02040603050506020204" pitchFamily="18" charset="0"/>
            </a:endParaRPr>
          </a:p>
        </p:txBody>
      </p:sp>
      <p:sp>
        <p:nvSpPr>
          <p:cNvPr id="10" name="Rectangle 9"/>
          <p:cNvSpPr/>
          <p:nvPr/>
        </p:nvSpPr>
        <p:spPr>
          <a:xfrm>
            <a:off x="631122" y="1643155"/>
            <a:ext cx="8131877" cy="619272"/>
          </a:xfrm>
          <a:prstGeom prst="rect">
            <a:avLst/>
          </a:prstGeom>
        </p:spPr>
        <p:txBody>
          <a:bodyPr wrap="square">
            <a:spAutoFit/>
          </a:bodyPr>
          <a:lstStyle/>
          <a:p>
            <a:pPr algn="ctr">
              <a:lnSpc>
                <a:spcPct val="107000"/>
              </a:lnSpc>
              <a:spcBef>
                <a:spcPct val="0"/>
              </a:spcBef>
            </a:pPr>
            <a:r>
              <a:rPr lang="vi-VN" sz="3200" dirty="0">
                <a:solidFill>
                  <a:srgbClr val="0070C0"/>
                </a:solidFill>
                <a:latin typeface="Times New Roman" panose="02020603050405020304" pitchFamily="18" charset="0"/>
                <a:ea typeface="+mj-ea"/>
                <a:cs typeface="Times New Roman" panose="02020603050405020304" pitchFamily="18" charset="0"/>
              </a:rPr>
              <a:t>Vẽ sơ đồ khối  các bước chính xây dựng nhà ở</a:t>
            </a:r>
            <a:r>
              <a:rPr lang="en-US" sz="3200" dirty="0">
                <a:solidFill>
                  <a:srgbClr val="0070C0"/>
                </a:solidFill>
                <a:latin typeface="Times New Roman" panose="02020603050405020304" pitchFamily="18" charset="0"/>
                <a:ea typeface="+mj-ea"/>
                <a:cs typeface="Times New Roman" panose="02020603050405020304" pitchFamily="18" charset="0"/>
              </a:rPr>
              <a:t>?</a:t>
            </a:r>
            <a:r>
              <a:rPr lang="vi-VN" sz="3200" dirty="0">
                <a:solidFill>
                  <a:srgbClr val="0070C0"/>
                </a:solidFill>
                <a:latin typeface="Times New Roman" panose="02020603050405020304" pitchFamily="18" charset="0"/>
                <a:ea typeface="+mj-ea"/>
                <a:cs typeface="Times New Roman" panose="02020603050405020304" pitchFamily="18" charset="0"/>
              </a:rPr>
              <a:t> </a:t>
            </a:r>
            <a:endParaRPr lang="en-US" sz="3200" dirty="0">
              <a:solidFill>
                <a:srgbClr val="0070C0"/>
              </a:solidFill>
              <a:latin typeface="Times New Roman" panose="02020603050405020304" pitchFamily="18" charset="0"/>
              <a:ea typeface="+mj-ea"/>
              <a:cs typeface="Times New Roman" panose="02020603050405020304" pitchFamily="18" charset="0"/>
            </a:endParaRPr>
          </a:p>
        </p:txBody>
      </p:sp>
      <p:sp>
        <p:nvSpPr>
          <p:cNvPr id="7" name="Freeform 6"/>
          <p:cNvSpPr/>
          <p:nvPr/>
        </p:nvSpPr>
        <p:spPr>
          <a:xfrm>
            <a:off x="-750918" y="4970183"/>
            <a:ext cx="10634421" cy="2069007"/>
          </a:xfrm>
          <a:custGeom>
            <a:avLst/>
            <a:gdLst>
              <a:gd name="connsiteX0" fmla="*/ 806336 w 10634421"/>
              <a:gd name="connsiteY0" fmla="*/ 391526 h 2069007"/>
              <a:gd name="connsiteX1" fmla="*/ 4089863 w 10634421"/>
              <a:gd name="connsiteY1" fmla="*/ 252981 h 2069007"/>
              <a:gd name="connsiteX2" fmla="*/ 4436227 w 10634421"/>
              <a:gd name="connsiteY2" fmla="*/ 419235 h 2069007"/>
              <a:gd name="connsiteX3" fmla="*/ 7484227 w 10634421"/>
              <a:gd name="connsiteY3" fmla="*/ 627053 h 2069007"/>
              <a:gd name="connsiteX4" fmla="*/ 8454045 w 10634421"/>
              <a:gd name="connsiteY4" fmla="*/ 211417 h 2069007"/>
              <a:gd name="connsiteX5" fmla="*/ 9867209 w 10634421"/>
              <a:gd name="connsiteY5" fmla="*/ 114435 h 2069007"/>
              <a:gd name="connsiteX6" fmla="*/ 9922627 w 10634421"/>
              <a:gd name="connsiteY6" fmla="*/ 1832399 h 2069007"/>
              <a:gd name="connsiteX7" fmla="*/ 820191 w 10634421"/>
              <a:gd name="connsiteY7" fmla="*/ 1901672 h 2069007"/>
              <a:gd name="connsiteX8" fmla="*/ 806336 w 10634421"/>
              <a:gd name="connsiteY8" fmla="*/ 391526 h 2069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34421" h="2069007">
                <a:moveTo>
                  <a:pt x="806336" y="391526"/>
                </a:moveTo>
                <a:cubicBezTo>
                  <a:pt x="1351281" y="116744"/>
                  <a:pt x="3484881" y="248363"/>
                  <a:pt x="4089863" y="252981"/>
                </a:cubicBezTo>
                <a:cubicBezTo>
                  <a:pt x="4694845" y="257599"/>
                  <a:pt x="3870500" y="356890"/>
                  <a:pt x="4436227" y="419235"/>
                </a:cubicBezTo>
                <a:cubicBezTo>
                  <a:pt x="5001954" y="481580"/>
                  <a:pt x="6814591" y="661689"/>
                  <a:pt x="7484227" y="627053"/>
                </a:cubicBezTo>
                <a:cubicBezTo>
                  <a:pt x="8153863" y="592417"/>
                  <a:pt x="8056881" y="296853"/>
                  <a:pt x="8454045" y="211417"/>
                </a:cubicBezTo>
                <a:cubicBezTo>
                  <a:pt x="8851209" y="125981"/>
                  <a:pt x="9622445" y="-155729"/>
                  <a:pt x="9867209" y="114435"/>
                </a:cubicBezTo>
                <a:cubicBezTo>
                  <a:pt x="10111973" y="384599"/>
                  <a:pt x="11430463" y="1534526"/>
                  <a:pt x="9922627" y="1832399"/>
                </a:cubicBezTo>
                <a:cubicBezTo>
                  <a:pt x="8414791" y="2130272"/>
                  <a:pt x="2344191" y="2139508"/>
                  <a:pt x="820191" y="1901672"/>
                </a:cubicBezTo>
                <a:cubicBezTo>
                  <a:pt x="-703809" y="1663836"/>
                  <a:pt x="261391" y="666308"/>
                  <a:pt x="806336" y="391526"/>
                </a:cubicBezTo>
                <a:close/>
              </a:path>
            </a:pathLst>
          </a:custGeom>
          <a:solidFill>
            <a:srgbClr val="1E3100">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2570282822"/>
      </p:ext>
    </p:extLst>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0-#ppt_w/2"/>
                                          </p:val>
                                        </p:tav>
                                        <p:tav tm="100000">
                                          <p:val>
                                            <p:strVal val="#ppt_x"/>
                                          </p:val>
                                        </p:tav>
                                      </p:tavLst>
                                    </p:anim>
                                    <p:anim calcmode="lin" valueType="num">
                                      <p:cBhvr additive="base">
                                        <p:cTn id="8"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Top Corners Rounded 15">
            <a:extLst>
              <a:ext uri="{FF2B5EF4-FFF2-40B4-BE49-F238E27FC236}">
                <a16:creationId xmlns:a16="http://schemas.microsoft.com/office/drawing/2014/main" id="{64D87223-09CE-4DE3-AD12-5D12CBE4C9BA}"/>
              </a:ext>
            </a:extLst>
          </p:cNvPr>
          <p:cNvSpPr/>
          <p:nvPr/>
        </p:nvSpPr>
        <p:spPr>
          <a:xfrm rot="5400000">
            <a:off x="-1627981" y="3258344"/>
            <a:ext cx="3597275" cy="341313"/>
          </a:xfrm>
          <a:prstGeom prst="round2SameRect">
            <a:avLst>
              <a:gd name="adj1" fmla="val 50000"/>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latin typeface="Lato Light" panose="020F0502020204030203" pitchFamily="34" charset="0"/>
              <a:ea typeface="Lato Light" panose="020F0502020204030203" pitchFamily="34" charset="0"/>
              <a:cs typeface="Lato Light" panose="020F0502020204030203" pitchFamily="34" charset="0"/>
            </a:endParaRPr>
          </a:p>
        </p:txBody>
      </p:sp>
      <p:sp>
        <p:nvSpPr>
          <p:cNvPr id="14340" name="Freeform 19"/>
          <p:cNvSpPr>
            <a:spLocks/>
          </p:cNvSpPr>
          <p:nvPr/>
        </p:nvSpPr>
        <p:spPr bwMode="auto">
          <a:xfrm rot="5400000">
            <a:off x="969170" y="-1350169"/>
            <a:ext cx="7053263" cy="9753600"/>
          </a:xfrm>
          <a:custGeom>
            <a:avLst/>
            <a:gdLst>
              <a:gd name="T0" fmla="*/ 0 w 1943049"/>
              <a:gd name="T1" fmla="*/ 0 h 1943049"/>
              <a:gd name="T2" fmla="*/ 92938760 w 1943049"/>
              <a:gd name="T3" fmla="*/ 245765768 h 1943049"/>
              <a:gd name="T4" fmla="*/ 0 w 1943049"/>
              <a:gd name="T5" fmla="*/ 245765768 h 1943049"/>
              <a:gd name="T6" fmla="*/ 0 60000 65536"/>
              <a:gd name="T7" fmla="*/ 0 60000 65536"/>
              <a:gd name="T8" fmla="*/ 0 60000 65536"/>
            </a:gdLst>
            <a:ahLst/>
            <a:cxnLst>
              <a:cxn ang="T6">
                <a:pos x="T0" y="T1"/>
              </a:cxn>
              <a:cxn ang="T7">
                <a:pos x="T2" y="T3"/>
              </a:cxn>
              <a:cxn ang="T8">
                <a:pos x="T4" y="T5"/>
              </a:cxn>
            </a:cxnLst>
            <a:rect l="0" t="0" r="r" b="b"/>
            <a:pathLst>
              <a:path w="1943049" h="1943049">
                <a:moveTo>
                  <a:pt x="0" y="0"/>
                </a:moveTo>
                <a:cubicBezTo>
                  <a:pt x="1073116" y="0"/>
                  <a:pt x="1943049" y="869933"/>
                  <a:pt x="1943049" y="1943049"/>
                </a:cubicBezTo>
                <a:lnTo>
                  <a:pt x="0" y="1943049"/>
                </a:lnTo>
                <a:lnTo>
                  <a:pt x="0" y="0"/>
                </a:lnTo>
                <a:close/>
              </a:path>
            </a:pathLst>
          </a:custGeom>
          <a:solidFill>
            <a:srgbClr val="00B0F0">
              <a:alpha val="5882"/>
            </a:srgbClr>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a:p>
        </p:txBody>
      </p:sp>
      <p:sp>
        <p:nvSpPr>
          <p:cNvPr id="10" name="Rectangle 9"/>
          <p:cNvSpPr/>
          <p:nvPr/>
        </p:nvSpPr>
        <p:spPr>
          <a:xfrm>
            <a:off x="631122" y="1643155"/>
            <a:ext cx="8131877" cy="3253968"/>
          </a:xfrm>
          <a:prstGeom prst="rect">
            <a:avLst/>
          </a:prstGeom>
        </p:spPr>
        <p:txBody>
          <a:bodyPr wrap="square">
            <a:spAutoFit/>
          </a:bodyPr>
          <a:lstStyle/>
          <a:p>
            <a:pPr algn="ctr">
              <a:lnSpc>
                <a:spcPct val="107000"/>
              </a:lnSpc>
              <a:spcBef>
                <a:spcPct val="0"/>
              </a:spcBef>
            </a:pPr>
            <a:r>
              <a:rPr lang="vi-VN" dirty="0"/>
              <a:t> </a:t>
            </a:r>
            <a:r>
              <a:rPr lang="en-US" sz="3200" dirty="0">
                <a:solidFill>
                  <a:srgbClr val="0070C0"/>
                </a:solidFill>
                <a:latin typeface="Times New Roman" panose="02020603050405020304" pitchFamily="18" charset="0"/>
                <a:ea typeface="+mj-ea"/>
                <a:cs typeface="Times New Roman" panose="02020603050405020304" pitchFamily="18" charset="0"/>
              </a:rPr>
              <a:t>N</a:t>
            </a:r>
            <a:r>
              <a:rPr lang="vi-VN" sz="3200" dirty="0">
                <a:solidFill>
                  <a:srgbClr val="0070C0"/>
                </a:solidFill>
                <a:latin typeface="Times New Roman" panose="02020603050405020304" pitchFamily="18" charset="0"/>
                <a:ea typeface="+mj-ea"/>
                <a:cs typeface="Times New Roman" panose="02020603050405020304" pitchFamily="18" charset="0"/>
              </a:rPr>
              <a:t>ội thất</a:t>
            </a:r>
            <a:r>
              <a:rPr lang="en-US" sz="3200" dirty="0">
                <a:solidFill>
                  <a:srgbClr val="0070C0"/>
                </a:solidFill>
                <a:latin typeface="Times New Roman" panose="02020603050405020304" pitchFamily="18" charset="0"/>
                <a:ea typeface="+mj-ea"/>
                <a:cs typeface="Times New Roman" panose="02020603050405020304" pitchFamily="18" charset="0"/>
              </a:rPr>
              <a:t>: Đ</a:t>
            </a:r>
            <a:r>
              <a:rPr lang="vi-VN" sz="3200" dirty="0">
                <a:solidFill>
                  <a:srgbClr val="0070C0"/>
                </a:solidFill>
                <a:latin typeface="Times New Roman" panose="02020603050405020304" pitchFamily="18" charset="0"/>
                <a:ea typeface="+mj-ea"/>
                <a:cs typeface="Times New Roman" panose="02020603050405020304" pitchFamily="18" charset="0"/>
              </a:rPr>
              <a:t>ồ đạc</a:t>
            </a:r>
            <a:r>
              <a:rPr lang="en-US" sz="3200" dirty="0">
                <a:solidFill>
                  <a:srgbClr val="0070C0"/>
                </a:solidFill>
                <a:latin typeface="Times New Roman" panose="02020603050405020304" pitchFamily="18" charset="0"/>
                <a:ea typeface="+mj-ea"/>
                <a:cs typeface="Times New Roman" panose="02020603050405020304" pitchFamily="18" charset="0"/>
              </a:rPr>
              <a:t>,</a:t>
            </a:r>
            <a:r>
              <a:rPr lang="vi-VN" sz="3200" dirty="0">
                <a:solidFill>
                  <a:srgbClr val="0070C0"/>
                </a:solidFill>
                <a:latin typeface="Times New Roman" panose="02020603050405020304" pitchFamily="18" charset="0"/>
                <a:ea typeface="+mj-ea"/>
                <a:cs typeface="Times New Roman" panose="02020603050405020304" pitchFamily="18" charset="0"/>
              </a:rPr>
              <a:t> các loại tiện nghi và cách bài trí làm thành phía trong của ngôi nhà</a:t>
            </a:r>
            <a:endParaRPr lang="en-US" sz="3200" dirty="0">
              <a:solidFill>
                <a:srgbClr val="0070C0"/>
              </a:solidFill>
              <a:latin typeface="Times New Roman" panose="02020603050405020304" pitchFamily="18" charset="0"/>
              <a:ea typeface="+mj-ea"/>
              <a:cs typeface="Times New Roman" panose="02020603050405020304" pitchFamily="18" charset="0"/>
            </a:endParaRPr>
          </a:p>
          <a:p>
            <a:pPr algn="ctr">
              <a:lnSpc>
                <a:spcPct val="107000"/>
              </a:lnSpc>
              <a:spcBef>
                <a:spcPct val="0"/>
              </a:spcBef>
            </a:pPr>
            <a:r>
              <a:rPr lang="vi-VN" sz="3200" dirty="0">
                <a:solidFill>
                  <a:srgbClr val="0070C0"/>
                </a:solidFill>
                <a:latin typeface="Times New Roman" panose="02020603050405020304" pitchFamily="18" charset="0"/>
                <a:ea typeface="+mj-ea"/>
                <a:cs typeface="Times New Roman" panose="02020603050405020304" pitchFamily="18" charset="0"/>
              </a:rPr>
              <a:t> </a:t>
            </a:r>
            <a:r>
              <a:rPr lang="en-US" sz="3200" dirty="0">
                <a:solidFill>
                  <a:srgbClr val="0070C0"/>
                </a:solidFill>
                <a:latin typeface="Times New Roman" panose="02020603050405020304" pitchFamily="18" charset="0"/>
                <a:ea typeface="+mj-ea"/>
                <a:cs typeface="Times New Roman" panose="02020603050405020304" pitchFamily="18" charset="0"/>
              </a:rPr>
              <a:t>T</a:t>
            </a:r>
            <a:r>
              <a:rPr lang="vi-VN" sz="3200" dirty="0">
                <a:solidFill>
                  <a:srgbClr val="0070C0"/>
                </a:solidFill>
                <a:latin typeface="Times New Roman" panose="02020603050405020304" pitchFamily="18" charset="0"/>
                <a:ea typeface="+mj-ea"/>
                <a:cs typeface="Times New Roman" panose="02020603050405020304" pitchFamily="18" charset="0"/>
              </a:rPr>
              <a:t>hi công</a:t>
            </a:r>
            <a:r>
              <a:rPr lang="en-US" sz="3200" dirty="0">
                <a:solidFill>
                  <a:srgbClr val="0070C0"/>
                </a:solidFill>
                <a:latin typeface="Times New Roman" panose="02020603050405020304" pitchFamily="18" charset="0"/>
                <a:ea typeface="+mj-ea"/>
                <a:cs typeface="Times New Roman" panose="02020603050405020304" pitchFamily="18" charset="0"/>
              </a:rPr>
              <a:t>:</a:t>
            </a:r>
            <a:r>
              <a:rPr lang="vi-VN" sz="3200" dirty="0">
                <a:solidFill>
                  <a:srgbClr val="0070C0"/>
                </a:solidFill>
                <a:latin typeface="Times New Roman" panose="02020603050405020304" pitchFamily="18" charset="0"/>
                <a:ea typeface="+mj-ea"/>
                <a:cs typeface="Times New Roman" panose="02020603050405020304" pitchFamily="18" charset="0"/>
              </a:rPr>
              <a:t> </a:t>
            </a:r>
            <a:r>
              <a:rPr lang="en-US" sz="3200" dirty="0">
                <a:solidFill>
                  <a:srgbClr val="0070C0"/>
                </a:solidFill>
                <a:latin typeface="Times New Roman" panose="02020603050405020304" pitchFamily="18" charset="0"/>
                <a:ea typeface="+mj-ea"/>
                <a:cs typeface="Times New Roman" panose="02020603050405020304" pitchFamily="18" charset="0"/>
              </a:rPr>
              <a:t>T</a:t>
            </a:r>
            <a:r>
              <a:rPr lang="vi-VN" sz="3200" dirty="0">
                <a:solidFill>
                  <a:srgbClr val="0070C0"/>
                </a:solidFill>
                <a:latin typeface="Times New Roman" panose="02020603050405020304" pitchFamily="18" charset="0"/>
                <a:ea typeface="+mj-ea"/>
                <a:cs typeface="Times New Roman" panose="02020603050405020304" pitchFamily="18" charset="0"/>
              </a:rPr>
              <a:t>iến hành xây dựng một công trình theo thiết kế thường gồm hai giai đoạn là thi công thô và hoàn thiện</a:t>
            </a:r>
            <a:endParaRPr lang="en-US" sz="3200" dirty="0">
              <a:solidFill>
                <a:srgbClr val="0070C0"/>
              </a:solidFill>
              <a:latin typeface="Times New Roman" panose="02020603050405020304" pitchFamily="18" charset="0"/>
              <a:ea typeface="+mj-ea"/>
              <a:cs typeface="Times New Roman" panose="02020603050405020304" pitchFamily="18" charset="0"/>
            </a:endParaRPr>
          </a:p>
          <a:p>
            <a:pPr algn="ctr">
              <a:lnSpc>
                <a:spcPct val="107000"/>
              </a:lnSpc>
              <a:spcBef>
                <a:spcPct val="0"/>
              </a:spcBef>
            </a:pPr>
            <a:r>
              <a:rPr lang="vi-VN" sz="3200" dirty="0">
                <a:solidFill>
                  <a:srgbClr val="0070C0"/>
                </a:solidFill>
                <a:latin typeface="Times New Roman" panose="02020603050405020304" pitchFamily="18" charset="0"/>
                <a:ea typeface="+mj-ea"/>
                <a:cs typeface="Times New Roman" panose="02020603050405020304" pitchFamily="18" charset="0"/>
              </a:rPr>
              <a:t> </a:t>
            </a:r>
            <a:endParaRPr lang="en-US" sz="3200" dirty="0">
              <a:solidFill>
                <a:srgbClr val="0070C0"/>
              </a:solidFill>
              <a:latin typeface="Times New Roman" panose="02020603050405020304" pitchFamily="18" charset="0"/>
              <a:ea typeface="+mj-ea"/>
              <a:cs typeface="Times New Roman" panose="02020603050405020304" pitchFamily="18" charset="0"/>
            </a:endParaRPr>
          </a:p>
        </p:txBody>
      </p:sp>
      <p:pic>
        <p:nvPicPr>
          <p:cNvPr id="7" name="Picture 6"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6106" y="304800"/>
            <a:ext cx="1629894" cy="923990"/>
          </a:xfrm>
          <a:prstGeom prst="rect">
            <a:avLst/>
          </a:prstGeom>
        </p:spPr>
      </p:pic>
      <p:sp>
        <p:nvSpPr>
          <p:cNvPr id="6" name="Freeform 5"/>
          <p:cNvSpPr/>
          <p:nvPr/>
        </p:nvSpPr>
        <p:spPr>
          <a:xfrm>
            <a:off x="-750918" y="4970183"/>
            <a:ext cx="10634421" cy="2069007"/>
          </a:xfrm>
          <a:custGeom>
            <a:avLst/>
            <a:gdLst>
              <a:gd name="connsiteX0" fmla="*/ 806336 w 10634421"/>
              <a:gd name="connsiteY0" fmla="*/ 391526 h 2069007"/>
              <a:gd name="connsiteX1" fmla="*/ 4089863 w 10634421"/>
              <a:gd name="connsiteY1" fmla="*/ 252981 h 2069007"/>
              <a:gd name="connsiteX2" fmla="*/ 4436227 w 10634421"/>
              <a:gd name="connsiteY2" fmla="*/ 419235 h 2069007"/>
              <a:gd name="connsiteX3" fmla="*/ 7484227 w 10634421"/>
              <a:gd name="connsiteY3" fmla="*/ 627053 h 2069007"/>
              <a:gd name="connsiteX4" fmla="*/ 8454045 w 10634421"/>
              <a:gd name="connsiteY4" fmla="*/ 211417 h 2069007"/>
              <a:gd name="connsiteX5" fmla="*/ 9867209 w 10634421"/>
              <a:gd name="connsiteY5" fmla="*/ 114435 h 2069007"/>
              <a:gd name="connsiteX6" fmla="*/ 9922627 w 10634421"/>
              <a:gd name="connsiteY6" fmla="*/ 1832399 h 2069007"/>
              <a:gd name="connsiteX7" fmla="*/ 820191 w 10634421"/>
              <a:gd name="connsiteY7" fmla="*/ 1901672 h 2069007"/>
              <a:gd name="connsiteX8" fmla="*/ 806336 w 10634421"/>
              <a:gd name="connsiteY8" fmla="*/ 391526 h 2069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34421" h="2069007">
                <a:moveTo>
                  <a:pt x="806336" y="391526"/>
                </a:moveTo>
                <a:cubicBezTo>
                  <a:pt x="1351281" y="116744"/>
                  <a:pt x="3484881" y="248363"/>
                  <a:pt x="4089863" y="252981"/>
                </a:cubicBezTo>
                <a:cubicBezTo>
                  <a:pt x="4694845" y="257599"/>
                  <a:pt x="3870500" y="356890"/>
                  <a:pt x="4436227" y="419235"/>
                </a:cubicBezTo>
                <a:cubicBezTo>
                  <a:pt x="5001954" y="481580"/>
                  <a:pt x="6814591" y="661689"/>
                  <a:pt x="7484227" y="627053"/>
                </a:cubicBezTo>
                <a:cubicBezTo>
                  <a:pt x="8153863" y="592417"/>
                  <a:pt x="8056881" y="296853"/>
                  <a:pt x="8454045" y="211417"/>
                </a:cubicBezTo>
                <a:cubicBezTo>
                  <a:pt x="8851209" y="125981"/>
                  <a:pt x="9622445" y="-155729"/>
                  <a:pt x="9867209" y="114435"/>
                </a:cubicBezTo>
                <a:cubicBezTo>
                  <a:pt x="10111973" y="384599"/>
                  <a:pt x="11430463" y="1534526"/>
                  <a:pt x="9922627" y="1832399"/>
                </a:cubicBezTo>
                <a:cubicBezTo>
                  <a:pt x="8414791" y="2130272"/>
                  <a:pt x="2344191" y="2139508"/>
                  <a:pt x="820191" y="1901672"/>
                </a:cubicBezTo>
                <a:cubicBezTo>
                  <a:pt x="-703809" y="1663836"/>
                  <a:pt x="261391" y="666308"/>
                  <a:pt x="806336" y="391526"/>
                </a:cubicBezTo>
                <a:close/>
              </a:path>
            </a:pathLst>
          </a:custGeom>
          <a:solidFill>
            <a:srgbClr val="1E3100">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1531577558"/>
      </p:ext>
    </p:extLst>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8"/>
          <p:cNvSpPr/>
          <p:nvPr/>
        </p:nvSpPr>
        <p:spPr>
          <a:xfrm>
            <a:off x="-750918" y="4970183"/>
            <a:ext cx="10634421" cy="2069007"/>
          </a:xfrm>
          <a:custGeom>
            <a:avLst/>
            <a:gdLst>
              <a:gd name="connsiteX0" fmla="*/ 806336 w 10634421"/>
              <a:gd name="connsiteY0" fmla="*/ 391526 h 2069007"/>
              <a:gd name="connsiteX1" fmla="*/ 4089863 w 10634421"/>
              <a:gd name="connsiteY1" fmla="*/ 252981 h 2069007"/>
              <a:gd name="connsiteX2" fmla="*/ 4436227 w 10634421"/>
              <a:gd name="connsiteY2" fmla="*/ 419235 h 2069007"/>
              <a:gd name="connsiteX3" fmla="*/ 7484227 w 10634421"/>
              <a:gd name="connsiteY3" fmla="*/ 627053 h 2069007"/>
              <a:gd name="connsiteX4" fmla="*/ 8454045 w 10634421"/>
              <a:gd name="connsiteY4" fmla="*/ 211417 h 2069007"/>
              <a:gd name="connsiteX5" fmla="*/ 9867209 w 10634421"/>
              <a:gd name="connsiteY5" fmla="*/ 114435 h 2069007"/>
              <a:gd name="connsiteX6" fmla="*/ 9922627 w 10634421"/>
              <a:gd name="connsiteY6" fmla="*/ 1832399 h 2069007"/>
              <a:gd name="connsiteX7" fmla="*/ 820191 w 10634421"/>
              <a:gd name="connsiteY7" fmla="*/ 1901672 h 2069007"/>
              <a:gd name="connsiteX8" fmla="*/ 806336 w 10634421"/>
              <a:gd name="connsiteY8" fmla="*/ 391526 h 2069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34421" h="2069007">
                <a:moveTo>
                  <a:pt x="806336" y="391526"/>
                </a:moveTo>
                <a:cubicBezTo>
                  <a:pt x="1351281" y="116744"/>
                  <a:pt x="3484881" y="248363"/>
                  <a:pt x="4089863" y="252981"/>
                </a:cubicBezTo>
                <a:cubicBezTo>
                  <a:pt x="4694845" y="257599"/>
                  <a:pt x="3870500" y="356890"/>
                  <a:pt x="4436227" y="419235"/>
                </a:cubicBezTo>
                <a:cubicBezTo>
                  <a:pt x="5001954" y="481580"/>
                  <a:pt x="6814591" y="661689"/>
                  <a:pt x="7484227" y="627053"/>
                </a:cubicBezTo>
                <a:cubicBezTo>
                  <a:pt x="8153863" y="592417"/>
                  <a:pt x="8056881" y="296853"/>
                  <a:pt x="8454045" y="211417"/>
                </a:cubicBezTo>
                <a:cubicBezTo>
                  <a:pt x="8851209" y="125981"/>
                  <a:pt x="9622445" y="-155729"/>
                  <a:pt x="9867209" y="114435"/>
                </a:cubicBezTo>
                <a:cubicBezTo>
                  <a:pt x="10111973" y="384599"/>
                  <a:pt x="11430463" y="1534526"/>
                  <a:pt x="9922627" y="1832399"/>
                </a:cubicBezTo>
                <a:cubicBezTo>
                  <a:pt x="8414791" y="2130272"/>
                  <a:pt x="2344191" y="2139508"/>
                  <a:pt x="820191" y="1901672"/>
                </a:cubicBezTo>
                <a:cubicBezTo>
                  <a:pt x="-703809" y="1663836"/>
                  <a:pt x="261391" y="666308"/>
                  <a:pt x="806336" y="391526"/>
                </a:cubicBezTo>
                <a:close/>
              </a:path>
            </a:pathLst>
          </a:custGeom>
          <a:solidFill>
            <a:srgbClr val="1E3100">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12290" name="Picture 27" descr="bba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48600" y="0"/>
            <a:ext cx="12954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Top Corners Rounded 15">
            <a:extLst>
              <a:ext uri="{FF2B5EF4-FFF2-40B4-BE49-F238E27FC236}">
                <a16:creationId xmlns:a16="http://schemas.microsoft.com/office/drawing/2014/main" id="{64D87223-09CE-4DE3-AD12-5D12CBE4C9BA}"/>
              </a:ext>
            </a:extLst>
          </p:cNvPr>
          <p:cNvSpPr/>
          <p:nvPr/>
        </p:nvSpPr>
        <p:spPr>
          <a:xfrm rot="5400000">
            <a:off x="-1627981" y="3258344"/>
            <a:ext cx="3597275" cy="341313"/>
          </a:xfrm>
          <a:prstGeom prst="round2SameRect">
            <a:avLst>
              <a:gd name="adj1" fmla="val 50000"/>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latin typeface="Lato Light" panose="020F0502020204030203" pitchFamily="34" charset="0"/>
              <a:ea typeface="Lato Light" panose="020F0502020204030203" pitchFamily="34" charset="0"/>
              <a:cs typeface="Lato Light" panose="020F0502020204030203" pitchFamily="34" charset="0"/>
            </a:endParaRPr>
          </a:p>
        </p:txBody>
      </p:sp>
      <p:sp>
        <p:nvSpPr>
          <p:cNvPr id="12292" name="Freeform 19"/>
          <p:cNvSpPr>
            <a:spLocks/>
          </p:cNvSpPr>
          <p:nvPr/>
        </p:nvSpPr>
        <p:spPr bwMode="auto">
          <a:xfrm rot="5400000">
            <a:off x="1350170" y="-1447800"/>
            <a:ext cx="7053263" cy="9753600"/>
          </a:xfrm>
          <a:custGeom>
            <a:avLst/>
            <a:gdLst>
              <a:gd name="T0" fmla="*/ 0 w 1943049"/>
              <a:gd name="T1" fmla="*/ 0 h 1943049"/>
              <a:gd name="T2" fmla="*/ 92938760 w 1943049"/>
              <a:gd name="T3" fmla="*/ 245765768 h 1943049"/>
              <a:gd name="T4" fmla="*/ 0 w 1943049"/>
              <a:gd name="T5" fmla="*/ 245765768 h 1943049"/>
              <a:gd name="T6" fmla="*/ 0 60000 65536"/>
              <a:gd name="T7" fmla="*/ 0 60000 65536"/>
              <a:gd name="T8" fmla="*/ 0 60000 65536"/>
            </a:gdLst>
            <a:ahLst/>
            <a:cxnLst>
              <a:cxn ang="T6">
                <a:pos x="T0" y="T1"/>
              </a:cxn>
              <a:cxn ang="T7">
                <a:pos x="T2" y="T3"/>
              </a:cxn>
              <a:cxn ang="T8">
                <a:pos x="T4" y="T5"/>
              </a:cxn>
            </a:cxnLst>
            <a:rect l="0" t="0" r="r" b="b"/>
            <a:pathLst>
              <a:path w="1943049" h="1943049">
                <a:moveTo>
                  <a:pt x="0" y="0"/>
                </a:moveTo>
                <a:cubicBezTo>
                  <a:pt x="1073116" y="0"/>
                  <a:pt x="1943049" y="869933"/>
                  <a:pt x="1943049" y="1943049"/>
                </a:cubicBezTo>
                <a:lnTo>
                  <a:pt x="0" y="1943049"/>
                </a:lnTo>
                <a:lnTo>
                  <a:pt x="0" y="0"/>
                </a:lnTo>
                <a:close/>
              </a:path>
            </a:pathLst>
          </a:custGeom>
          <a:solidFill>
            <a:srgbClr val="00B0F0">
              <a:alpha val="5882"/>
            </a:srgbClr>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a:p>
        </p:txBody>
      </p:sp>
      <p:sp>
        <p:nvSpPr>
          <p:cNvPr id="12293" name="Rectangle 1"/>
          <p:cNvSpPr>
            <a:spLocks noChangeArrowheads="1"/>
          </p:cNvSpPr>
          <p:nvPr/>
        </p:nvSpPr>
        <p:spPr bwMode="auto">
          <a:xfrm>
            <a:off x="169863" y="203200"/>
            <a:ext cx="7166834"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spcBef>
                <a:spcPct val="50000"/>
              </a:spcBef>
            </a:pPr>
            <a:r>
              <a:rPr lang="en-US" altLang="vi-VN" sz="2800" b="1" u="sng" dirty="0">
                <a:solidFill>
                  <a:srgbClr val="339966"/>
                </a:solidFill>
              </a:rPr>
              <a:t>II. </a:t>
            </a:r>
            <a:r>
              <a:rPr lang="vi-VN" sz="2800" b="1" u="sng" dirty="0">
                <a:solidFill>
                  <a:srgbClr val="339966"/>
                </a:solidFill>
              </a:rPr>
              <a:t>CÁC BƯỚC CHÍNH XÂY DỰNG NHÀ Ở</a:t>
            </a:r>
            <a:endParaRPr lang="en-US" sz="2800" b="1" u="sng" dirty="0">
              <a:solidFill>
                <a:srgbClr val="339966"/>
              </a:solidFill>
            </a:endParaRPr>
          </a:p>
          <a:p>
            <a:pPr>
              <a:spcBef>
                <a:spcPct val="50000"/>
              </a:spcBef>
            </a:pPr>
            <a:r>
              <a:rPr lang="vi-VN" sz="2800" b="1" u="sng" dirty="0">
                <a:solidFill>
                  <a:srgbClr val="339966"/>
                </a:solidFill>
              </a:rPr>
              <a:t> </a:t>
            </a:r>
            <a:endParaRPr lang="en-US" altLang="vi-VN" sz="2800" b="1" u="sng" dirty="0">
              <a:solidFill>
                <a:srgbClr val="339966"/>
              </a:solidFill>
            </a:endParaRPr>
          </a:p>
        </p:txBody>
      </p:sp>
      <p:sp>
        <p:nvSpPr>
          <p:cNvPr id="12294" name="Rectangle 11"/>
          <p:cNvSpPr>
            <a:spLocks noChangeArrowheads="1"/>
          </p:cNvSpPr>
          <p:nvPr/>
        </p:nvSpPr>
        <p:spPr bwMode="auto">
          <a:xfrm>
            <a:off x="0" y="711200"/>
            <a:ext cx="169629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spcBef>
                <a:spcPct val="50000"/>
              </a:spcBef>
            </a:pPr>
            <a:r>
              <a:rPr lang="en-US" altLang="en-US" sz="2800" dirty="0">
                <a:solidFill>
                  <a:srgbClr val="8DC7B0"/>
                </a:solidFill>
              </a:rPr>
              <a:t>1.</a:t>
            </a:r>
            <a:r>
              <a:rPr lang="vi-VN" dirty="0"/>
              <a:t> </a:t>
            </a:r>
            <a:r>
              <a:rPr lang="vi-VN" sz="2800" dirty="0">
                <a:solidFill>
                  <a:srgbClr val="8DC7B0"/>
                </a:solidFill>
              </a:rPr>
              <a:t>Thiết kế</a:t>
            </a:r>
            <a:endParaRPr lang="en-US" altLang="vi-VN" sz="2800" dirty="0">
              <a:solidFill>
                <a:srgbClr val="8DC7B0"/>
              </a:solidFill>
            </a:endParaRPr>
          </a:p>
        </p:txBody>
      </p:sp>
      <p:pic>
        <p:nvPicPr>
          <p:cNvPr id="2" name="Picture 1"/>
          <p:cNvPicPr>
            <a:picLocks noChangeAspect="1"/>
          </p:cNvPicPr>
          <p:nvPr/>
        </p:nvPicPr>
        <p:blipFill>
          <a:blip r:embed="rId3"/>
          <a:stretch>
            <a:fillRect/>
          </a:stretch>
        </p:blipFill>
        <p:spPr>
          <a:xfrm>
            <a:off x="609600" y="1234420"/>
            <a:ext cx="3733800" cy="5166380"/>
          </a:xfrm>
          <a:prstGeom prst="rect">
            <a:avLst/>
          </a:prstGeom>
        </p:spPr>
      </p:pic>
      <p:sp>
        <p:nvSpPr>
          <p:cNvPr id="3" name="Rectangle 2"/>
          <p:cNvSpPr/>
          <p:nvPr/>
        </p:nvSpPr>
        <p:spPr>
          <a:xfrm>
            <a:off x="4572000" y="1770139"/>
            <a:ext cx="4572000" cy="3539430"/>
          </a:xfrm>
          <a:prstGeom prst="rect">
            <a:avLst/>
          </a:prstGeom>
        </p:spPr>
        <p:txBody>
          <a:bodyPr>
            <a:spAutoFit/>
          </a:bodyPr>
          <a:lstStyle/>
          <a:p>
            <a:r>
              <a:rPr lang="en-US" sz="2800" dirty="0">
                <a:solidFill>
                  <a:srgbClr val="0070C0"/>
                </a:solidFill>
                <a:latin typeface="Times New Roman" panose="02020603050405020304" pitchFamily="18" charset="0"/>
                <a:cs typeface="Times New Roman" panose="02020603050405020304" pitchFamily="18" charset="0"/>
              </a:rPr>
              <a:t>T</a:t>
            </a:r>
            <a:r>
              <a:rPr lang="vi-VN" sz="2800" dirty="0">
                <a:solidFill>
                  <a:srgbClr val="0070C0"/>
                </a:solidFill>
                <a:latin typeface="Times New Roman" panose="02020603050405020304" pitchFamily="18" charset="0"/>
                <a:cs typeface="Times New Roman" panose="02020603050405020304" pitchFamily="18" charset="0"/>
              </a:rPr>
              <a:t>hiết kế là bước chuẩn bị quan trọng trước khi nhà được thi công</a:t>
            </a:r>
            <a:r>
              <a:rPr lang="en-US" sz="2800" dirty="0">
                <a:solidFill>
                  <a:srgbClr val="0070C0"/>
                </a:solidFill>
                <a:latin typeface="Times New Roman" panose="02020603050405020304" pitchFamily="18" charset="0"/>
                <a:cs typeface="Times New Roman" panose="02020603050405020304" pitchFamily="18" charset="0"/>
              </a:rPr>
              <a:t>.</a:t>
            </a:r>
            <a:r>
              <a:rPr lang="vi-VN" sz="2800" dirty="0">
                <a:solidFill>
                  <a:srgbClr val="0070C0"/>
                </a:solidFill>
                <a:latin typeface="Times New Roman" panose="02020603050405020304" pitchFamily="18" charset="0"/>
                <a:cs typeface="Times New Roman" panose="02020603050405020304" pitchFamily="18" charset="0"/>
              </a:rPr>
              <a:t> </a:t>
            </a:r>
            <a:r>
              <a:rPr lang="en-US" sz="2800" dirty="0">
                <a:solidFill>
                  <a:srgbClr val="0070C0"/>
                </a:solidFill>
                <a:latin typeface="Times New Roman" panose="02020603050405020304" pitchFamily="18" charset="0"/>
                <a:cs typeface="Times New Roman" panose="02020603050405020304" pitchFamily="18" charset="0"/>
              </a:rPr>
              <a:t>T</a:t>
            </a:r>
            <a:r>
              <a:rPr lang="vi-VN" sz="2800" dirty="0">
                <a:solidFill>
                  <a:srgbClr val="0070C0"/>
                </a:solidFill>
                <a:latin typeface="Times New Roman" panose="02020603050405020304" pitchFamily="18" charset="0"/>
                <a:cs typeface="Times New Roman" panose="02020603050405020304" pitchFamily="18" charset="0"/>
              </a:rPr>
              <a:t>hông qua thiết kế người kỹ sư sẽ giúp chủ nhà hình dung được ngôi nhà của mình sau khi xây dựng đảm bảo các yếu tố kỹ thuật để ngôi nhà vững chắc </a:t>
            </a:r>
            <a:endParaRPr lang="en-US" sz="2800" dirty="0">
              <a:solidFill>
                <a:srgbClr val="0070C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22578098"/>
      </p:ext>
    </p:extLst>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293"/>
                                        </p:tgtEl>
                                        <p:attrNameLst>
                                          <p:attrName>style.visibility</p:attrName>
                                        </p:attrNameLst>
                                      </p:cBhvr>
                                      <p:to>
                                        <p:strVal val="visible"/>
                                      </p:to>
                                    </p:set>
                                    <p:animEffect transition="in" filter="fade">
                                      <p:cBhvr>
                                        <p:cTn id="7" dur="500"/>
                                        <p:tgtEl>
                                          <p:spTgt spid="1229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294"/>
                                        </p:tgtEl>
                                        <p:attrNameLst>
                                          <p:attrName>style.visibility</p:attrName>
                                        </p:attrNameLst>
                                      </p:cBhvr>
                                      <p:to>
                                        <p:strVal val="visible"/>
                                      </p:to>
                                    </p:set>
                                    <p:animEffect transition="in" filter="fade">
                                      <p:cBhvr>
                                        <p:cTn id="12" dur="500"/>
                                        <p:tgtEl>
                                          <p:spTgt spid="12294"/>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3" grpId="0"/>
      <p:bldP spid="12294" grpId="0"/>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reeform 9"/>
          <p:cNvSpPr/>
          <p:nvPr/>
        </p:nvSpPr>
        <p:spPr>
          <a:xfrm>
            <a:off x="-750918" y="4970183"/>
            <a:ext cx="10634421" cy="2069007"/>
          </a:xfrm>
          <a:custGeom>
            <a:avLst/>
            <a:gdLst>
              <a:gd name="connsiteX0" fmla="*/ 806336 w 10634421"/>
              <a:gd name="connsiteY0" fmla="*/ 391526 h 2069007"/>
              <a:gd name="connsiteX1" fmla="*/ 4089863 w 10634421"/>
              <a:gd name="connsiteY1" fmla="*/ 252981 h 2069007"/>
              <a:gd name="connsiteX2" fmla="*/ 4436227 w 10634421"/>
              <a:gd name="connsiteY2" fmla="*/ 419235 h 2069007"/>
              <a:gd name="connsiteX3" fmla="*/ 7484227 w 10634421"/>
              <a:gd name="connsiteY3" fmla="*/ 627053 h 2069007"/>
              <a:gd name="connsiteX4" fmla="*/ 8454045 w 10634421"/>
              <a:gd name="connsiteY4" fmla="*/ 211417 h 2069007"/>
              <a:gd name="connsiteX5" fmla="*/ 9867209 w 10634421"/>
              <a:gd name="connsiteY5" fmla="*/ 114435 h 2069007"/>
              <a:gd name="connsiteX6" fmla="*/ 9922627 w 10634421"/>
              <a:gd name="connsiteY6" fmla="*/ 1832399 h 2069007"/>
              <a:gd name="connsiteX7" fmla="*/ 820191 w 10634421"/>
              <a:gd name="connsiteY7" fmla="*/ 1901672 h 2069007"/>
              <a:gd name="connsiteX8" fmla="*/ 806336 w 10634421"/>
              <a:gd name="connsiteY8" fmla="*/ 391526 h 2069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34421" h="2069007">
                <a:moveTo>
                  <a:pt x="806336" y="391526"/>
                </a:moveTo>
                <a:cubicBezTo>
                  <a:pt x="1351281" y="116744"/>
                  <a:pt x="3484881" y="248363"/>
                  <a:pt x="4089863" y="252981"/>
                </a:cubicBezTo>
                <a:cubicBezTo>
                  <a:pt x="4694845" y="257599"/>
                  <a:pt x="3870500" y="356890"/>
                  <a:pt x="4436227" y="419235"/>
                </a:cubicBezTo>
                <a:cubicBezTo>
                  <a:pt x="5001954" y="481580"/>
                  <a:pt x="6814591" y="661689"/>
                  <a:pt x="7484227" y="627053"/>
                </a:cubicBezTo>
                <a:cubicBezTo>
                  <a:pt x="8153863" y="592417"/>
                  <a:pt x="8056881" y="296853"/>
                  <a:pt x="8454045" y="211417"/>
                </a:cubicBezTo>
                <a:cubicBezTo>
                  <a:pt x="8851209" y="125981"/>
                  <a:pt x="9622445" y="-155729"/>
                  <a:pt x="9867209" y="114435"/>
                </a:cubicBezTo>
                <a:cubicBezTo>
                  <a:pt x="10111973" y="384599"/>
                  <a:pt x="11430463" y="1534526"/>
                  <a:pt x="9922627" y="1832399"/>
                </a:cubicBezTo>
                <a:cubicBezTo>
                  <a:pt x="8414791" y="2130272"/>
                  <a:pt x="2344191" y="2139508"/>
                  <a:pt x="820191" y="1901672"/>
                </a:cubicBezTo>
                <a:cubicBezTo>
                  <a:pt x="-703809" y="1663836"/>
                  <a:pt x="261391" y="666308"/>
                  <a:pt x="806336" y="391526"/>
                </a:cubicBezTo>
                <a:close/>
              </a:path>
            </a:pathLst>
          </a:custGeom>
          <a:solidFill>
            <a:srgbClr val="1E3100">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4" name="Rectangle 3"/>
          <p:cNvSpPr/>
          <p:nvPr/>
        </p:nvSpPr>
        <p:spPr>
          <a:xfrm>
            <a:off x="4876800" y="972810"/>
            <a:ext cx="5046664" cy="58851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290" name="Picture 27" descr="bba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48600" y="0"/>
            <a:ext cx="12954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Top Corners Rounded 15">
            <a:extLst>
              <a:ext uri="{FF2B5EF4-FFF2-40B4-BE49-F238E27FC236}">
                <a16:creationId xmlns:a16="http://schemas.microsoft.com/office/drawing/2014/main" id="{64D87223-09CE-4DE3-AD12-5D12CBE4C9BA}"/>
              </a:ext>
            </a:extLst>
          </p:cNvPr>
          <p:cNvSpPr/>
          <p:nvPr/>
        </p:nvSpPr>
        <p:spPr>
          <a:xfrm rot="5400000">
            <a:off x="-1627981" y="3258344"/>
            <a:ext cx="3597275" cy="341313"/>
          </a:xfrm>
          <a:prstGeom prst="round2SameRect">
            <a:avLst>
              <a:gd name="adj1" fmla="val 50000"/>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latin typeface="Lato Light" panose="020F0502020204030203" pitchFamily="34" charset="0"/>
              <a:ea typeface="Lato Light" panose="020F0502020204030203" pitchFamily="34" charset="0"/>
              <a:cs typeface="Lato Light" panose="020F0502020204030203" pitchFamily="34" charset="0"/>
            </a:endParaRPr>
          </a:p>
        </p:txBody>
      </p:sp>
      <p:sp>
        <p:nvSpPr>
          <p:cNvPr id="12292" name="Freeform 19"/>
          <p:cNvSpPr>
            <a:spLocks/>
          </p:cNvSpPr>
          <p:nvPr/>
        </p:nvSpPr>
        <p:spPr bwMode="auto">
          <a:xfrm rot="5400000">
            <a:off x="1045369" y="-1447800"/>
            <a:ext cx="7053263" cy="9753600"/>
          </a:xfrm>
          <a:custGeom>
            <a:avLst/>
            <a:gdLst>
              <a:gd name="T0" fmla="*/ 0 w 1943049"/>
              <a:gd name="T1" fmla="*/ 0 h 1943049"/>
              <a:gd name="T2" fmla="*/ 92938760 w 1943049"/>
              <a:gd name="T3" fmla="*/ 245765768 h 1943049"/>
              <a:gd name="T4" fmla="*/ 0 w 1943049"/>
              <a:gd name="T5" fmla="*/ 245765768 h 1943049"/>
              <a:gd name="T6" fmla="*/ 0 60000 65536"/>
              <a:gd name="T7" fmla="*/ 0 60000 65536"/>
              <a:gd name="T8" fmla="*/ 0 60000 65536"/>
            </a:gdLst>
            <a:ahLst/>
            <a:cxnLst>
              <a:cxn ang="T6">
                <a:pos x="T0" y="T1"/>
              </a:cxn>
              <a:cxn ang="T7">
                <a:pos x="T2" y="T3"/>
              </a:cxn>
              <a:cxn ang="T8">
                <a:pos x="T4" y="T5"/>
              </a:cxn>
            </a:cxnLst>
            <a:rect l="0" t="0" r="r" b="b"/>
            <a:pathLst>
              <a:path w="1943049" h="1943049">
                <a:moveTo>
                  <a:pt x="0" y="0"/>
                </a:moveTo>
                <a:cubicBezTo>
                  <a:pt x="1073116" y="0"/>
                  <a:pt x="1943049" y="869933"/>
                  <a:pt x="1943049" y="1943049"/>
                </a:cubicBezTo>
                <a:lnTo>
                  <a:pt x="0" y="1943049"/>
                </a:lnTo>
                <a:lnTo>
                  <a:pt x="0" y="0"/>
                </a:lnTo>
                <a:close/>
              </a:path>
            </a:pathLst>
          </a:custGeom>
          <a:solidFill>
            <a:srgbClr val="00B0F0">
              <a:alpha val="5882"/>
            </a:srgbClr>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a:p>
        </p:txBody>
      </p:sp>
      <p:sp>
        <p:nvSpPr>
          <p:cNvPr id="12293" name="Rectangle 1"/>
          <p:cNvSpPr>
            <a:spLocks noChangeArrowheads="1"/>
          </p:cNvSpPr>
          <p:nvPr/>
        </p:nvSpPr>
        <p:spPr bwMode="auto">
          <a:xfrm>
            <a:off x="169863" y="203200"/>
            <a:ext cx="7166834"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spcBef>
                <a:spcPct val="50000"/>
              </a:spcBef>
            </a:pPr>
            <a:r>
              <a:rPr lang="en-US" altLang="vi-VN" sz="2800" b="1" u="sng" dirty="0">
                <a:solidFill>
                  <a:srgbClr val="339966"/>
                </a:solidFill>
              </a:rPr>
              <a:t>II. </a:t>
            </a:r>
            <a:r>
              <a:rPr lang="vi-VN" sz="2800" b="1" u="sng" dirty="0">
                <a:solidFill>
                  <a:srgbClr val="339966"/>
                </a:solidFill>
              </a:rPr>
              <a:t>CÁC BƯỚC CHÍNH XÂY DỰNG NHÀ Ở</a:t>
            </a:r>
            <a:endParaRPr lang="en-US" sz="2800" b="1" u="sng" dirty="0">
              <a:solidFill>
                <a:srgbClr val="339966"/>
              </a:solidFill>
            </a:endParaRPr>
          </a:p>
          <a:p>
            <a:pPr>
              <a:spcBef>
                <a:spcPct val="50000"/>
              </a:spcBef>
            </a:pPr>
            <a:r>
              <a:rPr lang="vi-VN" sz="2800" b="1" u="sng" dirty="0">
                <a:solidFill>
                  <a:srgbClr val="339966"/>
                </a:solidFill>
              </a:rPr>
              <a:t> </a:t>
            </a:r>
            <a:endParaRPr lang="en-US" altLang="vi-VN" sz="2800" b="1" u="sng" dirty="0">
              <a:solidFill>
                <a:srgbClr val="339966"/>
              </a:solidFill>
            </a:endParaRPr>
          </a:p>
        </p:txBody>
      </p:sp>
      <p:sp>
        <p:nvSpPr>
          <p:cNvPr id="12294" name="Rectangle 11"/>
          <p:cNvSpPr>
            <a:spLocks noChangeArrowheads="1"/>
          </p:cNvSpPr>
          <p:nvPr/>
        </p:nvSpPr>
        <p:spPr bwMode="auto">
          <a:xfrm>
            <a:off x="0" y="711200"/>
            <a:ext cx="234551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spcBef>
                <a:spcPct val="50000"/>
              </a:spcBef>
            </a:pPr>
            <a:r>
              <a:rPr lang="en-US" altLang="en-US" sz="2800" dirty="0">
                <a:solidFill>
                  <a:srgbClr val="8DC7B0"/>
                </a:solidFill>
              </a:rPr>
              <a:t>2.</a:t>
            </a:r>
            <a:r>
              <a:rPr lang="vi-VN" dirty="0"/>
              <a:t> </a:t>
            </a:r>
            <a:r>
              <a:rPr lang="en-US" sz="2800" dirty="0" err="1">
                <a:solidFill>
                  <a:srgbClr val="8DC7B0"/>
                </a:solidFill>
              </a:rPr>
              <a:t>Thi</a:t>
            </a:r>
            <a:r>
              <a:rPr lang="en-US" sz="2800" dirty="0">
                <a:solidFill>
                  <a:srgbClr val="8DC7B0"/>
                </a:solidFill>
              </a:rPr>
              <a:t> </a:t>
            </a:r>
            <a:r>
              <a:rPr lang="en-US" sz="2800" dirty="0" err="1">
                <a:solidFill>
                  <a:srgbClr val="8DC7B0"/>
                </a:solidFill>
              </a:rPr>
              <a:t>công</a:t>
            </a:r>
            <a:r>
              <a:rPr lang="en-US" sz="2800" dirty="0">
                <a:solidFill>
                  <a:srgbClr val="8DC7B0"/>
                </a:solidFill>
              </a:rPr>
              <a:t> </a:t>
            </a:r>
            <a:r>
              <a:rPr lang="en-US" sz="2800" dirty="0" err="1">
                <a:solidFill>
                  <a:srgbClr val="8DC7B0"/>
                </a:solidFill>
              </a:rPr>
              <a:t>thô</a:t>
            </a:r>
            <a:endParaRPr lang="en-US" altLang="vi-VN" sz="2800" dirty="0">
              <a:solidFill>
                <a:srgbClr val="8DC7B0"/>
              </a:solidFill>
            </a:endParaRPr>
          </a:p>
        </p:txBody>
      </p:sp>
      <p:sp>
        <p:nvSpPr>
          <p:cNvPr id="3" name="Rectangle 2"/>
          <p:cNvSpPr/>
          <p:nvPr/>
        </p:nvSpPr>
        <p:spPr>
          <a:xfrm>
            <a:off x="669704" y="1712440"/>
            <a:ext cx="4572000" cy="2246769"/>
          </a:xfrm>
          <a:prstGeom prst="rect">
            <a:avLst/>
          </a:prstGeom>
        </p:spPr>
        <p:txBody>
          <a:bodyPr>
            <a:spAutoFit/>
          </a:bodyPr>
          <a:lstStyle/>
          <a:p>
            <a:r>
              <a:rPr lang="vi-VN"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Bước</a:t>
            </a:r>
            <a:r>
              <a:rPr lang="en-US" sz="2800" dirty="0">
                <a:solidFill>
                  <a:srgbClr val="0070C0"/>
                </a:solidFill>
                <a:latin typeface="Times New Roman" panose="02020603050405020304" pitchFamily="18" charset="0"/>
                <a:cs typeface="Times New Roman" panose="02020603050405020304" pitchFamily="18" charset="0"/>
              </a:rPr>
              <a:t> </a:t>
            </a:r>
            <a:r>
              <a:rPr lang="vi-VN" sz="2800" dirty="0">
                <a:solidFill>
                  <a:srgbClr val="0070C0"/>
                </a:solidFill>
                <a:latin typeface="Times New Roman" panose="02020603050405020304" pitchFamily="18" charset="0"/>
                <a:cs typeface="Times New Roman" panose="02020603050405020304" pitchFamily="18" charset="0"/>
              </a:rPr>
              <a:t>hình thành </a:t>
            </a:r>
            <a:r>
              <a:rPr lang="en-US" sz="2800" dirty="0" err="1">
                <a:solidFill>
                  <a:srgbClr val="0070C0"/>
                </a:solidFill>
                <a:latin typeface="Times New Roman" panose="02020603050405020304" pitchFamily="18" charset="0"/>
                <a:cs typeface="Times New Roman" panose="02020603050405020304" pitchFamily="18" charset="0"/>
              </a:rPr>
              <a:t>khun</a:t>
            </a:r>
            <a:r>
              <a:rPr lang="vi-VN" sz="2800" dirty="0">
                <a:solidFill>
                  <a:srgbClr val="0070C0"/>
                </a:solidFill>
                <a:latin typeface="Times New Roman" panose="02020603050405020304" pitchFamily="18" charset="0"/>
                <a:cs typeface="Times New Roman" panose="02020603050405020304" pitchFamily="18" charset="0"/>
              </a:rPr>
              <a:t>g cho mỗi ngôi nhà </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Thi</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công</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thô</a:t>
            </a:r>
            <a:r>
              <a:rPr lang="en-US" sz="2800" dirty="0">
                <a:solidFill>
                  <a:srgbClr val="0070C0"/>
                </a:solidFill>
                <a:latin typeface="Times New Roman" panose="02020603050405020304" pitchFamily="18" charset="0"/>
                <a:cs typeface="Times New Roman" panose="02020603050405020304" pitchFamily="18" charset="0"/>
              </a:rPr>
              <a:t> </a:t>
            </a:r>
            <a:r>
              <a:rPr lang="vi-VN" sz="2800" dirty="0">
                <a:solidFill>
                  <a:srgbClr val="0070C0"/>
                </a:solidFill>
                <a:latin typeface="Times New Roman" panose="02020603050405020304" pitchFamily="18" charset="0"/>
                <a:cs typeface="Times New Roman" panose="02020603050405020304" pitchFamily="18" charset="0"/>
              </a:rPr>
              <a:t>tốt sẽ giúp các bước hoàn thiện sau này được tiện</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lợi</a:t>
            </a:r>
            <a:r>
              <a:rPr lang="vi-VN" sz="2800" dirty="0">
                <a:solidFill>
                  <a:srgbClr val="0070C0"/>
                </a:solidFill>
                <a:latin typeface="Times New Roman" panose="02020603050405020304" pitchFamily="18" charset="0"/>
                <a:cs typeface="Times New Roman" panose="02020603050405020304" pitchFamily="18" charset="0"/>
              </a:rPr>
              <a:t> và tiết kiệm chi phí </a:t>
            </a:r>
            <a:endParaRPr lang="en-US" sz="2800" dirty="0">
              <a:solidFill>
                <a:srgbClr val="0070C0"/>
              </a:solidFill>
              <a:latin typeface="Times New Roman" panose="02020603050405020304" pitchFamily="18" charset="0"/>
              <a:cs typeface="Times New Roman" panose="02020603050405020304" pitchFamily="18" charset="0"/>
            </a:endParaRPr>
          </a:p>
        </p:txBody>
      </p:sp>
      <p:pic>
        <p:nvPicPr>
          <p:cNvPr id="16386" name="Picture 2" descr="Bố xây nhà cho con &amp;#39;thô mộc nhất có thể&amp;#39; - VnExpress Đời số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99278" y="1193359"/>
            <a:ext cx="4924186" cy="55316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1697892"/>
      </p:ext>
    </p:extLst>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293"/>
                                        </p:tgtEl>
                                        <p:attrNameLst>
                                          <p:attrName>style.visibility</p:attrName>
                                        </p:attrNameLst>
                                      </p:cBhvr>
                                      <p:to>
                                        <p:strVal val="visible"/>
                                      </p:to>
                                    </p:set>
                                    <p:animEffect transition="in" filter="fade">
                                      <p:cBhvr>
                                        <p:cTn id="7" dur="500"/>
                                        <p:tgtEl>
                                          <p:spTgt spid="1229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294"/>
                                        </p:tgtEl>
                                        <p:attrNameLst>
                                          <p:attrName>style.visibility</p:attrName>
                                        </p:attrNameLst>
                                      </p:cBhvr>
                                      <p:to>
                                        <p:strVal val="visible"/>
                                      </p:to>
                                    </p:set>
                                    <p:animEffect transition="in" filter="fade">
                                      <p:cBhvr>
                                        <p:cTn id="12" dur="500"/>
                                        <p:tgtEl>
                                          <p:spTgt spid="1229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2" fill="hold" nodeType="clickEffect">
                                  <p:stCondLst>
                                    <p:cond delay="0"/>
                                  </p:stCondLst>
                                  <p:childTnLst>
                                    <p:set>
                                      <p:cBhvr>
                                        <p:cTn id="21" dur="1" fill="hold">
                                          <p:stCondLst>
                                            <p:cond delay="0"/>
                                          </p:stCondLst>
                                        </p:cTn>
                                        <p:tgtEl>
                                          <p:spTgt spid="16386"/>
                                        </p:tgtEl>
                                        <p:attrNameLst>
                                          <p:attrName>style.visibility</p:attrName>
                                        </p:attrNameLst>
                                      </p:cBhvr>
                                      <p:to>
                                        <p:strVal val="visible"/>
                                      </p:to>
                                    </p:set>
                                    <p:anim calcmode="lin" valueType="num">
                                      <p:cBhvr additive="base">
                                        <p:cTn id="22" dur="500" fill="hold"/>
                                        <p:tgtEl>
                                          <p:spTgt spid="16386"/>
                                        </p:tgtEl>
                                        <p:attrNameLst>
                                          <p:attrName>ppt_x</p:attrName>
                                        </p:attrNameLst>
                                      </p:cBhvr>
                                      <p:tavLst>
                                        <p:tav tm="0">
                                          <p:val>
                                            <p:strVal val="1+#ppt_w/2"/>
                                          </p:val>
                                        </p:tav>
                                        <p:tav tm="100000">
                                          <p:val>
                                            <p:strVal val="#ppt_x"/>
                                          </p:val>
                                        </p:tav>
                                      </p:tavLst>
                                    </p:anim>
                                    <p:anim calcmode="lin" valueType="num">
                                      <p:cBhvr additive="base">
                                        <p:cTn id="23" dur="500" fill="hold"/>
                                        <p:tgtEl>
                                          <p:spTgt spid="1638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3" grpId="0"/>
      <p:bldP spid="12294" grpId="0"/>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reeform 9"/>
          <p:cNvSpPr/>
          <p:nvPr/>
        </p:nvSpPr>
        <p:spPr>
          <a:xfrm>
            <a:off x="-750918" y="4970183"/>
            <a:ext cx="10634421" cy="2069007"/>
          </a:xfrm>
          <a:custGeom>
            <a:avLst/>
            <a:gdLst>
              <a:gd name="connsiteX0" fmla="*/ 806336 w 10634421"/>
              <a:gd name="connsiteY0" fmla="*/ 391526 h 2069007"/>
              <a:gd name="connsiteX1" fmla="*/ 4089863 w 10634421"/>
              <a:gd name="connsiteY1" fmla="*/ 252981 h 2069007"/>
              <a:gd name="connsiteX2" fmla="*/ 4436227 w 10634421"/>
              <a:gd name="connsiteY2" fmla="*/ 419235 h 2069007"/>
              <a:gd name="connsiteX3" fmla="*/ 7484227 w 10634421"/>
              <a:gd name="connsiteY3" fmla="*/ 627053 h 2069007"/>
              <a:gd name="connsiteX4" fmla="*/ 8454045 w 10634421"/>
              <a:gd name="connsiteY4" fmla="*/ 211417 h 2069007"/>
              <a:gd name="connsiteX5" fmla="*/ 9867209 w 10634421"/>
              <a:gd name="connsiteY5" fmla="*/ 114435 h 2069007"/>
              <a:gd name="connsiteX6" fmla="*/ 9922627 w 10634421"/>
              <a:gd name="connsiteY6" fmla="*/ 1832399 h 2069007"/>
              <a:gd name="connsiteX7" fmla="*/ 820191 w 10634421"/>
              <a:gd name="connsiteY7" fmla="*/ 1901672 h 2069007"/>
              <a:gd name="connsiteX8" fmla="*/ 806336 w 10634421"/>
              <a:gd name="connsiteY8" fmla="*/ 391526 h 2069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34421" h="2069007">
                <a:moveTo>
                  <a:pt x="806336" y="391526"/>
                </a:moveTo>
                <a:cubicBezTo>
                  <a:pt x="1351281" y="116744"/>
                  <a:pt x="3484881" y="248363"/>
                  <a:pt x="4089863" y="252981"/>
                </a:cubicBezTo>
                <a:cubicBezTo>
                  <a:pt x="4694845" y="257599"/>
                  <a:pt x="3870500" y="356890"/>
                  <a:pt x="4436227" y="419235"/>
                </a:cubicBezTo>
                <a:cubicBezTo>
                  <a:pt x="5001954" y="481580"/>
                  <a:pt x="6814591" y="661689"/>
                  <a:pt x="7484227" y="627053"/>
                </a:cubicBezTo>
                <a:cubicBezTo>
                  <a:pt x="8153863" y="592417"/>
                  <a:pt x="8056881" y="296853"/>
                  <a:pt x="8454045" y="211417"/>
                </a:cubicBezTo>
                <a:cubicBezTo>
                  <a:pt x="8851209" y="125981"/>
                  <a:pt x="9622445" y="-155729"/>
                  <a:pt x="9867209" y="114435"/>
                </a:cubicBezTo>
                <a:cubicBezTo>
                  <a:pt x="10111973" y="384599"/>
                  <a:pt x="11430463" y="1534526"/>
                  <a:pt x="9922627" y="1832399"/>
                </a:cubicBezTo>
                <a:cubicBezTo>
                  <a:pt x="8414791" y="2130272"/>
                  <a:pt x="2344191" y="2139508"/>
                  <a:pt x="820191" y="1901672"/>
                </a:cubicBezTo>
                <a:cubicBezTo>
                  <a:pt x="-703809" y="1663836"/>
                  <a:pt x="261391" y="666308"/>
                  <a:pt x="806336" y="391526"/>
                </a:cubicBezTo>
                <a:close/>
              </a:path>
            </a:pathLst>
          </a:custGeom>
          <a:solidFill>
            <a:srgbClr val="1E3100">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4" name="Rectangle 3"/>
          <p:cNvSpPr/>
          <p:nvPr/>
        </p:nvSpPr>
        <p:spPr>
          <a:xfrm>
            <a:off x="4876800" y="972810"/>
            <a:ext cx="5046664" cy="58851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290" name="Picture 27" descr="bba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48600" y="0"/>
            <a:ext cx="12954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Top Corners Rounded 15">
            <a:extLst>
              <a:ext uri="{FF2B5EF4-FFF2-40B4-BE49-F238E27FC236}">
                <a16:creationId xmlns:a16="http://schemas.microsoft.com/office/drawing/2014/main" id="{64D87223-09CE-4DE3-AD12-5D12CBE4C9BA}"/>
              </a:ext>
            </a:extLst>
          </p:cNvPr>
          <p:cNvSpPr/>
          <p:nvPr/>
        </p:nvSpPr>
        <p:spPr>
          <a:xfrm rot="5400000">
            <a:off x="-1627981" y="3258344"/>
            <a:ext cx="3597275" cy="341313"/>
          </a:xfrm>
          <a:prstGeom prst="round2SameRect">
            <a:avLst>
              <a:gd name="adj1" fmla="val 50000"/>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latin typeface="Lato Light" panose="020F0502020204030203" pitchFamily="34" charset="0"/>
              <a:ea typeface="Lato Light" panose="020F0502020204030203" pitchFamily="34" charset="0"/>
              <a:cs typeface="Lato Light" panose="020F0502020204030203" pitchFamily="34" charset="0"/>
            </a:endParaRPr>
          </a:p>
        </p:txBody>
      </p:sp>
      <p:sp>
        <p:nvSpPr>
          <p:cNvPr id="12292" name="Freeform 19"/>
          <p:cNvSpPr>
            <a:spLocks/>
          </p:cNvSpPr>
          <p:nvPr/>
        </p:nvSpPr>
        <p:spPr bwMode="auto">
          <a:xfrm rot="5400000">
            <a:off x="1045369" y="-1447800"/>
            <a:ext cx="7053263" cy="9753600"/>
          </a:xfrm>
          <a:custGeom>
            <a:avLst/>
            <a:gdLst>
              <a:gd name="T0" fmla="*/ 0 w 1943049"/>
              <a:gd name="T1" fmla="*/ 0 h 1943049"/>
              <a:gd name="T2" fmla="*/ 92938760 w 1943049"/>
              <a:gd name="T3" fmla="*/ 245765768 h 1943049"/>
              <a:gd name="T4" fmla="*/ 0 w 1943049"/>
              <a:gd name="T5" fmla="*/ 245765768 h 1943049"/>
              <a:gd name="T6" fmla="*/ 0 60000 65536"/>
              <a:gd name="T7" fmla="*/ 0 60000 65536"/>
              <a:gd name="T8" fmla="*/ 0 60000 65536"/>
            </a:gdLst>
            <a:ahLst/>
            <a:cxnLst>
              <a:cxn ang="T6">
                <a:pos x="T0" y="T1"/>
              </a:cxn>
              <a:cxn ang="T7">
                <a:pos x="T2" y="T3"/>
              </a:cxn>
              <a:cxn ang="T8">
                <a:pos x="T4" y="T5"/>
              </a:cxn>
            </a:cxnLst>
            <a:rect l="0" t="0" r="r" b="b"/>
            <a:pathLst>
              <a:path w="1943049" h="1943049">
                <a:moveTo>
                  <a:pt x="0" y="0"/>
                </a:moveTo>
                <a:cubicBezTo>
                  <a:pt x="1073116" y="0"/>
                  <a:pt x="1943049" y="869933"/>
                  <a:pt x="1943049" y="1943049"/>
                </a:cubicBezTo>
                <a:lnTo>
                  <a:pt x="0" y="1943049"/>
                </a:lnTo>
                <a:lnTo>
                  <a:pt x="0" y="0"/>
                </a:lnTo>
                <a:close/>
              </a:path>
            </a:pathLst>
          </a:custGeom>
          <a:solidFill>
            <a:srgbClr val="00B0F0">
              <a:alpha val="5882"/>
            </a:srgbClr>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a:p>
        </p:txBody>
      </p:sp>
      <p:sp>
        <p:nvSpPr>
          <p:cNvPr id="12293" name="Rectangle 1"/>
          <p:cNvSpPr>
            <a:spLocks noChangeArrowheads="1"/>
          </p:cNvSpPr>
          <p:nvPr/>
        </p:nvSpPr>
        <p:spPr bwMode="auto">
          <a:xfrm>
            <a:off x="169863" y="203200"/>
            <a:ext cx="7166834"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spcBef>
                <a:spcPct val="50000"/>
              </a:spcBef>
            </a:pPr>
            <a:r>
              <a:rPr lang="en-US" altLang="vi-VN" sz="2800" b="1" u="sng" dirty="0">
                <a:solidFill>
                  <a:srgbClr val="339966"/>
                </a:solidFill>
              </a:rPr>
              <a:t>II. </a:t>
            </a:r>
            <a:r>
              <a:rPr lang="vi-VN" sz="2800" b="1" u="sng" dirty="0">
                <a:solidFill>
                  <a:srgbClr val="339966"/>
                </a:solidFill>
              </a:rPr>
              <a:t>CÁC BƯỚC CHÍNH XÂY DỰNG NHÀ Ở</a:t>
            </a:r>
            <a:endParaRPr lang="en-US" sz="2800" b="1" u="sng" dirty="0">
              <a:solidFill>
                <a:srgbClr val="339966"/>
              </a:solidFill>
            </a:endParaRPr>
          </a:p>
          <a:p>
            <a:pPr>
              <a:spcBef>
                <a:spcPct val="50000"/>
              </a:spcBef>
            </a:pPr>
            <a:r>
              <a:rPr lang="vi-VN" sz="2800" b="1" u="sng" dirty="0">
                <a:solidFill>
                  <a:srgbClr val="339966"/>
                </a:solidFill>
              </a:rPr>
              <a:t> </a:t>
            </a:r>
            <a:endParaRPr lang="en-US" altLang="vi-VN" sz="2800" b="1" u="sng" dirty="0">
              <a:solidFill>
                <a:srgbClr val="339966"/>
              </a:solidFill>
            </a:endParaRPr>
          </a:p>
        </p:txBody>
      </p:sp>
      <p:sp>
        <p:nvSpPr>
          <p:cNvPr id="12294" name="Rectangle 11"/>
          <p:cNvSpPr>
            <a:spLocks noChangeArrowheads="1"/>
          </p:cNvSpPr>
          <p:nvPr/>
        </p:nvSpPr>
        <p:spPr bwMode="auto">
          <a:xfrm>
            <a:off x="0" y="711200"/>
            <a:ext cx="218521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spcBef>
                <a:spcPct val="50000"/>
              </a:spcBef>
            </a:pPr>
            <a:r>
              <a:rPr lang="en-US" altLang="en-US" sz="2800" dirty="0">
                <a:solidFill>
                  <a:srgbClr val="8DC7B0"/>
                </a:solidFill>
              </a:rPr>
              <a:t>3.</a:t>
            </a:r>
            <a:r>
              <a:rPr lang="vi-VN" dirty="0"/>
              <a:t> </a:t>
            </a:r>
            <a:r>
              <a:rPr lang="en-US" sz="2800" dirty="0">
                <a:solidFill>
                  <a:srgbClr val="8DC7B0"/>
                </a:solidFill>
              </a:rPr>
              <a:t>H</a:t>
            </a:r>
            <a:r>
              <a:rPr lang="vi-VN" sz="2800" dirty="0">
                <a:solidFill>
                  <a:srgbClr val="8DC7B0"/>
                </a:solidFill>
              </a:rPr>
              <a:t>oàn thiện </a:t>
            </a:r>
            <a:endParaRPr lang="en-US" altLang="vi-VN" sz="2800" dirty="0">
              <a:solidFill>
                <a:srgbClr val="8DC7B0"/>
              </a:solidFill>
            </a:endParaRPr>
          </a:p>
        </p:txBody>
      </p:sp>
      <p:sp>
        <p:nvSpPr>
          <p:cNvPr id="3" name="Rectangle 2"/>
          <p:cNvSpPr/>
          <p:nvPr/>
        </p:nvSpPr>
        <p:spPr>
          <a:xfrm>
            <a:off x="669704" y="1712440"/>
            <a:ext cx="3597496" cy="2246769"/>
          </a:xfrm>
          <a:prstGeom prst="rect">
            <a:avLst/>
          </a:prstGeom>
        </p:spPr>
        <p:txBody>
          <a:bodyPr wrap="square">
            <a:spAutoFit/>
          </a:bodyPr>
          <a:lstStyle/>
          <a:p>
            <a:r>
              <a:rPr lang="vi-VN"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Công</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đoạn</a:t>
            </a:r>
            <a:r>
              <a:rPr lang="en-US" sz="2800" dirty="0">
                <a:solidFill>
                  <a:srgbClr val="0070C0"/>
                </a:solidFill>
                <a:latin typeface="Times New Roman" panose="02020603050405020304" pitchFamily="18" charset="0"/>
                <a:cs typeface="Times New Roman" panose="02020603050405020304" pitchFamily="18" charset="0"/>
              </a:rPr>
              <a:t> </a:t>
            </a:r>
            <a:r>
              <a:rPr lang="vi-VN" sz="2800" dirty="0">
                <a:solidFill>
                  <a:srgbClr val="0070C0"/>
                </a:solidFill>
                <a:latin typeface="Times New Roman" panose="02020603050405020304" pitchFamily="18" charset="0"/>
                <a:cs typeface="Times New Roman" panose="02020603050405020304" pitchFamily="18" charset="0"/>
              </a:rPr>
              <a:t>góp </a:t>
            </a:r>
            <a:r>
              <a:rPr lang="en-US" sz="2800" dirty="0" err="1">
                <a:solidFill>
                  <a:srgbClr val="0070C0"/>
                </a:solidFill>
                <a:latin typeface="Times New Roman" panose="02020603050405020304" pitchFamily="18" charset="0"/>
                <a:cs typeface="Times New Roman" panose="02020603050405020304" pitchFamily="18" charset="0"/>
              </a:rPr>
              <a:t>ph</a:t>
            </a:r>
            <a:r>
              <a:rPr lang="vi-VN" sz="2800" dirty="0">
                <a:solidFill>
                  <a:srgbClr val="0070C0"/>
                </a:solidFill>
                <a:latin typeface="Times New Roman" panose="02020603050405020304" pitchFamily="18" charset="0"/>
                <a:cs typeface="Times New Roman" panose="02020603050405020304" pitchFamily="18" charset="0"/>
              </a:rPr>
              <a:t>ần tạo nên không gian sống với đầy đủ công năng sử dụng và tính thẩm mỹ của ngôi nhà </a:t>
            </a:r>
            <a:endParaRPr lang="en-US" sz="2800" dirty="0">
              <a:solidFill>
                <a:srgbClr val="0070C0"/>
              </a:solidFill>
              <a:latin typeface="Times New Roman" panose="02020603050405020304" pitchFamily="18" charset="0"/>
              <a:cs typeface="Times New Roman" panose="02020603050405020304" pitchFamily="18" charset="0"/>
            </a:endParaRPr>
          </a:p>
        </p:txBody>
      </p:sp>
      <p:pic>
        <p:nvPicPr>
          <p:cNvPr id="16386" name="Picture 2" descr="Bố xây nhà cho con &amp;#39;thô mộc nhất có thể&amp;#39; - VnExpress Đời số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99278" y="1193359"/>
            <a:ext cx="4924186" cy="55316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1176209"/>
      </p:ext>
    </p:extLst>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293"/>
                                        </p:tgtEl>
                                        <p:attrNameLst>
                                          <p:attrName>style.visibility</p:attrName>
                                        </p:attrNameLst>
                                      </p:cBhvr>
                                      <p:to>
                                        <p:strVal val="visible"/>
                                      </p:to>
                                    </p:set>
                                    <p:animEffect transition="in" filter="fade">
                                      <p:cBhvr>
                                        <p:cTn id="7" dur="500"/>
                                        <p:tgtEl>
                                          <p:spTgt spid="1229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294"/>
                                        </p:tgtEl>
                                        <p:attrNameLst>
                                          <p:attrName>style.visibility</p:attrName>
                                        </p:attrNameLst>
                                      </p:cBhvr>
                                      <p:to>
                                        <p:strVal val="visible"/>
                                      </p:to>
                                    </p:set>
                                    <p:animEffect transition="in" filter="fade">
                                      <p:cBhvr>
                                        <p:cTn id="12" dur="500"/>
                                        <p:tgtEl>
                                          <p:spTgt spid="12294"/>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16386"/>
                                        </p:tgtEl>
                                        <p:attrNameLst>
                                          <p:attrName>style.visibility</p:attrName>
                                        </p:attrNameLst>
                                      </p:cBhvr>
                                      <p:to>
                                        <p:strVal val="visible"/>
                                      </p:to>
                                    </p:set>
                                    <p:animEffect transition="in" filter="wipe(down)">
                                      <p:cBhvr>
                                        <p:cTn id="23" dur="500"/>
                                        <p:tgtEl>
                                          <p:spTgt spid="163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3" grpId="0"/>
      <p:bldP spid="12294" grpId="0"/>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7" descr="bba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48600" y="0"/>
            <a:ext cx="12954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Top Corners Rounded 15">
            <a:extLst>
              <a:ext uri="{FF2B5EF4-FFF2-40B4-BE49-F238E27FC236}">
                <a16:creationId xmlns:a16="http://schemas.microsoft.com/office/drawing/2014/main" id="{64D87223-09CE-4DE3-AD12-5D12CBE4C9BA}"/>
              </a:ext>
            </a:extLst>
          </p:cNvPr>
          <p:cNvSpPr/>
          <p:nvPr/>
        </p:nvSpPr>
        <p:spPr>
          <a:xfrm rot="5400000">
            <a:off x="-1627981" y="3258344"/>
            <a:ext cx="3597275" cy="341313"/>
          </a:xfrm>
          <a:prstGeom prst="round2SameRect">
            <a:avLst>
              <a:gd name="adj1" fmla="val 50000"/>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latin typeface="Lato Light" panose="020F0502020204030203" pitchFamily="34" charset="0"/>
              <a:ea typeface="Lato Light" panose="020F0502020204030203" pitchFamily="34" charset="0"/>
              <a:cs typeface="Lato Light" panose="020F0502020204030203" pitchFamily="34" charset="0"/>
            </a:endParaRPr>
          </a:p>
        </p:txBody>
      </p:sp>
      <p:sp>
        <p:nvSpPr>
          <p:cNvPr id="18436" name="Freeform 19"/>
          <p:cNvSpPr>
            <a:spLocks/>
          </p:cNvSpPr>
          <p:nvPr/>
        </p:nvSpPr>
        <p:spPr bwMode="auto">
          <a:xfrm rot="5400000">
            <a:off x="1520825" y="-1326434"/>
            <a:ext cx="7053263" cy="9753600"/>
          </a:xfrm>
          <a:custGeom>
            <a:avLst/>
            <a:gdLst>
              <a:gd name="T0" fmla="*/ 0 w 1943049"/>
              <a:gd name="T1" fmla="*/ 0 h 1943049"/>
              <a:gd name="T2" fmla="*/ 92938760 w 1943049"/>
              <a:gd name="T3" fmla="*/ 245765768 h 1943049"/>
              <a:gd name="T4" fmla="*/ 0 w 1943049"/>
              <a:gd name="T5" fmla="*/ 245765768 h 1943049"/>
              <a:gd name="T6" fmla="*/ 0 60000 65536"/>
              <a:gd name="T7" fmla="*/ 0 60000 65536"/>
              <a:gd name="T8" fmla="*/ 0 60000 65536"/>
            </a:gdLst>
            <a:ahLst/>
            <a:cxnLst>
              <a:cxn ang="T6">
                <a:pos x="T0" y="T1"/>
              </a:cxn>
              <a:cxn ang="T7">
                <a:pos x="T2" y="T3"/>
              </a:cxn>
              <a:cxn ang="T8">
                <a:pos x="T4" y="T5"/>
              </a:cxn>
            </a:cxnLst>
            <a:rect l="0" t="0" r="r" b="b"/>
            <a:pathLst>
              <a:path w="1943049" h="1943049">
                <a:moveTo>
                  <a:pt x="0" y="0"/>
                </a:moveTo>
                <a:cubicBezTo>
                  <a:pt x="1073116" y="0"/>
                  <a:pt x="1943049" y="869933"/>
                  <a:pt x="1943049" y="1943049"/>
                </a:cubicBezTo>
                <a:lnTo>
                  <a:pt x="0" y="1943049"/>
                </a:lnTo>
                <a:lnTo>
                  <a:pt x="0" y="0"/>
                </a:lnTo>
                <a:close/>
              </a:path>
            </a:pathLst>
          </a:custGeom>
          <a:solidFill>
            <a:srgbClr val="00B0F0">
              <a:alpha val="5882"/>
            </a:srgbClr>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a:p>
        </p:txBody>
      </p:sp>
      <p:sp>
        <p:nvSpPr>
          <p:cNvPr id="18437" name="Title 13"/>
          <p:cNvSpPr txBox="1">
            <a:spLocks/>
          </p:cNvSpPr>
          <p:nvPr/>
        </p:nvSpPr>
        <p:spPr bwMode="auto">
          <a:xfrm>
            <a:off x="1527175" y="812800"/>
            <a:ext cx="3455988"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r>
              <a:rPr lang="en-US" altLang="en-US" sz="3200" b="1">
                <a:solidFill>
                  <a:srgbClr val="C0B308"/>
                </a:solidFill>
                <a:latin typeface="#9Slide05 Garris" pitchFamily="2" charset="-93"/>
              </a:rPr>
              <a:t>Kết</a:t>
            </a:r>
            <a:r>
              <a:rPr lang="en-US" altLang="en-US" sz="3200" b="1" dirty="0">
                <a:solidFill>
                  <a:srgbClr val="C0B308"/>
                </a:solidFill>
                <a:latin typeface="#9Slide05 Garris" pitchFamily="2" charset="-93"/>
              </a:rPr>
              <a:t> </a:t>
            </a:r>
            <a:r>
              <a:rPr lang="en-US" altLang="en-US" sz="3200" b="1" dirty="0" err="1">
                <a:solidFill>
                  <a:srgbClr val="C0B308"/>
                </a:solidFill>
                <a:latin typeface="#9Slide05 Garris" pitchFamily="2" charset="-93"/>
              </a:rPr>
              <a:t>nối</a:t>
            </a:r>
            <a:r>
              <a:rPr lang="en-US" altLang="en-US" sz="3200" b="1" dirty="0">
                <a:solidFill>
                  <a:srgbClr val="C0B308"/>
                </a:solidFill>
                <a:latin typeface="#9Slide05 Garris" pitchFamily="2" charset="-93"/>
              </a:rPr>
              <a:t> </a:t>
            </a:r>
            <a:r>
              <a:rPr lang="en-US" altLang="en-US" sz="3200" b="1" dirty="0" err="1">
                <a:solidFill>
                  <a:srgbClr val="C0B308"/>
                </a:solidFill>
                <a:latin typeface="#9Slide05 Garris" pitchFamily="2" charset="-93"/>
              </a:rPr>
              <a:t>năng</a:t>
            </a:r>
            <a:r>
              <a:rPr lang="en-US" altLang="en-US" sz="3200" b="1" dirty="0">
                <a:solidFill>
                  <a:srgbClr val="C0B308"/>
                </a:solidFill>
                <a:latin typeface="#9Slide05 Garris" pitchFamily="2" charset="-93"/>
              </a:rPr>
              <a:t> </a:t>
            </a:r>
            <a:r>
              <a:rPr lang="en-US" altLang="en-US" sz="3200" b="1" dirty="0" err="1">
                <a:solidFill>
                  <a:srgbClr val="C0B308"/>
                </a:solidFill>
                <a:latin typeface="#9Slide05 Garris" pitchFamily="2" charset="-93"/>
              </a:rPr>
              <a:t>lực</a:t>
            </a:r>
            <a:endParaRPr lang="en-US" altLang="en-US" sz="3200" b="1" dirty="0">
              <a:solidFill>
                <a:srgbClr val="C0B308"/>
              </a:solidFill>
              <a:latin typeface="#9Slide05 Garris" pitchFamily="2" charset="-93"/>
            </a:endParaRPr>
          </a:p>
        </p:txBody>
      </p:sp>
      <p:pic>
        <p:nvPicPr>
          <p:cNvPr id="18438"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14400" y="609600"/>
            <a:ext cx="8477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9" name="Rectangle 4"/>
          <p:cNvSpPr>
            <a:spLocks noChangeArrowheads="1"/>
          </p:cNvSpPr>
          <p:nvPr/>
        </p:nvSpPr>
        <p:spPr bwMode="auto">
          <a:xfrm>
            <a:off x="917575" y="2085975"/>
            <a:ext cx="78232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r>
              <a:rPr lang="en-US" sz="2800" b="1" dirty="0" err="1">
                <a:solidFill>
                  <a:srgbClr val="339966"/>
                </a:solidFill>
              </a:rPr>
              <a:t>Đề</a:t>
            </a:r>
            <a:r>
              <a:rPr lang="en-US" sz="2800" b="1" dirty="0">
                <a:solidFill>
                  <a:srgbClr val="339966"/>
                </a:solidFill>
              </a:rPr>
              <a:t> </a:t>
            </a:r>
            <a:r>
              <a:rPr lang="vi-VN" sz="2800" b="1" dirty="0">
                <a:solidFill>
                  <a:srgbClr val="339966"/>
                </a:solidFill>
              </a:rPr>
              <a:t>xuất các vật liệu xây dựng sử dụng để làm nhà sàn và giải thích về đề xuất của mình</a:t>
            </a:r>
            <a:r>
              <a:rPr lang="en-US" sz="2800" b="1" dirty="0">
                <a:solidFill>
                  <a:srgbClr val="339966"/>
                </a:solidFill>
              </a:rPr>
              <a:t>?</a:t>
            </a:r>
          </a:p>
        </p:txBody>
      </p:sp>
      <p:sp>
        <p:nvSpPr>
          <p:cNvPr id="9" name="Freeform 8"/>
          <p:cNvSpPr/>
          <p:nvPr/>
        </p:nvSpPr>
        <p:spPr>
          <a:xfrm>
            <a:off x="-750918" y="4970183"/>
            <a:ext cx="10634421" cy="2069007"/>
          </a:xfrm>
          <a:custGeom>
            <a:avLst/>
            <a:gdLst>
              <a:gd name="connsiteX0" fmla="*/ 806336 w 10634421"/>
              <a:gd name="connsiteY0" fmla="*/ 391526 h 2069007"/>
              <a:gd name="connsiteX1" fmla="*/ 4089863 w 10634421"/>
              <a:gd name="connsiteY1" fmla="*/ 252981 h 2069007"/>
              <a:gd name="connsiteX2" fmla="*/ 4436227 w 10634421"/>
              <a:gd name="connsiteY2" fmla="*/ 419235 h 2069007"/>
              <a:gd name="connsiteX3" fmla="*/ 7484227 w 10634421"/>
              <a:gd name="connsiteY3" fmla="*/ 627053 h 2069007"/>
              <a:gd name="connsiteX4" fmla="*/ 8454045 w 10634421"/>
              <a:gd name="connsiteY4" fmla="*/ 211417 h 2069007"/>
              <a:gd name="connsiteX5" fmla="*/ 9867209 w 10634421"/>
              <a:gd name="connsiteY5" fmla="*/ 114435 h 2069007"/>
              <a:gd name="connsiteX6" fmla="*/ 9922627 w 10634421"/>
              <a:gd name="connsiteY6" fmla="*/ 1832399 h 2069007"/>
              <a:gd name="connsiteX7" fmla="*/ 820191 w 10634421"/>
              <a:gd name="connsiteY7" fmla="*/ 1901672 h 2069007"/>
              <a:gd name="connsiteX8" fmla="*/ 806336 w 10634421"/>
              <a:gd name="connsiteY8" fmla="*/ 391526 h 2069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34421" h="2069007">
                <a:moveTo>
                  <a:pt x="806336" y="391526"/>
                </a:moveTo>
                <a:cubicBezTo>
                  <a:pt x="1351281" y="116744"/>
                  <a:pt x="3484881" y="248363"/>
                  <a:pt x="4089863" y="252981"/>
                </a:cubicBezTo>
                <a:cubicBezTo>
                  <a:pt x="4694845" y="257599"/>
                  <a:pt x="3870500" y="356890"/>
                  <a:pt x="4436227" y="419235"/>
                </a:cubicBezTo>
                <a:cubicBezTo>
                  <a:pt x="5001954" y="481580"/>
                  <a:pt x="6814591" y="661689"/>
                  <a:pt x="7484227" y="627053"/>
                </a:cubicBezTo>
                <a:cubicBezTo>
                  <a:pt x="8153863" y="592417"/>
                  <a:pt x="8056881" y="296853"/>
                  <a:pt x="8454045" y="211417"/>
                </a:cubicBezTo>
                <a:cubicBezTo>
                  <a:pt x="8851209" y="125981"/>
                  <a:pt x="9622445" y="-155729"/>
                  <a:pt x="9867209" y="114435"/>
                </a:cubicBezTo>
                <a:cubicBezTo>
                  <a:pt x="10111973" y="384599"/>
                  <a:pt x="11430463" y="1534526"/>
                  <a:pt x="9922627" y="1832399"/>
                </a:cubicBezTo>
                <a:cubicBezTo>
                  <a:pt x="8414791" y="2130272"/>
                  <a:pt x="2344191" y="2139508"/>
                  <a:pt x="820191" y="1901672"/>
                </a:cubicBezTo>
                <a:cubicBezTo>
                  <a:pt x="-703809" y="1663836"/>
                  <a:pt x="261391" y="666308"/>
                  <a:pt x="806336" y="391526"/>
                </a:cubicBezTo>
                <a:close/>
              </a:path>
            </a:pathLst>
          </a:custGeom>
          <a:solidFill>
            <a:srgbClr val="1E3100">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3784496538"/>
      </p:ext>
    </p:extLst>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437"/>
                                        </p:tgtEl>
                                        <p:attrNameLst>
                                          <p:attrName>style.visibility</p:attrName>
                                        </p:attrNameLst>
                                      </p:cBhvr>
                                      <p:to>
                                        <p:strVal val="visible"/>
                                      </p:to>
                                    </p:set>
                                    <p:animEffect transition="in" filter="fade">
                                      <p:cBhvr>
                                        <p:cTn id="7" dur="500"/>
                                        <p:tgtEl>
                                          <p:spTgt spid="18437"/>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84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7" grpId="0"/>
      <p:bldP spid="1843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Freeform 12"/>
          <p:cNvSpPr/>
          <p:nvPr/>
        </p:nvSpPr>
        <p:spPr>
          <a:xfrm>
            <a:off x="-750918" y="4970183"/>
            <a:ext cx="10634421" cy="2069007"/>
          </a:xfrm>
          <a:custGeom>
            <a:avLst/>
            <a:gdLst>
              <a:gd name="connsiteX0" fmla="*/ 806336 w 10634421"/>
              <a:gd name="connsiteY0" fmla="*/ 391526 h 2069007"/>
              <a:gd name="connsiteX1" fmla="*/ 4089863 w 10634421"/>
              <a:gd name="connsiteY1" fmla="*/ 252981 h 2069007"/>
              <a:gd name="connsiteX2" fmla="*/ 4436227 w 10634421"/>
              <a:gd name="connsiteY2" fmla="*/ 419235 h 2069007"/>
              <a:gd name="connsiteX3" fmla="*/ 7484227 w 10634421"/>
              <a:gd name="connsiteY3" fmla="*/ 627053 h 2069007"/>
              <a:gd name="connsiteX4" fmla="*/ 8454045 w 10634421"/>
              <a:gd name="connsiteY4" fmla="*/ 211417 h 2069007"/>
              <a:gd name="connsiteX5" fmla="*/ 9867209 w 10634421"/>
              <a:gd name="connsiteY5" fmla="*/ 114435 h 2069007"/>
              <a:gd name="connsiteX6" fmla="*/ 9922627 w 10634421"/>
              <a:gd name="connsiteY6" fmla="*/ 1832399 h 2069007"/>
              <a:gd name="connsiteX7" fmla="*/ 820191 w 10634421"/>
              <a:gd name="connsiteY7" fmla="*/ 1901672 h 2069007"/>
              <a:gd name="connsiteX8" fmla="*/ 806336 w 10634421"/>
              <a:gd name="connsiteY8" fmla="*/ 391526 h 2069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34421" h="2069007">
                <a:moveTo>
                  <a:pt x="806336" y="391526"/>
                </a:moveTo>
                <a:cubicBezTo>
                  <a:pt x="1351281" y="116744"/>
                  <a:pt x="3484881" y="248363"/>
                  <a:pt x="4089863" y="252981"/>
                </a:cubicBezTo>
                <a:cubicBezTo>
                  <a:pt x="4694845" y="257599"/>
                  <a:pt x="3870500" y="356890"/>
                  <a:pt x="4436227" y="419235"/>
                </a:cubicBezTo>
                <a:cubicBezTo>
                  <a:pt x="5001954" y="481580"/>
                  <a:pt x="6814591" y="661689"/>
                  <a:pt x="7484227" y="627053"/>
                </a:cubicBezTo>
                <a:cubicBezTo>
                  <a:pt x="8153863" y="592417"/>
                  <a:pt x="8056881" y="296853"/>
                  <a:pt x="8454045" y="211417"/>
                </a:cubicBezTo>
                <a:cubicBezTo>
                  <a:pt x="8851209" y="125981"/>
                  <a:pt x="9622445" y="-155729"/>
                  <a:pt x="9867209" y="114435"/>
                </a:cubicBezTo>
                <a:cubicBezTo>
                  <a:pt x="10111973" y="384599"/>
                  <a:pt x="11430463" y="1534526"/>
                  <a:pt x="9922627" y="1832399"/>
                </a:cubicBezTo>
                <a:cubicBezTo>
                  <a:pt x="8414791" y="2130272"/>
                  <a:pt x="2344191" y="2139508"/>
                  <a:pt x="820191" y="1901672"/>
                </a:cubicBezTo>
                <a:cubicBezTo>
                  <a:pt x="-703809" y="1663836"/>
                  <a:pt x="261391" y="666308"/>
                  <a:pt x="806336" y="391526"/>
                </a:cubicBezTo>
                <a:close/>
              </a:path>
            </a:pathLst>
          </a:custGeom>
          <a:solidFill>
            <a:srgbClr val="1E3100">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19458" name="Picture 27" descr="bba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48600" y="0"/>
            <a:ext cx="12954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Top Corners Rounded 15">
            <a:extLst>
              <a:ext uri="{FF2B5EF4-FFF2-40B4-BE49-F238E27FC236}">
                <a16:creationId xmlns:a16="http://schemas.microsoft.com/office/drawing/2014/main" id="{64D87223-09CE-4DE3-AD12-5D12CBE4C9BA}"/>
              </a:ext>
            </a:extLst>
          </p:cNvPr>
          <p:cNvSpPr/>
          <p:nvPr/>
        </p:nvSpPr>
        <p:spPr>
          <a:xfrm rot="5400000">
            <a:off x="-1627981" y="3258344"/>
            <a:ext cx="3597275" cy="341313"/>
          </a:xfrm>
          <a:prstGeom prst="round2SameRect">
            <a:avLst>
              <a:gd name="adj1" fmla="val 50000"/>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latin typeface="Lato Light" panose="020F0502020204030203" pitchFamily="34" charset="0"/>
              <a:ea typeface="Lato Light" panose="020F0502020204030203" pitchFamily="34" charset="0"/>
              <a:cs typeface="Lato Light" panose="020F0502020204030203" pitchFamily="34" charset="0"/>
            </a:endParaRPr>
          </a:p>
        </p:txBody>
      </p:sp>
      <p:sp>
        <p:nvSpPr>
          <p:cNvPr id="19460" name="Freeform 19"/>
          <p:cNvSpPr>
            <a:spLocks/>
          </p:cNvSpPr>
          <p:nvPr/>
        </p:nvSpPr>
        <p:spPr bwMode="auto">
          <a:xfrm rot="5400000">
            <a:off x="588168" y="-1331118"/>
            <a:ext cx="7053263" cy="9753600"/>
          </a:xfrm>
          <a:custGeom>
            <a:avLst/>
            <a:gdLst>
              <a:gd name="T0" fmla="*/ 0 w 1943049"/>
              <a:gd name="T1" fmla="*/ 0 h 1943049"/>
              <a:gd name="T2" fmla="*/ 92938760 w 1943049"/>
              <a:gd name="T3" fmla="*/ 245765768 h 1943049"/>
              <a:gd name="T4" fmla="*/ 0 w 1943049"/>
              <a:gd name="T5" fmla="*/ 245765768 h 1943049"/>
              <a:gd name="T6" fmla="*/ 0 60000 65536"/>
              <a:gd name="T7" fmla="*/ 0 60000 65536"/>
              <a:gd name="T8" fmla="*/ 0 60000 65536"/>
            </a:gdLst>
            <a:ahLst/>
            <a:cxnLst>
              <a:cxn ang="T6">
                <a:pos x="T0" y="T1"/>
              </a:cxn>
              <a:cxn ang="T7">
                <a:pos x="T2" y="T3"/>
              </a:cxn>
              <a:cxn ang="T8">
                <a:pos x="T4" y="T5"/>
              </a:cxn>
            </a:cxnLst>
            <a:rect l="0" t="0" r="r" b="b"/>
            <a:pathLst>
              <a:path w="1943049" h="1943049">
                <a:moveTo>
                  <a:pt x="0" y="0"/>
                </a:moveTo>
                <a:cubicBezTo>
                  <a:pt x="1073116" y="0"/>
                  <a:pt x="1943049" y="869933"/>
                  <a:pt x="1943049" y="1943049"/>
                </a:cubicBezTo>
                <a:lnTo>
                  <a:pt x="0" y="1943049"/>
                </a:lnTo>
                <a:lnTo>
                  <a:pt x="0" y="0"/>
                </a:lnTo>
                <a:close/>
              </a:path>
            </a:pathLst>
          </a:custGeom>
          <a:solidFill>
            <a:srgbClr val="00B0F0">
              <a:alpha val="5882"/>
            </a:srgbClr>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a:p>
        </p:txBody>
      </p:sp>
      <p:pic>
        <p:nvPicPr>
          <p:cNvPr id="19461" name="Picture 2" descr="Screen Clippi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2000" y="174772"/>
            <a:ext cx="914400"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2" name="Title 13"/>
          <p:cNvSpPr txBox="1">
            <a:spLocks/>
          </p:cNvSpPr>
          <p:nvPr/>
        </p:nvSpPr>
        <p:spPr bwMode="auto">
          <a:xfrm>
            <a:off x="1676400" y="263672"/>
            <a:ext cx="216058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r>
              <a:rPr lang="en-US" altLang="en-US" sz="3200" b="1" dirty="0" err="1">
                <a:solidFill>
                  <a:srgbClr val="4ABFB6"/>
                </a:solidFill>
                <a:latin typeface="#9Slide04 AdrianeSwash" panose="02000504060000090004" pitchFamily="2" charset="-93"/>
              </a:rPr>
              <a:t>Luyện</a:t>
            </a:r>
            <a:r>
              <a:rPr lang="en-US" altLang="en-US" sz="3200" b="1" dirty="0">
                <a:solidFill>
                  <a:srgbClr val="4ABFB6"/>
                </a:solidFill>
                <a:latin typeface="#9Slide04 AdrianeSwash" panose="02000504060000090004" pitchFamily="2" charset="-93"/>
              </a:rPr>
              <a:t> </a:t>
            </a:r>
            <a:r>
              <a:rPr lang="en-US" altLang="en-US" sz="3200" b="1" dirty="0" err="1">
                <a:solidFill>
                  <a:srgbClr val="4ABFB6"/>
                </a:solidFill>
                <a:latin typeface="#9Slide04 AdrianeSwash" panose="02000504060000090004" pitchFamily="2" charset="-93"/>
              </a:rPr>
              <a:t>tập</a:t>
            </a:r>
            <a:endParaRPr lang="en-US" altLang="en-US" sz="3200" b="1" dirty="0">
              <a:solidFill>
                <a:srgbClr val="4ABFB6"/>
              </a:solidFill>
              <a:latin typeface="#9Slide04 AdrianeSwash" panose="02000504060000090004" pitchFamily="2" charset="-93"/>
            </a:endParaRPr>
          </a:p>
        </p:txBody>
      </p:sp>
      <p:sp>
        <p:nvSpPr>
          <p:cNvPr id="19463" name="Rectangle 1"/>
          <p:cNvSpPr>
            <a:spLocks noChangeArrowheads="1"/>
          </p:cNvSpPr>
          <p:nvPr/>
        </p:nvSpPr>
        <p:spPr bwMode="auto">
          <a:xfrm>
            <a:off x="575872" y="1046470"/>
            <a:ext cx="7829550"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spcBef>
                <a:spcPct val="50000"/>
              </a:spcBef>
            </a:pPr>
            <a:r>
              <a:rPr lang="en-US" sz="2800" b="1" dirty="0">
                <a:solidFill>
                  <a:srgbClr val="339966"/>
                </a:solidFill>
              </a:rPr>
              <a:t>Q</a:t>
            </a:r>
            <a:r>
              <a:rPr lang="vi-VN" sz="2800" b="1" dirty="0">
                <a:solidFill>
                  <a:srgbClr val="339966"/>
                </a:solidFill>
              </a:rPr>
              <a:t>uan sát hình 2.</a:t>
            </a:r>
            <a:r>
              <a:rPr lang="en-US" sz="2800" b="1" dirty="0">
                <a:solidFill>
                  <a:srgbClr val="339966"/>
                </a:solidFill>
              </a:rPr>
              <a:t>3,</a:t>
            </a:r>
            <a:r>
              <a:rPr lang="vi-VN" sz="2800" b="1" dirty="0">
                <a:solidFill>
                  <a:srgbClr val="339966"/>
                </a:solidFill>
              </a:rPr>
              <a:t> </a:t>
            </a:r>
            <a:r>
              <a:rPr lang="en-US" sz="2800" b="1" dirty="0">
                <a:solidFill>
                  <a:srgbClr val="339966"/>
                </a:solidFill>
              </a:rPr>
              <a:t>h</a:t>
            </a:r>
            <a:r>
              <a:rPr lang="vi-VN" sz="2800" b="1" dirty="0">
                <a:solidFill>
                  <a:srgbClr val="339966"/>
                </a:solidFill>
              </a:rPr>
              <a:t>ãy mô tả công việc đang thực hiện trong mỗi hình</a:t>
            </a:r>
            <a:r>
              <a:rPr lang="en-US" sz="2800" b="1" dirty="0">
                <a:solidFill>
                  <a:srgbClr val="339966"/>
                </a:solidFill>
              </a:rPr>
              <a:t>.</a:t>
            </a:r>
            <a:r>
              <a:rPr lang="vi-VN" sz="2800" b="1" dirty="0">
                <a:solidFill>
                  <a:srgbClr val="339966"/>
                </a:solidFill>
              </a:rPr>
              <a:t> </a:t>
            </a:r>
            <a:r>
              <a:rPr lang="en-US" sz="2800" b="1" dirty="0">
                <a:solidFill>
                  <a:srgbClr val="339966"/>
                </a:solidFill>
              </a:rPr>
              <a:t>S</a:t>
            </a:r>
            <a:r>
              <a:rPr lang="vi-VN" sz="2800" b="1" dirty="0">
                <a:solidFill>
                  <a:srgbClr val="339966"/>
                </a:solidFill>
              </a:rPr>
              <a:t>ắp xếp các hình theo thứ tự các bước chính xây dựng nhà</a:t>
            </a:r>
            <a:endParaRPr lang="en-US" altLang="en-US" sz="2800" b="1" dirty="0">
              <a:solidFill>
                <a:srgbClr val="339966"/>
              </a:solidFill>
            </a:endParaRPr>
          </a:p>
        </p:txBody>
      </p:sp>
      <p:pic>
        <p:nvPicPr>
          <p:cNvPr id="2" name="Picture 1"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4215" y="2726900"/>
            <a:ext cx="2534004" cy="3140500"/>
          </a:xfrm>
          <a:prstGeom prst="rect">
            <a:avLst/>
          </a:prstGeom>
        </p:spPr>
      </p:pic>
      <p:pic>
        <p:nvPicPr>
          <p:cNvPr id="3" name="Picture 2" descr="Screen Clippi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71145" y="2429164"/>
            <a:ext cx="2476846" cy="2381582"/>
          </a:xfrm>
          <a:prstGeom prst="rect">
            <a:avLst/>
          </a:prstGeom>
        </p:spPr>
      </p:pic>
      <p:pic>
        <p:nvPicPr>
          <p:cNvPr id="4" name="Picture 3" descr="Screen Clippi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365623" y="2094837"/>
            <a:ext cx="2543530" cy="2400635"/>
          </a:xfrm>
          <a:prstGeom prst="rect">
            <a:avLst/>
          </a:prstGeom>
        </p:spPr>
      </p:pic>
      <p:pic>
        <p:nvPicPr>
          <p:cNvPr id="5" name="Picture 4" descr="Screen Clippi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228261" y="4504997"/>
            <a:ext cx="2543530" cy="2410161"/>
          </a:xfrm>
          <a:prstGeom prst="rect">
            <a:avLst/>
          </a:prstGeom>
        </p:spPr>
      </p:pic>
      <p:pic>
        <p:nvPicPr>
          <p:cNvPr id="6" name="Picture 5" descr="Screen Clippi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924191" y="4504997"/>
            <a:ext cx="2572109" cy="2353003"/>
          </a:xfrm>
          <a:prstGeom prst="rect">
            <a:avLst/>
          </a:prstGeom>
        </p:spPr>
      </p:pic>
    </p:spTree>
    <p:extLst>
      <p:ext uri="{BB962C8B-B14F-4D97-AF65-F5344CB8AC3E}">
        <p14:creationId xmlns:p14="http://schemas.microsoft.com/office/powerpoint/2010/main" val="1401777119"/>
      </p:ext>
    </p:extLst>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462"/>
                                        </p:tgtEl>
                                        <p:attrNameLst>
                                          <p:attrName>style.visibility</p:attrName>
                                        </p:attrNameLst>
                                      </p:cBhvr>
                                      <p:to>
                                        <p:strVal val="visible"/>
                                      </p:to>
                                    </p:set>
                                    <p:animEffect transition="in" filter="fade">
                                      <p:cBhvr>
                                        <p:cTn id="7" dur="500"/>
                                        <p:tgtEl>
                                          <p:spTgt spid="1946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9463"/>
                                        </p:tgtEl>
                                        <p:attrNameLst>
                                          <p:attrName>style.visibility</p:attrName>
                                        </p:attrNameLst>
                                      </p:cBhvr>
                                      <p:to>
                                        <p:strVal val="visible"/>
                                      </p:to>
                                    </p:set>
                                    <p:animEffect transition="in" filter="fade">
                                      <p:cBhvr>
                                        <p:cTn id="12" dur="500"/>
                                        <p:tgtEl>
                                          <p:spTgt spid="19463"/>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circle(in)">
                                      <p:cBhvr>
                                        <p:cTn id="17" dur="20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circle(in)">
                                      <p:cBhvr>
                                        <p:cTn id="22" dur="20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circle(in)">
                                      <p:cBhvr>
                                        <p:cTn id="27" dur="2000"/>
                                        <p:tgtEl>
                                          <p:spTgt spid="4"/>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circle(in)">
                                      <p:cBhvr>
                                        <p:cTn id="32" dur="2000"/>
                                        <p:tgtEl>
                                          <p:spTgt spid="5"/>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nodeType="click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circle(in)">
                                      <p:cBhvr>
                                        <p:cTn id="3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2" grpId="0"/>
      <p:bldP spid="1946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7" descr="bba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48600" y="0"/>
            <a:ext cx="12954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Top Corners Rounded 15">
            <a:extLst>
              <a:ext uri="{FF2B5EF4-FFF2-40B4-BE49-F238E27FC236}">
                <a16:creationId xmlns:a16="http://schemas.microsoft.com/office/drawing/2014/main" id="{64D87223-09CE-4DE3-AD12-5D12CBE4C9BA}"/>
              </a:ext>
            </a:extLst>
          </p:cNvPr>
          <p:cNvSpPr/>
          <p:nvPr/>
        </p:nvSpPr>
        <p:spPr>
          <a:xfrm rot="5400000">
            <a:off x="-1627981" y="3258344"/>
            <a:ext cx="3597275" cy="341313"/>
          </a:xfrm>
          <a:prstGeom prst="round2SameRect">
            <a:avLst>
              <a:gd name="adj1" fmla="val 50000"/>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latin typeface="Lato Light" panose="020F0502020204030203" pitchFamily="34" charset="0"/>
              <a:ea typeface="Lato Light" panose="020F0502020204030203" pitchFamily="34" charset="0"/>
              <a:cs typeface="Lato Light" panose="020F0502020204030203" pitchFamily="34" charset="0"/>
            </a:endParaRPr>
          </a:p>
        </p:txBody>
      </p:sp>
      <p:sp>
        <p:nvSpPr>
          <p:cNvPr id="20484" name="Freeform 19"/>
          <p:cNvSpPr>
            <a:spLocks/>
          </p:cNvSpPr>
          <p:nvPr/>
        </p:nvSpPr>
        <p:spPr bwMode="auto">
          <a:xfrm rot="5400000">
            <a:off x="1045369" y="-1305026"/>
            <a:ext cx="7053263" cy="9753600"/>
          </a:xfrm>
          <a:custGeom>
            <a:avLst/>
            <a:gdLst>
              <a:gd name="T0" fmla="*/ 0 w 1943049"/>
              <a:gd name="T1" fmla="*/ 0 h 1943049"/>
              <a:gd name="T2" fmla="*/ 92938760 w 1943049"/>
              <a:gd name="T3" fmla="*/ 245765768 h 1943049"/>
              <a:gd name="T4" fmla="*/ 0 w 1943049"/>
              <a:gd name="T5" fmla="*/ 245765768 h 1943049"/>
              <a:gd name="T6" fmla="*/ 0 60000 65536"/>
              <a:gd name="T7" fmla="*/ 0 60000 65536"/>
              <a:gd name="T8" fmla="*/ 0 60000 65536"/>
            </a:gdLst>
            <a:ahLst/>
            <a:cxnLst>
              <a:cxn ang="T6">
                <a:pos x="T0" y="T1"/>
              </a:cxn>
              <a:cxn ang="T7">
                <a:pos x="T2" y="T3"/>
              </a:cxn>
              <a:cxn ang="T8">
                <a:pos x="T4" y="T5"/>
              </a:cxn>
            </a:cxnLst>
            <a:rect l="0" t="0" r="r" b="b"/>
            <a:pathLst>
              <a:path w="1943049" h="1943049">
                <a:moveTo>
                  <a:pt x="0" y="0"/>
                </a:moveTo>
                <a:cubicBezTo>
                  <a:pt x="1073116" y="0"/>
                  <a:pt x="1943049" y="869933"/>
                  <a:pt x="1943049" y="1943049"/>
                </a:cubicBezTo>
                <a:lnTo>
                  <a:pt x="0" y="1943049"/>
                </a:lnTo>
                <a:lnTo>
                  <a:pt x="0" y="0"/>
                </a:lnTo>
                <a:close/>
              </a:path>
            </a:pathLst>
          </a:custGeom>
          <a:solidFill>
            <a:srgbClr val="00B0F0">
              <a:alpha val="5882"/>
            </a:srgbClr>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a:p>
        </p:txBody>
      </p:sp>
      <p:sp>
        <p:nvSpPr>
          <p:cNvPr id="20485" name="Rectangle 1"/>
          <p:cNvSpPr>
            <a:spLocks noChangeArrowheads="1"/>
          </p:cNvSpPr>
          <p:nvPr/>
        </p:nvSpPr>
        <p:spPr bwMode="auto">
          <a:xfrm>
            <a:off x="990600" y="1617663"/>
            <a:ext cx="782955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spcBef>
                <a:spcPct val="50000"/>
              </a:spcBef>
            </a:pPr>
            <a:r>
              <a:rPr lang="en-US" altLang="en-US" sz="2800" b="1" dirty="0">
                <a:solidFill>
                  <a:srgbClr val="339966"/>
                </a:solidFill>
              </a:rPr>
              <a:t>1. </a:t>
            </a:r>
            <a:r>
              <a:rPr lang="en-US" sz="2800" b="1" dirty="0">
                <a:solidFill>
                  <a:srgbClr val="339966"/>
                </a:solidFill>
              </a:rPr>
              <a:t>T</a:t>
            </a:r>
            <a:r>
              <a:rPr lang="vi-VN" sz="2800" b="1" dirty="0">
                <a:solidFill>
                  <a:srgbClr val="339966"/>
                </a:solidFill>
              </a:rPr>
              <a:t>ìm hiểu và cho biết ngôi nhà của gia đình em được xây dựng từ những vật loại vật liệu nào </a:t>
            </a:r>
            <a:r>
              <a:rPr lang="en-US" sz="2800" b="1" dirty="0">
                <a:solidFill>
                  <a:srgbClr val="339966"/>
                </a:solidFill>
              </a:rPr>
              <a:t>?</a:t>
            </a:r>
            <a:endParaRPr lang="en-US" altLang="en-US" sz="2800" b="1" dirty="0">
              <a:solidFill>
                <a:srgbClr val="339966"/>
              </a:solidFill>
            </a:endParaRPr>
          </a:p>
        </p:txBody>
      </p:sp>
      <p:pic>
        <p:nvPicPr>
          <p:cNvPr id="20486" name="Picture 12" descr="Screen Clippi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77900" y="381000"/>
            <a:ext cx="819150" cy="66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7" name="Rectangle 13"/>
          <p:cNvSpPr>
            <a:spLocks noChangeArrowheads="1"/>
          </p:cNvSpPr>
          <p:nvPr/>
        </p:nvSpPr>
        <p:spPr bwMode="auto">
          <a:xfrm>
            <a:off x="2057400" y="533400"/>
            <a:ext cx="2133600"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r>
              <a:rPr lang="en-US" altLang="en-US" sz="2800" b="1" dirty="0" err="1">
                <a:solidFill>
                  <a:srgbClr val="3DB043"/>
                </a:solidFill>
                <a:latin typeface="#9Slide04 HLT Aquus" panose="00000500000000000000" pitchFamily="2" charset="0"/>
              </a:rPr>
              <a:t>Vận</a:t>
            </a:r>
            <a:r>
              <a:rPr lang="en-US" altLang="en-US" sz="2800" b="1" dirty="0">
                <a:solidFill>
                  <a:srgbClr val="3DB043"/>
                </a:solidFill>
                <a:latin typeface="#9Slide04 HLT Aquus" panose="00000500000000000000" pitchFamily="2" charset="0"/>
              </a:rPr>
              <a:t> </a:t>
            </a:r>
            <a:r>
              <a:rPr lang="en-US" altLang="en-US" sz="2800" b="1" dirty="0" err="1">
                <a:solidFill>
                  <a:srgbClr val="3DB043"/>
                </a:solidFill>
                <a:latin typeface="#9Slide04 HLT Aquus" panose="00000500000000000000" pitchFamily="2" charset="0"/>
              </a:rPr>
              <a:t>dụng</a:t>
            </a:r>
            <a:endParaRPr lang="en-US" altLang="en-US" sz="2800" b="1" dirty="0">
              <a:solidFill>
                <a:srgbClr val="3DB043"/>
              </a:solidFill>
              <a:latin typeface="#9Slide04 HLT Aquus" panose="00000500000000000000" pitchFamily="2" charset="0"/>
            </a:endParaRPr>
          </a:p>
        </p:txBody>
      </p:sp>
      <p:sp>
        <p:nvSpPr>
          <p:cNvPr id="20488" name="Rectangle 15"/>
          <p:cNvSpPr>
            <a:spLocks noChangeArrowheads="1"/>
          </p:cNvSpPr>
          <p:nvPr/>
        </p:nvSpPr>
        <p:spPr bwMode="auto">
          <a:xfrm>
            <a:off x="977900" y="3127375"/>
            <a:ext cx="7829550"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r>
              <a:rPr lang="en-US" altLang="en-US" sz="2800" b="1" dirty="0">
                <a:solidFill>
                  <a:srgbClr val="339966"/>
                </a:solidFill>
              </a:rPr>
              <a:t>2. Ở</a:t>
            </a:r>
            <a:r>
              <a:rPr lang="vi-VN" sz="2800" b="1" dirty="0">
                <a:solidFill>
                  <a:srgbClr val="339966"/>
                </a:solidFill>
              </a:rPr>
              <a:t> nơi em sống những vật liệu chính được sử dụng để xây dựng nhà ở là gì </a:t>
            </a:r>
            <a:r>
              <a:rPr lang="en-US" sz="2800" b="1" dirty="0">
                <a:solidFill>
                  <a:srgbClr val="339966"/>
                </a:solidFill>
              </a:rPr>
              <a:t>?</a:t>
            </a:r>
            <a:r>
              <a:rPr lang="vi-VN" sz="2800" b="1" dirty="0">
                <a:solidFill>
                  <a:srgbClr val="339966"/>
                </a:solidFill>
              </a:rPr>
              <a:t>Nêu tác dụng của vật liệu đó trong quá trình xây dựng nhà ở</a:t>
            </a:r>
            <a:r>
              <a:rPr lang="en-US" sz="2800" b="1" dirty="0">
                <a:solidFill>
                  <a:srgbClr val="339966"/>
                </a:solidFill>
              </a:rPr>
              <a:t>?</a:t>
            </a:r>
          </a:p>
        </p:txBody>
      </p:sp>
      <p:sp>
        <p:nvSpPr>
          <p:cNvPr id="9" name="Freeform 8"/>
          <p:cNvSpPr/>
          <p:nvPr/>
        </p:nvSpPr>
        <p:spPr>
          <a:xfrm>
            <a:off x="-750918" y="4970183"/>
            <a:ext cx="10634421" cy="2069007"/>
          </a:xfrm>
          <a:custGeom>
            <a:avLst/>
            <a:gdLst>
              <a:gd name="connsiteX0" fmla="*/ 806336 w 10634421"/>
              <a:gd name="connsiteY0" fmla="*/ 391526 h 2069007"/>
              <a:gd name="connsiteX1" fmla="*/ 4089863 w 10634421"/>
              <a:gd name="connsiteY1" fmla="*/ 252981 h 2069007"/>
              <a:gd name="connsiteX2" fmla="*/ 4436227 w 10634421"/>
              <a:gd name="connsiteY2" fmla="*/ 419235 h 2069007"/>
              <a:gd name="connsiteX3" fmla="*/ 7484227 w 10634421"/>
              <a:gd name="connsiteY3" fmla="*/ 627053 h 2069007"/>
              <a:gd name="connsiteX4" fmla="*/ 8454045 w 10634421"/>
              <a:gd name="connsiteY4" fmla="*/ 211417 h 2069007"/>
              <a:gd name="connsiteX5" fmla="*/ 9867209 w 10634421"/>
              <a:gd name="connsiteY5" fmla="*/ 114435 h 2069007"/>
              <a:gd name="connsiteX6" fmla="*/ 9922627 w 10634421"/>
              <a:gd name="connsiteY6" fmla="*/ 1832399 h 2069007"/>
              <a:gd name="connsiteX7" fmla="*/ 820191 w 10634421"/>
              <a:gd name="connsiteY7" fmla="*/ 1901672 h 2069007"/>
              <a:gd name="connsiteX8" fmla="*/ 806336 w 10634421"/>
              <a:gd name="connsiteY8" fmla="*/ 391526 h 2069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34421" h="2069007">
                <a:moveTo>
                  <a:pt x="806336" y="391526"/>
                </a:moveTo>
                <a:cubicBezTo>
                  <a:pt x="1351281" y="116744"/>
                  <a:pt x="3484881" y="248363"/>
                  <a:pt x="4089863" y="252981"/>
                </a:cubicBezTo>
                <a:cubicBezTo>
                  <a:pt x="4694845" y="257599"/>
                  <a:pt x="3870500" y="356890"/>
                  <a:pt x="4436227" y="419235"/>
                </a:cubicBezTo>
                <a:cubicBezTo>
                  <a:pt x="5001954" y="481580"/>
                  <a:pt x="6814591" y="661689"/>
                  <a:pt x="7484227" y="627053"/>
                </a:cubicBezTo>
                <a:cubicBezTo>
                  <a:pt x="8153863" y="592417"/>
                  <a:pt x="8056881" y="296853"/>
                  <a:pt x="8454045" y="211417"/>
                </a:cubicBezTo>
                <a:cubicBezTo>
                  <a:pt x="8851209" y="125981"/>
                  <a:pt x="9622445" y="-155729"/>
                  <a:pt x="9867209" y="114435"/>
                </a:cubicBezTo>
                <a:cubicBezTo>
                  <a:pt x="10111973" y="384599"/>
                  <a:pt x="11430463" y="1534526"/>
                  <a:pt x="9922627" y="1832399"/>
                </a:cubicBezTo>
                <a:cubicBezTo>
                  <a:pt x="8414791" y="2130272"/>
                  <a:pt x="2344191" y="2139508"/>
                  <a:pt x="820191" y="1901672"/>
                </a:cubicBezTo>
                <a:cubicBezTo>
                  <a:pt x="-703809" y="1663836"/>
                  <a:pt x="261391" y="666308"/>
                  <a:pt x="806336" y="391526"/>
                </a:cubicBezTo>
                <a:close/>
              </a:path>
            </a:pathLst>
          </a:custGeom>
          <a:solidFill>
            <a:srgbClr val="1E3100">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4212213541"/>
      </p:ext>
    </p:extLst>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487"/>
                                        </p:tgtEl>
                                        <p:attrNameLst>
                                          <p:attrName>style.visibility</p:attrName>
                                        </p:attrNameLst>
                                      </p:cBhvr>
                                      <p:to>
                                        <p:strVal val="visible"/>
                                      </p:to>
                                    </p:set>
                                    <p:animEffect transition="in" filter="fade">
                                      <p:cBhvr>
                                        <p:cTn id="7" dur="500"/>
                                        <p:tgtEl>
                                          <p:spTgt spid="2048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0485"/>
                                        </p:tgtEl>
                                        <p:attrNameLst>
                                          <p:attrName>style.visibility</p:attrName>
                                        </p:attrNameLst>
                                      </p:cBhvr>
                                      <p:to>
                                        <p:strVal val="visible"/>
                                      </p:to>
                                    </p:set>
                                    <p:animEffect transition="in" filter="fade">
                                      <p:cBhvr>
                                        <p:cTn id="12" dur="500"/>
                                        <p:tgtEl>
                                          <p:spTgt spid="2048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0488"/>
                                        </p:tgtEl>
                                        <p:attrNameLst>
                                          <p:attrName>style.visibility</p:attrName>
                                        </p:attrNameLst>
                                      </p:cBhvr>
                                      <p:to>
                                        <p:strVal val="visible"/>
                                      </p:to>
                                    </p:set>
                                    <p:animEffect transition="in" filter="fade">
                                      <p:cBhvr>
                                        <p:cTn id="17" dur="500"/>
                                        <p:tgtEl>
                                          <p:spTgt spid="204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5" grpId="0"/>
      <p:bldP spid="20487" grpId="0"/>
      <p:bldP spid="20488" grpId="0"/>
    </p:bldLst>
  </p:timing>
</p:sld>
</file>

<file path=ppt/slides/slide1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10774" y="1600200"/>
            <a:ext cx="8229600" cy="1143000"/>
          </a:xfrm>
        </p:spPr>
        <p:txBody>
          <a:bodyPr/>
          <a:lstStyle/>
          <a:p>
            <a:pPr algn="ctr"/>
            <a:r>
              <a:rPr lang="en-US" b="1" dirty="0" err="1">
                <a:solidFill>
                  <a:schemeClr val="bg1"/>
                </a:solidFill>
                <a:latin typeface="Tahoma" pitchFamily="34" charset="0"/>
                <a:cs typeface="Tahoma" pitchFamily="34" charset="0"/>
              </a:rPr>
              <a:t>Bài</a:t>
            </a:r>
            <a:r>
              <a:rPr lang="en-US" b="1" dirty="0">
                <a:solidFill>
                  <a:schemeClr val="bg1"/>
                </a:solidFill>
                <a:latin typeface="Tahoma" pitchFamily="34" charset="0"/>
                <a:cs typeface="Tahoma" pitchFamily="34" charset="0"/>
              </a:rPr>
              <a:t> </a:t>
            </a:r>
            <a:r>
              <a:rPr lang="en-US" b="1" dirty="0" err="1">
                <a:solidFill>
                  <a:schemeClr val="bg1"/>
                </a:solidFill>
                <a:latin typeface="Tahoma" pitchFamily="34" charset="0"/>
                <a:cs typeface="Tahoma" pitchFamily="34" charset="0"/>
              </a:rPr>
              <a:t>học</a:t>
            </a:r>
            <a:r>
              <a:rPr lang="en-US" b="1" dirty="0">
                <a:solidFill>
                  <a:schemeClr val="bg1"/>
                </a:solidFill>
                <a:latin typeface="Tahoma" pitchFamily="34" charset="0"/>
                <a:cs typeface="Tahoma" pitchFamily="34" charset="0"/>
              </a:rPr>
              <a:t> </a:t>
            </a:r>
            <a:r>
              <a:rPr lang="en-US" b="1" dirty="0" err="1">
                <a:solidFill>
                  <a:schemeClr val="bg1"/>
                </a:solidFill>
                <a:latin typeface="Tahoma" pitchFamily="34" charset="0"/>
                <a:cs typeface="Tahoma" pitchFamily="34" charset="0"/>
              </a:rPr>
              <a:t>kết</a:t>
            </a:r>
            <a:r>
              <a:rPr lang="en-US" b="1" dirty="0">
                <a:solidFill>
                  <a:schemeClr val="bg1"/>
                </a:solidFill>
                <a:latin typeface="Tahoma" pitchFamily="34" charset="0"/>
                <a:cs typeface="Tahoma" pitchFamily="34" charset="0"/>
              </a:rPr>
              <a:t> </a:t>
            </a:r>
            <a:r>
              <a:rPr lang="en-US" b="1" dirty="0" err="1">
                <a:solidFill>
                  <a:schemeClr val="bg1"/>
                </a:solidFill>
                <a:latin typeface="Tahoma" pitchFamily="34" charset="0"/>
                <a:cs typeface="Tahoma" pitchFamily="34" charset="0"/>
              </a:rPr>
              <a:t>thúc</a:t>
            </a:r>
            <a:endParaRPr lang="en-US" b="1" dirty="0">
              <a:solidFill>
                <a:schemeClr val="bg1"/>
              </a:solidFill>
              <a:latin typeface="Tahoma" pitchFamily="34" charset="0"/>
              <a:cs typeface="Tahoma" pitchFamily="34" charset="0"/>
            </a:endParaRPr>
          </a:p>
        </p:txBody>
      </p:sp>
      <p:sp>
        <p:nvSpPr>
          <p:cNvPr id="4" name="Freeform 3"/>
          <p:cNvSpPr/>
          <p:nvPr/>
        </p:nvSpPr>
        <p:spPr>
          <a:xfrm>
            <a:off x="-750918" y="4970183"/>
            <a:ext cx="10634421" cy="2069007"/>
          </a:xfrm>
          <a:custGeom>
            <a:avLst/>
            <a:gdLst>
              <a:gd name="connsiteX0" fmla="*/ 806336 w 10634421"/>
              <a:gd name="connsiteY0" fmla="*/ 391526 h 2069007"/>
              <a:gd name="connsiteX1" fmla="*/ 4089863 w 10634421"/>
              <a:gd name="connsiteY1" fmla="*/ 252981 h 2069007"/>
              <a:gd name="connsiteX2" fmla="*/ 4436227 w 10634421"/>
              <a:gd name="connsiteY2" fmla="*/ 419235 h 2069007"/>
              <a:gd name="connsiteX3" fmla="*/ 7484227 w 10634421"/>
              <a:gd name="connsiteY3" fmla="*/ 627053 h 2069007"/>
              <a:gd name="connsiteX4" fmla="*/ 8454045 w 10634421"/>
              <a:gd name="connsiteY4" fmla="*/ 211417 h 2069007"/>
              <a:gd name="connsiteX5" fmla="*/ 9867209 w 10634421"/>
              <a:gd name="connsiteY5" fmla="*/ 114435 h 2069007"/>
              <a:gd name="connsiteX6" fmla="*/ 9922627 w 10634421"/>
              <a:gd name="connsiteY6" fmla="*/ 1832399 h 2069007"/>
              <a:gd name="connsiteX7" fmla="*/ 820191 w 10634421"/>
              <a:gd name="connsiteY7" fmla="*/ 1901672 h 2069007"/>
              <a:gd name="connsiteX8" fmla="*/ 806336 w 10634421"/>
              <a:gd name="connsiteY8" fmla="*/ 391526 h 2069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34421" h="2069007">
                <a:moveTo>
                  <a:pt x="806336" y="391526"/>
                </a:moveTo>
                <a:cubicBezTo>
                  <a:pt x="1351281" y="116744"/>
                  <a:pt x="3484881" y="248363"/>
                  <a:pt x="4089863" y="252981"/>
                </a:cubicBezTo>
                <a:cubicBezTo>
                  <a:pt x="4694845" y="257599"/>
                  <a:pt x="3870500" y="356890"/>
                  <a:pt x="4436227" y="419235"/>
                </a:cubicBezTo>
                <a:cubicBezTo>
                  <a:pt x="5001954" y="481580"/>
                  <a:pt x="6814591" y="661689"/>
                  <a:pt x="7484227" y="627053"/>
                </a:cubicBezTo>
                <a:cubicBezTo>
                  <a:pt x="8153863" y="592417"/>
                  <a:pt x="8056881" y="296853"/>
                  <a:pt x="8454045" y="211417"/>
                </a:cubicBezTo>
                <a:cubicBezTo>
                  <a:pt x="8851209" y="125981"/>
                  <a:pt x="9622445" y="-155729"/>
                  <a:pt x="9867209" y="114435"/>
                </a:cubicBezTo>
                <a:cubicBezTo>
                  <a:pt x="10111973" y="384599"/>
                  <a:pt x="11430463" y="1534526"/>
                  <a:pt x="9922627" y="1832399"/>
                </a:cubicBezTo>
                <a:cubicBezTo>
                  <a:pt x="8414791" y="2130272"/>
                  <a:pt x="2344191" y="2139508"/>
                  <a:pt x="820191" y="1901672"/>
                </a:cubicBezTo>
                <a:cubicBezTo>
                  <a:pt x="-703809" y="1663836"/>
                  <a:pt x="261391" y="666308"/>
                  <a:pt x="806336" y="391526"/>
                </a:cubicBezTo>
                <a:close/>
              </a:path>
            </a:pathLst>
          </a:custGeom>
          <a:solidFill>
            <a:srgbClr val="1E3100">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nvGrpSpPr>
          <p:cNvPr id="6" name="Group 5"/>
          <p:cNvGrpSpPr/>
          <p:nvPr/>
        </p:nvGrpSpPr>
        <p:grpSpPr>
          <a:xfrm>
            <a:off x="457200" y="404888"/>
            <a:ext cx="594830" cy="441250"/>
            <a:chOff x="0" y="76200"/>
            <a:chExt cx="1905000" cy="1706563"/>
          </a:xfrm>
        </p:grpSpPr>
        <p:sp>
          <p:nvSpPr>
            <p:cNvPr id="7" name="5-Point Star 6"/>
            <p:cNvSpPr/>
            <p:nvPr/>
          </p:nvSpPr>
          <p:spPr>
            <a:xfrm>
              <a:off x="0" y="76200"/>
              <a:ext cx="1905000" cy="1706563"/>
            </a:xfrm>
            <a:prstGeom prst="star5">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8" name="5-Point Star 7"/>
            <p:cNvSpPr/>
            <p:nvPr/>
          </p:nvSpPr>
          <p:spPr>
            <a:xfrm>
              <a:off x="70262" y="163286"/>
              <a:ext cx="1763486" cy="1552065"/>
            </a:xfrm>
            <a:prstGeom prst="star5">
              <a:avLst/>
            </a:prstGeom>
            <a:noFill/>
            <a:ln w="25400" cap="flat" cmpd="sng" algn="ctr">
              <a:solidFill>
                <a:srgbClr val="DAF322"/>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lt1">
                    <a:lumMod val="100000"/>
                  </a:schemeClr>
                </a:solidFill>
              </a:endParaRPr>
            </a:p>
          </p:txBody>
        </p:sp>
        <p:sp>
          <p:nvSpPr>
            <p:cNvPr id="9" name="5-Point Star 8"/>
            <p:cNvSpPr/>
            <p:nvPr/>
          </p:nvSpPr>
          <p:spPr>
            <a:xfrm>
              <a:off x="140526" y="250371"/>
              <a:ext cx="1563584" cy="1412174"/>
            </a:xfrm>
            <a:prstGeom prst="star5">
              <a:avLst/>
            </a:prstGeom>
            <a:noFill/>
            <a:ln w="25400" cap="flat" cmpd="sng" algn="ctr">
              <a:solidFill>
                <a:srgbClr val="B6E844"/>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lt1">
                    <a:lumMod val="100000"/>
                  </a:schemeClr>
                </a:solidFill>
              </a:endParaRPr>
            </a:p>
          </p:txBody>
        </p:sp>
        <p:sp>
          <p:nvSpPr>
            <p:cNvPr id="10" name="5-Point Star 9"/>
            <p:cNvSpPr/>
            <p:nvPr/>
          </p:nvSpPr>
          <p:spPr>
            <a:xfrm>
              <a:off x="210787" y="337457"/>
              <a:ext cx="1480457" cy="1243070"/>
            </a:xfrm>
            <a:prstGeom prst="star5">
              <a:avLst/>
            </a:prstGeom>
            <a:noFill/>
            <a:ln w="25400" cap="flat" cmpd="sng" algn="ctr">
              <a:solidFill>
                <a:srgbClr val="91DD66"/>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lt1">
                    <a:lumMod val="100000"/>
                  </a:schemeClr>
                </a:solidFill>
              </a:endParaRPr>
            </a:p>
          </p:txBody>
        </p:sp>
        <p:sp>
          <p:nvSpPr>
            <p:cNvPr id="11" name="5-Point Star 10"/>
            <p:cNvSpPr/>
            <p:nvPr/>
          </p:nvSpPr>
          <p:spPr>
            <a:xfrm>
              <a:off x="281049" y="424543"/>
              <a:ext cx="1338943" cy="1088572"/>
            </a:xfrm>
            <a:prstGeom prst="star5">
              <a:avLst/>
            </a:prstGeom>
            <a:noFill/>
            <a:ln w="25400" cap="flat" cmpd="sng" algn="ctr">
              <a:solidFill>
                <a:srgbClr val="6DD189"/>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lt1">
                    <a:lumMod val="100000"/>
                  </a:schemeClr>
                </a:solidFill>
              </a:endParaRPr>
            </a:p>
          </p:txBody>
        </p:sp>
        <p:sp>
          <p:nvSpPr>
            <p:cNvPr id="12" name="5-Point Star 11"/>
            <p:cNvSpPr/>
            <p:nvPr/>
          </p:nvSpPr>
          <p:spPr>
            <a:xfrm>
              <a:off x="351311" y="511629"/>
              <a:ext cx="1197429" cy="934074"/>
            </a:xfrm>
            <a:prstGeom prst="star5">
              <a:avLst/>
            </a:prstGeom>
            <a:noFill/>
            <a:ln w="25400" cap="flat" cmpd="sng" algn="ctr">
              <a:solidFill>
                <a:srgbClr val="48C6AB"/>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lt1">
                    <a:lumMod val="100000"/>
                  </a:schemeClr>
                </a:solidFill>
              </a:endParaRPr>
            </a:p>
          </p:txBody>
        </p:sp>
        <p:sp>
          <p:nvSpPr>
            <p:cNvPr id="13" name="5-Point Star 12"/>
            <p:cNvSpPr/>
            <p:nvPr/>
          </p:nvSpPr>
          <p:spPr>
            <a:xfrm>
              <a:off x="421574" y="598714"/>
              <a:ext cx="1055914" cy="779577"/>
            </a:xfrm>
            <a:prstGeom prst="star5">
              <a:avLst/>
            </a:prstGeom>
            <a:noFill/>
            <a:ln w="25400" cap="flat" cmpd="sng" algn="ctr">
              <a:solidFill>
                <a:srgbClr val="24BBCD"/>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lt1">
                    <a:lumMod val="100000"/>
                  </a:schemeClr>
                </a:solidFill>
              </a:endParaRPr>
            </a:p>
          </p:txBody>
        </p:sp>
        <p:sp>
          <p:nvSpPr>
            <p:cNvPr id="14" name="5-Point Star 13"/>
            <p:cNvSpPr/>
            <p:nvPr/>
          </p:nvSpPr>
          <p:spPr>
            <a:xfrm>
              <a:off x="491836" y="685800"/>
              <a:ext cx="914400" cy="625079"/>
            </a:xfrm>
            <a:prstGeom prst="star5">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pic>
        <p:nvPicPr>
          <p:cNvPr id="17" name="Picture 16"/>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1669965" y="494956"/>
            <a:ext cx="997035" cy="1180366"/>
          </a:xfrm>
          <a:prstGeom prst="rect">
            <a:avLst/>
          </a:prstGeom>
        </p:spPr>
      </p:pic>
      <p:pic>
        <p:nvPicPr>
          <p:cNvPr id="18" name="Picture 17"/>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4227056" y="590860"/>
            <a:ext cx="997035" cy="1180366"/>
          </a:xfrm>
          <a:prstGeom prst="rect">
            <a:avLst/>
          </a:prstGeom>
        </p:spPr>
      </p:pic>
      <p:pic>
        <p:nvPicPr>
          <p:cNvPr id="19" name="Picture 18"/>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5787112" y="1510500"/>
            <a:ext cx="997035" cy="1180366"/>
          </a:xfrm>
          <a:prstGeom prst="rect">
            <a:avLst/>
          </a:prstGeom>
        </p:spPr>
      </p:pic>
      <p:pic>
        <p:nvPicPr>
          <p:cNvPr id="20" name="Picture 19"/>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3762208" y="3436125"/>
            <a:ext cx="997035" cy="1180366"/>
          </a:xfrm>
          <a:prstGeom prst="rect">
            <a:avLst/>
          </a:prstGeom>
        </p:spPr>
      </p:pic>
      <p:pic>
        <p:nvPicPr>
          <p:cNvPr id="21" name="Picture 20"/>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1371600" y="3612971"/>
            <a:ext cx="997035" cy="1180366"/>
          </a:xfrm>
          <a:prstGeom prst="rect">
            <a:avLst/>
          </a:prstGeom>
        </p:spPr>
      </p:pic>
      <p:pic>
        <p:nvPicPr>
          <p:cNvPr id="22" name="Picture 21"/>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6117988" y="3969714"/>
            <a:ext cx="997035" cy="1180366"/>
          </a:xfrm>
          <a:prstGeom prst="rect">
            <a:avLst/>
          </a:prstGeom>
        </p:spPr>
      </p:pic>
      <p:grpSp>
        <p:nvGrpSpPr>
          <p:cNvPr id="23" name="Group 22"/>
          <p:cNvGrpSpPr/>
          <p:nvPr/>
        </p:nvGrpSpPr>
        <p:grpSpPr>
          <a:xfrm>
            <a:off x="2651096" y="370235"/>
            <a:ext cx="594830" cy="441250"/>
            <a:chOff x="0" y="76200"/>
            <a:chExt cx="1905000" cy="1706563"/>
          </a:xfrm>
        </p:grpSpPr>
        <p:sp>
          <p:nvSpPr>
            <p:cNvPr id="24" name="5-Point Star 23"/>
            <p:cNvSpPr/>
            <p:nvPr/>
          </p:nvSpPr>
          <p:spPr>
            <a:xfrm>
              <a:off x="0" y="76200"/>
              <a:ext cx="1905000" cy="1706563"/>
            </a:xfrm>
            <a:prstGeom prst="star5">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5" name="5-Point Star 24"/>
            <p:cNvSpPr/>
            <p:nvPr/>
          </p:nvSpPr>
          <p:spPr>
            <a:xfrm>
              <a:off x="70262" y="163286"/>
              <a:ext cx="1763486" cy="1552065"/>
            </a:xfrm>
            <a:prstGeom prst="star5">
              <a:avLst/>
            </a:prstGeom>
            <a:noFill/>
            <a:ln w="25400" cap="flat" cmpd="sng" algn="ctr">
              <a:solidFill>
                <a:srgbClr val="DAF322"/>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lt1">
                    <a:lumMod val="100000"/>
                  </a:schemeClr>
                </a:solidFill>
              </a:endParaRPr>
            </a:p>
          </p:txBody>
        </p:sp>
        <p:sp>
          <p:nvSpPr>
            <p:cNvPr id="26" name="5-Point Star 25"/>
            <p:cNvSpPr/>
            <p:nvPr/>
          </p:nvSpPr>
          <p:spPr>
            <a:xfrm>
              <a:off x="140526" y="250371"/>
              <a:ext cx="1563584" cy="1412174"/>
            </a:xfrm>
            <a:prstGeom prst="star5">
              <a:avLst/>
            </a:prstGeom>
            <a:noFill/>
            <a:ln w="25400" cap="flat" cmpd="sng" algn="ctr">
              <a:solidFill>
                <a:srgbClr val="B6E844"/>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lt1">
                    <a:lumMod val="100000"/>
                  </a:schemeClr>
                </a:solidFill>
              </a:endParaRPr>
            </a:p>
          </p:txBody>
        </p:sp>
        <p:sp>
          <p:nvSpPr>
            <p:cNvPr id="27" name="5-Point Star 26"/>
            <p:cNvSpPr/>
            <p:nvPr/>
          </p:nvSpPr>
          <p:spPr>
            <a:xfrm>
              <a:off x="210787" y="337457"/>
              <a:ext cx="1480457" cy="1243070"/>
            </a:xfrm>
            <a:prstGeom prst="star5">
              <a:avLst/>
            </a:prstGeom>
            <a:noFill/>
            <a:ln w="25400" cap="flat" cmpd="sng" algn="ctr">
              <a:solidFill>
                <a:srgbClr val="91DD66"/>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lt1">
                    <a:lumMod val="100000"/>
                  </a:schemeClr>
                </a:solidFill>
              </a:endParaRPr>
            </a:p>
          </p:txBody>
        </p:sp>
        <p:sp>
          <p:nvSpPr>
            <p:cNvPr id="28" name="5-Point Star 27"/>
            <p:cNvSpPr/>
            <p:nvPr/>
          </p:nvSpPr>
          <p:spPr>
            <a:xfrm>
              <a:off x="281049" y="424543"/>
              <a:ext cx="1338943" cy="1088572"/>
            </a:xfrm>
            <a:prstGeom prst="star5">
              <a:avLst/>
            </a:prstGeom>
            <a:noFill/>
            <a:ln w="25400" cap="flat" cmpd="sng" algn="ctr">
              <a:solidFill>
                <a:srgbClr val="6DD189"/>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lt1">
                    <a:lumMod val="100000"/>
                  </a:schemeClr>
                </a:solidFill>
              </a:endParaRPr>
            </a:p>
          </p:txBody>
        </p:sp>
        <p:sp>
          <p:nvSpPr>
            <p:cNvPr id="29" name="5-Point Star 28"/>
            <p:cNvSpPr/>
            <p:nvPr/>
          </p:nvSpPr>
          <p:spPr>
            <a:xfrm>
              <a:off x="351311" y="511629"/>
              <a:ext cx="1197429" cy="934074"/>
            </a:xfrm>
            <a:prstGeom prst="star5">
              <a:avLst/>
            </a:prstGeom>
            <a:noFill/>
            <a:ln w="25400" cap="flat" cmpd="sng" algn="ctr">
              <a:solidFill>
                <a:srgbClr val="48C6AB"/>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lt1">
                    <a:lumMod val="100000"/>
                  </a:schemeClr>
                </a:solidFill>
              </a:endParaRPr>
            </a:p>
          </p:txBody>
        </p:sp>
        <p:sp>
          <p:nvSpPr>
            <p:cNvPr id="30" name="5-Point Star 29"/>
            <p:cNvSpPr/>
            <p:nvPr/>
          </p:nvSpPr>
          <p:spPr>
            <a:xfrm>
              <a:off x="421574" y="598714"/>
              <a:ext cx="1055914" cy="779577"/>
            </a:xfrm>
            <a:prstGeom prst="star5">
              <a:avLst/>
            </a:prstGeom>
            <a:noFill/>
            <a:ln w="25400" cap="flat" cmpd="sng" algn="ctr">
              <a:solidFill>
                <a:srgbClr val="24BBCD"/>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lt1">
                    <a:lumMod val="100000"/>
                  </a:schemeClr>
                </a:solidFill>
              </a:endParaRPr>
            </a:p>
          </p:txBody>
        </p:sp>
        <p:sp>
          <p:nvSpPr>
            <p:cNvPr id="31" name="5-Point Star 30"/>
            <p:cNvSpPr/>
            <p:nvPr/>
          </p:nvSpPr>
          <p:spPr>
            <a:xfrm>
              <a:off x="491836" y="685800"/>
              <a:ext cx="914400" cy="625079"/>
            </a:xfrm>
            <a:prstGeom prst="star5">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grpSp>
        <p:nvGrpSpPr>
          <p:cNvPr id="32" name="Group 31"/>
          <p:cNvGrpSpPr/>
          <p:nvPr/>
        </p:nvGrpSpPr>
        <p:grpSpPr>
          <a:xfrm>
            <a:off x="6283282" y="283986"/>
            <a:ext cx="594830" cy="441250"/>
            <a:chOff x="0" y="76200"/>
            <a:chExt cx="1905000" cy="1706563"/>
          </a:xfrm>
        </p:grpSpPr>
        <p:sp>
          <p:nvSpPr>
            <p:cNvPr id="33" name="5-Point Star 32"/>
            <p:cNvSpPr/>
            <p:nvPr/>
          </p:nvSpPr>
          <p:spPr>
            <a:xfrm>
              <a:off x="0" y="76200"/>
              <a:ext cx="1905000" cy="1706563"/>
            </a:xfrm>
            <a:prstGeom prst="star5">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4" name="5-Point Star 33"/>
            <p:cNvSpPr/>
            <p:nvPr/>
          </p:nvSpPr>
          <p:spPr>
            <a:xfrm>
              <a:off x="70262" y="163286"/>
              <a:ext cx="1763486" cy="1552065"/>
            </a:xfrm>
            <a:prstGeom prst="star5">
              <a:avLst/>
            </a:prstGeom>
            <a:noFill/>
            <a:ln w="25400" cap="flat" cmpd="sng" algn="ctr">
              <a:solidFill>
                <a:srgbClr val="DAF322"/>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lt1">
                    <a:lumMod val="100000"/>
                  </a:schemeClr>
                </a:solidFill>
              </a:endParaRPr>
            </a:p>
          </p:txBody>
        </p:sp>
        <p:sp>
          <p:nvSpPr>
            <p:cNvPr id="35" name="5-Point Star 34"/>
            <p:cNvSpPr/>
            <p:nvPr/>
          </p:nvSpPr>
          <p:spPr>
            <a:xfrm>
              <a:off x="140526" y="250371"/>
              <a:ext cx="1563584" cy="1412174"/>
            </a:xfrm>
            <a:prstGeom prst="star5">
              <a:avLst/>
            </a:prstGeom>
            <a:noFill/>
            <a:ln w="25400" cap="flat" cmpd="sng" algn="ctr">
              <a:solidFill>
                <a:srgbClr val="B6E844"/>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lt1">
                    <a:lumMod val="100000"/>
                  </a:schemeClr>
                </a:solidFill>
              </a:endParaRPr>
            </a:p>
          </p:txBody>
        </p:sp>
        <p:sp>
          <p:nvSpPr>
            <p:cNvPr id="36" name="5-Point Star 35"/>
            <p:cNvSpPr/>
            <p:nvPr/>
          </p:nvSpPr>
          <p:spPr>
            <a:xfrm>
              <a:off x="210787" y="337457"/>
              <a:ext cx="1480457" cy="1243070"/>
            </a:xfrm>
            <a:prstGeom prst="star5">
              <a:avLst/>
            </a:prstGeom>
            <a:noFill/>
            <a:ln w="25400" cap="flat" cmpd="sng" algn="ctr">
              <a:solidFill>
                <a:srgbClr val="91DD66"/>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lt1">
                    <a:lumMod val="100000"/>
                  </a:schemeClr>
                </a:solidFill>
              </a:endParaRPr>
            </a:p>
          </p:txBody>
        </p:sp>
        <p:sp>
          <p:nvSpPr>
            <p:cNvPr id="37" name="5-Point Star 36"/>
            <p:cNvSpPr/>
            <p:nvPr/>
          </p:nvSpPr>
          <p:spPr>
            <a:xfrm>
              <a:off x="281049" y="424543"/>
              <a:ext cx="1338943" cy="1088572"/>
            </a:xfrm>
            <a:prstGeom prst="star5">
              <a:avLst/>
            </a:prstGeom>
            <a:noFill/>
            <a:ln w="25400" cap="flat" cmpd="sng" algn="ctr">
              <a:solidFill>
                <a:srgbClr val="6DD189"/>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lt1">
                    <a:lumMod val="100000"/>
                  </a:schemeClr>
                </a:solidFill>
              </a:endParaRPr>
            </a:p>
          </p:txBody>
        </p:sp>
        <p:sp>
          <p:nvSpPr>
            <p:cNvPr id="38" name="5-Point Star 37"/>
            <p:cNvSpPr/>
            <p:nvPr/>
          </p:nvSpPr>
          <p:spPr>
            <a:xfrm>
              <a:off x="351311" y="511629"/>
              <a:ext cx="1197429" cy="934074"/>
            </a:xfrm>
            <a:prstGeom prst="star5">
              <a:avLst/>
            </a:prstGeom>
            <a:noFill/>
            <a:ln w="25400" cap="flat" cmpd="sng" algn="ctr">
              <a:solidFill>
                <a:srgbClr val="48C6AB"/>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lt1">
                    <a:lumMod val="100000"/>
                  </a:schemeClr>
                </a:solidFill>
              </a:endParaRPr>
            </a:p>
          </p:txBody>
        </p:sp>
        <p:sp>
          <p:nvSpPr>
            <p:cNvPr id="39" name="5-Point Star 38"/>
            <p:cNvSpPr/>
            <p:nvPr/>
          </p:nvSpPr>
          <p:spPr>
            <a:xfrm>
              <a:off x="421574" y="598714"/>
              <a:ext cx="1055914" cy="779577"/>
            </a:xfrm>
            <a:prstGeom prst="star5">
              <a:avLst/>
            </a:prstGeom>
            <a:noFill/>
            <a:ln w="25400" cap="flat" cmpd="sng" algn="ctr">
              <a:solidFill>
                <a:srgbClr val="24BBCD"/>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lt1">
                    <a:lumMod val="100000"/>
                  </a:schemeClr>
                </a:solidFill>
              </a:endParaRPr>
            </a:p>
          </p:txBody>
        </p:sp>
        <p:sp>
          <p:nvSpPr>
            <p:cNvPr id="40" name="5-Point Star 39"/>
            <p:cNvSpPr/>
            <p:nvPr/>
          </p:nvSpPr>
          <p:spPr>
            <a:xfrm>
              <a:off x="491836" y="685800"/>
              <a:ext cx="914400" cy="625079"/>
            </a:xfrm>
            <a:prstGeom prst="star5">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grpSp>
        <p:nvGrpSpPr>
          <p:cNvPr id="41" name="Group 40"/>
          <p:cNvGrpSpPr/>
          <p:nvPr/>
        </p:nvGrpSpPr>
        <p:grpSpPr>
          <a:xfrm>
            <a:off x="7620000" y="692578"/>
            <a:ext cx="594830" cy="441250"/>
            <a:chOff x="0" y="76200"/>
            <a:chExt cx="1905000" cy="1706563"/>
          </a:xfrm>
        </p:grpSpPr>
        <p:sp>
          <p:nvSpPr>
            <p:cNvPr id="42" name="5-Point Star 41"/>
            <p:cNvSpPr/>
            <p:nvPr/>
          </p:nvSpPr>
          <p:spPr>
            <a:xfrm>
              <a:off x="0" y="76200"/>
              <a:ext cx="1905000" cy="1706563"/>
            </a:xfrm>
            <a:prstGeom prst="star5">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43" name="5-Point Star 42"/>
            <p:cNvSpPr/>
            <p:nvPr/>
          </p:nvSpPr>
          <p:spPr>
            <a:xfrm>
              <a:off x="70262" y="163286"/>
              <a:ext cx="1763486" cy="1552065"/>
            </a:xfrm>
            <a:prstGeom prst="star5">
              <a:avLst/>
            </a:prstGeom>
            <a:noFill/>
            <a:ln w="25400" cap="flat" cmpd="sng" algn="ctr">
              <a:solidFill>
                <a:srgbClr val="DAF322"/>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lt1">
                    <a:lumMod val="100000"/>
                  </a:schemeClr>
                </a:solidFill>
              </a:endParaRPr>
            </a:p>
          </p:txBody>
        </p:sp>
        <p:sp>
          <p:nvSpPr>
            <p:cNvPr id="44" name="5-Point Star 43"/>
            <p:cNvSpPr/>
            <p:nvPr/>
          </p:nvSpPr>
          <p:spPr>
            <a:xfrm>
              <a:off x="140526" y="250371"/>
              <a:ext cx="1563584" cy="1412174"/>
            </a:xfrm>
            <a:prstGeom prst="star5">
              <a:avLst/>
            </a:prstGeom>
            <a:noFill/>
            <a:ln w="25400" cap="flat" cmpd="sng" algn="ctr">
              <a:solidFill>
                <a:srgbClr val="B6E844"/>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lt1">
                    <a:lumMod val="100000"/>
                  </a:schemeClr>
                </a:solidFill>
              </a:endParaRPr>
            </a:p>
          </p:txBody>
        </p:sp>
        <p:sp>
          <p:nvSpPr>
            <p:cNvPr id="45" name="5-Point Star 44"/>
            <p:cNvSpPr/>
            <p:nvPr/>
          </p:nvSpPr>
          <p:spPr>
            <a:xfrm>
              <a:off x="210787" y="337457"/>
              <a:ext cx="1480457" cy="1243070"/>
            </a:xfrm>
            <a:prstGeom prst="star5">
              <a:avLst/>
            </a:prstGeom>
            <a:noFill/>
            <a:ln w="25400" cap="flat" cmpd="sng" algn="ctr">
              <a:solidFill>
                <a:srgbClr val="91DD66"/>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lt1">
                    <a:lumMod val="100000"/>
                  </a:schemeClr>
                </a:solidFill>
              </a:endParaRPr>
            </a:p>
          </p:txBody>
        </p:sp>
        <p:sp>
          <p:nvSpPr>
            <p:cNvPr id="46" name="5-Point Star 45"/>
            <p:cNvSpPr/>
            <p:nvPr/>
          </p:nvSpPr>
          <p:spPr>
            <a:xfrm>
              <a:off x="281049" y="424543"/>
              <a:ext cx="1338943" cy="1088572"/>
            </a:xfrm>
            <a:prstGeom prst="star5">
              <a:avLst/>
            </a:prstGeom>
            <a:noFill/>
            <a:ln w="25400" cap="flat" cmpd="sng" algn="ctr">
              <a:solidFill>
                <a:srgbClr val="6DD189"/>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lt1">
                    <a:lumMod val="100000"/>
                  </a:schemeClr>
                </a:solidFill>
              </a:endParaRPr>
            </a:p>
          </p:txBody>
        </p:sp>
        <p:sp>
          <p:nvSpPr>
            <p:cNvPr id="47" name="5-Point Star 46"/>
            <p:cNvSpPr/>
            <p:nvPr/>
          </p:nvSpPr>
          <p:spPr>
            <a:xfrm>
              <a:off x="351311" y="511629"/>
              <a:ext cx="1197429" cy="934074"/>
            </a:xfrm>
            <a:prstGeom prst="star5">
              <a:avLst/>
            </a:prstGeom>
            <a:noFill/>
            <a:ln w="25400" cap="flat" cmpd="sng" algn="ctr">
              <a:solidFill>
                <a:srgbClr val="48C6AB"/>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lt1">
                    <a:lumMod val="100000"/>
                  </a:schemeClr>
                </a:solidFill>
              </a:endParaRPr>
            </a:p>
          </p:txBody>
        </p:sp>
        <p:sp>
          <p:nvSpPr>
            <p:cNvPr id="48" name="5-Point Star 47"/>
            <p:cNvSpPr/>
            <p:nvPr/>
          </p:nvSpPr>
          <p:spPr>
            <a:xfrm>
              <a:off x="421574" y="598714"/>
              <a:ext cx="1055914" cy="779577"/>
            </a:xfrm>
            <a:prstGeom prst="star5">
              <a:avLst/>
            </a:prstGeom>
            <a:noFill/>
            <a:ln w="25400" cap="flat" cmpd="sng" algn="ctr">
              <a:solidFill>
                <a:srgbClr val="24BBCD"/>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lt1">
                    <a:lumMod val="100000"/>
                  </a:schemeClr>
                </a:solidFill>
              </a:endParaRPr>
            </a:p>
          </p:txBody>
        </p:sp>
        <p:sp>
          <p:nvSpPr>
            <p:cNvPr id="49" name="5-Point Star 48"/>
            <p:cNvSpPr/>
            <p:nvPr/>
          </p:nvSpPr>
          <p:spPr>
            <a:xfrm>
              <a:off x="491836" y="685800"/>
              <a:ext cx="914400" cy="625079"/>
            </a:xfrm>
            <a:prstGeom prst="star5">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grpSp>
        <p:nvGrpSpPr>
          <p:cNvPr id="50" name="Group 49"/>
          <p:cNvGrpSpPr/>
          <p:nvPr/>
        </p:nvGrpSpPr>
        <p:grpSpPr>
          <a:xfrm>
            <a:off x="754615" y="1718664"/>
            <a:ext cx="594830" cy="441250"/>
            <a:chOff x="0" y="76200"/>
            <a:chExt cx="1905000" cy="1706563"/>
          </a:xfrm>
        </p:grpSpPr>
        <p:sp>
          <p:nvSpPr>
            <p:cNvPr id="51" name="5-Point Star 50"/>
            <p:cNvSpPr/>
            <p:nvPr/>
          </p:nvSpPr>
          <p:spPr>
            <a:xfrm>
              <a:off x="0" y="76200"/>
              <a:ext cx="1905000" cy="1706563"/>
            </a:xfrm>
            <a:prstGeom prst="star5">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52" name="5-Point Star 51"/>
            <p:cNvSpPr/>
            <p:nvPr/>
          </p:nvSpPr>
          <p:spPr>
            <a:xfrm>
              <a:off x="70262" y="163286"/>
              <a:ext cx="1763486" cy="1552065"/>
            </a:xfrm>
            <a:prstGeom prst="star5">
              <a:avLst/>
            </a:prstGeom>
            <a:noFill/>
            <a:ln w="25400" cap="flat" cmpd="sng" algn="ctr">
              <a:solidFill>
                <a:srgbClr val="DAF322"/>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lt1">
                    <a:lumMod val="100000"/>
                  </a:schemeClr>
                </a:solidFill>
              </a:endParaRPr>
            </a:p>
          </p:txBody>
        </p:sp>
        <p:sp>
          <p:nvSpPr>
            <p:cNvPr id="53" name="5-Point Star 52"/>
            <p:cNvSpPr/>
            <p:nvPr/>
          </p:nvSpPr>
          <p:spPr>
            <a:xfrm>
              <a:off x="140526" y="250371"/>
              <a:ext cx="1563584" cy="1412174"/>
            </a:xfrm>
            <a:prstGeom prst="star5">
              <a:avLst/>
            </a:prstGeom>
            <a:noFill/>
            <a:ln w="25400" cap="flat" cmpd="sng" algn="ctr">
              <a:solidFill>
                <a:srgbClr val="B6E844"/>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lt1">
                    <a:lumMod val="100000"/>
                  </a:schemeClr>
                </a:solidFill>
              </a:endParaRPr>
            </a:p>
          </p:txBody>
        </p:sp>
        <p:sp>
          <p:nvSpPr>
            <p:cNvPr id="54" name="5-Point Star 53"/>
            <p:cNvSpPr/>
            <p:nvPr/>
          </p:nvSpPr>
          <p:spPr>
            <a:xfrm>
              <a:off x="210787" y="337457"/>
              <a:ext cx="1480457" cy="1243070"/>
            </a:xfrm>
            <a:prstGeom prst="star5">
              <a:avLst/>
            </a:prstGeom>
            <a:noFill/>
            <a:ln w="25400" cap="flat" cmpd="sng" algn="ctr">
              <a:solidFill>
                <a:srgbClr val="91DD66"/>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lt1">
                    <a:lumMod val="100000"/>
                  </a:schemeClr>
                </a:solidFill>
              </a:endParaRPr>
            </a:p>
          </p:txBody>
        </p:sp>
        <p:sp>
          <p:nvSpPr>
            <p:cNvPr id="55" name="5-Point Star 54"/>
            <p:cNvSpPr/>
            <p:nvPr/>
          </p:nvSpPr>
          <p:spPr>
            <a:xfrm>
              <a:off x="281049" y="424543"/>
              <a:ext cx="1338943" cy="1088572"/>
            </a:xfrm>
            <a:prstGeom prst="star5">
              <a:avLst/>
            </a:prstGeom>
            <a:noFill/>
            <a:ln w="25400" cap="flat" cmpd="sng" algn="ctr">
              <a:solidFill>
                <a:srgbClr val="6DD189"/>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lt1">
                    <a:lumMod val="100000"/>
                  </a:schemeClr>
                </a:solidFill>
              </a:endParaRPr>
            </a:p>
          </p:txBody>
        </p:sp>
        <p:sp>
          <p:nvSpPr>
            <p:cNvPr id="56" name="5-Point Star 55"/>
            <p:cNvSpPr/>
            <p:nvPr/>
          </p:nvSpPr>
          <p:spPr>
            <a:xfrm>
              <a:off x="351311" y="511629"/>
              <a:ext cx="1197429" cy="934074"/>
            </a:xfrm>
            <a:prstGeom prst="star5">
              <a:avLst/>
            </a:prstGeom>
            <a:noFill/>
            <a:ln w="25400" cap="flat" cmpd="sng" algn="ctr">
              <a:solidFill>
                <a:srgbClr val="48C6AB"/>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lt1">
                    <a:lumMod val="100000"/>
                  </a:schemeClr>
                </a:solidFill>
              </a:endParaRPr>
            </a:p>
          </p:txBody>
        </p:sp>
        <p:sp>
          <p:nvSpPr>
            <p:cNvPr id="57" name="5-Point Star 56"/>
            <p:cNvSpPr/>
            <p:nvPr/>
          </p:nvSpPr>
          <p:spPr>
            <a:xfrm>
              <a:off x="421574" y="598714"/>
              <a:ext cx="1055914" cy="779577"/>
            </a:xfrm>
            <a:prstGeom prst="star5">
              <a:avLst/>
            </a:prstGeom>
            <a:noFill/>
            <a:ln w="25400" cap="flat" cmpd="sng" algn="ctr">
              <a:solidFill>
                <a:srgbClr val="24BBCD"/>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lt1">
                    <a:lumMod val="100000"/>
                  </a:schemeClr>
                </a:solidFill>
              </a:endParaRPr>
            </a:p>
          </p:txBody>
        </p:sp>
        <p:sp>
          <p:nvSpPr>
            <p:cNvPr id="58" name="5-Point Star 57"/>
            <p:cNvSpPr/>
            <p:nvPr/>
          </p:nvSpPr>
          <p:spPr>
            <a:xfrm>
              <a:off x="491836" y="685800"/>
              <a:ext cx="914400" cy="625079"/>
            </a:xfrm>
            <a:prstGeom prst="star5">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grpSp>
        <p:nvGrpSpPr>
          <p:cNvPr id="59" name="Group 58"/>
          <p:cNvGrpSpPr/>
          <p:nvPr/>
        </p:nvGrpSpPr>
        <p:grpSpPr>
          <a:xfrm>
            <a:off x="1585922" y="2702954"/>
            <a:ext cx="594830" cy="441250"/>
            <a:chOff x="0" y="76200"/>
            <a:chExt cx="1905000" cy="1706563"/>
          </a:xfrm>
        </p:grpSpPr>
        <p:sp>
          <p:nvSpPr>
            <p:cNvPr id="60" name="5-Point Star 59"/>
            <p:cNvSpPr/>
            <p:nvPr/>
          </p:nvSpPr>
          <p:spPr>
            <a:xfrm>
              <a:off x="0" y="76200"/>
              <a:ext cx="1905000" cy="1706563"/>
            </a:xfrm>
            <a:prstGeom prst="star5">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61" name="5-Point Star 60"/>
            <p:cNvSpPr/>
            <p:nvPr/>
          </p:nvSpPr>
          <p:spPr>
            <a:xfrm>
              <a:off x="70262" y="163286"/>
              <a:ext cx="1763486" cy="1552065"/>
            </a:xfrm>
            <a:prstGeom prst="star5">
              <a:avLst/>
            </a:prstGeom>
            <a:noFill/>
            <a:ln w="25400" cap="flat" cmpd="sng" algn="ctr">
              <a:solidFill>
                <a:srgbClr val="DAF322"/>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lt1">
                    <a:lumMod val="100000"/>
                  </a:schemeClr>
                </a:solidFill>
              </a:endParaRPr>
            </a:p>
          </p:txBody>
        </p:sp>
        <p:sp>
          <p:nvSpPr>
            <p:cNvPr id="62" name="5-Point Star 61"/>
            <p:cNvSpPr/>
            <p:nvPr/>
          </p:nvSpPr>
          <p:spPr>
            <a:xfrm>
              <a:off x="140526" y="250371"/>
              <a:ext cx="1563584" cy="1412174"/>
            </a:xfrm>
            <a:prstGeom prst="star5">
              <a:avLst/>
            </a:prstGeom>
            <a:noFill/>
            <a:ln w="25400" cap="flat" cmpd="sng" algn="ctr">
              <a:solidFill>
                <a:srgbClr val="B6E844"/>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lt1">
                    <a:lumMod val="100000"/>
                  </a:schemeClr>
                </a:solidFill>
              </a:endParaRPr>
            </a:p>
          </p:txBody>
        </p:sp>
        <p:sp>
          <p:nvSpPr>
            <p:cNvPr id="63" name="5-Point Star 62"/>
            <p:cNvSpPr/>
            <p:nvPr/>
          </p:nvSpPr>
          <p:spPr>
            <a:xfrm>
              <a:off x="210787" y="337457"/>
              <a:ext cx="1480457" cy="1243070"/>
            </a:xfrm>
            <a:prstGeom prst="star5">
              <a:avLst/>
            </a:prstGeom>
            <a:noFill/>
            <a:ln w="25400" cap="flat" cmpd="sng" algn="ctr">
              <a:solidFill>
                <a:srgbClr val="91DD66"/>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lt1">
                    <a:lumMod val="100000"/>
                  </a:schemeClr>
                </a:solidFill>
              </a:endParaRPr>
            </a:p>
          </p:txBody>
        </p:sp>
        <p:sp>
          <p:nvSpPr>
            <p:cNvPr id="64" name="5-Point Star 63"/>
            <p:cNvSpPr/>
            <p:nvPr/>
          </p:nvSpPr>
          <p:spPr>
            <a:xfrm>
              <a:off x="281049" y="424543"/>
              <a:ext cx="1338943" cy="1088572"/>
            </a:xfrm>
            <a:prstGeom prst="star5">
              <a:avLst/>
            </a:prstGeom>
            <a:noFill/>
            <a:ln w="25400" cap="flat" cmpd="sng" algn="ctr">
              <a:solidFill>
                <a:srgbClr val="6DD189"/>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lt1">
                    <a:lumMod val="100000"/>
                  </a:schemeClr>
                </a:solidFill>
              </a:endParaRPr>
            </a:p>
          </p:txBody>
        </p:sp>
        <p:sp>
          <p:nvSpPr>
            <p:cNvPr id="65" name="5-Point Star 64"/>
            <p:cNvSpPr/>
            <p:nvPr/>
          </p:nvSpPr>
          <p:spPr>
            <a:xfrm>
              <a:off x="351311" y="511629"/>
              <a:ext cx="1197429" cy="934074"/>
            </a:xfrm>
            <a:prstGeom prst="star5">
              <a:avLst/>
            </a:prstGeom>
            <a:noFill/>
            <a:ln w="25400" cap="flat" cmpd="sng" algn="ctr">
              <a:solidFill>
                <a:srgbClr val="48C6AB"/>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lt1">
                    <a:lumMod val="100000"/>
                  </a:schemeClr>
                </a:solidFill>
              </a:endParaRPr>
            </a:p>
          </p:txBody>
        </p:sp>
        <p:sp>
          <p:nvSpPr>
            <p:cNvPr id="66" name="5-Point Star 65"/>
            <p:cNvSpPr/>
            <p:nvPr/>
          </p:nvSpPr>
          <p:spPr>
            <a:xfrm>
              <a:off x="421574" y="598714"/>
              <a:ext cx="1055914" cy="779577"/>
            </a:xfrm>
            <a:prstGeom prst="star5">
              <a:avLst/>
            </a:prstGeom>
            <a:noFill/>
            <a:ln w="25400" cap="flat" cmpd="sng" algn="ctr">
              <a:solidFill>
                <a:srgbClr val="24BBCD"/>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lt1">
                    <a:lumMod val="100000"/>
                  </a:schemeClr>
                </a:solidFill>
              </a:endParaRPr>
            </a:p>
          </p:txBody>
        </p:sp>
        <p:sp>
          <p:nvSpPr>
            <p:cNvPr id="67" name="5-Point Star 66"/>
            <p:cNvSpPr/>
            <p:nvPr/>
          </p:nvSpPr>
          <p:spPr>
            <a:xfrm>
              <a:off x="491836" y="685800"/>
              <a:ext cx="914400" cy="625079"/>
            </a:xfrm>
            <a:prstGeom prst="star5">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grpSp>
        <p:nvGrpSpPr>
          <p:cNvPr id="68" name="Group 67"/>
          <p:cNvGrpSpPr/>
          <p:nvPr/>
        </p:nvGrpSpPr>
        <p:grpSpPr>
          <a:xfrm>
            <a:off x="345959" y="3051854"/>
            <a:ext cx="594830" cy="441250"/>
            <a:chOff x="0" y="76200"/>
            <a:chExt cx="1905000" cy="1706563"/>
          </a:xfrm>
        </p:grpSpPr>
        <p:sp>
          <p:nvSpPr>
            <p:cNvPr id="69" name="5-Point Star 68"/>
            <p:cNvSpPr/>
            <p:nvPr/>
          </p:nvSpPr>
          <p:spPr>
            <a:xfrm>
              <a:off x="0" y="76200"/>
              <a:ext cx="1905000" cy="1706563"/>
            </a:xfrm>
            <a:prstGeom prst="star5">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70" name="5-Point Star 69"/>
            <p:cNvSpPr/>
            <p:nvPr/>
          </p:nvSpPr>
          <p:spPr>
            <a:xfrm>
              <a:off x="70262" y="163286"/>
              <a:ext cx="1763486" cy="1552065"/>
            </a:xfrm>
            <a:prstGeom prst="star5">
              <a:avLst/>
            </a:prstGeom>
            <a:noFill/>
            <a:ln w="25400" cap="flat" cmpd="sng" algn="ctr">
              <a:solidFill>
                <a:srgbClr val="DAF322"/>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lt1">
                    <a:lumMod val="100000"/>
                  </a:schemeClr>
                </a:solidFill>
              </a:endParaRPr>
            </a:p>
          </p:txBody>
        </p:sp>
        <p:sp>
          <p:nvSpPr>
            <p:cNvPr id="71" name="5-Point Star 70"/>
            <p:cNvSpPr/>
            <p:nvPr/>
          </p:nvSpPr>
          <p:spPr>
            <a:xfrm>
              <a:off x="140526" y="250371"/>
              <a:ext cx="1563584" cy="1412174"/>
            </a:xfrm>
            <a:prstGeom prst="star5">
              <a:avLst/>
            </a:prstGeom>
            <a:noFill/>
            <a:ln w="25400" cap="flat" cmpd="sng" algn="ctr">
              <a:solidFill>
                <a:srgbClr val="B6E844"/>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lt1">
                    <a:lumMod val="100000"/>
                  </a:schemeClr>
                </a:solidFill>
              </a:endParaRPr>
            </a:p>
          </p:txBody>
        </p:sp>
        <p:sp>
          <p:nvSpPr>
            <p:cNvPr id="72" name="5-Point Star 71"/>
            <p:cNvSpPr/>
            <p:nvPr/>
          </p:nvSpPr>
          <p:spPr>
            <a:xfrm>
              <a:off x="210787" y="337457"/>
              <a:ext cx="1480457" cy="1243070"/>
            </a:xfrm>
            <a:prstGeom prst="star5">
              <a:avLst/>
            </a:prstGeom>
            <a:noFill/>
            <a:ln w="25400" cap="flat" cmpd="sng" algn="ctr">
              <a:solidFill>
                <a:srgbClr val="91DD66"/>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lt1">
                    <a:lumMod val="100000"/>
                  </a:schemeClr>
                </a:solidFill>
              </a:endParaRPr>
            </a:p>
          </p:txBody>
        </p:sp>
        <p:sp>
          <p:nvSpPr>
            <p:cNvPr id="73" name="5-Point Star 72"/>
            <p:cNvSpPr/>
            <p:nvPr/>
          </p:nvSpPr>
          <p:spPr>
            <a:xfrm>
              <a:off x="281049" y="424543"/>
              <a:ext cx="1338943" cy="1088572"/>
            </a:xfrm>
            <a:prstGeom prst="star5">
              <a:avLst/>
            </a:prstGeom>
            <a:noFill/>
            <a:ln w="25400" cap="flat" cmpd="sng" algn="ctr">
              <a:solidFill>
                <a:srgbClr val="6DD189"/>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lt1">
                    <a:lumMod val="100000"/>
                  </a:schemeClr>
                </a:solidFill>
              </a:endParaRPr>
            </a:p>
          </p:txBody>
        </p:sp>
        <p:sp>
          <p:nvSpPr>
            <p:cNvPr id="74" name="5-Point Star 73"/>
            <p:cNvSpPr/>
            <p:nvPr/>
          </p:nvSpPr>
          <p:spPr>
            <a:xfrm>
              <a:off x="351311" y="511629"/>
              <a:ext cx="1197429" cy="934074"/>
            </a:xfrm>
            <a:prstGeom prst="star5">
              <a:avLst/>
            </a:prstGeom>
            <a:noFill/>
            <a:ln w="25400" cap="flat" cmpd="sng" algn="ctr">
              <a:solidFill>
                <a:srgbClr val="48C6AB"/>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lt1">
                    <a:lumMod val="100000"/>
                  </a:schemeClr>
                </a:solidFill>
              </a:endParaRPr>
            </a:p>
          </p:txBody>
        </p:sp>
        <p:sp>
          <p:nvSpPr>
            <p:cNvPr id="75" name="5-Point Star 74"/>
            <p:cNvSpPr/>
            <p:nvPr/>
          </p:nvSpPr>
          <p:spPr>
            <a:xfrm>
              <a:off x="421574" y="598714"/>
              <a:ext cx="1055914" cy="779577"/>
            </a:xfrm>
            <a:prstGeom prst="star5">
              <a:avLst/>
            </a:prstGeom>
            <a:noFill/>
            <a:ln w="25400" cap="flat" cmpd="sng" algn="ctr">
              <a:solidFill>
                <a:srgbClr val="24BBCD"/>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lt1">
                    <a:lumMod val="100000"/>
                  </a:schemeClr>
                </a:solidFill>
              </a:endParaRPr>
            </a:p>
          </p:txBody>
        </p:sp>
        <p:sp>
          <p:nvSpPr>
            <p:cNvPr id="76" name="5-Point Star 75"/>
            <p:cNvSpPr/>
            <p:nvPr/>
          </p:nvSpPr>
          <p:spPr>
            <a:xfrm>
              <a:off x="491836" y="685800"/>
              <a:ext cx="914400" cy="625079"/>
            </a:xfrm>
            <a:prstGeom prst="star5">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grpSp>
        <p:nvGrpSpPr>
          <p:cNvPr id="77" name="Group 76"/>
          <p:cNvGrpSpPr/>
          <p:nvPr/>
        </p:nvGrpSpPr>
        <p:grpSpPr>
          <a:xfrm>
            <a:off x="5325871" y="960418"/>
            <a:ext cx="594830" cy="441250"/>
            <a:chOff x="0" y="76200"/>
            <a:chExt cx="1905000" cy="1706563"/>
          </a:xfrm>
        </p:grpSpPr>
        <p:sp>
          <p:nvSpPr>
            <p:cNvPr id="78" name="5-Point Star 77"/>
            <p:cNvSpPr/>
            <p:nvPr/>
          </p:nvSpPr>
          <p:spPr>
            <a:xfrm>
              <a:off x="0" y="76200"/>
              <a:ext cx="1905000" cy="1706563"/>
            </a:xfrm>
            <a:prstGeom prst="star5">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79" name="5-Point Star 78"/>
            <p:cNvSpPr/>
            <p:nvPr/>
          </p:nvSpPr>
          <p:spPr>
            <a:xfrm>
              <a:off x="70262" y="163286"/>
              <a:ext cx="1763486" cy="1552065"/>
            </a:xfrm>
            <a:prstGeom prst="star5">
              <a:avLst/>
            </a:prstGeom>
            <a:noFill/>
            <a:ln w="25400" cap="flat" cmpd="sng" algn="ctr">
              <a:solidFill>
                <a:srgbClr val="DAF322"/>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lt1">
                    <a:lumMod val="100000"/>
                  </a:schemeClr>
                </a:solidFill>
              </a:endParaRPr>
            </a:p>
          </p:txBody>
        </p:sp>
        <p:sp>
          <p:nvSpPr>
            <p:cNvPr id="80" name="5-Point Star 79"/>
            <p:cNvSpPr/>
            <p:nvPr/>
          </p:nvSpPr>
          <p:spPr>
            <a:xfrm>
              <a:off x="140526" y="250371"/>
              <a:ext cx="1563584" cy="1412174"/>
            </a:xfrm>
            <a:prstGeom prst="star5">
              <a:avLst/>
            </a:prstGeom>
            <a:noFill/>
            <a:ln w="25400" cap="flat" cmpd="sng" algn="ctr">
              <a:solidFill>
                <a:srgbClr val="B6E844"/>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lt1">
                    <a:lumMod val="100000"/>
                  </a:schemeClr>
                </a:solidFill>
              </a:endParaRPr>
            </a:p>
          </p:txBody>
        </p:sp>
        <p:sp>
          <p:nvSpPr>
            <p:cNvPr id="81" name="5-Point Star 80"/>
            <p:cNvSpPr/>
            <p:nvPr/>
          </p:nvSpPr>
          <p:spPr>
            <a:xfrm>
              <a:off x="210787" y="337457"/>
              <a:ext cx="1480457" cy="1243070"/>
            </a:xfrm>
            <a:prstGeom prst="star5">
              <a:avLst/>
            </a:prstGeom>
            <a:noFill/>
            <a:ln w="25400" cap="flat" cmpd="sng" algn="ctr">
              <a:solidFill>
                <a:srgbClr val="91DD66"/>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lt1">
                    <a:lumMod val="100000"/>
                  </a:schemeClr>
                </a:solidFill>
              </a:endParaRPr>
            </a:p>
          </p:txBody>
        </p:sp>
        <p:sp>
          <p:nvSpPr>
            <p:cNvPr id="82" name="5-Point Star 81"/>
            <p:cNvSpPr/>
            <p:nvPr/>
          </p:nvSpPr>
          <p:spPr>
            <a:xfrm>
              <a:off x="281049" y="424543"/>
              <a:ext cx="1338943" cy="1088572"/>
            </a:xfrm>
            <a:prstGeom prst="star5">
              <a:avLst/>
            </a:prstGeom>
            <a:noFill/>
            <a:ln w="25400" cap="flat" cmpd="sng" algn="ctr">
              <a:solidFill>
                <a:srgbClr val="6DD189"/>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lt1">
                    <a:lumMod val="100000"/>
                  </a:schemeClr>
                </a:solidFill>
              </a:endParaRPr>
            </a:p>
          </p:txBody>
        </p:sp>
        <p:sp>
          <p:nvSpPr>
            <p:cNvPr id="83" name="5-Point Star 82"/>
            <p:cNvSpPr/>
            <p:nvPr/>
          </p:nvSpPr>
          <p:spPr>
            <a:xfrm>
              <a:off x="351311" y="511629"/>
              <a:ext cx="1197429" cy="934074"/>
            </a:xfrm>
            <a:prstGeom prst="star5">
              <a:avLst/>
            </a:prstGeom>
            <a:noFill/>
            <a:ln w="25400" cap="flat" cmpd="sng" algn="ctr">
              <a:solidFill>
                <a:srgbClr val="48C6AB"/>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lt1">
                    <a:lumMod val="100000"/>
                  </a:schemeClr>
                </a:solidFill>
              </a:endParaRPr>
            </a:p>
          </p:txBody>
        </p:sp>
        <p:sp>
          <p:nvSpPr>
            <p:cNvPr id="84" name="5-Point Star 83"/>
            <p:cNvSpPr/>
            <p:nvPr/>
          </p:nvSpPr>
          <p:spPr>
            <a:xfrm>
              <a:off x="421574" y="598714"/>
              <a:ext cx="1055914" cy="779577"/>
            </a:xfrm>
            <a:prstGeom prst="star5">
              <a:avLst/>
            </a:prstGeom>
            <a:noFill/>
            <a:ln w="25400" cap="flat" cmpd="sng" algn="ctr">
              <a:solidFill>
                <a:srgbClr val="24BBCD"/>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lt1">
                    <a:lumMod val="100000"/>
                  </a:schemeClr>
                </a:solidFill>
              </a:endParaRPr>
            </a:p>
          </p:txBody>
        </p:sp>
        <p:sp>
          <p:nvSpPr>
            <p:cNvPr id="85" name="5-Point Star 84"/>
            <p:cNvSpPr/>
            <p:nvPr/>
          </p:nvSpPr>
          <p:spPr>
            <a:xfrm>
              <a:off x="491836" y="685800"/>
              <a:ext cx="914400" cy="625079"/>
            </a:xfrm>
            <a:prstGeom prst="star5">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spTree>
  </p:cSld>
  <p:clrMapOvr>
    <a:masterClrMapping/>
  </p:clrMapOvr>
  <p:transition>
    <p:wheel spokes="8"/>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repeatCount="indefinite"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par>
                                <p:cTn id="11" presetID="49" presetClass="path" presetSubtype="0" repeatCount="indefinite" accel="50000" decel="50000" fill="hold" nodeType="withEffect">
                                  <p:stCondLst>
                                    <p:cond delay="0"/>
                                  </p:stCondLst>
                                  <p:childTnLst>
                                    <p:animMotion origin="layout" path="M -0.00816 0.24051 L 0.18733 -0.07616 " pathEditMode="relative" rAng="0" ptsTypes="AA">
                                      <p:cBhvr>
                                        <p:cTn id="12" dur="2000" fill="hold"/>
                                        <p:tgtEl>
                                          <p:spTgt spid="17"/>
                                        </p:tgtEl>
                                        <p:attrNameLst>
                                          <p:attrName>ppt_x</p:attrName>
                                          <p:attrName>ppt_y</p:attrName>
                                        </p:attrNameLst>
                                      </p:cBhvr>
                                      <p:rCtr x="9774" y="-15833"/>
                                    </p:animMotion>
                                  </p:childTnLst>
                                </p:cTn>
                              </p:par>
                              <p:par>
                                <p:cTn id="13" presetID="49" presetClass="path" presetSubtype="0" repeatCount="indefinite" accel="50000" decel="50000" fill="hold" nodeType="withEffect">
                                  <p:stCondLst>
                                    <p:cond delay="0"/>
                                  </p:stCondLst>
                                  <p:childTnLst>
                                    <p:animMotion origin="layout" path="M -0.00816 0.24051 L 0.18733 -0.07616 " pathEditMode="relative" rAng="0" ptsTypes="AA">
                                      <p:cBhvr>
                                        <p:cTn id="14" dur="2000" fill="hold"/>
                                        <p:tgtEl>
                                          <p:spTgt spid="18"/>
                                        </p:tgtEl>
                                        <p:attrNameLst>
                                          <p:attrName>ppt_x</p:attrName>
                                          <p:attrName>ppt_y</p:attrName>
                                        </p:attrNameLst>
                                      </p:cBhvr>
                                      <p:rCtr x="9774" y="-15833"/>
                                    </p:animMotion>
                                  </p:childTnLst>
                                </p:cTn>
                              </p:par>
                              <p:par>
                                <p:cTn id="15" presetID="49" presetClass="path" presetSubtype="0" repeatCount="indefinite" accel="50000" decel="50000" fill="hold" nodeType="withEffect">
                                  <p:stCondLst>
                                    <p:cond delay="0"/>
                                  </p:stCondLst>
                                  <p:childTnLst>
                                    <p:animMotion origin="layout" path="M -0.00816 0.24051 L 0.18733 -0.07616 " pathEditMode="relative" rAng="0" ptsTypes="AA">
                                      <p:cBhvr>
                                        <p:cTn id="16" dur="2000" fill="hold"/>
                                        <p:tgtEl>
                                          <p:spTgt spid="19"/>
                                        </p:tgtEl>
                                        <p:attrNameLst>
                                          <p:attrName>ppt_x</p:attrName>
                                          <p:attrName>ppt_y</p:attrName>
                                        </p:attrNameLst>
                                      </p:cBhvr>
                                      <p:rCtr x="9774" y="-15833"/>
                                    </p:animMotion>
                                  </p:childTnLst>
                                </p:cTn>
                              </p:par>
                              <p:par>
                                <p:cTn id="17" presetID="49" presetClass="path" presetSubtype="0" repeatCount="indefinite" accel="50000" decel="50000" fill="hold" nodeType="withEffect">
                                  <p:stCondLst>
                                    <p:cond delay="0"/>
                                  </p:stCondLst>
                                  <p:childTnLst>
                                    <p:animMotion origin="layout" path="M -0.00816 0.24051 L 0.18733 -0.07616 " pathEditMode="relative" rAng="0" ptsTypes="AA">
                                      <p:cBhvr>
                                        <p:cTn id="18" dur="2000" fill="hold"/>
                                        <p:tgtEl>
                                          <p:spTgt spid="20"/>
                                        </p:tgtEl>
                                        <p:attrNameLst>
                                          <p:attrName>ppt_x</p:attrName>
                                          <p:attrName>ppt_y</p:attrName>
                                        </p:attrNameLst>
                                      </p:cBhvr>
                                      <p:rCtr x="9774" y="-15833"/>
                                    </p:animMotion>
                                  </p:childTnLst>
                                </p:cTn>
                              </p:par>
                              <p:par>
                                <p:cTn id="19" presetID="49" presetClass="path" presetSubtype="0" repeatCount="indefinite" accel="50000" decel="50000" fill="hold" nodeType="withEffect">
                                  <p:stCondLst>
                                    <p:cond delay="0"/>
                                  </p:stCondLst>
                                  <p:childTnLst>
                                    <p:animMotion origin="layout" path="M -0.00816 0.24051 L 0.4283 -0.48935 " pathEditMode="relative" rAng="0" ptsTypes="AA">
                                      <p:cBhvr>
                                        <p:cTn id="20" dur="2000" fill="hold"/>
                                        <p:tgtEl>
                                          <p:spTgt spid="21"/>
                                        </p:tgtEl>
                                        <p:attrNameLst>
                                          <p:attrName>ppt_x</p:attrName>
                                          <p:attrName>ppt_y</p:attrName>
                                        </p:attrNameLst>
                                      </p:cBhvr>
                                      <p:rCtr x="21823" y="-36505"/>
                                    </p:animMotion>
                                  </p:childTnLst>
                                </p:cTn>
                              </p:par>
                              <p:par>
                                <p:cTn id="21" presetID="49" presetClass="path" presetSubtype="0" repeatCount="indefinite" accel="50000" decel="50000" fill="hold" nodeType="withEffect">
                                  <p:stCondLst>
                                    <p:cond delay="0"/>
                                  </p:stCondLst>
                                  <p:childTnLst>
                                    <p:animMotion origin="layout" path="M -0.07032 -0.15393 L 0.12517 -0.4706 " pathEditMode="relative" rAng="0" ptsTypes="AA">
                                      <p:cBhvr>
                                        <p:cTn id="22" dur="2000" fill="hold"/>
                                        <p:tgtEl>
                                          <p:spTgt spid="22"/>
                                        </p:tgtEl>
                                        <p:attrNameLst>
                                          <p:attrName>ppt_x</p:attrName>
                                          <p:attrName>ppt_y</p:attrName>
                                        </p:attrNameLst>
                                      </p:cBhvr>
                                      <p:rCtr x="9774" y="-15833"/>
                                    </p:animMotion>
                                  </p:childTnLst>
                                </p:cTn>
                              </p:par>
                              <p:par>
                                <p:cTn id="23" presetID="31" presetClass="entr" presetSubtype="0" repeatCount="indefinite" fill="hold" nodeType="with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p:cTn id="25" dur="2000" fill="hold"/>
                                        <p:tgtEl>
                                          <p:spTgt spid="23"/>
                                        </p:tgtEl>
                                        <p:attrNameLst>
                                          <p:attrName>ppt_w</p:attrName>
                                        </p:attrNameLst>
                                      </p:cBhvr>
                                      <p:tavLst>
                                        <p:tav tm="0">
                                          <p:val>
                                            <p:fltVal val="0"/>
                                          </p:val>
                                        </p:tav>
                                        <p:tav tm="100000">
                                          <p:val>
                                            <p:strVal val="#ppt_w"/>
                                          </p:val>
                                        </p:tav>
                                      </p:tavLst>
                                    </p:anim>
                                    <p:anim calcmode="lin" valueType="num">
                                      <p:cBhvr>
                                        <p:cTn id="26" dur="2000" fill="hold"/>
                                        <p:tgtEl>
                                          <p:spTgt spid="23"/>
                                        </p:tgtEl>
                                        <p:attrNameLst>
                                          <p:attrName>ppt_h</p:attrName>
                                        </p:attrNameLst>
                                      </p:cBhvr>
                                      <p:tavLst>
                                        <p:tav tm="0">
                                          <p:val>
                                            <p:fltVal val="0"/>
                                          </p:val>
                                        </p:tav>
                                        <p:tav tm="100000">
                                          <p:val>
                                            <p:strVal val="#ppt_h"/>
                                          </p:val>
                                        </p:tav>
                                      </p:tavLst>
                                    </p:anim>
                                    <p:anim calcmode="lin" valueType="num">
                                      <p:cBhvr>
                                        <p:cTn id="27" dur="2000" fill="hold"/>
                                        <p:tgtEl>
                                          <p:spTgt spid="23"/>
                                        </p:tgtEl>
                                        <p:attrNameLst>
                                          <p:attrName>style.rotation</p:attrName>
                                        </p:attrNameLst>
                                      </p:cBhvr>
                                      <p:tavLst>
                                        <p:tav tm="0">
                                          <p:val>
                                            <p:fltVal val="90"/>
                                          </p:val>
                                        </p:tav>
                                        <p:tav tm="100000">
                                          <p:val>
                                            <p:fltVal val="0"/>
                                          </p:val>
                                        </p:tav>
                                      </p:tavLst>
                                    </p:anim>
                                    <p:animEffect transition="in" filter="fade">
                                      <p:cBhvr>
                                        <p:cTn id="28" dur="2000"/>
                                        <p:tgtEl>
                                          <p:spTgt spid="23"/>
                                        </p:tgtEl>
                                      </p:cBhvr>
                                    </p:animEffect>
                                  </p:childTnLst>
                                </p:cTn>
                              </p:par>
                              <p:par>
                                <p:cTn id="29" presetID="31" presetClass="entr" presetSubtype="0" repeatCount="indefinite" fill="hold" nodeType="withEffect">
                                  <p:stCondLst>
                                    <p:cond delay="0"/>
                                  </p:stCondLst>
                                  <p:childTnLst>
                                    <p:set>
                                      <p:cBhvr>
                                        <p:cTn id="30" dur="1" fill="hold">
                                          <p:stCondLst>
                                            <p:cond delay="0"/>
                                          </p:stCondLst>
                                        </p:cTn>
                                        <p:tgtEl>
                                          <p:spTgt spid="32"/>
                                        </p:tgtEl>
                                        <p:attrNameLst>
                                          <p:attrName>style.visibility</p:attrName>
                                        </p:attrNameLst>
                                      </p:cBhvr>
                                      <p:to>
                                        <p:strVal val="visible"/>
                                      </p:to>
                                    </p:set>
                                    <p:anim calcmode="lin" valueType="num">
                                      <p:cBhvr>
                                        <p:cTn id="31" dur="2000" fill="hold"/>
                                        <p:tgtEl>
                                          <p:spTgt spid="32"/>
                                        </p:tgtEl>
                                        <p:attrNameLst>
                                          <p:attrName>ppt_w</p:attrName>
                                        </p:attrNameLst>
                                      </p:cBhvr>
                                      <p:tavLst>
                                        <p:tav tm="0">
                                          <p:val>
                                            <p:fltVal val="0"/>
                                          </p:val>
                                        </p:tav>
                                        <p:tav tm="100000">
                                          <p:val>
                                            <p:strVal val="#ppt_w"/>
                                          </p:val>
                                        </p:tav>
                                      </p:tavLst>
                                    </p:anim>
                                    <p:anim calcmode="lin" valueType="num">
                                      <p:cBhvr>
                                        <p:cTn id="32" dur="2000" fill="hold"/>
                                        <p:tgtEl>
                                          <p:spTgt spid="32"/>
                                        </p:tgtEl>
                                        <p:attrNameLst>
                                          <p:attrName>ppt_h</p:attrName>
                                        </p:attrNameLst>
                                      </p:cBhvr>
                                      <p:tavLst>
                                        <p:tav tm="0">
                                          <p:val>
                                            <p:fltVal val="0"/>
                                          </p:val>
                                        </p:tav>
                                        <p:tav tm="100000">
                                          <p:val>
                                            <p:strVal val="#ppt_h"/>
                                          </p:val>
                                        </p:tav>
                                      </p:tavLst>
                                    </p:anim>
                                    <p:anim calcmode="lin" valueType="num">
                                      <p:cBhvr>
                                        <p:cTn id="33" dur="2000" fill="hold"/>
                                        <p:tgtEl>
                                          <p:spTgt spid="32"/>
                                        </p:tgtEl>
                                        <p:attrNameLst>
                                          <p:attrName>style.rotation</p:attrName>
                                        </p:attrNameLst>
                                      </p:cBhvr>
                                      <p:tavLst>
                                        <p:tav tm="0">
                                          <p:val>
                                            <p:fltVal val="90"/>
                                          </p:val>
                                        </p:tav>
                                        <p:tav tm="100000">
                                          <p:val>
                                            <p:fltVal val="0"/>
                                          </p:val>
                                        </p:tav>
                                      </p:tavLst>
                                    </p:anim>
                                    <p:animEffect transition="in" filter="fade">
                                      <p:cBhvr>
                                        <p:cTn id="34" dur="2000"/>
                                        <p:tgtEl>
                                          <p:spTgt spid="32"/>
                                        </p:tgtEl>
                                      </p:cBhvr>
                                    </p:animEffect>
                                  </p:childTnLst>
                                </p:cTn>
                              </p:par>
                              <p:par>
                                <p:cTn id="35" presetID="31" presetClass="entr" presetSubtype="0" repeatCount="indefinite" fill="hold" nodeType="withEffect">
                                  <p:stCondLst>
                                    <p:cond delay="0"/>
                                  </p:stCondLst>
                                  <p:childTnLst>
                                    <p:set>
                                      <p:cBhvr>
                                        <p:cTn id="36" dur="1" fill="hold">
                                          <p:stCondLst>
                                            <p:cond delay="0"/>
                                          </p:stCondLst>
                                        </p:cTn>
                                        <p:tgtEl>
                                          <p:spTgt spid="41"/>
                                        </p:tgtEl>
                                        <p:attrNameLst>
                                          <p:attrName>style.visibility</p:attrName>
                                        </p:attrNameLst>
                                      </p:cBhvr>
                                      <p:to>
                                        <p:strVal val="visible"/>
                                      </p:to>
                                    </p:set>
                                    <p:anim calcmode="lin" valueType="num">
                                      <p:cBhvr>
                                        <p:cTn id="37" dur="2000" fill="hold"/>
                                        <p:tgtEl>
                                          <p:spTgt spid="41"/>
                                        </p:tgtEl>
                                        <p:attrNameLst>
                                          <p:attrName>ppt_w</p:attrName>
                                        </p:attrNameLst>
                                      </p:cBhvr>
                                      <p:tavLst>
                                        <p:tav tm="0">
                                          <p:val>
                                            <p:fltVal val="0"/>
                                          </p:val>
                                        </p:tav>
                                        <p:tav tm="100000">
                                          <p:val>
                                            <p:strVal val="#ppt_w"/>
                                          </p:val>
                                        </p:tav>
                                      </p:tavLst>
                                    </p:anim>
                                    <p:anim calcmode="lin" valueType="num">
                                      <p:cBhvr>
                                        <p:cTn id="38" dur="2000" fill="hold"/>
                                        <p:tgtEl>
                                          <p:spTgt spid="41"/>
                                        </p:tgtEl>
                                        <p:attrNameLst>
                                          <p:attrName>ppt_h</p:attrName>
                                        </p:attrNameLst>
                                      </p:cBhvr>
                                      <p:tavLst>
                                        <p:tav tm="0">
                                          <p:val>
                                            <p:fltVal val="0"/>
                                          </p:val>
                                        </p:tav>
                                        <p:tav tm="100000">
                                          <p:val>
                                            <p:strVal val="#ppt_h"/>
                                          </p:val>
                                        </p:tav>
                                      </p:tavLst>
                                    </p:anim>
                                    <p:anim calcmode="lin" valueType="num">
                                      <p:cBhvr>
                                        <p:cTn id="39" dur="2000" fill="hold"/>
                                        <p:tgtEl>
                                          <p:spTgt spid="41"/>
                                        </p:tgtEl>
                                        <p:attrNameLst>
                                          <p:attrName>style.rotation</p:attrName>
                                        </p:attrNameLst>
                                      </p:cBhvr>
                                      <p:tavLst>
                                        <p:tav tm="0">
                                          <p:val>
                                            <p:fltVal val="90"/>
                                          </p:val>
                                        </p:tav>
                                        <p:tav tm="100000">
                                          <p:val>
                                            <p:fltVal val="0"/>
                                          </p:val>
                                        </p:tav>
                                      </p:tavLst>
                                    </p:anim>
                                    <p:animEffect transition="in" filter="fade">
                                      <p:cBhvr>
                                        <p:cTn id="40" dur="2000"/>
                                        <p:tgtEl>
                                          <p:spTgt spid="41"/>
                                        </p:tgtEl>
                                      </p:cBhvr>
                                    </p:animEffect>
                                  </p:childTnLst>
                                </p:cTn>
                              </p:par>
                              <p:par>
                                <p:cTn id="41" presetID="31" presetClass="entr" presetSubtype="0" repeatCount="indefinite" fill="hold" nodeType="withEffect">
                                  <p:stCondLst>
                                    <p:cond delay="0"/>
                                  </p:stCondLst>
                                  <p:childTnLst>
                                    <p:set>
                                      <p:cBhvr>
                                        <p:cTn id="42" dur="1" fill="hold">
                                          <p:stCondLst>
                                            <p:cond delay="0"/>
                                          </p:stCondLst>
                                        </p:cTn>
                                        <p:tgtEl>
                                          <p:spTgt spid="50"/>
                                        </p:tgtEl>
                                        <p:attrNameLst>
                                          <p:attrName>style.visibility</p:attrName>
                                        </p:attrNameLst>
                                      </p:cBhvr>
                                      <p:to>
                                        <p:strVal val="visible"/>
                                      </p:to>
                                    </p:set>
                                    <p:anim calcmode="lin" valueType="num">
                                      <p:cBhvr>
                                        <p:cTn id="43" dur="2000" fill="hold"/>
                                        <p:tgtEl>
                                          <p:spTgt spid="50"/>
                                        </p:tgtEl>
                                        <p:attrNameLst>
                                          <p:attrName>ppt_w</p:attrName>
                                        </p:attrNameLst>
                                      </p:cBhvr>
                                      <p:tavLst>
                                        <p:tav tm="0">
                                          <p:val>
                                            <p:fltVal val="0"/>
                                          </p:val>
                                        </p:tav>
                                        <p:tav tm="100000">
                                          <p:val>
                                            <p:strVal val="#ppt_w"/>
                                          </p:val>
                                        </p:tav>
                                      </p:tavLst>
                                    </p:anim>
                                    <p:anim calcmode="lin" valueType="num">
                                      <p:cBhvr>
                                        <p:cTn id="44" dur="2000" fill="hold"/>
                                        <p:tgtEl>
                                          <p:spTgt spid="50"/>
                                        </p:tgtEl>
                                        <p:attrNameLst>
                                          <p:attrName>ppt_h</p:attrName>
                                        </p:attrNameLst>
                                      </p:cBhvr>
                                      <p:tavLst>
                                        <p:tav tm="0">
                                          <p:val>
                                            <p:fltVal val="0"/>
                                          </p:val>
                                        </p:tav>
                                        <p:tav tm="100000">
                                          <p:val>
                                            <p:strVal val="#ppt_h"/>
                                          </p:val>
                                        </p:tav>
                                      </p:tavLst>
                                    </p:anim>
                                    <p:anim calcmode="lin" valueType="num">
                                      <p:cBhvr>
                                        <p:cTn id="45" dur="2000" fill="hold"/>
                                        <p:tgtEl>
                                          <p:spTgt spid="50"/>
                                        </p:tgtEl>
                                        <p:attrNameLst>
                                          <p:attrName>style.rotation</p:attrName>
                                        </p:attrNameLst>
                                      </p:cBhvr>
                                      <p:tavLst>
                                        <p:tav tm="0">
                                          <p:val>
                                            <p:fltVal val="90"/>
                                          </p:val>
                                        </p:tav>
                                        <p:tav tm="100000">
                                          <p:val>
                                            <p:fltVal val="0"/>
                                          </p:val>
                                        </p:tav>
                                      </p:tavLst>
                                    </p:anim>
                                    <p:animEffect transition="in" filter="fade">
                                      <p:cBhvr>
                                        <p:cTn id="46" dur="2000"/>
                                        <p:tgtEl>
                                          <p:spTgt spid="50"/>
                                        </p:tgtEl>
                                      </p:cBhvr>
                                    </p:animEffect>
                                  </p:childTnLst>
                                </p:cTn>
                              </p:par>
                              <p:par>
                                <p:cTn id="47" presetID="31" presetClass="entr" presetSubtype="0" repeatCount="indefinite" fill="hold" nodeType="withEffect">
                                  <p:stCondLst>
                                    <p:cond delay="0"/>
                                  </p:stCondLst>
                                  <p:childTnLst>
                                    <p:set>
                                      <p:cBhvr>
                                        <p:cTn id="48" dur="1" fill="hold">
                                          <p:stCondLst>
                                            <p:cond delay="0"/>
                                          </p:stCondLst>
                                        </p:cTn>
                                        <p:tgtEl>
                                          <p:spTgt spid="59"/>
                                        </p:tgtEl>
                                        <p:attrNameLst>
                                          <p:attrName>style.visibility</p:attrName>
                                        </p:attrNameLst>
                                      </p:cBhvr>
                                      <p:to>
                                        <p:strVal val="visible"/>
                                      </p:to>
                                    </p:set>
                                    <p:anim calcmode="lin" valueType="num">
                                      <p:cBhvr>
                                        <p:cTn id="49" dur="2000" fill="hold"/>
                                        <p:tgtEl>
                                          <p:spTgt spid="59"/>
                                        </p:tgtEl>
                                        <p:attrNameLst>
                                          <p:attrName>ppt_w</p:attrName>
                                        </p:attrNameLst>
                                      </p:cBhvr>
                                      <p:tavLst>
                                        <p:tav tm="0">
                                          <p:val>
                                            <p:fltVal val="0"/>
                                          </p:val>
                                        </p:tav>
                                        <p:tav tm="100000">
                                          <p:val>
                                            <p:strVal val="#ppt_w"/>
                                          </p:val>
                                        </p:tav>
                                      </p:tavLst>
                                    </p:anim>
                                    <p:anim calcmode="lin" valueType="num">
                                      <p:cBhvr>
                                        <p:cTn id="50" dur="2000" fill="hold"/>
                                        <p:tgtEl>
                                          <p:spTgt spid="59"/>
                                        </p:tgtEl>
                                        <p:attrNameLst>
                                          <p:attrName>ppt_h</p:attrName>
                                        </p:attrNameLst>
                                      </p:cBhvr>
                                      <p:tavLst>
                                        <p:tav tm="0">
                                          <p:val>
                                            <p:fltVal val="0"/>
                                          </p:val>
                                        </p:tav>
                                        <p:tav tm="100000">
                                          <p:val>
                                            <p:strVal val="#ppt_h"/>
                                          </p:val>
                                        </p:tav>
                                      </p:tavLst>
                                    </p:anim>
                                    <p:anim calcmode="lin" valueType="num">
                                      <p:cBhvr>
                                        <p:cTn id="51" dur="2000" fill="hold"/>
                                        <p:tgtEl>
                                          <p:spTgt spid="59"/>
                                        </p:tgtEl>
                                        <p:attrNameLst>
                                          <p:attrName>style.rotation</p:attrName>
                                        </p:attrNameLst>
                                      </p:cBhvr>
                                      <p:tavLst>
                                        <p:tav tm="0">
                                          <p:val>
                                            <p:fltVal val="90"/>
                                          </p:val>
                                        </p:tav>
                                        <p:tav tm="100000">
                                          <p:val>
                                            <p:fltVal val="0"/>
                                          </p:val>
                                        </p:tav>
                                      </p:tavLst>
                                    </p:anim>
                                    <p:animEffect transition="in" filter="fade">
                                      <p:cBhvr>
                                        <p:cTn id="52" dur="2000"/>
                                        <p:tgtEl>
                                          <p:spTgt spid="59"/>
                                        </p:tgtEl>
                                      </p:cBhvr>
                                    </p:animEffect>
                                  </p:childTnLst>
                                </p:cTn>
                              </p:par>
                              <p:par>
                                <p:cTn id="53" presetID="31" presetClass="entr" presetSubtype="0" repeatCount="indefinite" fill="hold" nodeType="withEffect">
                                  <p:stCondLst>
                                    <p:cond delay="0"/>
                                  </p:stCondLst>
                                  <p:childTnLst>
                                    <p:set>
                                      <p:cBhvr>
                                        <p:cTn id="54" dur="1" fill="hold">
                                          <p:stCondLst>
                                            <p:cond delay="0"/>
                                          </p:stCondLst>
                                        </p:cTn>
                                        <p:tgtEl>
                                          <p:spTgt spid="68"/>
                                        </p:tgtEl>
                                        <p:attrNameLst>
                                          <p:attrName>style.visibility</p:attrName>
                                        </p:attrNameLst>
                                      </p:cBhvr>
                                      <p:to>
                                        <p:strVal val="visible"/>
                                      </p:to>
                                    </p:set>
                                    <p:anim calcmode="lin" valueType="num">
                                      <p:cBhvr>
                                        <p:cTn id="55" dur="2000" fill="hold"/>
                                        <p:tgtEl>
                                          <p:spTgt spid="68"/>
                                        </p:tgtEl>
                                        <p:attrNameLst>
                                          <p:attrName>ppt_w</p:attrName>
                                        </p:attrNameLst>
                                      </p:cBhvr>
                                      <p:tavLst>
                                        <p:tav tm="0">
                                          <p:val>
                                            <p:fltVal val="0"/>
                                          </p:val>
                                        </p:tav>
                                        <p:tav tm="100000">
                                          <p:val>
                                            <p:strVal val="#ppt_w"/>
                                          </p:val>
                                        </p:tav>
                                      </p:tavLst>
                                    </p:anim>
                                    <p:anim calcmode="lin" valueType="num">
                                      <p:cBhvr>
                                        <p:cTn id="56" dur="2000" fill="hold"/>
                                        <p:tgtEl>
                                          <p:spTgt spid="68"/>
                                        </p:tgtEl>
                                        <p:attrNameLst>
                                          <p:attrName>ppt_h</p:attrName>
                                        </p:attrNameLst>
                                      </p:cBhvr>
                                      <p:tavLst>
                                        <p:tav tm="0">
                                          <p:val>
                                            <p:fltVal val="0"/>
                                          </p:val>
                                        </p:tav>
                                        <p:tav tm="100000">
                                          <p:val>
                                            <p:strVal val="#ppt_h"/>
                                          </p:val>
                                        </p:tav>
                                      </p:tavLst>
                                    </p:anim>
                                    <p:anim calcmode="lin" valueType="num">
                                      <p:cBhvr>
                                        <p:cTn id="57" dur="2000" fill="hold"/>
                                        <p:tgtEl>
                                          <p:spTgt spid="68"/>
                                        </p:tgtEl>
                                        <p:attrNameLst>
                                          <p:attrName>style.rotation</p:attrName>
                                        </p:attrNameLst>
                                      </p:cBhvr>
                                      <p:tavLst>
                                        <p:tav tm="0">
                                          <p:val>
                                            <p:fltVal val="90"/>
                                          </p:val>
                                        </p:tav>
                                        <p:tav tm="100000">
                                          <p:val>
                                            <p:fltVal val="0"/>
                                          </p:val>
                                        </p:tav>
                                      </p:tavLst>
                                    </p:anim>
                                    <p:animEffect transition="in" filter="fade">
                                      <p:cBhvr>
                                        <p:cTn id="58" dur="2000"/>
                                        <p:tgtEl>
                                          <p:spTgt spid="68"/>
                                        </p:tgtEl>
                                      </p:cBhvr>
                                    </p:animEffect>
                                  </p:childTnLst>
                                </p:cTn>
                              </p:par>
                              <p:par>
                                <p:cTn id="59" presetID="31" presetClass="entr" presetSubtype="0" repeatCount="indefinite" fill="hold" nodeType="withEffect">
                                  <p:stCondLst>
                                    <p:cond delay="0"/>
                                  </p:stCondLst>
                                  <p:childTnLst>
                                    <p:set>
                                      <p:cBhvr>
                                        <p:cTn id="60" dur="1" fill="hold">
                                          <p:stCondLst>
                                            <p:cond delay="0"/>
                                          </p:stCondLst>
                                        </p:cTn>
                                        <p:tgtEl>
                                          <p:spTgt spid="77"/>
                                        </p:tgtEl>
                                        <p:attrNameLst>
                                          <p:attrName>style.visibility</p:attrName>
                                        </p:attrNameLst>
                                      </p:cBhvr>
                                      <p:to>
                                        <p:strVal val="visible"/>
                                      </p:to>
                                    </p:set>
                                    <p:anim calcmode="lin" valueType="num">
                                      <p:cBhvr>
                                        <p:cTn id="61" dur="2000" fill="hold"/>
                                        <p:tgtEl>
                                          <p:spTgt spid="77"/>
                                        </p:tgtEl>
                                        <p:attrNameLst>
                                          <p:attrName>ppt_w</p:attrName>
                                        </p:attrNameLst>
                                      </p:cBhvr>
                                      <p:tavLst>
                                        <p:tav tm="0">
                                          <p:val>
                                            <p:fltVal val="0"/>
                                          </p:val>
                                        </p:tav>
                                        <p:tav tm="100000">
                                          <p:val>
                                            <p:strVal val="#ppt_w"/>
                                          </p:val>
                                        </p:tav>
                                      </p:tavLst>
                                    </p:anim>
                                    <p:anim calcmode="lin" valueType="num">
                                      <p:cBhvr>
                                        <p:cTn id="62" dur="2000" fill="hold"/>
                                        <p:tgtEl>
                                          <p:spTgt spid="77"/>
                                        </p:tgtEl>
                                        <p:attrNameLst>
                                          <p:attrName>ppt_h</p:attrName>
                                        </p:attrNameLst>
                                      </p:cBhvr>
                                      <p:tavLst>
                                        <p:tav tm="0">
                                          <p:val>
                                            <p:fltVal val="0"/>
                                          </p:val>
                                        </p:tav>
                                        <p:tav tm="100000">
                                          <p:val>
                                            <p:strVal val="#ppt_h"/>
                                          </p:val>
                                        </p:tav>
                                      </p:tavLst>
                                    </p:anim>
                                    <p:anim calcmode="lin" valueType="num">
                                      <p:cBhvr>
                                        <p:cTn id="63" dur="2000" fill="hold"/>
                                        <p:tgtEl>
                                          <p:spTgt spid="77"/>
                                        </p:tgtEl>
                                        <p:attrNameLst>
                                          <p:attrName>style.rotation</p:attrName>
                                        </p:attrNameLst>
                                      </p:cBhvr>
                                      <p:tavLst>
                                        <p:tav tm="0">
                                          <p:val>
                                            <p:fltVal val="90"/>
                                          </p:val>
                                        </p:tav>
                                        <p:tav tm="100000">
                                          <p:val>
                                            <p:fltVal val="0"/>
                                          </p:val>
                                        </p:tav>
                                      </p:tavLst>
                                    </p:anim>
                                    <p:animEffect transition="in" filter="fade">
                                      <p:cBhvr>
                                        <p:cTn id="64" dur="2000"/>
                                        <p:tgtEl>
                                          <p:spTgt spid="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p:cNvSpPr/>
          <p:nvPr/>
        </p:nvSpPr>
        <p:spPr>
          <a:xfrm>
            <a:off x="-750918" y="4970183"/>
            <a:ext cx="10634421" cy="2069007"/>
          </a:xfrm>
          <a:custGeom>
            <a:avLst/>
            <a:gdLst>
              <a:gd name="connsiteX0" fmla="*/ 806336 w 10634421"/>
              <a:gd name="connsiteY0" fmla="*/ 391526 h 2069007"/>
              <a:gd name="connsiteX1" fmla="*/ 4089863 w 10634421"/>
              <a:gd name="connsiteY1" fmla="*/ 252981 h 2069007"/>
              <a:gd name="connsiteX2" fmla="*/ 4436227 w 10634421"/>
              <a:gd name="connsiteY2" fmla="*/ 419235 h 2069007"/>
              <a:gd name="connsiteX3" fmla="*/ 7484227 w 10634421"/>
              <a:gd name="connsiteY3" fmla="*/ 627053 h 2069007"/>
              <a:gd name="connsiteX4" fmla="*/ 8454045 w 10634421"/>
              <a:gd name="connsiteY4" fmla="*/ 211417 h 2069007"/>
              <a:gd name="connsiteX5" fmla="*/ 9867209 w 10634421"/>
              <a:gd name="connsiteY5" fmla="*/ 114435 h 2069007"/>
              <a:gd name="connsiteX6" fmla="*/ 9922627 w 10634421"/>
              <a:gd name="connsiteY6" fmla="*/ 1832399 h 2069007"/>
              <a:gd name="connsiteX7" fmla="*/ 820191 w 10634421"/>
              <a:gd name="connsiteY7" fmla="*/ 1901672 h 2069007"/>
              <a:gd name="connsiteX8" fmla="*/ 806336 w 10634421"/>
              <a:gd name="connsiteY8" fmla="*/ 391526 h 2069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34421" h="2069007">
                <a:moveTo>
                  <a:pt x="806336" y="391526"/>
                </a:moveTo>
                <a:cubicBezTo>
                  <a:pt x="1351281" y="116744"/>
                  <a:pt x="3484881" y="248363"/>
                  <a:pt x="4089863" y="252981"/>
                </a:cubicBezTo>
                <a:cubicBezTo>
                  <a:pt x="4694845" y="257599"/>
                  <a:pt x="3870500" y="356890"/>
                  <a:pt x="4436227" y="419235"/>
                </a:cubicBezTo>
                <a:cubicBezTo>
                  <a:pt x="5001954" y="481580"/>
                  <a:pt x="6814591" y="661689"/>
                  <a:pt x="7484227" y="627053"/>
                </a:cubicBezTo>
                <a:cubicBezTo>
                  <a:pt x="8153863" y="592417"/>
                  <a:pt x="8056881" y="296853"/>
                  <a:pt x="8454045" y="211417"/>
                </a:cubicBezTo>
                <a:cubicBezTo>
                  <a:pt x="8851209" y="125981"/>
                  <a:pt x="9622445" y="-155729"/>
                  <a:pt x="9867209" y="114435"/>
                </a:cubicBezTo>
                <a:cubicBezTo>
                  <a:pt x="10111973" y="384599"/>
                  <a:pt x="11430463" y="1534526"/>
                  <a:pt x="9922627" y="1832399"/>
                </a:cubicBezTo>
                <a:cubicBezTo>
                  <a:pt x="8414791" y="2130272"/>
                  <a:pt x="2344191" y="2139508"/>
                  <a:pt x="820191" y="1901672"/>
                </a:cubicBezTo>
                <a:cubicBezTo>
                  <a:pt x="-703809" y="1663836"/>
                  <a:pt x="261391" y="666308"/>
                  <a:pt x="806336" y="391526"/>
                </a:cubicBezTo>
                <a:close/>
              </a:path>
            </a:pathLst>
          </a:custGeom>
          <a:solidFill>
            <a:srgbClr val="1E3100">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6" name="Title 5"/>
          <p:cNvSpPr>
            <a:spLocks noGrp="1"/>
          </p:cNvSpPr>
          <p:nvPr>
            <p:ph type="title"/>
          </p:nvPr>
        </p:nvSpPr>
        <p:spPr>
          <a:xfrm>
            <a:off x="440961" y="1382632"/>
            <a:ext cx="8229600" cy="1143000"/>
          </a:xfrm>
        </p:spPr>
        <p:txBody>
          <a:bodyPr>
            <a:noAutofit/>
          </a:bodyPr>
          <a:lstStyle/>
          <a:p>
            <a:r>
              <a:rPr lang="vi-VN" sz="3200" dirty="0">
                <a:solidFill>
                  <a:srgbClr val="0070C0"/>
                </a:solidFill>
              </a:rPr>
              <a:t>Những yếu tố nào tạo nên một ngôi nhà </a:t>
            </a:r>
            <a:r>
              <a:rPr lang="en-US" sz="3200" dirty="0" err="1">
                <a:solidFill>
                  <a:srgbClr val="0070C0"/>
                </a:solidFill>
                <a:latin typeface="Times New Roman" panose="02020603050405020304" pitchFamily="18" charset="0"/>
                <a:cs typeface="Times New Roman" panose="02020603050405020304" pitchFamily="18" charset="0"/>
              </a:rPr>
              <a:t>bền</a:t>
            </a:r>
            <a:r>
              <a:rPr lang="en-US" sz="3200" dirty="0">
                <a:solidFill>
                  <a:srgbClr val="0070C0"/>
                </a:solidFill>
                <a:latin typeface="Times New Roman" panose="02020603050405020304" pitchFamily="18" charset="0"/>
                <a:cs typeface="Times New Roman" panose="02020603050405020304" pitchFamily="18" charset="0"/>
              </a:rPr>
              <a:t> </a:t>
            </a:r>
            <a:r>
              <a:rPr lang="vi-VN" sz="3200" dirty="0">
                <a:solidFill>
                  <a:srgbClr val="0070C0"/>
                </a:solidFill>
              </a:rPr>
              <a:t>đẹp? Nhà ở được xây dựng như thế nào và bằng những vật liệu gì?</a:t>
            </a:r>
            <a:endParaRPr lang="en-US" sz="3200" dirty="0">
              <a:solidFill>
                <a:srgbClr val="0070C0"/>
              </a:solidFill>
            </a:endParaRPr>
          </a:p>
        </p:txBody>
      </p:sp>
      <p:pic>
        <p:nvPicPr>
          <p:cNvPr id="8" name="Picture 7"/>
          <p:cNvPicPr>
            <a:picLocks noChangeAspect="1"/>
          </p:cNvPicPr>
          <p:nvPr/>
        </p:nvPicPr>
        <p:blipFill>
          <a:blip r:embed="rId2"/>
          <a:stretch>
            <a:fillRect/>
          </a:stretch>
        </p:blipFill>
        <p:spPr>
          <a:xfrm>
            <a:off x="457200" y="309643"/>
            <a:ext cx="908383" cy="1072989"/>
          </a:xfrm>
          <a:prstGeom prst="rect">
            <a:avLst/>
          </a:prstGeom>
        </p:spPr>
      </p:pic>
      <p:pic>
        <p:nvPicPr>
          <p:cNvPr id="9" name="Picture 8"/>
          <p:cNvPicPr>
            <a:picLocks noChangeAspect="1"/>
          </p:cNvPicPr>
          <p:nvPr/>
        </p:nvPicPr>
        <p:blipFill>
          <a:blip r:embed="rId3"/>
          <a:stretch>
            <a:fillRect/>
          </a:stretch>
        </p:blipFill>
        <p:spPr>
          <a:xfrm>
            <a:off x="7696200" y="171946"/>
            <a:ext cx="838200" cy="894853"/>
          </a:xfrm>
          <a:prstGeom prst="rect">
            <a:avLst/>
          </a:prstGeom>
        </p:spPr>
      </p:pic>
    </p:spTree>
    <p:extLst>
      <p:ext uri="{BB962C8B-B14F-4D97-AF65-F5344CB8AC3E}">
        <p14:creationId xmlns:p14="http://schemas.microsoft.com/office/powerpoint/2010/main" val="879652517"/>
      </p:ext>
    </p:extLst>
  </p:cSld>
  <p:clrMapOvr>
    <a:masterClrMapping/>
  </p:clrMapOvr>
  <p:transition>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9" name="Text Box 5"/>
          <p:cNvSpPr txBox="1">
            <a:spLocks noChangeArrowheads="1"/>
          </p:cNvSpPr>
          <p:nvPr/>
        </p:nvSpPr>
        <p:spPr bwMode="auto">
          <a:xfrm>
            <a:off x="608013" y="1630363"/>
            <a:ext cx="8534400" cy="353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700">
                <a:solidFill>
                  <a:schemeClr val="tx1"/>
                </a:solidFill>
                <a:latin typeface="Arial" panose="020B0604020202020204" pitchFamily="34" charset="0"/>
              </a:defRPr>
            </a:lvl2pPr>
            <a:lvl3pPr marL="1143000" indent="-228600">
              <a:spcBef>
                <a:spcPct val="20000"/>
              </a:spcBef>
              <a:buClr>
                <a:schemeClr val="accent1"/>
              </a:buClr>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accent1"/>
              </a:buClr>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spcBef>
                <a:spcPct val="50000"/>
              </a:spcBef>
              <a:buClrTx/>
              <a:buFontTx/>
              <a:buNone/>
            </a:pPr>
            <a:r>
              <a:rPr lang="en-US" dirty="0">
                <a:solidFill>
                  <a:srgbClr val="0070C0"/>
                </a:solidFill>
              </a:rPr>
              <a:t>N</a:t>
            </a:r>
            <a:r>
              <a:rPr lang="vi-VN" dirty="0">
                <a:solidFill>
                  <a:srgbClr val="0070C0"/>
                </a:solidFill>
              </a:rPr>
              <a:t>hững viên gạch đầu tiên được sử dụng cách đây hơn 5.000 năm</a:t>
            </a:r>
            <a:r>
              <a:rPr lang="en-US" dirty="0">
                <a:solidFill>
                  <a:srgbClr val="0070C0"/>
                </a:solidFill>
              </a:rPr>
              <a:t>.</a:t>
            </a:r>
            <a:r>
              <a:rPr lang="vi-VN" dirty="0">
                <a:solidFill>
                  <a:srgbClr val="0070C0"/>
                </a:solidFill>
              </a:rPr>
              <a:t> </a:t>
            </a:r>
            <a:r>
              <a:rPr lang="en-US" dirty="0">
                <a:solidFill>
                  <a:srgbClr val="0070C0"/>
                </a:solidFill>
              </a:rPr>
              <a:t>C</a:t>
            </a:r>
            <a:r>
              <a:rPr lang="vi-VN" dirty="0">
                <a:solidFill>
                  <a:srgbClr val="0070C0"/>
                </a:solidFill>
              </a:rPr>
              <a:t>húng được tạo từ đất sét và khô dưới  ánh nắng mặt trời</a:t>
            </a:r>
            <a:r>
              <a:rPr lang="en-US" dirty="0">
                <a:solidFill>
                  <a:srgbClr val="0070C0"/>
                </a:solidFill>
              </a:rPr>
              <a:t>.</a:t>
            </a:r>
            <a:r>
              <a:rPr lang="vi-VN" dirty="0">
                <a:solidFill>
                  <a:srgbClr val="0070C0"/>
                </a:solidFill>
              </a:rPr>
              <a:t> </a:t>
            </a:r>
            <a:r>
              <a:rPr lang="en-US" dirty="0">
                <a:solidFill>
                  <a:srgbClr val="0070C0"/>
                </a:solidFill>
              </a:rPr>
              <a:t>N</a:t>
            </a:r>
            <a:r>
              <a:rPr lang="vi-VN" dirty="0">
                <a:solidFill>
                  <a:srgbClr val="0070C0"/>
                </a:solidFill>
              </a:rPr>
              <a:t>gày nay những viên được nung trong lò với nhiệt độ khoảng  1200 độ C</a:t>
            </a:r>
            <a:r>
              <a:rPr lang="en-US" dirty="0">
                <a:solidFill>
                  <a:srgbClr val="0070C0"/>
                </a:solidFill>
              </a:rPr>
              <a:t>,</a:t>
            </a:r>
            <a:r>
              <a:rPr lang="vi-VN" dirty="0">
                <a:solidFill>
                  <a:srgbClr val="0070C0"/>
                </a:solidFill>
              </a:rPr>
              <a:t> quá trình này giúp tăng khả năng chịu lực</a:t>
            </a:r>
            <a:r>
              <a:rPr lang="en-US" dirty="0">
                <a:solidFill>
                  <a:srgbClr val="0070C0"/>
                </a:solidFill>
              </a:rPr>
              <a:t>, </a:t>
            </a:r>
            <a:r>
              <a:rPr lang="en-US" dirty="0" err="1">
                <a:solidFill>
                  <a:srgbClr val="0070C0"/>
                </a:solidFill>
              </a:rPr>
              <a:t>tuổi</a:t>
            </a:r>
            <a:r>
              <a:rPr lang="en-US" dirty="0">
                <a:solidFill>
                  <a:srgbClr val="0070C0"/>
                </a:solidFill>
              </a:rPr>
              <a:t> </a:t>
            </a:r>
            <a:r>
              <a:rPr lang="en-US" dirty="0" err="1">
                <a:solidFill>
                  <a:srgbClr val="0070C0"/>
                </a:solidFill>
              </a:rPr>
              <a:t>thọ</a:t>
            </a:r>
            <a:r>
              <a:rPr lang="en-US" dirty="0">
                <a:solidFill>
                  <a:srgbClr val="0070C0"/>
                </a:solidFill>
              </a:rPr>
              <a:t> </a:t>
            </a:r>
            <a:r>
              <a:rPr lang="vi-VN" dirty="0">
                <a:solidFill>
                  <a:srgbClr val="0070C0"/>
                </a:solidFill>
              </a:rPr>
              <a:t>và làm cho những viên </a:t>
            </a:r>
            <a:r>
              <a:rPr lang="en-US" dirty="0" err="1">
                <a:solidFill>
                  <a:srgbClr val="0070C0"/>
                </a:solidFill>
              </a:rPr>
              <a:t>gạch</a:t>
            </a:r>
            <a:r>
              <a:rPr lang="vi-VN" dirty="0">
                <a:solidFill>
                  <a:srgbClr val="0070C0"/>
                </a:solidFill>
              </a:rPr>
              <a:t> có màu sắc đặc trưng</a:t>
            </a:r>
            <a:r>
              <a:rPr lang="en-US" dirty="0">
                <a:solidFill>
                  <a:srgbClr val="0070C0"/>
                </a:solidFill>
              </a:rPr>
              <a:t>.</a:t>
            </a:r>
            <a:r>
              <a:rPr lang="vi-VN" dirty="0">
                <a:solidFill>
                  <a:srgbClr val="0070C0"/>
                </a:solidFill>
              </a:rPr>
              <a:t> </a:t>
            </a:r>
            <a:endParaRPr lang="en-US" altLang="vi-VN" dirty="0">
              <a:solidFill>
                <a:srgbClr val="0070C0"/>
              </a:solidFill>
            </a:endParaRPr>
          </a:p>
        </p:txBody>
      </p:sp>
      <p:sp>
        <p:nvSpPr>
          <p:cNvPr id="5" name="Rectangle: Top Corners Rounded 15">
            <a:extLst>
              <a:ext uri="{FF2B5EF4-FFF2-40B4-BE49-F238E27FC236}">
                <a16:creationId xmlns:a16="http://schemas.microsoft.com/office/drawing/2014/main" id="{64D87223-09CE-4DE3-AD12-5D12CBE4C9BA}"/>
              </a:ext>
            </a:extLst>
          </p:cNvPr>
          <p:cNvSpPr/>
          <p:nvPr/>
        </p:nvSpPr>
        <p:spPr>
          <a:xfrm rot="5400000">
            <a:off x="-1627981" y="3258344"/>
            <a:ext cx="3597275" cy="341313"/>
          </a:xfrm>
          <a:prstGeom prst="round2SameRect">
            <a:avLst>
              <a:gd name="adj1" fmla="val 50000"/>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latin typeface="Lato Light" panose="020F0502020204030203" pitchFamily="34" charset="0"/>
              <a:ea typeface="Lato Light" panose="020F0502020204030203" pitchFamily="34" charset="0"/>
              <a:cs typeface="Lato Light" panose="020F0502020204030203" pitchFamily="34" charset="0"/>
            </a:endParaRPr>
          </a:p>
        </p:txBody>
      </p:sp>
      <p:sp>
        <p:nvSpPr>
          <p:cNvPr id="3" name="Oval 2"/>
          <p:cNvSpPr/>
          <p:nvPr/>
        </p:nvSpPr>
        <p:spPr bwMode="auto">
          <a:xfrm>
            <a:off x="609600" y="334963"/>
            <a:ext cx="914400" cy="884237"/>
          </a:xfrm>
          <a:prstGeom prst="ellipse">
            <a:avLst/>
          </a:prstGeom>
          <a:solidFill>
            <a:srgbClr val="2828F3"/>
          </a:solidFill>
          <a:ln w="9525" cap="flat" cmpd="sng" algn="ctr">
            <a:noFill/>
            <a:prstDash val="solid"/>
            <a:round/>
            <a:headEnd type="none" w="med" len="med"/>
            <a:tailEnd type="none" w="med" len="med"/>
          </a:ln>
        </p:spPr>
        <p:txBody>
          <a:bodyPr/>
          <a:lstStyle/>
          <a:p>
            <a:pPr>
              <a:defRPr/>
            </a:pPr>
            <a:endParaRPr lang="en-US" sz="14200" dirty="0">
              <a:solidFill>
                <a:schemeClr val="bg1"/>
              </a:solidFill>
              <a:latin typeface="UVN Ke Chuyen1" panose="03030602030607080B05" pitchFamily="66" charset="0"/>
            </a:endParaRPr>
          </a:p>
        </p:txBody>
      </p:sp>
      <p:sp>
        <p:nvSpPr>
          <p:cNvPr id="11269" name="Freeform 15"/>
          <p:cNvSpPr>
            <a:spLocks/>
          </p:cNvSpPr>
          <p:nvPr/>
        </p:nvSpPr>
        <p:spPr bwMode="auto">
          <a:xfrm>
            <a:off x="1049338" y="376238"/>
            <a:ext cx="379412" cy="801687"/>
          </a:xfrm>
          <a:custGeom>
            <a:avLst/>
            <a:gdLst>
              <a:gd name="T0" fmla="*/ 0 w 380990"/>
              <a:gd name="T1" fmla="*/ 0 h 800806"/>
              <a:gd name="T2" fmla="*/ 110311 w 380990"/>
              <a:gd name="T3" fmla="*/ 0 h 800806"/>
              <a:gd name="T4" fmla="*/ 110311 w 380990"/>
              <a:gd name="T5" fmla="*/ 514663 h 800806"/>
              <a:gd name="T6" fmla="*/ 126298 w 380990"/>
              <a:gd name="T7" fmla="*/ 514663 h 800806"/>
              <a:gd name="T8" fmla="*/ 152102 w 380990"/>
              <a:gd name="T9" fmla="*/ 642713 h 800806"/>
              <a:gd name="T10" fmla="*/ 252554 w 380990"/>
              <a:gd name="T11" fmla="*/ 555553 h 800806"/>
              <a:gd name="T12" fmla="*/ 251343 w 380990"/>
              <a:gd name="T13" fmla="*/ 463733 h 800806"/>
              <a:gd name="T14" fmla="*/ 356890 w 380990"/>
              <a:gd name="T15" fmla="*/ 375390 h 800806"/>
              <a:gd name="T16" fmla="*/ 364938 w 380990"/>
              <a:gd name="T17" fmla="*/ 629601 h 800806"/>
              <a:gd name="T18" fmla="*/ 112286 w 380990"/>
              <a:gd name="T19" fmla="*/ 775511 h 800806"/>
              <a:gd name="T20" fmla="*/ 30516 w 380990"/>
              <a:gd name="T21" fmla="*/ 669965 h 800806"/>
              <a:gd name="T22" fmla="*/ 21225 w 380990"/>
              <a:gd name="T23" fmla="*/ 639699 h 800806"/>
              <a:gd name="T24" fmla="*/ 0 w 380990"/>
              <a:gd name="T25" fmla="*/ 639699 h 800806"/>
              <a:gd name="T26" fmla="*/ 0 w 380990"/>
              <a:gd name="T27" fmla="*/ 514663 h 80080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80990" h="800806">
                <a:moveTo>
                  <a:pt x="0" y="0"/>
                </a:moveTo>
                <a:lnTo>
                  <a:pt x="110311" y="0"/>
                </a:lnTo>
                <a:lnTo>
                  <a:pt x="110311" y="514663"/>
                </a:lnTo>
                <a:lnTo>
                  <a:pt x="126298" y="514663"/>
                </a:lnTo>
                <a:cubicBezTo>
                  <a:pt x="126298" y="565089"/>
                  <a:pt x="135863" y="612556"/>
                  <a:pt x="152102" y="642713"/>
                </a:cubicBezTo>
                <a:cubicBezTo>
                  <a:pt x="188541" y="710384"/>
                  <a:pt x="240918" y="664936"/>
                  <a:pt x="252554" y="555553"/>
                </a:cubicBezTo>
                <a:cubicBezTo>
                  <a:pt x="255771" y="525311"/>
                  <a:pt x="255350" y="493385"/>
                  <a:pt x="251343" y="463733"/>
                </a:cubicBezTo>
                <a:lnTo>
                  <a:pt x="356890" y="375390"/>
                </a:lnTo>
                <a:cubicBezTo>
                  <a:pt x="385907" y="453570"/>
                  <a:pt x="388885" y="547639"/>
                  <a:pt x="364938" y="629601"/>
                </a:cubicBezTo>
                <a:cubicBezTo>
                  <a:pt x="322380" y="775263"/>
                  <a:pt x="208870" y="840817"/>
                  <a:pt x="112286" y="775511"/>
                </a:cubicBezTo>
                <a:cubicBezTo>
                  <a:pt x="78116" y="752407"/>
                  <a:pt x="50045" y="715332"/>
                  <a:pt x="30516" y="669965"/>
                </a:cubicBezTo>
                <a:lnTo>
                  <a:pt x="21225" y="639699"/>
                </a:lnTo>
                <a:lnTo>
                  <a:pt x="0" y="639699"/>
                </a:lnTo>
                <a:lnTo>
                  <a:pt x="0" y="514663"/>
                </a:lnTo>
                <a:lnTo>
                  <a:pt x="0" y="0"/>
                </a:lnTo>
                <a:close/>
              </a:path>
            </a:pathLst>
          </a:custGeom>
          <a:solidFill>
            <a:schemeClr val="bg1"/>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a:p>
        </p:txBody>
      </p:sp>
      <p:sp>
        <p:nvSpPr>
          <p:cNvPr id="6" name="Oval 5"/>
          <p:cNvSpPr/>
          <p:nvPr/>
        </p:nvSpPr>
        <p:spPr bwMode="auto">
          <a:xfrm flipH="1">
            <a:off x="1019175" y="177800"/>
            <a:ext cx="203200" cy="239713"/>
          </a:xfrm>
          <a:prstGeom prst="ellipse">
            <a:avLst/>
          </a:prstGeom>
          <a:solidFill>
            <a:srgbClr val="2828F3"/>
          </a:solidFill>
          <a:ln w="9525" cap="flat" cmpd="sng" algn="ctr">
            <a:noFill/>
            <a:prstDash val="solid"/>
            <a:round/>
            <a:headEnd type="none" w="med" len="med"/>
            <a:tailEnd type="none" w="med" len="med"/>
          </a:ln>
        </p:spPr>
        <p:txBody>
          <a:bodyPr/>
          <a:lstStyle/>
          <a:p>
            <a:pPr>
              <a:defRPr/>
            </a:pPr>
            <a:endParaRPr lang="en-US"/>
          </a:p>
        </p:txBody>
      </p:sp>
      <p:sp>
        <p:nvSpPr>
          <p:cNvPr id="11271" name="Freeform 19"/>
          <p:cNvSpPr>
            <a:spLocks/>
          </p:cNvSpPr>
          <p:nvPr/>
        </p:nvSpPr>
        <p:spPr bwMode="auto">
          <a:xfrm>
            <a:off x="1333500" y="22225"/>
            <a:ext cx="381000" cy="381000"/>
          </a:xfrm>
          <a:custGeom>
            <a:avLst/>
            <a:gdLst>
              <a:gd name="T0" fmla="*/ 190495 w 380990"/>
              <a:gd name="T1" fmla="*/ 0 h 380991"/>
              <a:gd name="T2" fmla="*/ 236214 w 380990"/>
              <a:gd name="T3" fmla="*/ 0 h 380991"/>
              <a:gd name="T4" fmla="*/ 236214 w 380990"/>
              <a:gd name="T5" fmla="*/ 144777 h 380991"/>
              <a:gd name="T6" fmla="*/ 380990 w 380990"/>
              <a:gd name="T7" fmla="*/ 144777 h 380991"/>
              <a:gd name="T8" fmla="*/ 380990 w 380990"/>
              <a:gd name="T9" fmla="*/ 190496 h 380991"/>
              <a:gd name="T10" fmla="*/ 236214 w 380990"/>
              <a:gd name="T11" fmla="*/ 190496 h 380991"/>
              <a:gd name="T12" fmla="*/ 236214 w 380990"/>
              <a:gd name="T13" fmla="*/ 380991 h 380991"/>
              <a:gd name="T14" fmla="*/ 190495 w 380990"/>
              <a:gd name="T15" fmla="*/ 380991 h 380991"/>
              <a:gd name="T16" fmla="*/ 190495 w 380990"/>
              <a:gd name="T17" fmla="*/ 190496 h 380991"/>
              <a:gd name="T18" fmla="*/ 0 w 380990"/>
              <a:gd name="T19" fmla="*/ 190496 h 380991"/>
              <a:gd name="T20" fmla="*/ 0 w 380990"/>
              <a:gd name="T21" fmla="*/ 144777 h 380991"/>
              <a:gd name="T22" fmla="*/ 190495 w 380990"/>
              <a:gd name="T23" fmla="*/ 144777 h 3809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80990" h="380991">
                <a:moveTo>
                  <a:pt x="190495" y="0"/>
                </a:moveTo>
                <a:lnTo>
                  <a:pt x="236214" y="0"/>
                </a:lnTo>
                <a:lnTo>
                  <a:pt x="236214" y="144777"/>
                </a:lnTo>
                <a:lnTo>
                  <a:pt x="380990" y="144777"/>
                </a:lnTo>
                <a:lnTo>
                  <a:pt x="380990" y="190496"/>
                </a:lnTo>
                <a:lnTo>
                  <a:pt x="236214" y="190496"/>
                </a:lnTo>
                <a:lnTo>
                  <a:pt x="236214" y="380991"/>
                </a:lnTo>
                <a:lnTo>
                  <a:pt x="190495" y="380991"/>
                </a:lnTo>
                <a:lnTo>
                  <a:pt x="190495" y="190496"/>
                </a:lnTo>
                <a:lnTo>
                  <a:pt x="0" y="190496"/>
                </a:lnTo>
                <a:lnTo>
                  <a:pt x="0" y="144777"/>
                </a:lnTo>
                <a:lnTo>
                  <a:pt x="190495" y="144777"/>
                </a:lnTo>
                <a:lnTo>
                  <a:pt x="190495" y="0"/>
                </a:lnTo>
                <a:close/>
              </a:path>
            </a:pathLst>
          </a:custGeom>
          <a:solidFill>
            <a:srgbClr val="0000F1"/>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a:p>
        </p:txBody>
      </p:sp>
      <p:sp>
        <p:nvSpPr>
          <p:cNvPr id="8" name="Freeform 7"/>
          <p:cNvSpPr/>
          <p:nvPr/>
        </p:nvSpPr>
        <p:spPr>
          <a:xfrm>
            <a:off x="-750918" y="4970183"/>
            <a:ext cx="10634421" cy="2069007"/>
          </a:xfrm>
          <a:custGeom>
            <a:avLst/>
            <a:gdLst>
              <a:gd name="connsiteX0" fmla="*/ 806336 w 10634421"/>
              <a:gd name="connsiteY0" fmla="*/ 391526 h 2069007"/>
              <a:gd name="connsiteX1" fmla="*/ 4089863 w 10634421"/>
              <a:gd name="connsiteY1" fmla="*/ 252981 h 2069007"/>
              <a:gd name="connsiteX2" fmla="*/ 4436227 w 10634421"/>
              <a:gd name="connsiteY2" fmla="*/ 419235 h 2069007"/>
              <a:gd name="connsiteX3" fmla="*/ 7484227 w 10634421"/>
              <a:gd name="connsiteY3" fmla="*/ 627053 h 2069007"/>
              <a:gd name="connsiteX4" fmla="*/ 8454045 w 10634421"/>
              <a:gd name="connsiteY4" fmla="*/ 211417 h 2069007"/>
              <a:gd name="connsiteX5" fmla="*/ 9867209 w 10634421"/>
              <a:gd name="connsiteY5" fmla="*/ 114435 h 2069007"/>
              <a:gd name="connsiteX6" fmla="*/ 9922627 w 10634421"/>
              <a:gd name="connsiteY6" fmla="*/ 1832399 h 2069007"/>
              <a:gd name="connsiteX7" fmla="*/ 820191 w 10634421"/>
              <a:gd name="connsiteY7" fmla="*/ 1901672 h 2069007"/>
              <a:gd name="connsiteX8" fmla="*/ 806336 w 10634421"/>
              <a:gd name="connsiteY8" fmla="*/ 391526 h 2069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34421" h="2069007">
                <a:moveTo>
                  <a:pt x="806336" y="391526"/>
                </a:moveTo>
                <a:cubicBezTo>
                  <a:pt x="1351281" y="116744"/>
                  <a:pt x="3484881" y="248363"/>
                  <a:pt x="4089863" y="252981"/>
                </a:cubicBezTo>
                <a:cubicBezTo>
                  <a:pt x="4694845" y="257599"/>
                  <a:pt x="3870500" y="356890"/>
                  <a:pt x="4436227" y="419235"/>
                </a:cubicBezTo>
                <a:cubicBezTo>
                  <a:pt x="5001954" y="481580"/>
                  <a:pt x="6814591" y="661689"/>
                  <a:pt x="7484227" y="627053"/>
                </a:cubicBezTo>
                <a:cubicBezTo>
                  <a:pt x="8153863" y="592417"/>
                  <a:pt x="8056881" y="296853"/>
                  <a:pt x="8454045" y="211417"/>
                </a:cubicBezTo>
                <a:cubicBezTo>
                  <a:pt x="8851209" y="125981"/>
                  <a:pt x="9622445" y="-155729"/>
                  <a:pt x="9867209" y="114435"/>
                </a:cubicBezTo>
                <a:cubicBezTo>
                  <a:pt x="10111973" y="384599"/>
                  <a:pt x="11430463" y="1534526"/>
                  <a:pt x="9922627" y="1832399"/>
                </a:cubicBezTo>
                <a:cubicBezTo>
                  <a:pt x="8414791" y="2130272"/>
                  <a:pt x="2344191" y="2139508"/>
                  <a:pt x="820191" y="1901672"/>
                </a:cubicBezTo>
                <a:cubicBezTo>
                  <a:pt x="-703809" y="1663836"/>
                  <a:pt x="261391" y="666308"/>
                  <a:pt x="806336" y="391526"/>
                </a:cubicBezTo>
                <a:close/>
              </a:path>
            </a:pathLst>
          </a:custGeom>
          <a:solidFill>
            <a:srgbClr val="1E3100">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681401571"/>
      </p:ext>
    </p:extLst>
  </p:cSld>
  <p:clrMapOvr>
    <a:masterClrMapping/>
  </p:clrMapOvr>
  <p:transition spd="slow" advClick="0">
    <p:cover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7829"/>
                                        </p:tgtEl>
                                        <p:attrNameLst>
                                          <p:attrName>style.visibility</p:attrName>
                                        </p:attrNameLst>
                                      </p:cBhvr>
                                      <p:to>
                                        <p:strVal val="visible"/>
                                      </p:to>
                                    </p:set>
                                    <p:anim calcmode="lin" valueType="num">
                                      <p:cBhvr additive="base">
                                        <p:cTn id="7" dur="500" fill="hold"/>
                                        <p:tgtEl>
                                          <p:spTgt spid="77829"/>
                                        </p:tgtEl>
                                        <p:attrNameLst>
                                          <p:attrName>ppt_x</p:attrName>
                                        </p:attrNameLst>
                                      </p:cBhvr>
                                      <p:tavLst>
                                        <p:tav tm="0">
                                          <p:val>
                                            <p:strVal val="#ppt_x"/>
                                          </p:val>
                                        </p:tav>
                                        <p:tav tm="100000">
                                          <p:val>
                                            <p:strVal val="#ppt_x"/>
                                          </p:val>
                                        </p:tav>
                                      </p:tavLst>
                                    </p:anim>
                                    <p:anim calcmode="lin" valueType="num">
                                      <p:cBhvr additive="base">
                                        <p:cTn id="8" dur="500" fill="hold"/>
                                        <p:tgtEl>
                                          <p:spTgt spid="778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82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1"/>
          <p:cNvSpPr>
            <a:spLocks noChangeArrowheads="1"/>
          </p:cNvSpPr>
          <p:nvPr/>
        </p:nvSpPr>
        <p:spPr bwMode="auto">
          <a:xfrm>
            <a:off x="188913" y="-57150"/>
            <a:ext cx="8812212" cy="6858000"/>
          </a:xfrm>
          <a:prstGeom prst="rect">
            <a:avLst/>
          </a:prstGeom>
          <a:solidFill>
            <a:srgbClr val="0070C0"/>
          </a:solidFill>
          <a:ln w="9525" algn="ctr">
            <a:solidFill>
              <a:schemeClr val="tx1"/>
            </a:solidFill>
            <a:round/>
            <a:headEnd/>
            <a:tailEnd/>
          </a:ln>
        </p:spPr>
        <p:txBody>
          <a:bodyPr/>
          <a:lstStyle>
            <a:lvl1pPr>
              <a:spcBef>
                <a:spcPct val="20000"/>
              </a:spcBef>
              <a:buClr>
                <a:schemeClr val="accent1"/>
              </a:buClr>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700">
                <a:solidFill>
                  <a:schemeClr val="tx1"/>
                </a:solidFill>
                <a:latin typeface="Arial" panose="020B0604020202020204" pitchFamily="34" charset="0"/>
              </a:defRPr>
            </a:lvl2pPr>
            <a:lvl3pPr marL="1143000" indent="-228600">
              <a:spcBef>
                <a:spcPct val="20000"/>
              </a:spcBef>
              <a:buClr>
                <a:schemeClr val="accent1"/>
              </a:buClr>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accent1"/>
              </a:buClr>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FontTx/>
              <a:buNone/>
            </a:pPr>
            <a:endParaRPr lang="vi-VN" altLang="en-US" sz="1800">
              <a:latin typeface="Times New Roman" panose="02020603050405020304" pitchFamily="18" charset="0"/>
            </a:endParaRPr>
          </a:p>
        </p:txBody>
      </p:sp>
      <p:sp>
        <p:nvSpPr>
          <p:cNvPr id="6151" name="Text Box 7"/>
          <p:cNvSpPr txBox="1">
            <a:spLocks noChangeArrowheads="1"/>
          </p:cNvSpPr>
          <p:nvPr/>
        </p:nvSpPr>
        <p:spPr bwMode="auto">
          <a:xfrm>
            <a:off x="149225" y="-96838"/>
            <a:ext cx="83058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700">
                <a:solidFill>
                  <a:schemeClr val="tx1"/>
                </a:solidFill>
                <a:latin typeface="Arial" panose="020B0604020202020204" pitchFamily="34" charset="0"/>
              </a:defRPr>
            </a:lvl2pPr>
            <a:lvl3pPr marL="1143000" indent="-228600">
              <a:spcBef>
                <a:spcPct val="20000"/>
              </a:spcBef>
              <a:buClr>
                <a:schemeClr val="accent1"/>
              </a:buClr>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accent1"/>
              </a:buClr>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spcBef>
                <a:spcPct val="50000"/>
              </a:spcBef>
              <a:buClrTx/>
              <a:buNone/>
            </a:pPr>
            <a:r>
              <a:rPr lang="en-US" altLang="vi-VN" sz="3600" b="1" dirty="0">
                <a:solidFill>
                  <a:schemeClr val="bg1"/>
                </a:solidFill>
                <a:latin typeface="Times New Roman" panose="02020603050405020304" pitchFamily="18" charset="0"/>
              </a:rPr>
              <a:t>I. </a:t>
            </a:r>
            <a:r>
              <a:rPr lang="vi-VN" sz="3600" b="1" dirty="0">
                <a:solidFill>
                  <a:schemeClr val="bg1"/>
                </a:solidFill>
                <a:latin typeface="Times New Roman" panose="02020603050405020304" pitchFamily="18" charset="0"/>
              </a:rPr>
              <a:t>VẬT LIỆU LÀM NHÀ </a:t>
            </a:r>
            <a:endParaRPr lang="en-US" altLang="vi-VN" sz="3600" b="1" dirty="0">
              <a:solidFill>
                <a:schemeClr val="bg1"/>
              </a:solidFill>
              <a:latin typeface="Times New Roman" panose="02020603050405020304" pitchFamily="18" charset="0"/>
            </a:endParaRPr>
          </a:p>
        </p:txBody>
      </p:sp>
      <p:sp>
        <p:nvSpPr>
          <p:cNvPr id="8" name="Text Box 7"/>
          <p:cNvSpPr txBox="1">
            <a:spLocks noChangeArrowheads="1"/>
          </p:cNvSpPr>
          <p:nvPr/>
        </p:nvSpPr>
        <p:spPr bwMode="auto">
          <a:xfrm>
            <a:off x="324293" y="953958"/>
            <a:ext cx="4197350" cy="5016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accent1"/>
              </a:buClr>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700">
                <a:solidFill>
                  <a:schemeClr val="tx1"/>
                </a:solidFill>
                <a:latin typeface="Arial" panose="020B0604020202020204" pitchFamily="34" charset="0"/>
              </a:defRPr>
            </a:lvl2pPr>
            <a:lvl3pPr marL="1143000" indent="-228600">
              <a:spcBef>
                <a:spcPct val="20000"/>
              </a:spcBef>
              <a:buClr>
                <a:schemeClr val="accent1"/>
              </a:buClr>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accent1"/>
              </a:buClr>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r>
              <a:rPr lang="en-US" dirty="0">
                <a:solidFill>
                  <a:schemeClr val="bg1"/>
                </a:solidFill>
              </a:rPr>
              <a:t>T</a:t>
            </a:r>
            <a:r>
              <a:rPr lang="vi-VN" dirty="0">
                <a:solidFill>
                  <a:schemeClr val="bg1"/>
                </a:solidFill>
              </a:rPr>
              <a:t>rong xây dựng nhà ở một liệu đóng một vai trò quan trọng nó ảnh hưởng đến tuổi thọ</a:t>
            </a:r>
            <a:r>
              <a:rPr lang="en-US" dirty="0">
                <a:solidFill>
                  <a:schemeClr val="bg1"/>
                </a:solidFill>
              </a:rPr>
              <a:t>,</a:t>
            </a:r>
            <a:r>
              <a:rPr lang="vi-VN" dirty="0">
                <a:solidFill>
                  <a:schemeClr val="bg1"/>
                </a:solidFill>
              </a:rPr>
              <a:t> chất lượng và tính thẩm mỹ của công trình</a:t>
            </a:r>
            <a:r>
              <a:rPr lang="en-US" dirty="0">
                <a:solidFill>
                  <a:schemeClr val="bg1"/>
                </a:solidFill>
              </a:rPr>
              <a:t>. </a:t>
            </a:r>
            <a:r>
              <a:rPr lang="en-US" dirty="0">
                <a:solidFill>
                  <a:schemeClr val="bg1"/>
                </a:solidFill>
                <a:latin typeface="Times New Roman" panose="02020603050405020304" pitchFamily="18" charset="0"/>
                <a:cs typeface="Times New Roman" panose="02020603050405020304" pitchFamily="18" charset="0"/>
              </a:rPr>
              <a:t>Đ</a:t>
            </a:r>
            <a:r>
              <a:rPr lang="vi-VN" dirty="0">
                <a:solidFill>
                  <a:schemeClr val="bg1"/>
                </a:solidFill>
              </a:rPr>
              <a:t>ể xây dựng nhà ở cần sử dụng những  loại vật liệu khác nhau</a:t>
            </a:r>
            <a:endParaRPr lang="en-US" dirty="0">
              <a:solidFill>
                <a:schemeClr val="bg1"/>
              </a:solidFill>
            </a:endParaRPr>
          </a:p>
        </p:txBody>
      </p:sp>
      <p:sp>
        <p:nvSpPr>
          <p:cNvPr id="9224" name="Freeform 19"/>
          <p:cNvSpPr>
            <a:spLocks/>
          </p:cNvSpPr>
          <p:nvPr/>
        </p:nvSpPr>
        <p:spPr bwMode="auto">
          <a:xfrm rot="5400000">
            <a:off x="-3934280" y="5490369"/>
            <a:ext cx="7053262" cy="9753600"/>
          </a:xfrm>
          <a:custGeom>
            <a:avLst/>
            <a:gdLst>
              <a:gd name="T0" fmla="*/ 0 w 1943049"/>
              <a:gd name="T1" fmla="*/ 0 h 1943049"/>
              <a:gd name="T2" fmla="*/ 92938747 w 1943049"/>
              <a:gd name="T3" fmla="*/ 245765743 h 1943049"/>
              <a:gd name="T4" fmla="*/ 0 w 1943049"/>
              <a:gd name="T5" fmla="*/ 245765743 h 1943049"/>
              <a:gd name="T6" fmla="*/ 0 60000 65536"/>
              <a:gd name="T7" fmla="*/ 0 60000 65536"/>
              <a:gd name="T8" fmla="*/ 0 60000 65536"/>
            </a:gdLst>
            <a:ahLst/>
            <a:cxnLst>
              <a:cxn ang="T6">
                <a:pos x="T0" y="T1"/>
              </a:cxn>
              <a:cxn ang="T7">
                <a:pos x="T2" y="T3"/>
              </a:cxn>
              <a:cxn ang="T8">
                <a:pos x="T4" y="T5"/>
              </a:cxn>
            </a:cxnLst>
            <a:rect l="0" t="0" r="r" b="b"/>
            <a:pathLst>
              <a:path w="1943049" h="1943049">
                <a:moveTo>
                  <a:pt x="0" y="0"/>
                </a:moveTo>
                <a:cubicBezTo>
                  <a:pt x="1073116" y="0"/>
                  <a:pt x="1943049" y="869933"/>
                  <a:pt x="1943049" y="1943049"/>
                </a:cubicBezTo>
                <a:lnTo>
                  <a:pt x="0" y="1943049"/>
                </a:lnTo>
                <a:lnTo>
                  <a:pt x="0" y="0"/>
                </a:lnTo>
                <a:close/>
              </a:path>
            </a:pathLst>
          </a:custGeom>
          <a:solidFill>
            <a:srgbClr val="00B0F0">
              <a:alpha val="5882"/>
            </a:srgbClr>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a:p>
        </p:txBody>
      </p:sp>
      <p:sp>
        <p:nvSpPr>
          <p:cNvPr id="22" name="Rectangle: Top Corners Rounded 15">
            <a:extLst>
              <a:ext uri="{FF2B5EF4-FFF2-40B4-BE49-F238E27FC236}">
                <a16:creationId xmlns:a16="http://schemas.microsoft.com/office/drawing/2014/main" id="{64D87223-09CE-4DE3-AD12-5D12CBE4C9BA}"/>
              </a:ext>
            </a:extLst>
          </p:cNvPr>
          <p:cNvSpPr/>
          <p:nvPr/>
        </p:nvSpPr>
        <p:spPr>
          <a:xfrm rot="5400000">
            <a:off x="-1728787" y="2968625"/>
            <a:ext cx="3703638" cy="185737"/>
          </a:xfrm>
          <a:prstGeom prst="round2SameRect">
            <a:avLst>
              <a:gd name="adj1" fmla="val 50000"/>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latin typeface="Lato Light" panose="020F0502020204030203" pitchFamily="34" charset="0"/>
              <a:ea typeface="Lato Light" panose="020F0502020204030203" pitchFamily="34" charset="0"/>
              <a:cs typeface="Lato Light" panose="020F0502020204030203" pitchFamily="34"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29138" y="-57149"/>
            <a:ext cx="4614862" cy="6714042"/>
          </a:xfrm>
          <a:prstGeom prst="rect">
            <a:avLst/>
          </a:prstGeom>
        </p:spPr>
      </p:pic>
    </p:spTree>
    <p:extLst>
      <p:ext uri="{BB962C8B-B14F-4D97-AF65-F5344CB8AC3E}">
        <p14:creationId xmlns:p14="http://schemas.microsoft.com/office/powerpoint/2010/main" val="721136315"/>
      </p:ext>
    </p:extLst>
  </p:cSld>
  <p:clrMapOvr>
    <a:masterClrMapping/>
  </p:clrMapOvr>
  <p:transition>
    <p:check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151"/>
                                        </p:tgtEl>
                                        <p:attrNameLst>
                                          <p:attrName>style.visibility</p:attrName>
                                        </p:attrNameLst>
                                      </p:cBhvr>
                                      <p:to>
                                        <p:strVal val="visible"/>
                                      </p:to>
                                    </p:set>
                                    <p:anim calcmode="lin" valueType="num">
                                      <p:cBhvr>
                                        <p:cTn id="7" dur="500" fill="hold"/>
                                        <p:tgtEl>
                                          <p:spTgt spid="6151"/>
                                        </p:tgtEl>
                                        <p:attrNameLst>
                                          <p:attrName>ppt_w</p:attrName>
                                        </p:attrNameLst>
                                      </p:cBhvr>
                                      <p:tavLst>
                                        <p:tav tm="0">
                                          <p:val>
                                            <p:fltVal val="0"/>
                                          </p:val>
                                        </p:tav>
                                        <p:tav tm="100000">
                                          <p:val>
                                            <p:strVal val="#ppt_w"/>
                                          </p:val>
                                        </p:tav>
                                      </p:tavLst>
                                    </p:anim>
                                    <p:anim calcmode="lin" valueType="num">
                                      <p:cBhvr>
                                        <p:cTn id="8" dur="500" fill="hold"/>
                                        <p:tgtEl>
                                          <p:spTgt spid="6151"/>
                                        </p:tgtEl>
                                        <p:attrNameLst>
                                          <p:attrName>ppt_h</p:attrName>
                                        </p:attrNameLst>
                                      </p:cBhvr>
                                      <p:tavLst>
                                        <p:tav tm="0">
                                          <p:val>
                                            <p:fltVal val="0"/>
                                          </p:val>
                                        </p:tav>
                                        <p:tav tm="100000">
                                          <p:val>
                                            <p:strVal val="#ppt_h"/>
                                          </p:val>
                                        </p:tav>
                                      </p:tavLst>
                                    </p:anim>
                                    <p:animEffect transition="in" filter="fade">
                                      <p:cBhvr>
                                        <p:cTn id="9" dur="500"/>
                                        <p:tgtEl>
                                          <p:spTgt spid="6151"/>
                                        </p:tgtEl>
                                      </p:cBhvr>
                                    </p:animEffect>
                                  </p:childTnLst>
                                </p:cTn>
                              </p:par>
                            </p:childTnLst>
                          </p:cTn>
                        </p:par>
                      </p:childTnLst>
                    </p:cTn>
                  </p:par>
                  <p:par>
                    <p:cTn id="10" fill="hold">
                      <p:stCondLst>
                        <p:cond delay="indefinite"/>
                      </p:stCondLst>
                      <p:childTnLst>
                        <p:par>
                          <p:cTn id="11" fill="hold">
                            <p:stCondLst>
                              <p:cond delay="0"/>
                            </p:stCondLst>
                            <p:childTnLst>
                              <p:par>
                                <p:cTn id="12" presetID="18" presetClass="entr" presetSubtype="6"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strips(downRight)">
                                      <p:cBhvr>
                                        <p:cTn id="14" dur="5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8">
                                            <p:txEl>
                                              <p:pRg st="0" end="0"/>
                                            </p:txEl>
                                          </p:spTgt>
                                        </p:tgtEl>
                                        <p:attrNameLst>
                                          <p:attrName>style.visibility</p:attrName>
                                        </p:attrNameLst>
                                      </p:cBhvr>
                                      <p:to>
                                        <p:strVal val="visible"/>
                                      </p:to>
                                    </p:set>
                                    <p:animEffect transition="in" filter="fade">
                                      <p:cBhvr>
                                        <p:cTn id="19" dur="500"/>
                                        <p:tgtEl>
                                          <p:spTgt spid="8">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wipe(down)">
                                      <p:cBhvr>
                                        <p:cTn id="2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1" grpId="0"/>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6"/>
          <p:cNvSpPr>
            <a:spLocks noChangeArrowheads="1"/>
          </p:cNvSpPr>
          <p:nvPr/>
        </p:nvSpPr>
        <p:spPr bwMode="auto">
          <a:xfrm>
            <a:off x="22225" y="0"/>
            <a:ext cx="8812213" cy="6858000"/>
          </a:xfrm>
          <a:prstGeom prst="rect">
            <a:avLst/>
          </a:prstGeom>
          <a:solidFill>
            <a:schemeClr val="tx2">
              <a:lumMod val="60000"/>
              <a:lumOff val="40000"/>
            </a:schemeClr>
          </a:solidFill>
          <a:ln w="9525" algn="ctr">
            <a:solidFill>
              <a:schemeClr val="tx1"/>
            </a:solidFill>
            <a:round/>
            <a:headEnd/>
            <a:tailEnd/>
          </a:ln>
        </p:spPr>
        <p:txBody>
          <a:bodyPr/>
          <a:lstStyle>
            <a:lvl1pPr>
              <a:spcBef>
                <a:spcPct val="20000"/>
              </a:spcBef>
              <a:buClr>
                <a:schemeClr val="accent1"/>
              </a:buClr>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700">
                <a:solidFill>
                  <a:schemeClr val="tx1"/>
                </a:solidFill>
                <a:latin typeface="Arial" panose="020B0604020202020204" pitchFamily="34" charset="0"/>
              </a:defRPr>
            </a:lvl2pPr>
            <a:lvl3pPr marL="1143000" indent="-228600">
              <a:spcBef>
                <a:spcPct val="20000"/>
              </a:spcBef>
              <a:buClr>
                <a:schemeClr val="accent1"/>
              </a:buClr>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accent1"/>
              </a:buClr>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FontTx/>
              <a:buNone/>
            </a:pPr>
            <a:endParaRPr lang="vi-VN" altLang="en-US" sz="1800">
              <a:latin typeface="Times New Roman" panose="02020603050405020304" pitchFamily="18" charset="0"/>
            </a:endParaRPr>
          </a:p>
        </p:txBody>
      </p:sp>
      <p:sp>
        <p:nvSpPr>
          <p:cNvPr id="77829" name="Text Box 5"/>
          <p:cNvSpPr txBox="1">
            <a:spLocks noChangeArrowheads="1"/>
          </p:cNvSpPr>
          <p:nvPr/>
        </p:nvSpPr>
        <p:spPr bwMode="auto">
          <a:xfrm>
            <a:off x="3962400" y="1087604"/>
            <a:ext cx="4648200" cy="550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accent1"/>
              </a:buClr>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700">
                <a:solidFill>
                  <a:schemeClr val="tx1"/>
                </a:solidFill>
                <a:latin typeface="Arial" panose="020B0604020202020204" pitchFamily="34" charset="0"/>
              </a:defRPr>
            </a:lvl2pPr>
            <a:lvl3pPr marL="1143000" indent="-228600">
              <a:spcBef>
                <a:spcPct val="20000"/>
              </a:spcBef>
              <a:buClr>
                <a:schemeClr val="accent1"/>
              </a:buClr>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accent1"/>
              </a:buClr>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r>
              <a:rPr lang="en-US" dirty="0" err="1">
                <a:solidFill>
                  <a:schemeClr val="bg1"/>
                </a:solidFill>
              </a:rPr>
              <a:t>Kĩ</a:t>
            </a:r>
            <a:r>
              <a:rPr lang="en-US" dirty="0">
                <a:solidFill>
                  <a:schemeClr val="bg1"/>
                </a:solidFill>
              </a:rPr>
              <a:t> </a:t>
            </a:r>
            <a:r>
              <a:rPr lang="en-US" dirty="0" err="1">
                <a:solidFill>
                  <a:schemeClr val="bg1"/>
                </a:solidFill>
              </a:rPr>
              <a:t>sư</a:t>
            </a:r>
            <a:r>
              <a:rPr lang="en-US" dirty="0">
                <a:solidFill>
                  <a:schemeClr val="bg1"/>
                </a:solidFill>
              </a:rPr>
              <a:t> </a:t>
            </a:r>
            <a:r>
              <a:rPr lang="en-US" dirty="0" err="1">
                <a:solidFill>
                  <a:schemeClr val="bg1"/>
                </a:solidFill>
              </a:rPr>
              <a:t>xây</a:t>
            </a:r>
            <a:r>
              <a:rPr lang="en-US" dirty="0">
                <a:solidFill>
                  <a:schemeClr val="bg1"/>
                </a:solidFill>
              </a:rPr>
              <a:t> </a:t>
            </a:r>
            <a:r>
              <a:rPr lang="en-US" dirty="0" err="1">
                <a:solidFill>
                  <a:schemeClr val="bg1"/>
                </a:solidFill>
              </a:rPr>
              <a:t>dựng</a:t>
            </a:r>
            <a:r>
              <a:rPr lang="en-US" dirty="0">
                <a:solidFill>
                  <a:schemeClr val="bg1"/>
                </a:solidFill>
              </a:rPr>
              <a:t> </a:t>
            </a:r>
            <a:r>
              <a:rPr lang="en-US" dirty="0" err="1">
                <a:solidFill>
                  <a:schemeClr val="bg1"/>
                </a:solidFill>
              </a:rPr>
              <a:t>là</a:t>
            </a:r>
            <a:r>
              <a:rPr lang="en-US" dirty="0">
                <a:solidFill>
                  <a:schemeClr val="bg1"/>
                </a:solidFill>
              </a:rPr>
              <a:t> </a:t>
            </a:r>
            <a:r>
              <a:rPr lang="vi-VN" dirty="0">
                <a:solidFill>
                  <a:schemeClr val="bg1"/>
                </a:solidFill>
              </a:rPr>
              <a:t>người tốt nghiệp chuyên ngành xây dựng trường Đại học</a:t>
            </a:r>
            <a:r>
              <a:rPr lang="en-US" dirty="0">
                <a:solidFill>
                  <a:schemeClr val="bg1"/>
                </a:solidFill>
              </a:rPr>
              <a:t>.</a:t>
            </a:r>
            <a:r>
              <a:rPr lang="vi-VN" dirty="0">
                <a:solidFill>
                  <a:schemeClr val="bg1"/>
                </a:solidFill>
              </a:rPr>
              <a:t> Công việc chính của người kỹ sư xây dựng là thiết kế</a:t>
            </a:r>
            <a:r>
              <a:rPr lang="en-US" dirty="0">
                <a:solidFill>
                  <a:schemeClr val="bg1"/>
                </a:solidFill>
              </a:rPr>
              <a:t>,</a:t>
            </a:r>
            <a:r>
              <a:rPr lang="vi-VN" dirty="0">
                <a:solidFill>
                  <a:schemeClr val="bg1"/>
                </a:solidFill>
              </a:rPr>
              <a:t> tổ chức</a:t>
            </a:r>
            <a:r>
              <a:rPr lang="en-US" dirty="0">
                <a:solidFill>
                  <a:schemeClr val="bg1"/>
                </a:solidFill>
              </a:rPr>
              <a:t>,</a:t>
            </a:r>
            <a:r>
              <a:rPr lang="vi-VN" dirty="0">
                <a:solidFill>
                  <a:schemeClr val="bg1"/>
                </a:solidFill>
              </a:rPr>
              <a:t> thi công</a:t>
            </a:r>
            <a:r>
              <a:rPr lang="en-US" dirty="0">
                <a:solidFill>
                  <a:schemeClr val="bg1"/>
                </a:solidFill>
              </a:rPr>
              <a:t>,</a:t>
            </a:r>
            <a:r>
              <a:rPr lang="vi-VN" dirty="0">
                <a:solidFill>
                  <a:schemeClr val="bg1"/>
                </a:solidFill>
              </a:rPr>
              <a:t> kiểm tra</a:t>
            </a:r>
            <a:r>
              <a:rPr lang="en-US" dirty="0">
                <a:solidFill>
                  <a:schemeClr val="bg1"/>
                </a:solidFill>
              </a:rPr>
              <a:t>,</a:t>
            </a:r>
            <a:r>
              <a:rPr lang="vi-VN" dirty="0">
                <a:solidFill>
                  <a:schemeClr val="bg1"/>
                </a:solidFill>
              </a:rPr>
              <a:t> giám sát quá trình thi công các công trình xây dựng đảm bảo đúng thiết kế</a:t>
            </a:r>
            <a:r>
              <a:rPr lang="en-US" dirty="0">
                <a:solidFill>
                  <a:schemeClr val="bg1"/>
                </a:solidFill>
              </a:rPr>
              <a:t>.</a:t>
            </a:r>
          </a:p>
        </p:txBody>
      </p:sp>
      <p:sp>
        <p:nvSpPr>
          <p:cNvPr id="5" name="Rectangle: Top Corners Rounded 15">
            <a:extLst>
              <a:ext uri="{FF2B5EF4-FFF2-40B4-BE49-F238E27FC236}">
                <a16:creationId xmlns:a16="http://schemas.microsoft.com/office/drawing/2014/main" id="{64D87223-09CE-4DE3-AD12-5D12CBE4C9BA}"/>
              </a:ext>
            </a:extLst>
          </p:cNvPr>
          <p:cNvSpPr/>
          <p:nvPr/>
        </p:nvSpPr>
        <p:spPr>
          <a:xfrm rot="5400000">
            <a:off x="-1627981" y="3258344"/>
            <a:ext cx="3597275" cy="341313"/>
          </a:xfrm>
          <a:prstGeom prst="round2SameRect">
            <a:avLst>
              <a:gd name="adj1" fmla="val 50000"/>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latin typeface="Lato Light" panose="020F0502020204030203" pitchFamily="34" charset="0"/>
              <a:ea typeface="Lato Light" panose="020F0502020204030203" pitchFamily="34" charset="0"/>
              <a:cs typeface="Lato Light" panose="020F0502020204030203" pitchFamily="34" charset="0"/>
            </a:endParaRPr>
          </a:p>
        </p:txBody>
      </p:sp>
      <p:pic>
        <p:nvPicPr>
          <p:cNvPr id="6" name="Picture 5"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9200" y="248270"/>
            <a:ext cx="866896" cy="625624"/>
          </a:xfrm>
          <a:prstGeom prst="rect">
            <a:avLst/>
          </a:prstGeom>
        </p:spPr>
      </p:pic>
      <p:sp>
        <p:nvSpPr>
          <p:cNvPr id="8" name="Title 13"/>
          <p:cNvSpPr txBox="1">
            <a:spLocks/>
          </p:cNvSpPr>
          <p:nvPr/>
        </p:nvSpPr>
        <p:spPr>
          <a:xfrm>
            <a:off x="2293208" y="409671"/>
            <a:ext cx="3710568" cy="584775"/>
          </a:xfrm>
          <a:prstGeom prst="rect">
            <a:avLst/>
          </a:prstGeom>
        </p:spPr>
        <p:txBody>
          <a:bodyPr vert="horz" wrap="square" lIns="91440" tIns="45720" rIns="91440" bIns="45720" rtlCol="0" anchor="ctr">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b="1" dirty="0" err="1">
                <a:solidFill>
                  <a:srgbClr val="08ABE6"/>
                </a:solidFill>
                <a:latin typeface="#9Slide04 AdrianeSwash" panose="02000504060000090004" pitchFamily="2" charset="0"/>
              </a:rPr>
              <a:t>Kết</a:t>
            </a:r>
            <a:r>
              <a:rPr lang="en-US" sz="3200" b="1" dirty="0">
                <a:solidFill>
                  <a:srgbClr val="08ABE6"/>
                </a:solidFill>
                <a:latin typeface="#9Slide04 AdrianeSwash" panose="02000504060000090004" pitchFamily="2" charset="0"/>
              </a:rPr>
              <a:t> </a:t>
            </a:r>
            <a:r>
              <a:rPr lang="en-US" sz="3200" b="1" dirty="0" err="1">
                <a:solidFill>
                  <a:srgbClr val="08ABE6"/>
                </a:solidFill>
                <a:latin typeface="#9Slide04 AdrianeSwash" panose="02000504060000090004" pitchFamily="2" charset="0"/>
              </a:rPr>
              <a:t>nối</a:t>
            </a:r>
            <a:r>
              <a:rPr lang="en-US" sz="3200" b="1" dirty="0">
                <a:solidFill>
                  <a:srgbClr val="08ABE6"/>
                </a:solidFill>
                <a:latin typeface="#9Slide04 AdrianeSwash" panose="02000504060000090004" pitchFamily="2" charset="0"/>
              </a:rPr>
              <a:t> </a:t>
            </a:r>
            <a:r>
              <a:rPr lang="en-US" sz="3200" b="1" dirty="0" err="1">
                <a:solidFill>
                  <a:srgbClr val="08ABE6"/>
                </a:solidFill>
                <a:latin typeface="#9Slide04 AdrianeSwash" panose="02000504060000090004" pitchFamily="2" charset="0"/>
              </a:rPr>
              <a:t>nghề</a:t>
            </a:r>
            <a:r>
              <a:rPr lang="en-US" sz="3200" b="1" dirty="0">
                <a:solidFill>
                  <a:srgbClr val="08ABE6"/>
                </a:solidFill>
                <a:latin typeface="#9Slide04 AdrianeSwash" panose="02000504060000090004" pitchFamily="2" charset="0"/>
              </a:rPr>
              <a:t> </a:t>
            </a:r>
            <a:r>
              <a:rPr lang="en-US" sz="3200" b="1" dirty="0" err="1">
                <a:solidFill>
                  <a:srgbClr val="08ABE6"/>
                </a:solidFill>
                <a:latin typeface="#9Slide04 AdrianeSwash" panose="02000504060000090004" pitchFamily="2" charset="0"/>
              </a:rPr>
              <a:t>nghiệp</a:t>
            </a:r>
            <a:endParaRPr lang="en-US" sz="3200" b="1" dirty="0">
              <a:solidFill>
                <a:srgbClr val="08ABE6"/>
              </a:solidFill>
              <a:latin typeface="#9Slide04 AdrianeSwash" panose="02000504060000090004" pitchFamily="2" charset="0"/>
            </a:endParaRPr>
          </a:p>
        </p:txBody>
      </p:sp>
      <p:pic>
        <p:nvPicPr>
          <p:cNvPr id="2" name="Picture 1"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5206" y="1706844"/>
            <a:ext cx="2896004" cy="2381582"/>
          </a:xfrm>
          <a:prstGeom prst="rect">
            <a:avLst/>
          </a:prstGeom>
        </p:spPr>
      </p:pic>
    </p:spTree>
    <p:extLst>
      <p:ext uri="{BB962C8B-B14F-4D97-AF65-F5344CB8AC3E}">
        <p14:creationId xmlns:p14="http://schemas.microsoft.com/office/powerpoint/2010/main" val="1500269715"/>
      </p:ext>
    </p:extLst>
  </p:cSld>
  <p:clrMapOvr>
    <a:masterClrMapping/>
  </p:clrMapOvr>
  <p:transition spd="slow" advClick="0">
    <p:cover dir="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7829">
                                            <p:txEl>
                                              <p:pRg st="0" end="0"/>
                                            </p:txEl>
                                          </p:spTgt>
                                        </p:tgtEl>
                                        <p:attrNameLst>
                                          <p:attrName>style.visibility</p:attrName>
                                        </p:attrNameLst>
                                      </p:cBhvr>
                                      <p:to>
                                        <p:strVal val="visible"/>
                                      </p:to>
                                    </p:set>
                                    <p:animEffect transition="in" filter="fade">
                                      <p:cBhvr>
                                        <p:cTn id="17" dur="500"/>
                                        <p:tgtEl>
                                          <p:spTgt spid="7782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Freeform 13"/>
          <p:cNvSpPr/>
          <p:nvPr/>
        </p:nvSpPr>
        <p:spPr>
          <a:xfrm>
            <a:off x="-750918" y="4970183"/>
            <a:ext cx="10634421" cy="2069007"/>
          </a:xfrm>
          <a:custGeom>
            <a:avLst/>
            <a:gdLst>
              <a:gd name="connsiteX0" fmla="*/ 806336 w 10634421"/>
              <a:gd name="connsiteY0" fmla="*/ 391526 h 2069007"/>
              <a:gd name="connsiteX1" fmla="*/ 4089863 w 10634421"/>
              <a:gd name="connsiteY1" fmla="*/ 252981 h 2069007"/>
              <a:gd name="connsiteX2" fmla="*/ 4436227 w 10634421"/>
              <a:gd name="connsiteY2" fmla="*/ 419235 h 2069007"/>
              <a:gd name="connsiteX3" fmla="*/ 7484227 w 10634421"/>
              <a:gd name="connsiteY3" fmla="*/ 627053 h 2069007"/>
              <a:gd name="connsiteX4" fmla="*/ 8454045 w 10634421"/>
              <a:gd name="connsiteY4" fmla="*/ 211417 h 2069007"/>
              <a:gd name="connsiteX5" fmla="*/ 9867209 w 10634421"/>
              <a:gd name="connsiteY5" fmla="*/ 114435 h 2069007"/>
              <a:gd name="connsiteX6" fmla="*/ 9922627 w 10634421"/>
              <a:gd name="connsiteY6" fmla="*/ 1832399 h 2069007"/>
              <a:gd name="connsiteX7" fmla="*/ 820191 w 10634421"/>
              <a:gd name="connsiteY7" fmla="*/ 1901672 h 2069007"/>
              <a:gd name="connsiteX8" fmla="*/ 806336 w 10634421"/>
              <a:gd name="connsiteY8" fmla="*/ 391526 h 2069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34421" h="2069007">
                <a:moveTo>
                  <a:pt x="806336" y="391526"/>
                </a:moveTo>
                <a:cubicBezTo>
                  <a:pt x="1351281" y="116744"/>
                  <a:pt x="3484881" y="248363"/>
                  <a:pt x="4089863" y="252981"/>
                </a:cubicBezTo>
                <a:cubicBezTo>
                  <a:pt x="4694845" y="257599"/>
                  <a:pt x="3870500" y="356890"/>
                  <a:pt x="4436227" y="419235"/>
                </a:cubicBezTo>
                <a:cubicBezTo>
                  <a:pt x="5001954" y="481580"/>
                  <a:pt x="6814591" y="661689"/>
                  <a:pt x="7484227" y="627053"/>
                </a:cubicBezTo>
                <a:cubicBezTo>
                  <a:pt x="8153863" y="592417"/>
                  <a:pt x="8056881" y="296853"/>
                  <a:pt x="8454045" y="211417"/>
                </a:cubicBezTo>
                <a:cubicBezTo>
                  <a:pt x="8851209" y="125981"/>
                  <a:pt x="9622445" y="-155729"/>
                  <a:pt x="9867209" y="114435"/>
                </a:cubicBezTo>
                <a:cubicBezTo>
                  <a:pt x="10111973" y="384599"/>
                  <a:pt x="11430463" y="1534526"/>
                  <a:pt x="9922627" y="1832399"/>
                </a:cubicBezTo>
                <a:cubicBezTo>
                  <a:pt x="8414791" y="2130272"/>
                  <a:pt x="2344191" y="2139508"/>
                  <a:pt x="820191" y="1901672"/>
                </a:cubicBezTo>
                <a:cubicBezTo>
                  <a:pt x="-703809" y="1663836"/>
                  <a:pt x="261391" y="666308"/>
                  <a:pt x="806336" y="391526"/>
                </a:cubicBezTo>
                <a:close/>
              </a:path>
            </a:pathLst>
          </a:custGeom>
          <a:solidFill>
            <a:srgbClr val="1E3100">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 name="Title 1"/>
          <p:cNvSpPr>
            <a:spLocks noGrp="1"/>
          </p:cNvSpPr>
          <p:nvPr>
            <p:ph type="title"/>
          </p:nvPr>
        </p:nvSpPr>
        <p:spPr>
          <a:xfrm>
            <a:off x="4267200" y="409362"/>
            <a:ext cx="4267200" cy="1420870"/>
          </a:xfrm>
        </p:spPr>
        <p:txBody>
          <a:bodyPr>
            <a:noAutofit/>
          </a:bodyPr>
          <a:lstStyle/>
          <a:p>
            <a:r>
              <a:rPr lang="en-US" sz="3200" dirty="0">
                <a:solidFill>
                  <a:srgbClr val="0070C0"/>
                </a:solidFill>
                <a:latin typeface="Times New Roman" panose="02020603050405020304" pitchFamily="18" charset="0"/>
                <a:cs typeface="Times New Roman" panose="02020603050405020304" pitchFamily="18" charset="0"/>
              </a:rPr>
              <a:t>L</a:t>
            </a:r>
            <a:r>
              <a:rPr lang="vi-VN" sz="3200" dirty="0">
                <a:solidFill>
                  <a:srgbClr val="0070C0"/>
                </a:solidFill>
                <a:latin typeface="Times New Roman" panose="02020603050405020304" pitchFamily="18" charset="0"/>
                <a:cs typeface="Times New Roman" panose="02020603050405020304" pitchFamily="18" charset="0"/>
              </a:rPr>
              <a:t>àm </a:t>
            </a:r>
            <a:r>
              <a:rPr lang="en-US" sz="3200" dirty="0" err="1">
                <a:solidFill>
                  <a:srgbClr val="0070C0"/>
                </a:solidFill>
                <a:latin typeface="Times New Roman" panose="02020603050405020304" pitchFamily="18" charset="0"/>
                <a:cs typeface="Times New Roman" panose="02020603050405020304" pitchFamily="18" charset="0"/>
              </a:rPr>
              <a:t>khung</a:t>
            </a:r>
            <a:r>
              <a:rPr lang="vi-VN" sz="3200" dirty="0">
                <a:solidFill>
                  <a:srgbClr val="0070C0"/>
                </a:solidFill>
                <a:latin typeface="Times New Roman" panose="02020603050405020304" pitchFamily="18" charset="0"/>
                <a:cs typeface="Times New Roman" panose="02020603050405020304" pitchFamily="18" charset="0"/>
              </a:rPr>
              <a:t> nhà</a:t>
            </a:r>
            <a:r>
              <a:rPr lang="en-US" sz="3200" dirty="0">
                <a:solidFill>
                  <a:srgbClr val="0070C0"/>
                </a:solidFill>
                <a:latin typeface="Times New Roman" panose="02020603050405020304" pitchFamily="18" charset="0"/>
                <a:cs typeface="Times New Roman" panose="02020603050405020304" pitchFamily="18" charset="0"/>
              </a:rPr>
              <a:t>, </a:t>
            </a:r>
            <a:r>
              <a:rPr lang="vi-VN" sz="3200" dirty="0">
                <a:solidFill>
                  <a:srgbClr val="0070C0"/>
                </a:solidFill>
                <a:latin typeface="Times New Roman" panose="02020603050405020304" pitchFamily="18" charset="0"/>
                <a:cs typeface="Times New Roman" panose="02020603050405020304" pitchFamily="18" charset="0"/>
              </a:rPr>
              <a:t>mái nhà</a:t>
            </a:r>
            <a:r>
              <a:rPr lang="en-US" sz="3200" dirty="0">
                <a:solidFill>
                  <a:srgbClr val="0070C0"/>
                </a:solidFill>
                <a:latin typeface="Times New Roman" panose="02020603050405020304" pitchFamily="18" charset="0"/>
                <a:cs typeface="Times New Roman" panose="02020603050405020304" pitchFamily="18" charset="0"/>
              </a:rPr>
              <a:t>,</a:t>
            </a:r>
            <a:r>
              <a:rPr lang="vi-VN" sz="3200" dirty="0">
                <a:solidFill>
                  <a:srgbClr val="0070C0"/>
                </a:solidFill>
                <a:latin typeface="Times New Roman" panose="02020603050405020304" pitchFamily="18" charset="0"/>
                <a:cs typeface="Times New Roman" panose="02020603050405020304" pitchFamily="18" charset="0"/>
              </a:rPr>
              <a:t> nhà sàn</a:t>
            </a:r>
            <a:r>
              <a:rPr lang="en-US" sz="3200" dirty="0">
                <a:solidFill>
                  <a:srgbClr val="0070C0"/>
                </a:solidFill>
                <a:latin typeface="Times New Roman" panose="02020603050405020304" pitchFamily="18" charset="0"/>
                <a:cs typeface="Times New Roman" panose="02020603050405020304" pitchFamily="18" charset="0"/>
              </a:rPr>
              <a:t>,</a:t>
            </a:r>
            <a:r>
              <a:rPr lang="vi-VN" sz="3200" dirty="0">
                <a:solidFill>
                  <a:srgbClr val="0070C0"/>
                </a:solidFill>
                <a:latin typeface="Times New Roman" panose="02020603050405020304" pitchFamily="18" charset="0"/>
                <a:cs typeface="Times New Roman" panose="02020603050405020304" pitchFamily="18" charset="0"/>
              </a:rPr>
              <a:t> giá đỡ nội thất</a:t>
            </a:r>
            <a:r>
              <a:rPr lang="en-US" sz="3200" dirty="0">
                <a:solidFill>
                  <a:srgbClr val="0070C0"/>
                </a:solidFill>
                <a:latin typeface="Times New Roman" panose="02020603050405020304" pitchFamily="18" charset="0"/>
                <a:cs typeface="Times New Roman" panose="02020603050405020304" pitchFamily="18" charset="0"/>
              </a:rPr>
              <a:t>,</a:t>
            </a:r>
            <a:r>
              <a:rPr lang="vi-VN" sz="3200" dirty="0">
                <a:solidFill>
                  <a:srgbClr val="0070C0"/>
                </a:solidFill>
                <a:latin typeface="Times New Roman" panose="02020603050405020304" pitchFamily="18" charset="0"/>
                <a:cs typeface="Times New Roman" panose="02020603050405020304" pitchFamily="18" charset="0"/>
              </a:rPr>
              <a:t> vật liệu cách nhiệt </a:t>
            </a:r>
            <a:endParaRPr lang="en-US" sz="3200" dirty="0">
              <a:solidFill>
                <a:srgbClr val="0070C0"/>
              </a:solidFill>
              <a:latin typeface="Times New Roman" panose="02020603050405020304" pitchFamily="18" charset="0"/>
              <a:cs typeface="Times New Roman" panose="02020603050405020304" pitchFamily="18" charset="0"/>
            </a:endParaRPr>
          </a:p>
        </p:txBody>
      </p:sp>
      <p:sp>
        <p:nvSpPr>
          <p:cNvPr id="6" name="Title 1"/>
          <p:cNvSpPr txBox="1">
            <a:spLocks/>
          </p:cNvSpPr>
          <p:nvPr/>
        </p:nvSpPr>
        <p:spPr>
          <a:xfrm>
            <a:off x="4572000" y="2744865"/>
            <a:ext cx="4679032" cy="13716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vi-VN" sz="3200" dirty="0">
                <a:solidFill>
                  <a:srgbClr val="0070C0"/>
                </a:solidFill>
                <a:latin typeface="Times New Roman" panose="02020603050405020304" pitchFamily="18" charset="0"/>
                <a:cs typeface="Times New Roman" panose="02020603050405020304" pitchFamily="18" charset="0"/>
              </a:rPr>
              <a:t>Làm tường nhà làm mái nhà </a:t>
            </a:r>
            <a:endParaRPr lang="en-US" sz="3200" dirty="0">
              <a:solidFill>
                <a:srgbClr val="0070C0"/>
              </a:solidFill>
              <a:latin typeface="Times New Roman" panose="02020603050405020304" pitchFamily="18" charset="0"/>
              <a:cs typeface="Times New Roman" panose="02020603050405020304" pitchFamily="18" charset="0"/>
            </a:endParaRPr>
          </a:p>
        </p:txBody>
      </p:sp>
      <p:sp>
        <p:nvSpPr>
          <p:cNvPr id="7" name="Title 1"/>
          <p:cNvSpPr txBox="1">
            <a:spLocks/>
          </p:cNvSpPr>
          <p:nvPr/>
        </p:nvSpPr>
        <p:spPr>
          <a:xfrm>
            <a:off x="4800600" y="4267200"/>
            <a:ext cx="3733800" cy="13716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sz="2800" dirty="0"/>
          </a:p>
        </p:txBody>
      </p:sp>
      <p:sp>
        <p:nvSpPr>
          <p:cNvPr id="8" name="Title 1"/>
          <p:cNvSpPr txBox="1">
            <a:spLocks/>
          </p:cNvSpPr>
          <p:nvPr/>
        </p:nvSpPr>
        <p:spPr>
          <a:xfrm>
            <a:off x="4560658" y="4369633"/>
            <a:ext cx="4213684" cy="1371600"/>
          </a:xfrm>
          <a:prstGeom prst="rect">
            <a:avLst/>
          </a:prstGeom>
        </p:spPr>
        <p:txBody>
          <a:bodyPr vert="horz" lIns="91440" tIns="45720" rIns="91440" bIns="45720" rtlCol="0" anchor="ctr">
            <a:noAutofit/>
          </a:bodyPr>
          <a:lstStyle>
            <a:defPPr>
              <a:defRPr lang="en-US"/>
            </a:defPPr>
            <a:lvl1pPr algn="ctr">
              <a:spcBef>
                <a:spcPct val="0"/>
              </a:spcBef>
              <a:buNone/>
              <a:defRPr sz="2800">
                <a:latin typeface="+mj-lt"/>
                <a:ea typeface="+mj-ea"/>
                <a:cs typeface="+mj-cs"/>
              </a:defRPr>
            </a:lvl1pPr>
          </a:lstStyle>
          <a:p>
            <a:r>
              <a:rPr lang="vi-VN" sz="3200" dirty="0">
                <a:solidFill>
                  <a:srgbClr val="0070C0"/>
                </a:solidFill>
              </a:rPr>
              <a:t>Làm </a:t>
            </a:r>
            <a:r>
              <a:rPr lang="en-US" sz="3200" dirty="0" err="1">
                <a:solidFill>
                  <a:srgbClr val="0070C0"/>
                </a:solidFill>
                <a:latin typeface="Times New Roman" panose="02020603050405020304" pitchFamily="18" charset="0"/>
                <a:cs typeface="Times New Roman" panose="02020603050405020304" pitchFamily="18" charset="0"/>
              </a:rPr>
              <a:t>tường</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nhà</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Đá</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nhỏ</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kết</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hợp</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với</a:t>
            </a:r>
            <a:r>
              <a:rPr lang="en-US" sz="3200" dirty="0">
                <a:solidFill>
                  <a:srgbClr val="0070C0"/>
                </a:solidFill>
                <a:latin typeface="Times New Roman" panose="02020603050405020304" pitchFamily="18" charset="0"/>
                <a:cs typeface="Times New Roman" panose="02020603050405020304" pitchFamily="18" charset="0"/>
              </a:rPr>
              <a:t> xi </a:t>
            </a:r>
            <a:r>
              <a:rPr lang="en-US" sz="3200" dirty="0" err="1">
                <a:solidFill>
                  <a:srgbClr val="0070C0"/>
                </a:solidFill>
                <a:latin typeface="Times New Roman" panose="02020603050405020304" pitchFamily="18" charset="0"/>
                <a:cs typeface="Times New Roman" panose="02020603050405020304" pitchFamily="18" charset="0"/>
              </a:rPr>
              <a:t>măng</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nước</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tạo</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thành</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bê</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tông</a:t>
            </a:r>
            <a:endParaRPr lang="en-US" sz="3200" dirty="0">
              <a:solidFill>
                <a:srgbClr val="0070C0"/>
              </a:solidFill>
            </a:endParaRPr>
          </a:p>
        </p:txBody>
      </p:sp>
      <p:sp>
        <p:nvSpPr>
          <p:cNvPr id="9" name="Title 1"/>
          <p:cNvSpPr txBox="1">
            <a:spLocks/>
          </p:cNvSpPr>
          <p:nvPr/>
        </p:nvSpPr>
        <p:spPr>
          <a:xfrm>
            <a:off x="710585" y="4800600"/>
            <a:ext cx="3733800" cy="13716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sz="2800" dirty="0"/>
          </a:p>
        </p:txBody>
      </p:sp>
      <p:sp>
        <p:nvSpPr>
          <p:cNvPr id="10" name="Title 1"/>
          <p:cNvSpPr txBox="1">
            <a:spLocks/>
          </p:cNvSpPr>
          <p:nvPr/>
        </p:nvSpPr>
        <p:spPr>
          <a:xfrm>
            <a:off x="4800600" y="5588833"/>
            <a:ext cx="3733800" cy="13716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sz="2800" dirty="0"/>
          </a:p>
        </p:txBody>
      </p:sp>
      <p:sp>
        <p:nvSpPr>
          <p:cNvPr id="12" name="AutoShape 2" descr="Gỗ chò chỉ thuộc nhóm mấy và có ứng dụng gì trong đời số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3" name="Picture 12"/>
          <p:cNvPicPr>
            <a:picLocks noChangeAspect="1"/>
          </p:cNvPicPr>
          <p:nvPr/>
        </p:nvPicPr>
        <p:blipFill>
          <a:blip r:embed="rId2"/>
          <a:stretch>
            <a:fillRect/>
          </a:stretch>
        </p:blipFill>
        <p:spPr>
          <a:xfrm>
            <a:off x="457200" y="279537"/>
            <a:ext cx="3273425" cy="1800225"/>
          </a:xfrm>
          <a:prstGeom prst="rect">
            <a:avLst/>
          </a:prstGeom>
        </p:spPr>
      </p:pic>
      <p:pic>
        <p:nvPicPr>
          <p:cNvPr id="15" name="Picture 14"/>
          <p:cNvPicPr>
            <a:picLocks noChangeAspect="1"/>
          </p:cNvPicPr>
          <p:nvPr/>
        </p:nvPicPr>
        <p:blipFill>
          <a:blip r:embed="rId3"/>
          <a:stretch>
            <a:fillRect/>
          </a:stretch>
        </p:blipFill>
        <p:spPr>
          <a:xfrm>
            <a:off x="609600" y="2328862"/>
            <a:ext cx="3121025" cy="2143125"/>
          </a:xfrm>
          <a:prstGeom prst="rect">
            <a:avLst/>
          </a:prstGeom>
        </p:spPr>
      </p:pic>
      <p:pic>
        <p:nvPicPr>
          <p:cNvPr id="17" name="Picture 16"/>
          <p:cNvPicPr>
            <a:picLocks noChangeAspect="1"/>
          </p:cNvPicPr>
          <p:nvPr/>
        </p:nvPicPr>
        <p:blipFill>
          <a:blip r:embed="rId4"/>
          <a:stretch>
            <a:fillRect/>
          </a:stretch>
        </p:blipFill>
        <p:spPr>
          <a:xfrm>
            <a:off x="460375" y="4538662"/>
            <a:ext cx="3121025" cy="2166938"/>
          </a:xfrm>
          <a:prstGeom prst="rect">
            <a:avLst/>
          </a:prstGeom>
        </p:spPr>
      </p:pic>
    </p:spTree>
    <p:extLst>
      <p:ext uri="{BB962C8B-B14F-4D97-AF65-F5344CB8AC3E}">
        <p14:creationId xmlns:p14="http://schemas.microsoft.com/office/powerpoint/2010/main" val="533959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0-#ppt_w/2"/>
                                          </p:val>
                                        </p:tav>
                                        <p:tav tm="100000">
                                          <p:val>
                                            <p:strVal val="#ppt_x"/>
                                          </p:val>
                                        </p:tav>
                                      </p:tavLst>
                                    </p:anim>
                                    <p:anim calcmode="lin" valueType="num">
                                      <p:cBhvr additive="base">
                                        <p:cTn id="8"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nodeType="clickEffect">
                                  <p:stCondLst>
                                    <p:cond delay="0"/>
                                  </p:stCondLst>
                                  <p:childTnLst>
                                    <p:set>
                                      <p:cBhvr>
                                        <p:cTn id="17" dur="1" fill="hold">
                                          <p:stCondLst>
                                            <p:cond delay="0"/>
                                          </p:stCondLst>
                                        </p:cTn>
                                        <p:tgtEl>
                                          <p:spTgt spid="15"/>
                                        </p:tgtEl>
                                        <p:attrNameLst>
                                          <p:attrName>style.visibility</p:attrName>
                                        </p:attrNameLst>
                                      </p:cBhvr>
                                      <p:to>
                                        <p:strVal val="visible"/>
                                      </p:to>
                                    </p:set>
                                    <p:anim calcmode="lin" valueType="num">
                                      <p:cBhvr additive="base">
                                        <p:cTn id="18" dur="500" fill="hold"/>
                                        <p:tgtEl>
                                          <p:spTgt spid="15"/>
                                        </p:tgtEl>
                                        <p:attrNameLst>
                                          <p:attrName>ppt_x</p:attrName>
                                        </p:attrNameLst>
                                      </p:cBhvr>
                                      <p:tavLst>
                                        <p:tav tm="0">
                                          <p:val>
                                            <p:strVal val="0-#ppt_w/2"/>
                                          </p:val>
                                        </p:tav>
                                        <p:tav tm="100000">
                                          <p:val>
                                            <p:strVal val="#ppt_x"/>
                                          </p:val>
                                        </p:tav>
                                      </p:tavLst>
                                    </p:anim>
                                    <p:anim calcmode="lin" valueType="num">
                                      <p:cBhvr additive="base">
                                        <p:cTn id="19"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5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8" fill="hold" nodeType="click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additive="base">
                                        <p:cTn id="29" dur="500" fill="hold"/>
                                        <p:tgtEl>
                                          <p:spTgt spid="17"/>
                                        </p:tgtEl>
                                        <p:attrNameLst>
                                          <p:attrName>ppt_x</p:attrName>
                                        </p:attrNameLst>
                                      </p:cBhvr>
                                      <p:tavLst>
                                        <p:tav tm="0">
                                          <p:val>
                                            <p:strVal val="0-#ppt_w/2"/>
                                          </p:val>
                                        </p:tav>
                                        <p:tav tm="100000">
                                          <p:val>
                                            <p:strVal val="#ppt_x"/>
                                          </p:val>
                                        </p:tav>
                                      </p:tavLst>
                                    </p:anim>
                                    <p:anim calcmode="lin" valueType="num">
                                      <p:cBhvr additive="base">
                                        <p:cTn id="30" dur="500" fill="hold"/>
                                        <p:tgtEl>
                                          <p:spTgt spid="17"/>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fade">
                                      <p:cBhvr>
                                        <p:cTn id="3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77000" y="347342"/>
            <a:ext cx="2514600" cy="1420870"/>
          </a:xfrm>
        </p:spPr>
        <p:txBody>
          <a:bodyPr>
            <a:noAutofit/>
          </a:bodyPr>
          <a:lstStyle/>
          <a:p>
            <a:r>
              <a:rPr lang="en-US" sz="3200" dirty="0">
                <a:solidFill>
                  <a:srgbClr val="0070C0"/>
                </a:solidFill>
                <a:latin typeface="Times New Roman" panose="02020603050405020304" pitchFamily="18" charset="0"/>
                <a:cs typeface="Times New Roman" panose="02020603050405020304" pitchFamily="18" charset="0"/>
              </a:rPr>
              <a:t>L</a:t>
            </a:r>
            <a:r>
              <a:rPr lang="vi-VN" sz="3200" dirty="0">
                <a:solidFill>
                  <a:srgbClr val="0070C0"/>
                </a:solidFill>
                <a:latin typeface="Times New Roman" panose="02020603050405020304" pitchFamily="18" charset="0"/>
                <a:cs typeface="Times New Roman" panose="02020603050405020304" pitchFamily="18" charset="0"/>
              </a:rPr>
              <a:t>àm khung nhà</a:t>
            </a:r>
            <a:r>
              <a:rPr lang="en-US" sz="3200" dirty="0">
                <a:solidFill>
                  <a:srgbClr val="0070C0"/>
                </a:solidFill>
                <a:latin typeface="Times New Roman" panose="02020603050405020304" pitchFamily="18" charset="0"/>
                <a:cs typeface="Times New Roman" panose="02020603050405020304" pitchFamily="18" charset="0"/>
              </a:rPr>
              <a:t>,</a:t>
            </a:r>
            <a:r>
              <a:rPr lang="vi-VN" sz="3200" dirty="0">
                <a:solidFill>
                  <a:srgbClr val="0070C0"/>
                </a:solidFill>
                <a:latin typeface="Times New Roman" panose="02020603050405020304" pitchFamily="18" charset="0"/>
                <a:cs typeface="Times New Roman" panose="02020603050405020304" pitchFamily="18" charset="0"/>
              </a:rPr>
              <a:t> cột nhà </a:t>
            </a:r>
            <a:br>
              <a:rPr lang="en-US" sz="3200" dirty="0"/>
            </a:br>
            <a:endParaRPr lang="en-US" sz="3200" dirty="0">
              <a:solidFill>
                <a:srgbClr val="0070C0"/>
              </a:solidFill>
              <a:latin typeface="Times New Roman" panose="02020603050405020304" pitchFamily="18" charset="0"/>
              <a:cs typeface="Times New Roman" panose="02020603050405020304" pitchFamily="18" charset="0"/>
            </a:endParaRPr>
          </a:p>
        </p:txBody>
      </p:sp>
      <p:sp>
        <p:nvSpPr>
          <p:cNvPr id="6" name="Title 1"/>
          <p:cNvSpPr txBox="1">
            <a:spLocks/>
          </p:cNvSpPr>
          <p:nvPr/>
        </p:nvSpPr>
        <p:spPr>
          <a:xfrm>
            <a:off x="5486400" y="2853252"/>
            <a:ext cx="3956778" cy="13716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dirty="0">
                <a:solidFill>
                  <a:srgbClr val="0070C0"/>
                </a:solidFill>
                <a:latin typeface="Times New Roman" panose="02020603050405020304" pitchFamily="18" charset="0"/>
                <a:cs typeface="Times New Roman" panose="02020603050405020304" pitchFamily="18" charset="0"/>
              </a:rPr>
              <a:t>K</a:t>
            </a:r>
            <a:r>
              <a:rPr lang="vi-VN" sz="3200" dirty="0">
                <a:solidFill>
                  <a:srgbClr val="0070C0"/>
                </a:solidFill>
                <a:latin typeface="Times New Roman" panose="02020603050405020304" pitchFamily="18" charset="0"/>
                <a:cs typeface="Times New Roman" panose="02020603050405020304" pitchFamily="18" charset="0"/>
              </a:rPr>
              <a:t>ết hợp với </a:t>
            </a:r>
            <a:r>
              <a:rPr lang="en-US" sz="3200" dirty="0">
                <a:solidFill>
                  <a:srgbClr val="0070C0"/>
                </a:solidFill>
                <a:latin typeface="Times New Roman" panose="02020603050405020304" pitchFamily="18" charset="0"/>
                <a:cs typeface="Times New Roman" panose="02020603050405020304" pitchFamily="18" charset="0"/>
              </a:rPr>
              <a:t>xi </a:t>
            </a:r>
            <a:r>
              <a:rPr lang="en-US" sz="3200" dirty="0" err="1">
                <a:solidFill>
                  <a:srgbClr val="0070C0"/>
                </a:solidFill>
                <a:latin typeface="Times New Roman" panose="02020603050405020304" pitchFamily="18" charset="0"/>
                <a:cs typeface="Times New Roman" panose="02020603050405020304" pitchFamily="18" charset="0"/>
              </a:rPr>
              <a:t>măng</a:t>
            </a:r>
            <a:r>
              <a:rPr lang="en-US" sz="3200" dirty="0">
                <a:solidFill>
                  <a:srgbClr val="0070C0"/>
                </a:solidFill>
                <a:latin typeface="Times New Roman" panose="02020603050405020304" pitchFamily="18" charset="0"/>
                <a:cs typeface="Times New Roman" panose="02020603050405020304" pitchFamily="18" charset="0"/>
              </a:rPr>
              <a:t> </a:t>
            </a:r>
            <a:r>
              <a:rPr lang="vi-VN" sz="3200" dirty="0">
                <a:solidFill>
                  <a:srgbClr val="0070C0"/>
                </a:solidFill>
                <a:latin typeface="Times New Roman" panose="02020603050405020304" pitchFamily="18" charset="0"/>
                <a:cs typeface="Times New Roman" panose="02020603050405020304" pitchFamily="18" charset="0"/>
              </a:rPr>
              <a:t>tạo ra  vữa xây dựng</a:t>
            </a:r>
            <a:endParaRPr lang="en-US" sz="3200" dirty="0">
              <a:solidFill>
                <a:srgbClr val="0070C0"/>
              </a:solidFill>
              <a:latin typeface="Times New Roman" panose="02020603050405020304" pitchFamily="18" charset="0"/>
              <a:cs typeface="Times New Roman" panose="02020603050405020304" pitchFamily="18" charset="0"/>
            </a:endParaRPr>
          </a:p>
        </p:txBody>
      </p:sp>
      <p:sp>
        <p:nvSpPr>
          <p:cNvPr id="7" name="Title 1"/>
          <p:cNvSpPr txBox="1">
            <a:spLocks/>
          </p:cNvSpPr>
          <p:nvPr/>
        </p:nvSpPr>
        <p:spPr>
          <a:xfrm>
            <a:off x="4800600" y="4267200"/>
            <a:ext cx="3733800" cy="13716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sz="2800" dirty="0"/>
          </a:p>
        </p:txBody>
      </p:sp>
      <p:sp>
        <p:nvSpPr>
          <p:cNvPr id="8" name="Title 1"/>
          <p:cNvSpPr txBox="1">
            <a:spLocks/>
          </p:cNvSpPr>
          <p:nvPr/>
        </p:nvSpPr>
        <p:spPr>
          <a:xfrm>
            <a:off x="4800600" y="5109462"/>
            <a:ext cx="4430218" cy="1306643"/>
          </a:xfrm>
          <a:prstGeom prst="rect">
            <a:avLst/>
          </a:prstGeom>
        </p:spPr>
        <p:txBody>
          <a:bodyPr vert="horz" lIns="91440" tIns="45720" rIns="91440" bIns="45720" rtlCol="0" anchor="ctr">
            <a:noAutofit/>
          </a:bodyPr>
          <a:lstStyle>
            <a:defPPr>
              <a:defRPr lang="en-US"/>
            </a:defPPr>
            <a:lvl1pPr algn="ctr">
              <a:spcBef>
                <a:spcPct val="0"/>
              </a:spcBef>
              <a:buNone/>
              <a:defRPr sz="2800">
                <a:latin typeface="+mj-lt"/>
                <a:ea typeface="+mj-ea"/>
                <a:cs typeface="+mj-cs"/>
              </a:defRPr>
            </a:lvl1pPr>
          </a:lstStyle>
          <a:p>
            <a:r>
              <a:rPr lang="en-US" sz="3200" dirty="0">
                <a:solidFill>
                  <a:srgbClr val="0070C0"/>
                </a:solidFill>
                <a:latin typeface="Times New Roman" panose="02020603050405020304" pitchFamily="18" charset="0"/>
                <a:cs typeface="Times New Roman" panose="02020603050405020304" pitchFamily="18" charset="0"/>
              </a:rPr>
              <a:t>K</a:t>
            </a:r>
            <a:r>
              <a:rPr lang="vi-VN" sz="3200" dirty="0">
                <a:solidFill>
                  <a:srgbClr val="0070C0"/>
                </a:solidFill>
                <a:latin typeface="Times New Roman" panose="02020603050405020304" pitchFamily="18" charset="0"/>
                <a:cs typeface="Times New Roman" panose="02020603050405020304" pitchFamily="18" charset="0"/>
              </a:rPr>
              <a:t>ết hợp </a:t>
            </a:r>
            <a:r>
              <a:rPr lang="en-US" sz="3200" dirty="0" err="1">
                <a:solidFill>
                  <a:srgbClr val="0070C0"/>
                </a:solidFill>
                <a:latin typeface="Times New Roman" panose="02020603050405020304" pitchFamily="18" charset="0"/>
                <a:cs typeface="Times New Roman" panose="02020603050405020304" pitchFamily="18" charset="0"/>
              </a:rPr>
              <a:t>với</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cát</a:t>
            </a:r>
            <a:r>
              <a:rPr lang="en-US" sz="3200" dirty="0">
                <a:solidFill>
                  <a:srgbClr val="0070C0"/>
                </a:solidFill>
                <a:latin typeface="Times New Roman" panose="02020603050405020304" pitchFamily="18" charset="0"/>
                <a:cs typeface="Times New Roman" panose="02020603050405020304" pitchFamily="18" charset="0"/>
              </a:rPr>
              <a:t>, </a:t>
            </a:r>
            <a:r>
              <a:rPr lang="vi-VN" sz="3200" dirty="0">
                <a:solidFill>
                  <a:srgbClr val="0070C0"/>
                </a:solidFill>
                <a:latin typeface="Times New Roman" panose="02020603050405020304" pitchFamily="18" charset="0"/>
                <a:cs typeface="Times New Roman" panose="02020603050405020304" pitchFamily="18" charset="0"/>
              </a:rPr>
              <a:t>nước tạo ra  vữa xây dựng</a:t>
            </a:r>
            <a:endParaRPr lang="en-US" sz="3200" dirty="0">
              <a:solidFill>
                <a:srgbClr val="0070C0"/>
              </a:solidFill>
              <a:latin typeface="Times New Roman" panose="02020603050405020304" pitchFamily="18" charset="0"/>
              <a:cs typeface="Times New Roman" panose="02020603050405020304" pitchFamily="18" charset="0"/>
            </a:endParaRPr>
          </a:p>
        </p:txBody>
      </p:sp>
      <p:sp>
        <p:nvSpPr>
          <p:cNvPr id="9" name="Title 1"/>
          <p:cNvSpPr txBox="1">
            <a:spLocks/>
          </p:cNvSpPr>
          <p:nvPr/>
        </p:nvSpPr>
        <p:spPr>
          <a:xfrm>
            <a:off x="710585" y="4800600"/>
            <a:ext cx="3733800" cy="13716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sz="2800" dirty="0"/>
          </a:p>
        </p:txBody>
      </p:sp>
      <p:sp>
        <p:nvSpPr>
          <p:cNvPr id="10" name="Title 1"/>
          <p:cNvSpPr txBox="1">
            <a:spLocks/>
          </p:cNvSpPr>
          <p:nvPr/>
        </p:nvSpPr>
        <p:spPr>
          <a:xfrm>
            <a:off x="4800600" y="5588833"/>
            <a:ext cx="3733800" cy="13716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sz="2800" dirty="0"/>
          </a:p>
        </p:txBody>
      </p:sp>
      <p:sp>
        <p:nvSpPr>
          <p:cNvPr id="12" name="AutoShape 2" descr="Gỗ chò chỉ thuộc nhóm mấy và có ứng dụng gì trong đời số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4" name="Picture 3"/>
          <p:cNvPicPr>
            <a:picLocks noChangeAspect="1"/>
          </p:cNvPicPr>
          <p:nvPr/>
        </p:nvPicPr>
        <p:blipFill>
          <a:blip r:embed="rId2"/>
          <a:stretch>
            <a:fillRect/>
          </a:stretch>
        </p:blipFill>
        <p:spPr>
          <a:xfrm>
            <a:off x="346551" y="2901157"/>
            <a:ext cx="5292248" cy="1790700"/>
          </a:xfrm>
          <a:prstGeom prst="rect">
            <a:avLst/>
          </a:prstGeom>
        </p:spPr>
      </p:pic>
      <p:pic>
        <p:nvPicPr>
          <p:cNvPr id="11" name="Picture 10"/>
          <p:cNvPicPr>
            <a:picLocks noChangeAspect="1"/>
          </p:cNvPicPr>
          <p:nvPr/>
        </p:nvPicPr>
        <p:blipFill>
          <a:blip r:embed="rId3"/>
          <a:stretch>
            <a:fillRect/>
          </a:stretch>
        </p:blipFill>
        <p:spPr>
          <a:xfrm>
            <a:off x="125595" y="5024766"/>
            <a:ext cx="4751206" cy="1609725"/>
          </a:xfrm>
          <a:prstGeom prst="rect">
            <a:avLst/>
          </a:prstGeom>
        </p:spPr>
      </p:pic>
      <p:pic>
        <p:nvPicPr>
          <p:cNvPr id="16" name="Picture 15"/>
          <p:cNvPicPr>
            <a:picLocks noChangeAspect="1"/>
          </p:cNvPicPr>
          <p:nvPr/>
        </p:nvPicPr>
        <p:blipFill>
          <a:blip r:embed="rId4"/>
          <a:stretch>
            <a:fillRect/>
          </a:stretch>
        </p:blipFill>
        <p:spPr>
          <a:xfrm>
            <a:off x="91516" y="222233"/>
            <a:ext cx="6156883" cy="2216633"/>
          </a:xfrm>
          <a:prstGeom prst="rect">
            <a:avLst/>
          </a:prstGeom>
        </p:spPr>
      </p:pic>
    </p:spTree>
    <p:extLst>
      <p:ext uri="{BB962C8B-B14F-4D97-AF65-F5344CB8AC3E}">
        <p14:creationId xmlns:p14="http://schemas.microsoft.com/office/powerpoint/2010/main" val="4023880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0-#ppt_w/2"/>
                                          </p:val>
                                        </p:tav>
                                        <p:tav tm="100000">
                                          <p:val>
                                            <p:strVal val="#ppt_x"/>
                                          </p:val>
                                        </p:tav>
                                      </p:tavLst>
                                    </p:anim>
                                    <p:anim calcmode="lin" valueType="num">
                                      <p:cBhvr additive="base">
                                        <p:cTn id="8" dur="500" fill="hold"/>
                                        <p:tgtEl>
                                          <p:spTgt spid="1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nodeType="click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additive="base">
                                        <p:cTn id="18" dur="500" fill="hold"/>
                                        <p:tgtEl>
                                          <p:spTgt spid="4"/>
                                        </p:tgtEl>
                                        <p:attrNameLst>
                                          <p:attrName>ppt_x</p:attrName>
                                        </p:attrNameLst>
                                      </p:cBhvr>
                                      <p:tavLst>
                                        <p:tav tm="0">
                                          <p:val>
                                            <p:strVal val="0-#ppt_w/2"/>
                                          </p:val>
                                        </p:tav>
                                        <p:tav tm="100000">
                                          <p:val>
                                            <p:strVal val="#ppt_x"/>
                                          </p:val>
                                        </p:tav>
                                      </p:tavLst>
                                    </p:anim>
                                    <p:anim calcmode="lin" valueType="num">
                                      <p:cBhvr additive="base">
                                        <p:cTn id="19"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5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8" fill="hold" nodeType="click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500" fill="hold"/>
                                        <p:tgtEl>
                                          <p:spTgt spid="11"/>
                                        </p:tgtEl>
                                        <p:attrNameLst>
                                          <p:attrName>ppt_x</p:attrName>
                                        </p:attrNameLst>
                                      </p:cBhvr>
                                      <p:tavLst>
                                        <p:tav tm="0">
                                          <p:val>
                                            <p:strVal val="0-#ppt_w/2"/>
                                          </p:val>
                                        </p:tav>
                                        <p:tav tm="100000">
                                          <p:val>
                                            <p:strVal val="#ppt_x"/>
                                          </p:val>
                                        </p:tav>
                                      </p:tavLst>
                                    </p:anim>
                                    <p:anim calcmode="lin" valueType="num">
                                      <p:cBhvr additive="base">
                                        <p:cTn id="30"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fade">
                                      <p:cBhvr>
                                        <p:cTn id="3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Top Corners Rounded 15">
            <a:extLst>
              <a:ext uri="{FF2B5EF4-FFF2-40B4-BE49-F238E27FC236}">
                <a16:creationId xmlns:a16="http://schemas.microsoft.com/office/drawing/2014/main" id="{64D87223-09CE-4DE3-AD12-5D12CBE4C9BA}"/>
              </a:ext>
            </a:extLst>
          </p:cNvPr>
          <p:cNvSpPr/>
          <p:nvPr/>
        </p:nvSpPr>
        <p:spPr>
          <a:xfrm rot="5400000">
            <a:off x="-1627981" y="3258344"/>
            <a:ext cx="3597275" cy="341313"/>
          </a:xfrm>
          <a:prstGeom prst="round2SameRect">
            <a:avLst>
              <a:gd name="adj1" fmla="val 50000"/>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latin typeface="Lato Light" panose="020F0502020204030203" pitchFamily="34" charset="0"/>
              <a:ea typeface="Lato Light" panose="020F0502020204030203" pitchFamily="34" charset="0"/>
              <a:cs typeface="Lato Light" panose="020F0502020204030203" pitchFamily="34" charset="0"/>
            </a:endParaRPr>
          </a:p>
        </p:txBody>
      </p:sp>
      <p:sp>
        <p:nvSpPr>
          <p:cNvPr id="14340" name="Freeform 19"/>
          <p:cNvSpPr>
            <a:spLocks/>
          </p:cNvSpPr>
          <p:nvPr/>
        </p:nvSpPr>
        <p:spPr bwMode="auto">
          <a:xfrm rot="5400000">
            <a:off x="1045369" y="-1353823"/>
            <a:ext cx="7053263" cy="9753600"/>
          </a:xfrm>
          <a:custGeom>
            <a:avLst/>
            <a:gdLst>
              <a:gd name="T0" fmla="*/ 0 w 1943049"/>
              <a:gd name="T1" fmla="*/ 0 h 1943049"/>
              <a:gd name="T2" fmla="*/ 92938760 w 1943049"/>
              <a:gd name="T3" fmla="*/ 245765768 h 1943049"/>
              <a:gd name="T4" fmla="*/ 0 w 1943049"/>
              <a:gd name="T5" fmla="*/ 245765768 h 1943049"/>
              <a:gd name="T6" fmla="*/ 0 60000 65536"/>
              <a:gd name="T7" fmla="*/ 0 60000 65536"/>
              <a:gd name="T8" fmla="*/ 0 60000 65536"/>
            </a:gdLst>
            <a:ahLst/>
            <a:cxnLst>
              <a:cxn ang="T6">
                <a:pos x="T0" y="T1"/>
              </a:cxn>
              <a:cxn ang="T7">
                <a:pos x="T2" y="T3"/>
              </a:cxn>
              <a:cxn ang="T8">
                <a:pos x="T4" y="T5"/>
              </a:cxn>
            </a:cxnLst>
            <a:rect l="0" t="0" r="r" b="b"/>
            <a:pathLst>
              <a:path w="1943049" h="1943049">
                <a:moveTo>
                  <a:pt x="0" y="0"/>
                </a:moveTo>
                <a:cubicBezTo>
                  <a:pt x="1073116" y="0"/>
                  <a:pt x="1943049" y="869933"/>
                  <a:pt x="1943049" y="1943049"/>
                </a:cubicBezTo>
                <a:lnTo>
                  <a:pt x="0" y="1943049"/>
                </a:lnTo>
                <a:lnTo>
                  <a:pt x="0" y="0"/>
                </a:lnTo>
                <a:close/>
              </a:path>
            </a:pathLst>
          </a:custGeom>
          <a:solidFill>
            <a:srgbClr val="00B0F0">
              <a:alpha val="5882"/>
            </a:srgbClr>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a:p>
        </p:txBody>
      </p:sp>
      <p:pic>
        <p:nvPicPr>
          <p:cNvPr id="14342"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85800" y="1001713"/>
            <a:ext cx="841375" cy="433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itle 13"/>
          <p:cNvSpPr txBox="1">
            <a:spLocks/>
          </p:cNvSpPr>
          <p:nvPr/>
        </p:nvSpPr>
        <p:spPr>
          <a:xfrm>
            <a:off x="1792288" y="881063"/>
            <a:ext cx="1916112" cy="584200"/>
          </a:xfrm>
          <a:prstGeom prst="rect">
            <a:avLst/>
          </a:prstGeom>
        </p:spPr>
        <p:txBody>
          <a:bodyPr>
            <a:spAutoFit/>
          </a:bodyPr>
          <a:lstStyle>
            <a:lvl1pPr algn="l" rtl="0" eaLnBrk="0" fontAlgn="base" hangingPunct="0">
              <a:spcBef>
                <a:spcPct val="0"/>
              </a:spcBef>
              <a:spcAft>
                <a:spcPct val="0"/>
              </a:spcAft>
              <a:defRPr sz="3800">
                <a:solidFill>
                  <a:schemeClr val="tx2"/>
                </a:solidFill>
                <a:latin typeface="+mj-lt"/>
                <a:ea typeface="+mj-ea"/>
                <a:cs typeface="+mj-cs"/>
              </a:defRPr>
            </a:lvl1pPr>
            <a:lvl2pPr algn="l" rtl="0" eaLnBrk="0" fontAlgn="base" hangingPunct="0">
              <a:spcBef>
                <a:spcPct val="0"/>
              </a:spcBef>
              <a:spcAft>
                <a:spcPct val="0"/>
              </a:spcAft>
              <a:defRPr sz="3800">
                <a:solidFill>
                  <a:schemeClr val="tx2"/>
                </a:solidFill>
                <a:latin typeface="Arial" panose="020B0604020202020204" pitchFamily="34" charset="0"/>
              </a:defRPr>
            </a:lvl2pPr>
            <a:lvl3pPr algn="l" rtl="0" eaLnBrk="0" fontAlgn="base" hangingPunct="0">
              <a:spcBef>
                <a:spcPct val="0"/>
              </a:spcBef>
              <a:spcAft>
                <a:spcPct val="0"/>
              </a:spcAft>
              <a:defRPr sz="3800">
                <a:solidFill>
                  <a:schemeClr val="tx2"/>
                </a:solidFill>
                <a:latin typeface="Arial" panose="020B0604020202020204" pitchFamily="34" charset="0"/>
              </a:defRPr>
            </a:lvl3pPr>
            <a:lvl4pPr algn="l" rtl="0" eaLnBrk="0" fontAlgn="base" hangingPunct="0">
              <a:spcBef>
                <a:spcPct val="0"/>
              </a:spcBef>
              <a:spcAft>
                <a:spcPct val="0"/>
              </a:spcAft>
              <a:defRPr sz="3800">
                <a:solidFill>
                  <a:schemeClr val="tx2"/>
                </a:solidFill>
                <a:latin typeface="Arial" panose="020B0604020202020204" pitchFamily="34" charset="0"/>
              </a:defRPr>
            </a:lvl4pPr>
            <a:lvl5pPr algn="l" rtl="0" eaLnBrk="0" fontAlgn="base" hangingPunct="0">
              <a:spcBef>
                <a:spcPct val="0"/>
              </a:spcBef>
              <a:spcAft>
                <a:spcPct val="0"/>
              </a:spcAft>
              <a:defRPr sz="3800">
                <a:solidFill>
                  <a:schemeClr val="tx2"/>
                </a:solidFill>
                <a:latin typeface="Arial" panose="020B0604020202020204" pitchFamily="34" charset="0"/>
              </a:defRPr>
            </a:lvl5pPr>
            <a:lvl6pPr marL="457200" algn="l" rtl="0" fontAlgn="base">
              <a:spcBef>
                <a:spcPct val="0"/>
              </a:spcBef>
              <a:spcAft>
                <a:spcPct val="0"/>
              </a:spcAft>
              <a:defRPr sz="3800">
                <a:solidFill>
                  <a:schemeClr val="tx2"/>
                </a:solidFill>
                <a:latin typeface="Arial" panose="020B0604020202020204" pitchFamily="34" charset="0"/>
              </a:defRPr>
            </a:lvl6pPr>
            <a:lvl7pPr marL="914400" algn="l" rtl="0" fontAlgn="base">
              <a:spcBef>
                <a:spcPct val="0"/>
              </a:spcBef>
              <a:spcAft>
                <a:spcPct val="0"/>
              </a:spcAft>
              <a:defRPr sz="3800">
                <a:solidFill>
                  <a:schemeClr val="tx2"/>
                </a:solidFill>
                <a:latin typeface="Arial" panose="020B0604020202020204" pitchFamily="34" charset="0"/>
              </a:defRPr>
            </a:lvl7pPr>
            <a:lvl8pPr marL="1371600" algn="l" rtl="0" fontAlgn="base">
              <a:spcBef>
                <a:spcPct val="0"/>
              </a:spcBef>
              <a:spcAft>
                <a:spcPct val="0"/>
              </a:spcAft>
              <a:defRPr sz="3800">
                <a:solidFill>
                  <a:schemeClr val="tx2"/>
                </a:solidFill>
                <a:latin typeface="Arial" panose="020B0604020202020204" pitchFamily="34" charset="0"/>
              </a:defRPr>
            </a:lvl8pPr>
            <a:lvl9pPr marL="1828800" algn="l" rtl="0" fontAlgn="base">
              <a:spcBef>
                <a:spcPct val="0"/>
              </a:spcBef>
              <a:spcAft>
                <a:spcPct val="0"/>
              </a:spcAft>
              <a:defRPr sz="3800">
                <a:solidFill>
                  <a:schemeClr val="tx2"/>
                </a:solidFill>
                <a:latin typeface="Arial" panose="020B0604020202020204" pitchFamily="34" charset="0"/>
              </a:defRPr>
            </a:lvl9pPr>
          </a:lstStyle>
          <a:p>
            <a:pPr>
              <a:defRPr/>
            </a:pPr>
            <a:r>
              <a:rPr lang="en-US" sz="3200" b="1" kern="0" dirty="0" err="1">
                <a:solidFill>
                  <a:srgbClr val="3333FF"/>
                </a:solidFill>
                <a:latin typeface="#9Slide05 Habano" panose="02040603050506020204" pitchFamily="18" charset="0"/>
              </a:rPr>
              <a:t>Khám</a:t>
            </a:r>
            <a:r>
              <a:rPr lang="en-US" sz="3200" b="1" kern="0" dirty="0">
                <a:solidFill>
                  <a:srgbClr val="3333FF"/>
                </a:solidFill>
                <a:latin typeface="#9Slide05 Habano" panose="02040603050506020204" pitchFamily="18" charset="0"/>
              </a:rPr>
              <a:t> </a:t>
            </a:r>
            <a:r>
              <a:rPr lang="en-US" sz="3200" b="1" kern="0" dirty="0" err="1">
                <a:solidFill>
                  <a:srgbClr val="3333FF"/>
                </a:solidFill>
                <a:latin typeface="#9Slide05 Habano" panose="02040603050506020204" pitchFamily="18" charset="0"/>
              </a:rPr>
              <a:t>phá</a:t>
            </a:r>
            <a:endParaRPr lang="en-US" sz="3200" b="1" kern="0" dirty="0">
              <a:solidFill>
                <a:srgbClr val="3333FF"/>
              </a:solidFill>
              <a:latin typeface="#9Slide05 Habano" panose="02040603050506020204" pitchFamily="18" charset="0"/>
            </a:endParaRPr>
          </a:p>
        </p:txBody>
      </p:sp>
      <p:sp>
        <p:nvSpPr>
          <p:cNvPr id="10" name="Rectangle 9"/>
          <p:cNvSpPr/>
          <p:nvPr/>
        </p:nvSpPr>
        <p:spPr>
          <a:xfrm>
            <a:off x="631122" y="1643155"/>
            <a:ext cx="8131877" cy="1146211"/>
          </a:xfrm>
          <a:prstGeom prst="rect">
            <a:avLst/>
          </a:prstGeom>
        </p:spPr>
        <p:txBody>
          <a:bodyPr wrap="square">
            <a:spAutoFit/>
          </a:bodyPr>
          <a:lstStyle/>
          <a:p>
            <a:pPr algn="ctr">
              <a:lnSpc>
                <a:spcPct val="107000"/>
              </a:lnSpc>
              <a:spcBef>
                <a:spcPct val="0"/>
              </a:spcBef>
            </a:pPr>
            <a:r>
              <a:rPr lang="en-US" sz="3200" dirty="0">
                <a:solidFill>
                  <a:srgbClr val="0070C0"/>
                </a:solidFill>
                <a:latin typeface="Times New Roman" panose="02020603050405020304" pitchFamily="18" charset="0"/>
                <a:ea typeface="+mj-ea"/>
                <a:cs typeface="Times New Roman" panose="02020603050405020304" pitchFamily="18" charset="0"/>
              </a:rPr>
              <a:t>K</a:t>
            </a:r>
            <a:r>
              <a:rPr lang="vi-VN" sz="3200" dirty="0">
                <a:solidFill>
                  <a:srgbClr val="0070C0"/>
                </a:solidFill>
                <a:latin typeface="Times New Roman" panose="02020603050405020304" pitchFamily="18" charset="0"/>
                <a:ea typeface="+mj-ea"/>
                <a:cs typeface="Times New Roman" panose="02020603050405020304" pitchFamily="18" charset="0"/>
              </a:rPr>
              <a:t>ể thêm tên các vật liệu em  biết dùng để xây nhà chưa được giới thiệu </a:t>
            </a:r>
            <a:r>
              <a:rPr lang="en-US" sz="3200" dirty="0" err="1">
                <a:solidFill>
                  <a:srgbClr val="0070C0"/>
                </a:solidFill>
                <a:latin typeface="Times New Roman" panose="02020603050405020304" pitchFamily="18" charset="0"/>
                <a:ea typeface="+mj-ea"/>
                <a:cs typeface="Times New Roman" panose="02020603050405020304" pitchFamily="18" charset="0"/>
              </a:rPr>
              <a:t>trong</a:t>
            </a:r>
            <a:r>
              <a:rPr lang="en-US" sz="3200" dirty="0">
                <a:solidFill>
                  <a:srgbClr val="0070C0"/>
                </a:solidFill>
                <a:latin typeface="Times New Roman" panose="02020603050405020304" pitchFamily="18" charset="0"/>
                <a:ea typeface="+mj-ea"/>
                <a:cs typeface="Times New Roman" panose="02020603050405020304" pitchFamily="18" charset="0"/>
              </a:rPr>
              <a:t> </a:t>
            </a:r>
            <a:r>
              <a:rPr lang="en-US" sz="3200" dirty="0" err="1">
                <a:solidFill>
                  <a:srgbClr val="0070C0"/>
                </a:solidFill>
                <a:latin typeface="Times New Roman" panose="02020603050405020304" pitchFamily="18" charset="0"/>
                <a:ea typeface="+mj-ea"/>
                <a:cs typeface="Times New Roman" panose="02020603050405020304" pitchFamily="18" charset="0"/>
              </a:rPr>
              <a:t>bài</a:t>
            </a:r>
            <a:r>
              <a:rPr lang="en-US" sz="3200" dirty="0">
                <a:solidFill>
                  <a:srgbClr val="0070C0"/>
                </a:solidFill>
                <a:latin typeface="Times New Roman" panose="02020603050405020304" pitchFamily="18" charset="0"/>
                <a:ea typeface="+mj-ea"/>
                <a:cs typeface="Times New Roman" panose="02020603050405020304" pitchFamily="18" charset="0"/>
              </a:rPr>
              <a:t> </a:t>
            </a:r>
            <a:r>
              <a:rPr lang="vi-VN" sz="3200" dirty="0">
                <a:solidFill>
                  <a:srgbClr val="0070C0"/>
                </a:solidFill>
                <a:latin typeface="Times New Roman" panose="02020603050405020304" pitchFamily="18" charset="0"/>
                <a:ea typeface="+mj-ea"/>
                <a:cs typeface="Times New Roman" panose="02020603050405020304" pitchFamily="18" charset="0"/>
              </a:rPr>
              <a:t>học</a:t>
            </a:r>
            <a:r>
              <a:rPr lang="en-US" sz="3200" dirty="0">
                <a:solidFill>
                  <a:srgbClr val="0070C0"/>
                </a:solidFill>
                <a:latin typeface="Times New Roman" panose="02020603050405020304" pitchFamily="18" charset="0"/>
                <a:ea typeface="+mj-ea"/>
                <a:cs typeface="Times New Roman" panose="02020603050405020304" pitchFamily="18" charset="0"/>
              </a:rPr>
              <a:t>?</a:t>
            </a:r>
          </a:p>
        </p:txBody>
      </p:sp>
      <p:sp>
        <p:nvSpPr>
          <p:cNvPr id="7" name="Freeform 6"/>
          <p:cNvSpPr/>
          <p:nvPr/>
        </p:nvSpPr>
        <p:spPr>
          <a:xfrm>
            <a:off x="-750918" y="4970183"/>
            <a:ext cx="10634421" cy="2069007"/>
          </a:xfrm>
          <a:custGeom>
            <a:avLst/>
            <a:gdLst>
              <a:gd name="connsiteX0" fmla="*/ 806336 w 10634421"/>
              <a:gd name="connsiteY0" fmla="*/ 391526 h 2069007"/>
              <a:gd name="connsiteX1" fmla="*/ 4089863 w 10634421"/>
              <a:gd name="connsiteY1" fmla="*/ 252981 h 2069007"/>
              <a:gd name="connsiteX2" fmla="*/ 4436227 w 10634421"/>
              <a:gd name="connsiteY2" fmla="*/ 419235 h 2069007"/>
              <a:gd name="connsiteX3" fmla="*/ 7484227 w 10634421"/>
              <a:gd name="connsiteY3" fmla="*/ 627053 h 2069007"/>
              <a:gd name="connsiteX4" fmla="*/ 8454045 w 10634421"/>
              <a:gd name="connsiteY4" fmla="*/ 211417 h 2069007"/>
              <a:gd name="connsiteX5" fmla="*/ 9867209 w 10634421"/>
              <a:gd name="connsiteY5" fmla="*/ 114435 h 2069007"/>
              <a:gd name="connsiteX6" fmla="*/ 9922627 w 10634421"/>
              <a:gd name="connsiteY6" fmla="*/ 1832399 h 2069007"/>
              <a:gd name="connsiteX7" fmla="*/ 820191 w 10634421"/>
              <a:gd name="connsiteY7" fmla="*/ 1901672 h 2069007"/>
              <a:gd name="connsiteX8" fmla="*/ 806336 w 10634421"/>
              <a:gd name="connsiteY8" fmla="*/ 391526 h 2069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34421" h="2069007">
                <a:moveTo>
                  <a:pt x="806336" y="391526"/>
                </a:moveTo>
                <a:cubicBezTo>
                  <a:pt x="1351281" y="116744"/>
                  <a:pt x="3484881" y="248363"/>
                  <a:pt x="4089863" y="252981"/>
                </a:cubicBezTo>
                <a:cubicBezTo>
                  <a:pt x="4694845" y="257599"/>
                  <a:pt x="3870500" y="356890"/>
                  <a:pt x="4436227" y="419235"/>
                </a:cubicBezTo>
                <a:cubicBezTo>
                  <a:pt x="5001954" y="481580"/>
                  <a:pt x="6814591" y="661689"/>
                  <a:pt x="7484227" y="627053"/>
                </a:cubicBezTo>
                <a:cubicBezTo>
                  <a:pt x="8153863" y="592417"/>
                  <a:pt x="8056881" y="296853"/>
                  <a:pt x="8454045" y="211417"/>
                </a:cubicBezTo>
                <a:cubicBezTo>
                  <a:pt x="8851209" y="125981"/>
                  <a:pt x="9622445" y="-155729"/>
                  <a:pt x="9867209" y="114435"/>
                </a:cubicBezTo>
                <a:cubicBezTo>
                  <a:pt x="10111973" y="384599"/>
                  <a:pt x="11430463" y="1534526"/>
                  <a:pt x="9922627" y="1832399"/>
                </a:cubicBezTo>
                <a:cubicBezTo>
                  <a:pt x="8414791" y="2130272"/>
                  <a:pt x="2344191" y="2139508"/>
                  <a:pt x="820191" y="1901672"/>
                </a:cubicBezTo>
                <a:cubicBezTo>
                  <a:pt x="-703809" y="1663836"/>
                  <a:pt x="261391" y="666308"/>
                  <a:pt x="806336" y="391526"/>
                </a:cubicBezTo>
                <a:close/>
              </a:path>
            </a:pathLst>
          </a:custGeom>
          <a:solidFill>
            <a:srgbClr val="1E3100">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3914096089"/>
      </p:ext>
    </p:extLst>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Effect transition="in" filter="fade">
                                      <p:cBhvr>
                                        <p:cTn id="7" dur="500"/>
                                        <p:tgtEl>
                                          <p:spTgt spid="1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9" name="Text Box 5"/>
          <p:cNvSpPr txBox="1">
            <a:spLocks noChangeArrowheads="1"/>
          </p:cNvSpPr>
          <p:nvPr/>
        </p:nvSpPr>
        <p:spPr bwMode="auto">
          <a:xfrm>
            <a:off x="608013" y="1630363"/>
            <a:ext cx="8534400"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700">
                <a:solidFill>
                  <a:schemeClr val="tx1"/>
                </a:solidFill>
                <a:latin typeface="Arial" panose="020B0604020202020204" pitchFamily="34" charset="0"/>
              </a:defRPr>
            </a:lvl2pPr>
            <a:lvl3pPr marL="1143000" indent="-228600">
              <a:spcBef>
                <a:spcPct val="20000"/>
              </a:spcBef>
              <a:buClr>
                <a:schemeClr val="accent1"/>
              </a:buClr>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accent1"/>
              </a:buClr>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r>
              <a:rPr lang="en-US" dirty="0" err="1">
                <a:solidFill>
                  <a:srgbClr val="0070C0"/>
                </a:solidFill>
              </a:rPr>
              <a:t>Để</a:t>
            </a:r>
            <a:r>
              <a:rPr lang="en-US" dirty="0">
                <a:solidFill>
                  <a:srgbClr val="0070C0"/>
                </a:solidFill>
              </a:rPr>
              <a:t> </a:t>
            </a:r>
            <a:r>
              <a:rPr lang="vi-VN" dirty="0">
                <a:solidFill>
                  <a:srgbClr val="0070C0"/>
                </a:solidFill>
              </a:rPr>
              <a:t>tạo ra một tấm xi măng thường sẽ thải ra môi trường hơn 1 tấn khí cacbonic</a:t>
            </a:r>
            <a:r>
              <a:rPr lang="en-US" dirty="0">
                <a:solidFill>
                  <a:srgbClr val="0070C0"/>
                </a:solidFill>
              </a:rPr>
              <a:t>, </a:t>
            </a:r>
            <a:r>
              <a:rPr lang="vi-VN" dirty="0">
                <a:solidFill>
                  <a:srgbClr val="0070C0"/>
                </a:solidFill>
              </a:rPr>
              <a:t> </a:t>
            </a:r>
            <a:r>
              <a:rPr lang="en-US" dirty="0">
                <a:solidFill>
                  <a:srgbClr val="0070C0"/>
                </a:solidFill>
              </a:rPr>
              <a:t>đ</a:t>
            </a:r>
            <a:r>
              <a:rPr lang="vi-VN" dirty="0">
                <a:solidFill>
                  <a:srgbClr val="0070C0"/>
                </a:solidFill>
              </a:rPr>
              <a:t>iều này ảnh hưởng xấu đến môi trường</a:t>
            </a:r>
            <a:r>
              <a:rPr lang="en-US" dirty="0">
                <a:solidFill>
                  <a:srgbClr val="0070C0"/>
                </a:solidFill>
              </a:rPr>
              <a:t>.</a:t>
            </a:r>
            <a:r>
              <a:rPr lang="vi-VN" dirty="0">
                <a:solidFill>
                  <a:srgbClr val="0070C0"/>
                </a:solidFill>
              </a:rPr>
              <a:t> </a:t>
            </a:r>
            <a:r>
              <a:rPr lang="en-US" dirty="0">
                <a:solidFill>
                  <a:srgbClr val="0070C0"/>
                </a:solidFill>
              </a:rPr>
              <a:t>V</a:t>
            </a:r>
            <a:r>
              <a:rPr lang="vi-VN" dirty="0">
                <a:solidFill>
                  <a:srgbClr val="0070C0"/>
                </a:solidFill>
              </a:rPr>
              <a:t>ì vậy công nghệ xi măng thân thiện với môi trường đang được nhiều nước trên thế giới và Việt Nam nghiên cứu </a:t>
            </a:r>
            <a:r>
              <a:rPr lang="en-US" dirty="0" err="1">
                <a:solidFill>
                  <a:srgbClr val="0070C0"/>
                </a:solidFill>
              </a:rPr>
              <a:t>áp</a:t>
            </a:r>
            <a:r>
              <a:rPr lang="vi-VN" dirty="0">
                <a:solidFill>
                  <a:srgbClr val="0070C0"/>
                </a:solidFill>
              </a:rPr>
              <a:t> dụng</a:t>
            </a:r>
            <a:endParaRPr lang="en-US" dirty="0">
              <a:solidFill>
                <a:srgbClr val="0070C0"/>
              </a:solidFill>
            </a:endParaRPr>
          </a:p>
        </p:txBody>
      </p:sp>
      <p:sp>
        <p:nvSpPr>
          <p:cNvPr id="5" name="Rectangle: Top Corners Rounded 15">
            <a:extLst>
              <a:ext uri="{FF2B5EF4-FFF2-40B4-BE49-F238E27FC236}">
                <a16:creationId xmlns:a16="http://schemas.microsoft.com/office/drawing/2014/main" id="{64D87223-09CE-4DE3-AD12-5D12CBE4C9BA}"/>
              </a:ext>
            </a:extLst>
          </p:cNvPr>
          <p:cNvSpPr/>
          <p:nvPr/>
        </p:nvSpPr>
        <p:spPr>
          <a:xfrm rot="5400000">
            <a:off x="-1627981" y="3258344"/>
            <a:ext cx="3597275" cy="341313"/>
          </a:xfrm>
          <a:prstGeom prst="round2SameRect">
            <a:avLst>
              <a:gd name="adj1" fmla="val 50000"/>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latin typeface="Lato Light" panose="020F0502020204030203" pitchFamily="34" charset="0"/>
              <a:ea typeface="Lato Light" panose="020F0502020204030203" pitchFamily="34" charset="0"/>
              <a:cs typeface="Lato Light" panose="020F0502020204030203" pitchFamily="34" charset="0"/>
            </a:endParaRPr>
          </a:p>
        </p:txBody>
      </p:sp>
      <p:sp>
        <p:nvSpPr>
          <p:cNvPr id="3" name="Oval 2"/>
          <p:cNvSpPr/>
          <p:nvPr/>
        </p:nvSpPr>
        <p:spPr bwMode="auto">
          <a:xfrm>
            <a:off x="609600" y="334963"/>
            <a:ext cx="914400" cy="884237"/>
          </a:xfrm>
          <a:prstGeom prst="ellipse">
            <a:avLst/>
          </a:prstGeom>
          <a:solidFill>
            <a:schemeClr val="accent5">
              <a:lumMod val="50000"/>
            </a:schemeClr>
          </a:solidFill>
          <a:ln w="9525" cap="flat" cmpd="sng" algn="ctr">
            <a:noFill/>
            <a:prstDash val="solid"/>
            <a:round/>
            <a:headEnd type="none" w="med" len="med"/>
            <a:tailEnd type="none" w="med" len="med"/>
          </a:ln>
        </p:spPr>
        <p:txBody>
          <a:bodyPr/>
          <a:lstStyle/>
          <a:p>
            <a:pPr>
              <a:defRPr/>
            </a:pPr>
            <a:endParaRPr lang="en-US" sz="14200" dirty="0">
              <a:solidFill>
                <a:schemeClr val="bg1"/>
              </a:solidFill>
              <a:latin typeface="UVN Ke Chuyen1" panose="03030602030607080B05" pitchFamily="66" charset="0"/>
            </a:endParaRPr>
          </a:p>
        </p:txBody>
      </p:sp>
      <p:sp>
        <p:nvSpPr>
          <p:cNvPr id="11269" name="Freeform 15"/>
          <p:cNvSpPr>
            <a:spLocks/>
          </p:cNvSpPr>
          <p:nvPr/>
        </p:nvSpPr>
        <p:spPr bwMode="auto">
          <a:xfrm>
            <a:off x="1049338" y="376238"/>
            <a:ext cx="379412" cy="801687"/>
          </a:xfrm>
          <a:custGeom>
            <a:avLst/>
            <a:gdLst>
              <a:gd name="T0" fmla="*/ 0 w 380990"/>
              <a:gd name="T1" fmla="*/ 0 h 800806"/>
              <a:gd name="T2" fmla="*/ 110311 w 380990"/>
              <a:gd name="T3" fmla="*/ 0 h 800806"/>
              <a:gd name="T4" fmla="*/ 110311 w 380990"/>
              <a:gd name="T5" fmla="*/ 514663 h 800806"/>
              <a:gd name="T6" fmla="*/ 126298 w 380990"/>
              <a:gd name="T7" fmla="*/ 514663 h 800806"/>
              <a:gd name="T8" fmla="*/ 152102 w 380990"/>
              <a:gd name="T9" fmla="*/ 642713 h 800806"/>
              <a:gd name="T10" fmla="*/ 252554 w 380990"/>
              <a:gd name="T11" fmla="*/ 555553 h 800806"/>
              <a:gd name="T12" fmla="*/ 251343 w 380990"/>
              <a:gd name="T13" fmla="*/ 463733 h 800806"/>
              <a:gd name="T14" fmla="*/ 356890 w 380990"/>
              <a:gd name="T15" fmla="*/ 375390 h 800806"/>
              <a:gd name="T16" fmla="*/ 364938 w 380990"/>
              <a:gd name="T17" fmla="*/ 629601 h 800806"/>
              <a:gd name="T18" fmla="*/ 112286 w 380990"/>
              <a:gd name="T19" fmla="*/ 775511 h 800806"/>
              <a:gd name="T20" fmla="*/ 30516 w 380990"/>
              <a:gd name="T21" fmla="*/ 669965 h 800806"/>
              <a:gd name="T22" fmla="*/ 21225 w 380990"/>
              <a:gd name="T23" fmla="*/ 639699 h 800806"/>
              <a:gd name="T24" fmla="*/ 0 w 380990"/>
              <a:gd name="T25" fmla="*/ 639699 h 800806"/>
              <a:gd name="T26" fmla="*/ 0 w 380990"/>
              <a:gd name="T27" fmla="*/ 514663 h 80080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80990" h="800806">
                <a:moveTo>
                  <a:pt x="0" y="0"/>
                </a:moveTo>
                <a:lnTo>
                  <a:pt x="110311" y="0"/>
                </a:lnTo>
                <a:lnTo>
                  <a:pt x="110311" y="514663"/>
                </a:lnTo>
                <a:lnTo>
                  <a:pt x="126298" y="514663"/>
                </a:lnTo>
                <a:cubicBezTo>
                  <a:pt x="126298" y="565089"/>
                  <a:pt x="135863" y="612556"/>
                  <a:pt x="152102" y="642713"/>
                </a:cubicBezTo>
                <a:cubicBezTo>
                  <a:pt x="188541" y="710384"/>
                  <a:pt x="240918" y="664936"/>
                  <a:pt x="252554" y="555553"/>
                </a:cubicBezTo>
                <a:cubicBezTo>
                  <a:pt x="255771" y="525311"/>
                  <a:pt x="255350" y="493385"/>
                  <a:pt x="251343" y="463733"/>
                </a:cubicBezTo>
                <a:lnTo>
                  <a:pt x="356890" y="375390"/>
                </a:lnTo>
                <a:cubicBezTo>
                  <a:pt x="385907" y="453570"/>
                  <a:pt x="388885" y="547639"/>
                  <a:pt x="364938" y="629601"/>
                </a:cubicBezTo>
                <a:cubicBezTo>
                  <a:pt x="322380" y="775263"/>
                  <a:pt x="208870" y="840817"/>
                  <a:pt x="112286" y="775511"/>
                </a:cubicBezTo>
                <a:cubicBezTo>
                  <a:pt x="78116" y="752407"/>
                  <a:pt x="50045" y="715332"/>
                  <a:pt x="30516" y="669965"/>
                </a:cubicBezTo>
                <a:lnTo>
                  <a:pt x="21225" y="639699"/>
                </a:lnTo>
                <a:lnTo>
                  <a:pt x="0" y="639699"/>
                </a:lnTo>
                <a:lnTo>
                  <a:pt x="0" y="514663"/>
                </a:lnTo>
                <a:lnTo>
                  <a:pt x="0" y="0"/>
                </a:lnTo>
                <a:close/>
              </a:path>
            </a:pathLst>
          </a:custGeom>
          <a:solidFill>
            <a:schemeClr val="bg1"/>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a:p>
        </p:txBody>
      </p:sp>
      <p:sp>
        <p:nvSpPr>
          <p:cNvPr id="6" name="Oval 5"/>
          <p:cNvSpPr/>
          <p:nvPr/>
        </p:nvSpPr>
        <p:spPr bwMode="auto">
          <a:xfrm flipH="1">
            <a:off x="1019175" y="177800"/>
            <a:ext cx="203200" cy="239713"/>
          </a:xfrm>
          <a:prstGeom prst="ellipse">
            <a:avLst/>
          </a:prstGeom>
          <a:solidFill>
            <a:schemeClr val="accent5">
              <a:lumMod val="50000"/>
            </a:schemeClr>
          </a:solidFill>
          <a:ln w="9525" cap="flat" cmpd="sng" algn="ctr">
            <a:noFill/>
            <a:prstDash val="solid"/>
            <a:round/>
            <a:headEnd type="none" w="med" len="med"/>
            <a:tailEnd type="none" w="med" len="med"/>
          </a:ln>
        </p:spPr>
        <p:txBody>
          <a:bodyPr/>
          <a:lstStyle/>
          <a:p>
            <a:pPr>
              <a:defRPr/>
            </a:pPr>
            <a:endParaRPr lang="en-US"/>
          </a:p>
        </p:txBody>
      </p:sp>
      <p:sp>
        <p:nvSpPr>
          <p:cNvPr id="11271" name="Freeform 19"/>
          <p:cNvSpPr>
            <a:spLocks/>
          </p:cNvSpPr>
          <p:nvPr/>
        </p:nvSpPr>
        <p:spPr bwMode="auto">
          <a:xfrm>
            <a:off x="1333500" y="22225"/>
            <a:ext cx="381000" cy="381000"/>
          </a:xfrm>
          <a:custGeom>
            <a:avLst/>
            <a:gdLst>
              <a:gd name="T0" fmla="*/ 190495 w 380990"/>
              <a:gd name="T1" fmla="*/ 0 h 380991"/>
              <a:gd name="T2" fmla="*/ 236214 w 380990"/>
              <a:gd name="T3" fmla="*/ 0 h 380991"/>
              <a:gd name="T4" fmla="*/ 236214 w 380990"/>
              <a:gd name="T5" fmla="*/ 144777 h 380991"/>
              <a:gd name="T6" fmla="*/ 380990 w 380990"/>
              <a:gd name="T7" fmla="*/ 144777 h 380991"/>
              <a:gd name="T8" fmla="*/ 380990 w 380990"/>
              <a:gd name="T9" fmla="*/ 190496 h 380991"/>
              <a:gd name="T10" fmla="*/ 236214 w 380990"/>
              <a:gd name="T11" fmla="*/ 190496 h 380991"/>
              <a:gd name="T12" fmla="*/ 236214 w 380990"/>
              <a:gd name="T13" fmla="*/ 380991 h 380991"/>
              <a:gd name="T14" fmla="*/ 190495 w 380990"/>
              <a:gd name="T15" fmla="*/ 380991 h 380991"/>
              <a:gd name="T16" fmla="*/ 190495 w 380990"/>
              <a:gd name="T17" fmla="*/ 190496 h 380991"/>
              <a:gd name="T18" fmla="*/ 0 w 380990"/>
              <a:gd name="T19" fmla="*/ 190496 h 380991"/>
              <a:gd name="T20" fmla="*/ 0 w 380990"/>
              <a:gd name="T21" fmla="*/ 144777 h 380991"/>
              <a:gd name="T22" fmla="*/ 190495 w 380990"/>
              <a:gd name="T23" fmla="*/ 144777 h 3809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80990" h="380991">
                <a:moveTo>
                  <a:pt x="190495" y="0"/>
                </a:moveTo>
                <a:lnTo>
                  <a:pt x="236214" y="0"/>
                </a:lnTo>
                <a:lnTo>
                  <a:pt x="236214" y="144777"/>
                </a:lnTo>
                <a:lnTo>
                  <a:pt x="380990" y="144777"/>
                </a:lnTo>
                <a:lnTo>
                  <a:pt x="380990" y="190496"/>
                </a:lnTo>
                <a:lnTo>
                  <a:pt x="236214" y="190496"/>
                </a:lnTo>
                <a:lnTo>
                  <a:pt x="236214" y="380991"/>
                </a:lnTo>
                <a:lnTo>
                  <a:pt x="190495" y="380991"/>
                </a:lnTo>
                <a:lnTo>
                  <a:pt x="190495" y="190496"/>
                </a:lnTo>
                <a:lnTo>
                  <a:pt x="0" y="190496"/>
                </a:lnTo>
                <a:lnTo>
                  <a:pt x="0" y="144777"/>
                </a:lnTo>
                <a:lnTo>
                  <a:pt x="190495" y="144777"/>
                </a:lnTo>
                <a:lnTo>
                  <a:pt x="190495" y="0"/>
                </a:lnTo>
                <a:close/>
              </a:path>
            </a:pathLst>
          </a:custGeom>
          <a:solidFill>
            <a:srgbClr val="0000F1"/>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a:p>
        </p:txBody>
      </p:sp>
      <p:sp>
        <p:nvSpPr>
          <p:cNvPr id="8" name="Freeform 7"/>
          <p:cNvSpPr/>
          <p:nvPr/>
        </p:nvSpPr>
        <p:spPr>
          <a:xfrm>
            <a:off x="-750918" y="4970183"/>
            <a:ext cx="10634421" cy="2069007"/>
          </a:xfrm>
          <a:custGeom>
            <a:avLst/>
            <a:gdLst>
              <a:gd name="connsiteX0" fmla="*/ 806336 w 10634421"/>
              <a:gd name="connsiteY0" fmla="*/ 391526 h 2069007"/>
              <a:gd name="connsiteX1" fmla="*/ 4089863 w 10634421"/>
              <a:gd name="connsiteY1" fmla="*/ 252981 h 2069007"/>
              <a:gd name="connsiteX2" fmla="*/ 4436227 w 10634421"/>
              <a:gd name="connsiteY2" fmla="*/ 419235 h 2069007"/>
              <a:gd name="connsiteX3" fmla="*/ 7484227 w 10634421"/>
              <a:gd name="connsiteY3" fmla="*/ 627053 h 2069007"/>
              <a:gd name="connsiteX4" fmla="*/ 8454045 w 10634421"/>
              <a:gd name="connsiteY4" fmla="*/ 211417 h 2069007"/>
              <a:gd name="connsiteX5" fmla="*/ 9867209 w 10634421"/>
              <a:gd name="connsiteY5" fmla="*/ 114435 h 2069007"/>
              <a:gd name="connsiteX6" fmla="*/ 9922627 w 10634421"/>
              <a:gd name="connsiteY6" fmla="*/ 1832399 h 2069007"/>
              <a:gd name="connsiteX7" fmla="*/ 820191 w 10634421"/>
              <a:gd name="connsiteY7" fmla="*/ 1901672 h 2069007"/>
              <a:gd name="connsiteX8" fmla="*/ 806336 w 10634421"/>
              <a:gd name="connsiteY8" fmla="*/ 391526 h 2069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34421" h="2069007">
                <a:moveTo>
                  <a:pt x="806336" y="391526"/>
                </a:moveTo>
                <a:cubicBezTo>
                  <a:pt x="1351281" y="116744"/>
                  <a:pt x="3484881" y="248363"/>
                  <a:pt x="4089863" y="252981"/>
                </a:cubicBezTo>
                <a:cubicBezTo>
                  <a:pt x="4694845" y="257599"/>
                  <a:pt x="3870500" y="356890"/>
                  <a:pt x="4436227" y="419235"/>
                </a:cubicBezTo>
                <a:cubicBezTo>
                  <a:pt x="5001954" y="481580"/>
                  <a:pt x="6814591" y="661689"/>
                  <a:pt x="7484227" y="627053"/>
                </a:cubicBezTo>
                <a:cubicBezTo>
                  <a:pt x="8153863" y="592417"/>
                  <a:pt x="8056881" y="296853"/>
                  <a:pt x="8454045" y="211417"/>
                </a:cubicBezTo>
                <a:cubicBezTo>
                  <a:pt x="8851209" y="125981"/>
                  <a:pt x="9622445" y="-155729"/>
                  <a:pt x="9867209" y="114435"/>
                </a:cubicBezTo>
                <a:cubicBezTo>
                  <a:pt x="10111973" y="384599"/>
                  <a:pt x="11430463" y="1534526"/>
                  <a:pt x="9922627" y="1832399"/>
                </a:cubicBezTo>
                <a:cubicBezTo>
                  <a:pt x="8414791" y="2130272"/>
                  <a:pt x="2344191" y="2139508"/>
                  <a:pt x="820191" y="1901672"/>
                </a:cubicBezTo>
                <a:cubicBezTo>
                  <a:pt x="-703809" y="1663836"/>
                  <a:pt x="261391" y="666308"/>
                  <a:pt x="806336" y="391526"/>
                </a:cubicBezTo>
                <a:close/>
              </a:path>
            </a:pathLst>
          </a:custGeom>
          <a:solidFill>
            <a:srgbClr val="1E3100">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3590842177"/>
      </p:ext>
    </p:extLst>
  </p:cSld>
  <p:clrMapOvr>
    <a:masterClrMapping/>
  </p:clrMapOvr>
  <p:transition spd="slow" advClick="0">
    <p:cover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7829"/>
                                        </p:tgtEl>
                                        <p:attrNameLst>
                                          <p:attrName>style.visibility</p:attrName>
                                        </p:attrNameLst>
                                      </p:cBhvr>
                                      <p:to>
                                        <p:strVal val="visible"/>
                                      </p:to>
                                    </p:set>
                                    <p:animEffect transition="in" filter="fade">
                                      <p:cBhvr>
                                        <p:cTn id="7" dur="1000"/>
                                        <p:tgtEl>
                                          <p:spTgt spid="77829"/>
                                        </p:tgtEl>
                                      </p:cBhvr>
                                    </p:animEffect>
                                    <p:anim calcmode="lin" valueType="num">
                                      <p:cBhvr>
                                        <p:cTn id="8" dur="1000" fill="hold"/>
                                        <p:tgtEl>
                                          <p:spTgt spid="77829"/>
                                        </p:tgtEl>
                                        <p:attrNameLst>
                                          <p:attrName>ppt_x</p:attrName>
                                        </p:attrNameLst>
                                      </p:cBhvr>
                                      <p:tavLst>
                                        <p:tav tm="0">
                                          <p:val>
                                            <p:strVal val="#ppt_x"/>
                                          </p:val>
                                        </p:tav>
                                        <p:tav tm="100000">
                                          <p:val>
                                            <p:strVal val="#ppt_x"/>
                                          </p:val>
                                        </p:tav>
                                      </p:tavLst>
                                    </p:anim>
                                    <p:anim calcmode="lin" valueType="num">
                                      <p:cBhvr>
                                        <p:cTn id="9" dur="1000" fill="hold"/>
                                        <p:tgtEl>
                                          <p:spTgt spid="778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82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366</TotalTime>
  <Words>738</Words>
  <Application>Microsoft Office PowerPoint</Application>
  <PresentationFormat>On-screen Show (4:3)</PresentationFormat>
  <Paragraphs>43</Paragraphs>
  <Slides>19</Slides>
  <Notes>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19</vt:i4>
      </vt:variant>
    </vt:vector>
  </HeadingPairs>
  <TitlesOfParts>
    <vt:vector size="31" baseType="lpstr">
      <vt:lpstr>#9Slide04 AdrianeSwash</vt:lpstr>
      <vt:lpstr>#9Slide04 HLT Aquus</vt:lpstr>
      <vt:lpstr>#9Slide05 Garris</vt:lpstr>
      <vt:lpstr>#9Slide05 Habano</vt:lpstr>
      <vt:lpstr>Arial</vt:lpstr>
      <vt:lpstr>Calibri</vt:lpstr>
      <vt:lpstr>Lato Light</vt:lpstr>
      <vt:lpstr>Tahoma</vt:lpstr>
      <vt:lpstr>Times New Roman</vt:lpstr>
      <vt:lpstr>UVN Ke Chuyen1</vt:lpstr>
      <vt:lpstr>Wingdings</vt:lpstr>
      <vt:lpstr>Office Theme</vt:lpstr>
      <vt:lpstr>Bài 2: XÂY DỰNG NHÀ Ở</vt:lpstr>
      <vt:lpstr>Những yếu tố nào tạo nên một ngôi nhà bền đẹp? Nhà ở được xây dựng như thế nào và bằng những vật liệu gì?</vt:lpstr>
      <vt:lpstr>PowerPoint Presentation</vt:lpstr>
      <vt:lpstr>PowerPoint Presentation</vt:lpstr>
      <vt:lpstr>PowerPoint Presentation</vt:lpstr>
      <vt:lpstr>Làm khung nhà, mái nhà, nhà sàn, giá đỡ nội thất, vật liệu cách nhiệt </vt:lpstr>
      <vt:lpstr>Làm khung nhà, cột nhà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Bài học kết thúc</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BÀI TẬP  THỰC HÀNH</dc:title>
  <dc:creator>mymy</dc:creator>
  <cp:lastModifiedBy>phương vũ lê</cp:lastModifiedBy>
  <cp:revision>42</cp:revision>
  <dcterms:created xsi:type="dcterms:W3CDTF">2013-08-28T08:21:51Z</dcterms:created>
  <dcterms:modified xsi:type="dcterms:W3CDTF">2023-07-19T09:18:27Z</dcterms:modified>
</cp:coreProperties>
</file>