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35"/>
  </p:notesMasterIdLst>
  <p:sldIdLst>
    <p:sldId id="302" r:id="rId2"/>
    <p:sldId id="322" r:id="rId3"/>
    <p:sldId id="330" r:id="rId4"/>
    <p:sldId id="332" r:id="rId5"/>
    <p:sldId id="333" r:id="rId6"/>
    <p:sldId id="326" r:id="rId7"/>
    <p:sldId id="327" r:id="rId8"/>
    <p:sldId id="325" r:id="rId9"/>
    <p:sldId id="258" r:id="rId10"/>
    <p:sldId id="259" r:id="rId11"/>
    <p:sldId id="300" r:id="rId12"/>
    <p:sldId id="304" r:id="rId13"/>
    <p:sldId id="305" r:id="rId14"/>
    <p:sldId id="328" r:id="rId15"/>
    <p:sldId id="257" r:id="rId16"/>
    <p:sldId id="329" r:id="rId17"/>
    <p:sldId id="267" r:id="rId18"/>
    <p:sldId id="306" r:id="rId19"/>
    <p:sldId id="307" r:id="rId20"/>
    <p:sldId id="308" r:id="rId21"/>
    <p:sldId id="262" r:id="rId22"/>
    <p:sldId id="310" r:id="rId23"/>
    <p:sldId id="311" r:id="rId24"/>
    <p:sldId id="266" r:id="rId25"/>
    <p:sldId id="313" r:id="rId26"/>
    <p:sldId id="314" r:id="rId27"/>
    <p:sldId id="316" r:id="rId28"/>
    <p:sldId id="315" r:id="rId29"/>
    <p:sldId id="317" r:id="rId30"/>
    <p:sldId id="318" r:id="rId31"/>
    <p:sldId id="319" r:id="rId32"/>
    <p:sldId id="320" r:id="rId33"/>
    <p:sldId id="321" r:id="rId34"/>
  </p:sldIdLst>
  <p:sldSz cx="9144000" cy="5143500" type="screen16x9"/>
  <p:notesSz cx="6858000" cy="9144000"/>
  <p:embeddedFontLst>
    <p:embeddedFont>
      <p:font typeface="宋体" panose="02010600030101010101" pitchFamily="2" charset="-122"/>
      <p:regular r:id="rId36"/>
    </p:embeddedFont>
    <p:embeddedFont>
      <p:font typeface="Anton" panose="020B0604020202020204" charset="0"/>
      <p:regular r:id="rId37"/>
    </p:embeddedFont>
    <p:embeddedFont>
      <p:font typeface="Arvo" panose="020B0604020202020204" charset="0"/>
      <p:regular r:id="rId38"/>
      <p:bold r:id="rId39"/>
      <p:italic r:id="rId40"/>
      <p:boldItalic r:id="rId41"/>
    </p:embeddedFont>
    <p:embeddedFont>
      <p:font typeface="Calisto MT" panose="020B0604020202020204" charset="0"/>
      <p:regular r:id="rId42"/>
      <p:bold r:id="rId43"/>
      <p:italic r:id="rId44"/>
      <p:boldItalic r:id="rId45"/>
    </p:embeddedFont>
    <p:embeddedFont>
      <p:font typeface="Palanquin Dark" panose="020B0604020202020204" charset="0"/>
      <p:regular r:id="rId46"/>
      <p:bold r:id="rId47"/>
    </p:embeddedFont>
    <p:embeddedFont>
      <p:font typeface="Fira Sans Extra Condensed Medium" panose="020B0604020202020204" charset="0"/>
      <p:regular r:id="rId48"/>
      <p:bold r:id="rId49"/>
      <p:italic r:id="rId50"/>
      <p:boldItalic r:id="rId51"/>
    </p:embeddedFont>
    <p:embeddedFont>
      <p:font typeface="Bahnschrift" panose="020B0502040204020203" pitchFamily="34" charset="0"/>
      <p:regular r:id="rId52"/>
      <p:bold r:id="rId53"/>
    </p:embeddedFont>
    <p:embeddedFont>
      <p:font typeface="Kirang Haerang" panose="020B0604020202020204" charset="-127"/>
      <p:regular r:id="rId54"/>
    </p:embeddedFont>
    <p:embeddedFont>
      <p:font typeface="Arial Rounded MT Bold" panose="020B0604020202020204" charset="0"/>
      <p:regular r:id="rId55"/>
    </p:embeddedFont>
    <p:embeddedFont>
      <p:font typeface="Tahoma" panose="020B0604030504040204" pitchFamily="34" charset="0"/>
      <p:regular r:id="rId56"/>
      <p:bold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644"/>
    <a:srgbClr val="B47100"/>
    <a:srgbClr val="040204"/>
    <a:srgbClr val="E2D9C3"/>
    <a:srgbClr val="F7F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AED2BF2-C820-4150-BB3C-588F20CC3579}">
  <a:tblStyle styleId="{DAED2BF2-C820-4150-BB3C-588F20CC3579}"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5" d="100"/>
          <a:sy n="115" d="100"/>
        </p:scale>
        <p:origin x="684" y="10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6.fntdata"/><Relationship Id="rId54" Type="http://schemas.openxmlformats.org/officeDocument/2006/relationships/font" Target="fonts/font1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87396980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7d932f3e7d_0_6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7d932f3e7d_0_6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977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80079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8a51556a8f_0_4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8a51556a8f_0_4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00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8D4D1B8-3002-47F5-9EA4-BC3980B88006}" type="slidenum">
              <a:rPr lang="en-US" smtClean="0"/>
              <a:t>28</a:t>
            </a:fld>
            <a:endParaRPr lang="en-US"/>
          </a:p>
        </p:txBody>
      </p:sp>
    </p:spTree>
    <p:extLst>
      <p:ext uri="{BB962C8B-B14F-4D97-AF65-F5344CB8AC3E}">
        <p14:creationId xmlns:p14="http://schemas.microsoft.com/office/powerpoint/2010/main" val="2193977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6c6532119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6c6532119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086897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8a51556a8f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8a51556a8f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92796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7d932f3e7d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7d932f3e7d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73356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6c6532119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6c6532119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6469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7d932f3e7d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7d932f3e7d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2825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7d932f3e7d_0_7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1" name="Google Shape;591;g7d932f3e7d_0_7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261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6"/>
        <p:cNvGrpSpPr/>
        <p:nvPr/>
      </p:nvGrpSpPr>
      <p:grpSpPr>
        <a:xfrm>
          <a:off x="0" y="0"/>
          <a:ext cx="0" cy="0"/>
          <a:chOff x="0" y="0"/>
          <a:chExt cx="0" cy="0"/>
        </a:xfrm>
      </p:grpSpPr>
      <p:sp>
        <p:nvSpPr>
          <p:cNvPr id="627" name="Google Shape;627;g6c6532119b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8" name="Google Shape;628;g6c6532119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3007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479fe8c46d_1_1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479fe8c46d_1_1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4865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8"/>
        <p:cNvGrpSpPr/>
        <p:nvPr/>
      </p:nvGrpSpPr>
      <p:grpSpPr>
        <a:xfrm>
          <a:off x="0" y="0"/>
          <a:ext cx="0" cy="0"/>
          <a:chOff x="0" y="0"/>
          <a:chExt cx="0" cy="0"/>
        </a:xfrm>
      </p:grpSpPr>
      <p:sp>
        <p:nvSpPr>
          <p:cNvPr id="9" name="Google Shape;9;p2"/>
          <p:cNvSpPr/>
          <p:nvPr/>
        </p:nvSpPr>
        <p:spPr>
          <a:xfrm rot="10800000">
            <a:off x="-2824050" y="-2824050"/>
            <a:ext cx="5648100" cy="56481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713225" y="335248"/>
            <a:ext cx="3978900" cy="33318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SzPts val="5200"/>
              <a:buNone/>
              <a:defRPr sz="6000">
                <a:latin typeface="Anton"/>
                <a:ea typeface="Anton"/>
                <a:cs typeface="Anton"/>
                <a:sym typeface="Anton"/>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713225" y="3907224"/>
            <a:ext cx="3312900" cy="676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accent4"/>
              </a:buClr>
              <a:buSzPts val="2800"/>
              <a:buNone/>
              <a:defRPr sz="1700">
                <a:solidFill>
                  <a:schemeClr val="accent4"/>
                </a:solidFill>
              </a:defRPr>
            </a:lvl1pPr>
            <a:lvl2pPr lvl="1" algn="ctr">
              <a:lnSpc>
                <a:spcPct val="100000"/>
              </a:lnSpc>
              <a:spcBef>
                <a:spcPts val="0"/>
              </a:spcBef>
              <a:spcAft>
                <a:spcPts val="0"/>
              </a:spcAft>
              <a:buClr>
                <a:schemeClr val="dk1"/>
              </a:buClr>
              <a:buSzPts val="2800"/>
              <a:buNone/>
              <a:defRPr sz="2800">
                <a:solidFill>
                  <a:schemeClr val="dk1"/>
                </a:solidFill>
              </a:defRPr>
            </a:lvl2pPr>
            <a:lvl3pPr lvl="2" algn="ctr">
              <a:lnSpc>
                <a:spcPct val="100000"/>
              </a:lnSpc>
              <a:spcBef>
                <a:spcPts val="0"/>
              </a:spcBef>
              <a:spcAft>
                <a:spcPts val="0"/>
              </a:spcAft>
              <a:buClr>
                <a:schemeClr val="dk1"/>
              </a:buClr>
              <a:buSzPts val="2800"/>
              <a:buNone/>
              <a:defRPr sz="2800">
                <a:solidFill>
                  <a:schemeClr val="dk1"/>
                </a:solidFill>
              </a:defRPr>
            </a:lvl3pPr>
            <a:lvl4pPr lvl="3" algn="ctr">
              <a:lnSpc>
                <a:spcPct val="100000"/>
              </a:lnSpc>
              <a:spcBef>
                <a:spcPts val="0"/>
              </a:spcBef>
              <a:spcAft>
                <a:spcPts val="0"/>
              </a:spcAft>
              <a:buClr>
                <a:schemeClr val="dk1"/>
              </a:buClr>
              <a:buSzPts val="2800"/>
              <a:buNone/>
              <a:defRPr sz="2800">
                <a:solidFill>
                  <a:schemeClr val="dk1"/>
                </a:solidFill>
              </a:defRPr>
            </a:lvl4pPr>
            <a:lvl5pPr lvl="4" algn="ctr">
              <a:lnSpc>
                <a:spcPct val="100000"/>
              </a:lnSpc>
              <a:spcBef>
                <a:spcPts val="0"/>
              </a:spcBef>
              <a:spcAft>
                <a:spcPts val="0"/>
              </a:spcAft>
              <a:buClr>
                <a:schemeClr val="dk1"/>
              </a:buClr>
              <a:buSzPts val="2800"/>
              <a:buNone/>
              <a:defRPr sz="2800">
                <a:solidFill>
                  <a:schemeClr val="dk1"/>
                </a:solidFill>
              </a:defRPr>
            </a:lvl5pPr>
            <a:lvl6pPr lvl="5" algn="ctr">
              <a:lnSpc>
                <a:spcPct val="100000"/>
              </a:lnSpc>
              <a:spcBef>
                <a:spcPts val="0"/>
              </a:spcBef>
              <a:spcAft>
                <a:spcPts val="0"/>
              </a:spcAft>
              <a:buClr>
                <a:schemeClr val="dk1"/>
              </a:buClr>
              <a:buSzPts val="2800"/>
              <a:buNone/>
              <a:defRPr sz="2800">
                <a:solidFill>
                  <a:schemeClr val="dk1"/>
                </a:solidFill>
              </a:defRPr>
            </a:lvl6pPr>
            <a:lvl7pPr lvl="6" algn="ctr">
              <a:lnSpc>
                <a:spcPct val="100000"/>
              </a:lnSpc>
              <a:spcBef>
                <a:spcPts val="0"/>
              </a:spcBef>
              <a:spcAft>
                <a:spcPts val="0"/>
              </a:spcAft>
              <a:buClr>
                <a:schemeClr val="dk1"/>
              </a:buClr>
              <a:buSzPts val="2800"/>
              <a:buNone/>
              <a:defRPr sz="2800">
                <a:solidFill>
                  <a:schemeClr val="dk1"/>
                </a:solidFill>
              </a:defRPr>
            </a:lvl7pPr>
            <a:lvl8pPr lvl="7" algn="ctr">
              <a:lnSpc>
                <a:spcPct val="100000"/>
              </a:lnSpc>
              <a:spcBef>
                <a:spcPts val="0"/>
              </a:spcBef>
              <a:spcAft>
                <a:spcPts val="0"/>
              </a:spcAft>
              <a:buClr>
                <a:schemeClr val="dk1"/>
              </a:buClr>
              <a:buSzPts val="2800"/>
              <a:buNone/>
              <a:defRPr sz="2800">
                <a:solidFill>
                  <a:schemeClr val="dk1"/>
                </a:solidFill>
              </a:defRPr>
            </a:lvl8pPr>
            <a:lvl9pPr lvl="8" algn="ctr">
              <a:lnSpc>
                <a:spcPct val="100000"/>
              </a:lnSpc>
              <a:spcBef>
                <a:spcPts val="0"/>
              </a:spcBef>
              <a:spcAft>
                <a:spcPts val="0"/>
              </a:spcAft>
              <a:buClr>
                <a:schemeClr val="dk1"/>
              </a:buClr>
              <a:buSzPts val="2800"/>
              <a:buNone/>
              <a:defRPr sz="2800">
                <a:solidFill>
                  <a:schemeClr val="dk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w Center by Slidesgo">
  <p:cSld name="CUSTOM_17_1">
    <p:bg>
      <p:bgPr>
        <a:solidFill>
          <a:schemeClr val="accent5"/>
        </a:solidFill>
        <a:effectLst/>
      </p:bgPr>
    </p:bg>
    <p:spTree>
      <p:nvGrpSpPr>
        <p:cNvPr id="1" name="Shape 64"/>
        <p:cNvGrpSpPr/>
        <p:nvPr/>
      </p:nvGrpSpPr>
      <p:grpSpPr>
        <a:xfrm>
          <a:off x="0" y="0"/>
          <a:ext cx="0" cy="0"/>
          <a:chOff x="0" y="0"/>
          <a:chExt cx="0" cy="0"/>
        </a:xfrm>
      </p:grpSpPr>
      <p:sp>
        <p:nvSpPr>
          <p:cNvPr id="65" name="Google Shape;65;p13"/>
          <p:cNvSpPr/>
          <p:nvPr/>
        </p:nvSpPr>
        <p:spPr>
          <a:xfrm rot="10800000" flipH="1">
            <a:off x="4841850" y="-4302150"/>
            <a:ext cx="8604300" cy="8604300"/>
          </a:xfrm>
          <a:prstGeom prst="pie">
            <a:avLst>
              <a:gd name="adj1" fmla="val 10799952"/>
              <a:gd name="adj2" fmla="val 1620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p:nvPr/>
        </p:nvSpPr>
        <p:spPr>
          <a:xfrm>
            <a:off x="558375" y="2317524"/>
            <a:ext cx="2258939" cy="2258960"/>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13"/>
          <p:cNvSpPr txBox="1">
            <a:spLocks noGrp="1"/>
          </p:cNvSpPr>
          <p:nvPr>
            <p:ph type="ctrTitle"/>
          </p:nvPr>
        </p:nvSpPr>
        <p:spPr>
          <a:xfrm>
            <a:off x="2021100" y="4083087"/>
            <a:ext cx="5101800" cy="5487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000000"/>
              </a:buClr>
              <a:buSzPts val="1600"/>
              <a:buNone/>
              <a:defRPr sz="2300">
                <a:solidFill>
                  <a:schemeClr val="dk1"/>
                </a:solidFill>
                <a:latin typeface="Anton"/>
                <a:ea typeface="Anton"/>
                <a:cs typeface="Anton"/>
                <a:sym typeface="Anton"/>
              </a:defRPr>
            </a:lvl1pPr>
            <a:lvl2pPr lvl="1" algn="r" rtl="0">
              <a:spcBef>
                <a:spcPts val="0"/>
              </a:spcBef>
              <a:spcAft>
                <a:spcPts val="0"/>
              </a:spcAft>
              <a:buClr>
                <a:srgbClr val="000000"/>
              </a:buClr>
              <a:buSzPts val="1600"/>
              <a:buNone/>
              <a:defRPr sz="1600">
                <a:solidFill>
                  <a:srgbClr val="000000"/>
                </a:solidFill>
              </a:defRPr>
            </a:lvl2pPr>
            <a:lvl3pPr lvl="2" algn="r" rtl="0">
              <a:spcBef>
                <a:spcPts val="0"/>
              </a:spcBef>
              <a:spcAft>
                <a:spcPts val="0"/>
              </a:spcAft>
              <a:buClr>
                <a:srgbClr val="000000"/>
              </a:buClr>
              <a:buSzPts val="1600"/>
              <a:buNone/>
              <a:defRPr sz="1600">
                <a:solidFill>
                  <a:srgbClr val="000000"/>
                </a:solidFill>
              </a:defRPr>
            </a:lvl3pPr>
            <a:lvl4pPr lvl="3" algn="r" rtl="0">
              <a:spcBef>
                <a:spcPts val="0"/>
              </a:spcBef>
              <a:spcAft>
                <a:spcPts val="0"/>
              </a:spcAft>
              <a:buClr>
                <a:srgbClr val="000000"/>
              </a:buClr>
              <a:buSzPts val="1600"/>
              <a:buNone/>
              <a:defRPr sz="1600">
                <a:solidFill>
                  <a:srgbClr val="000000"/>
                </a:solidFill>
              </a:defRPr>
            </a:lvl4pPr>
            <a:lvl5pPr lvl="4" algn="r" rtl="0">
              <a:spcBef>
                <a:spcPts val="0"/>
              </a:spcBef>
              <a:spcAft>
                <a:spcPts val="0"/>
              </a:spcAft>
              <a:buClr>
                <a:srgbClr val="000000"/>
              </a:buClr>
              <a:buSzPts val="1600"/>
              <a:buNone/>
              <a:defRPr sz="1600">
                <a:solidFill>
                  <a:srgbClr val="000000"/>
                </a:solidFill>
              </a:defRPr>
            </a:lvl5pPr>
            <a:lvl6pPr lvl="5" algn="r" rtl="0">
              <a:spcBef>
                <a:spcPts val="0"/>
              </a:spcBef>
              <a:spcAft>
                <a:spcPts val="0"/>
              </a:spcAft>
              <a:buClr>
                <a:srgbClr val="000000"/>
              </a:buClr>
              <a:buSzPts val="1600"/>
              <a:buNone/>
              <a:defRPr sz="1600">
                <a:solidFill>
                  <a:srgbClr val="000000"/>
                </a:solidFill>
              </a:defRPr>
            </a:lvl6pPr>
            <a:lvl7pPr lvl="6" algn="r" rtl="0">
              <a:spcBef>
                <a:spcPts val="0"/>
              </a:spcBef>
              <a:spcAft>
                <a:spcPts val="0"/>
              </a:spcAft>
              <a:buClr>
                <a:srgbClr val="000000"/>
              </a:buClr>
              <a:buSzPts val="1600"/>
              <a:buNone/>
              <a:defRPr sz="1600">
                <a:solidFill>
                  <a:srgbClr val="000000"/>
                </a:solidFill>
              </a:defRPr>
            </a:lvl7pPr>
            <a:lvl8pPr lvl="7" algn="r" rtl="0">
              <a:spcBef>
                <a:spcPts val="0"/>
              </a:spcBef>
              <a:spcAft>
                <a:spcPts val="0"/>
              </a:spcAft>
              <a:buClr>
                <a:srgbClr val="000000"/>
              </a:buClr>
              <a:buSzPts val="1600"/>
              <a:buNone/>
              <a:defRPr sz="1600">
                <a:solidFill>
                  <a:srgbClr val="000000"/>
                </a:solidFill>
              </a:defRPr>
            </a:lvl8pPr>
            <a:lvl9pPr lvl="8" algn="r" rtl="0">
              <a:spcBef>
                <a:spcPts val="0"/>
              </a:spcBef>
              <a:spcAft>
                <a:spcPts val="0"/>
              </a:spcAft>
              <a:buClr>
                <a:srgbClr val="000000"/>
              </a:buClr>
              <a:buSzPts val="1600"/>
              <a:buNone/>
              <a:defRPr sz="1600">
                <a:solidFill>
                  <a:srgbClr val="000000"/>
                </a:solidFill>
              </a:defRPr>
            </a:lvl9pPr>
          </a:lstStyle>
          <a:p>
            <a:endParaRPr/>
          </a:p>
        </p:txBody>
      </p:sp>
      <p:sp>
        <p:nvSpPr>
          <p:cNvPr id="68" name="Google Shape;68;p13"/>
          <p:cNvSpPr txBox="1">
            <a:spLocks noGrp="1"/>
          </p:cNvSpPr>
          <p:nvPr>
            <p:ph type="subTitle" idx="1"/>
          </p:nvPr>
        </p:nvSpPr>
        <p:spPr>
          <a:xfrm flipH="1">
            <a:off x="2021100" y="2198825"/>
            <a:ext cx="5101800" cy="111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a:solidFill>
                  <a:schemeClr val="dk1"/>
                </a:solidFill>
                <a:latin typeface="Arvo"/>
                <a:ea typeface="Arvo"/>
                <a:cs typeface="Arvo"/>
                <a:sym typeface="Arvo"/>
              </a:defRPr>
            </a:lvl1pPr>
            <a:lvl2pPr lvl="1" algn="ctr" rtl="0">
              <a:lnSpc>
                <a:spcPct val="100000"/>
              </a:lnSpc>
              <a:spcBef>
                <a:spcPts val="1600"/>
              </a:spcBef>
              <a:spcAft>
                <a:spcPts val="0"/>
              </a:spcAft>
              <a:buNone/>
              <a:defRPr>
                <a:solidFill>
                  <a:schemeClr val="dk1"/>
                </a:solidFill>
                <a:latin typeface="Arvo"/>
                <a:ea typeface="Arvo"/>
                <a:cs typeface="Arvo"/>
                <a:sym typeface="Arvo"/>
              </a:defRPr>
            </a:lvl2pPr>
            <a:lvl3pPr lvl="2" algn="ctr" rtl="0">
              <a:lnSpc>
                <a:spcPct val="100000"/>
              </a:lnSpc>
              <a:spcBef>
                <a:spcPts val="1600"/>
              </a:spcBef>
              <a:spcAft>
                <a:spcPts val="0"/>
              </a:spcAft>
              <a:buNone/>
              <a:defRPr>
                <a:solidFill>
                  <a:schemeClr val="dk1"/>
                </a:solidFill>
                <a:latin typeface="Arvo"/>
                <a:ea typeface="Arvo"/>
                <a:cs typeface="Arvo"/>
                <a:sym typeface="Arvo"/>
              </a:defRPr>
            </a:lvl3pPr>
            <a:lvl4pPr lvl="3" algn="ctr" rtl="0">
              <a:lnSpc>
                <a:spcPct val="100000"/>
              </a:lnSpc>
              <a:spcBef>
                <a:spcPts val="1600"/>
              </a:spcBef>
              <a:spcAft>
                <a:spcPts val="0"/>
              </a:spcAft>
              <a:buNone/>
              <a:defRPr>
                <a:solidFill>
                  <a:schemeClr val="dk1"/>
                </a:solidFill>
                <a:latin typeface="Arvo"/>
                <a:ea typeface="Arvo"/>
                <a:cs typeface="Arvo"/>
                <a:sym typeface="Arvo"/>
              </a:defRPr>
            </a:lvl4pPr>
            <a:lvl5pPr lvl="4" algn="ctr" rtl="0">
              <a:lnSpc>
                <a:spcPct val="100000"/>
              </a:lnSpc>
              <a:spcBef>
                <a:spcPts val="1600"/>
              </a:spcBef>
              <a:spcAft>
                <a:spcPts val="0"/>
              </a:spcAft>
              <a:buNone/>
              <a:defRPr>
                <a:solidFill>
                  <a:schemeClr val="dk1"/>
                </a:solidFill>
                <a:latin typeface="Arvo"/>
                <a:ea typeface="Arvo"/>
                <a:cs typeface="Arvo"/>
                <a:sym typeface="Arvo"/>
              </a:defRPr>
            </a:lvl5pPr>
            <a:lvl6pPr lvl="5" algn="ctr" rtl="0">
              <a:lnSpc>
                <a:spcPct val="100000"/>
              </a:lnSpc>
              <a:spcBef>
                <a:spcPts val="1600"/>
              </a:spcBef>
              <a:spcAft>
                <a:spcPts val="0"/>
              </a:spcAft>
              <a:buNone/>
              <a:defRPr>
                <a:solidFill>
                  <a:schemeClr val="dk1"/>
                </a:solidFill>
                <a:latin typeface="Arvo"/>
                <a:ea typeface="Arvo"/>
                <a:cs typeface="Arvo"/>
                <a:sym typeface="Arvo"/>
              </a:defRPr>
            </a:lvl6pPr>
            <a:lvl7pPr lvl="6" algn="ctr" rtl="0">
              <a:lnSpc>
                <a:spcPct val="100000"/>
              </a:lnSpc>
              <a:spcBef>
                <a:spcPts val="1600"/>
              </a:spcBef>
              <a:spcAft>
                <a:spcPts val="0"/>
              </a:spcAft>
              <a:buNone/>
              <a:defRPr>
                <a:solidFill>
                  <a:schemeClr val="dk1"/>
                </a:solidFill>
                <a:latin typeface="Arvo"/>
                <a:ea typeface="Arvo"/>
                <a:cs typeface="Arvo"/>
                <a:sym typeface="Arvo"/>
              </a:defRPr>
            </a:lvl7pPr>
            <a:lvl8pPr lvl="7" algn="ctr" rtl="0">
              <a:lnSpc>
                <a:spcPct val="100000"/>
              </a:lnSpc>
              <a:spcBef>
                <a:spcPts val="1600"/>
              </a:spcBef>
              <a:spcAft>
                <a:spcPts val="0"/>
              </a:spcAft>
              <a:buNone/>
              <a:defRPr>
                <a:solidFill>
                  <a:schemeClr val="dk1"/>
                </a:solidFill>
                <a:latin typeface="Arvo"/>
                <a:ea typeface="Arvo"/>
                <a:cs typeface="Arvo"/>
                <a:sym typeface="Arvo"/>
              </a:defRPr>
            </a:lvl8pPr>
            <a:lvl9pPr lvl="8" algn="ctr" rtl="0">
              <a:lnSpc>
                <a:spcPct val="100000"/>
              </a:lnSpc>
              <a:spcBef>
                <a:spcPts val="1600"/>
              </a:spcBef>
              <a:spcAft>
                <a:spcPts val="1600"/>
              </a:spcAft>
              <a:buNone/>
              <a:defRPr>
                <a:solidFill>
                  <a:schemeClr val="dk1"/>
                </a:solidFill>
                <a:latin typeface="Arvo"/>
                <a:ea typeface="Arvo"/>
                <a:cs typeface="Arvo"/>
                <a:sym typeface="Arvo"/>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8">
    <p:bg>
      <p:bgPr>
        <a:solidFill>
          <a:schemeClr val="lt1"/>
        </a:solidFill>
        <a:effectLst/>
      </p:bgPr>
    </p:bg>
    <p:spTree>
      <p:nvGrpSpPr>
        <p:cNvPr id="1" name="Shape 127"/>
        <p:cNvGrpSpPr/>
        <p:nvPr/>
      </p:nvGrpSpPr>
      <p:grpSpPr>
        <a:xfrm>
          <a:off x="0" y="0"/>
          <a:ext cx="0" cy="0"/>
          <a:chOff x="0" y="0"/>
          <a:chExt cx="0" cy="0"/>
        </a:xfrm>
      </p:grpSpPr>
      <p:sp>
        <p:nvSpPr>
          <p:cNvPr id="128" name="Google Shape;128;p22"/>
          <p:cNvSpPr/>
          <p:nvPr/>
        </p:nvSpPr>
        <p:spPr>
          <a:xfrm flipH="1">
            <a:off x="-5157600" y="-18675"/>
            <a:ext cx="10315200" cy="103152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18_1">
    <p:bg>
      <p:bgPr>
        <a:solidFill>
          <a:schemeClr val="lt1"/>
        </a:solidFill>
        <a:effectLst/>
      </p:bgPr>
    </p:bg>
    <p:spTree>
      <p:nvGrpSpPr>
        <p:cNvPr id="1" name="Shape 129"/>
        <p:cNvGrpSpPr/>
        <p:nvPr/>
      </p:nvGrpSpPr>
      <p:grpSpPr>
        <a:xfrm>
          <a:off x="0" y="0"/>
          <a:ext cx="0" cy="0"/>
          <a:chOff x="0" y="0"/>
          <a:chExt cx="0" cy="0"/>
        </a:xfrm>
      </p:grpSpPr>
      <p:sp>
        <p:nvSpPr>
          <p:cNvPr id="130" name="Google Shape;130;p23"/>
          <p:cNvSpPr/>
          <p:nvPr/>
        </p:nvSpPr>
        <p:spPr>
          <a:xfrm>
            <a:off x="3986400" y="-18675"/>
            <a:ext cx="10315200" cy="103152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BLANK_1_2">
    <p:bg>
      <p:bgPr>
        <a:solidFill>
          <a:schemeClr val="lt1"/>
        </a:solidFill>
        <a:effectLst/>
      </p:bgPr>
    </p:bg>
    <p:spTree>
      <p:nvGrpSpPr>
        <p:cNvPr id="1" name="Shape 131"/>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BLANK_1_1_1">
    <p:bg>
      <p:bgPr>
        <a:solidFill>
          <a:schemeClr val="dk2"/>
        </a:solidFill>
        <a:effectLst/>
      </p:bgPr>
    </p:bg>
    <p:spTree>
      <p:nvGrpSpPr>
        <p:cNvPr id="1" name="Shape 13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33"/>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64DE3F6B-FD3E-4982-8826-45F9AE3E7EF4}" type="datetimeFigureOut">
              <a:rPr lang="en-US" smtClean="0"/>
              <a:t>9/11/2022</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BD5695BF-5C35-4F55-B6C1-0494EC8F2387}" type="slidenum">
              <a:rPr lang="en-US" smtClean="0"/>
              <a:t>‹#›</a:t>
            </a:fld>
            <a:endParaRPr lang="en-US"/>
          </a:p>
        </p:txBody>
      </p:sp>
    </p:spTree>
    <p:extLst>
      <p:ext uri="{BB962C8B-B14F-4D97-AF65-F5344CB8AC3E}">
        <p14:creationId xmlns:p14="http://schemas.microsoft.com/office/powerpoint/2010/main" val="1299355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4DE3F6B-FD3E-4982-8826-45F9AE3E7EF4}" type="datetimeFigureOut">
              <a:rPr lang="en-US" smtClean="0"/>
              <a:t>9/11/2022</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BD5695BF-5C35-4F55-B6C1-0494EC8F2387}" type="slidenum">
              <a:rPr lang="en-US" smtClean="0"/>
              <a:t>‹#›</a:t>
            </a:fld>
            <a:endParaRPr lang="en-US"/>
          </a:p>
        </p:txBody>
      </p:sp>
    </p:spTree>
    <p:extLst>
      <p:ext uri="{BB962C8B-B14F-4D97-AF65-F5344CB8AC3E}">
        <p14:creationId xmlns:p14="http://schemas.microsoft.com/office/powerpoint/2010/main" val="3980426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1"/>
        </a:solid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713225" y="1782608"/>
            <a:ext cx="4398300" cy="2056500"/>
          </a:xfrm>
          <a:prstGeom prst="rect">
            <a:avLst/>
          </a:prstGeom>
        </p:spPr>
        <p:txBody>
          <a:bodyPr spcFirstLastPara="1" wrap="square" lIns="91425" tIns="91425" rIns="91425" bIns="91425" anchor="ctr" anchorCtr="0">
            <a:noAutofit/>
          </a:bodyPr>
          <a:lstStyle>
            <a:lvl1pPr lvl="0" rtl="0">
              <a:spcBef>
                <a:spcPts val="0"/>
              </a:spcBef>
              <a:spcAft>
                <a:spcPts val="0"/>
              </a:spcAft>
              <a:buClr>
                <a:srgbClr val="000000"/>
              </a:buClr>
              <a:buSzPts val="1200"/>
              <a:buFont typeface="Anton"/>
              <a:buNone/>
              <a:defRPr sz="4800">
                <a:latin typeface="Anton"/>
                <a:ea typeface="Anton"/>
                <a:cs typeface="Anton"/>
                <a:sym typeface="Anton"/>
              </a:defRPr>
            </a:lvl1pPr>
            <a:lvl2pPr lvl="1"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2pPr>
            <a:lvl3pPr lvl="2"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3pPr>
            <a:lvl4pPr lvl="3"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4pPr>
            <a:lvl5pPr lvl="4"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5pPr>
            <a:lvl6pPr lvl="5"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6pPr>
            <a:lvl7pPr lvl="6"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7pPr>
            <a:lvl8pPr lvl="7"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8pPr>
            <a:lvl9pPr lvl="8"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9pPr>
          </a:lstStyle>
          <a:p>
            <a:endParaRPr/>
          </a:p>
        </p:txBody>
      </p:sp>
      <p:sp>
        <p:nvSpPr>
          <p:cNvPr id="14" name="Google Shape;14;p3"/>
          <p:cNvSpPr txBox="1">
            <a:spLocks noGrp="1"/>
          </p:cNvSpPr>
          <p:nvPr>
            <p:ph type="subTitle" idx="1"/>
          </p:nvPr>
        </p:nvSpPr>
        <p:spPr>
          <a:xfrm>
            <a:off x="713225" y="4135857"/>
            <a:ext cx="2934600" cy="57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000000"/>
              </a:buClr>
              <a:buSzPts val="1000"/>
              <a:buFont typeface="Arvo"/>
              <a:buNone/>
              <a:defRPr sz="1400">
                <a:latin typeface="Arvo"/>
                <a:ea typeface="Arvo"/>
                <a:cs typeface="Arvo"/>
                <a:sym typeface="Arvo"/>
              </a:defRPr>
            </a:lvl1pPr>
            <a:lvl2pPr lvl="1"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2pPr>
            <a:lvl3pPr lvl="2"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3pPr>
            <a:lvl4pPr lvl="3"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4pPr>
            <a:lvl5pPr lvl="4"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5pPr>
            <a:lvl6pPr lvl="5"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6pPr>
            <a:lvl7pPr lvl="6"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7pPr>
            <a:lvl8pPr lvl="7"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8pPr>
            <a:lvl9pPr lvl="8"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9pPr>
          </a:lstStyle>
          <a:p>
            <a:endParaRPr/>
          </a:p>
        </p:txBody>
      </p:sp>
      <p:sp>
        <p:nvSpPr>
          <p:cNvPr id="15" name="Google Shape;15;p3"/>
          <p:cNvSpPr txBox="1">
            <a:spLocks noGrp="1"/>
          </p:cNvSpPr>
          <p:nvPr>
            <p:ph type="title" idx="2" hasCustomPrompt="1"/>
          </p:nvPr>
        </p:nvSpPr>
        <p:spPr>
          <a:xfrm>
            <a:off x="713225" y="539503"/>
            <a:ext cx="2171400" cy="718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000000"/>
              </a:buClr>
              <a:buSzPts val="4800"/>
              <a:buFont typeface="Anton"/>
              <a:buNone/>
              <a:defRPr sz="4700">
                <a:latin typeface="Anton"/>
                <a:ea typeface="Anton"/>
                <a:cs typeface="Anton"/>
                <a:sym typeface="Anton"/>
              </a:defRPr>
            </a:lvl1pPr>
            <a:lvl2pPr lvl="1"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2pPr>
            <a:lvl3pPr lvl="2"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3pPr>
            <a:lvl4pPr lvl="3"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4pPr>
            <a:lvl5pPr lvl="4"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5pPr>
            <a:lvl6pPr lvl="5"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6pPr>
            <a:lvl7pPr lvl="6"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7pPr>
            <a:lvl8pPr lvl="7"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8pPr>
            <a:lvl9pPr lvl="8"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accent5"/>
        </a:solidFill>
        <a:effectLst/>
      </p:bgPr>
    </p:bg>
    <p:spTree>
      <p:nvGrpSpPr>
        <p:cNvPr id="1" name="Shape 16"/>
        <p:cNvGrpSpPr/>
        <p:nvPr/>
      </p:nvGrpSpPr>
      <p:grpSpPr>
        <a:xfrm>
          <a:off x="0" y="0"/>
          <a:ext cx="0" cy="0"/>
          <a:chOff x="0" y="0"/>
          <a:chExt cx="0" cy="0"/>
        </a:xfrm>
      </p:grpSpPr>
      <p:grpSp>
        <p:nvGrpSpPr>
          <p:cNvPr id="17" name="Google Shape;17;p4"/>
          <p:cNvGrpSpPr/>
          <p:nvPr/>
        </p:nvGrpSpPr>
        <p:grpSpPr>
          <a:xfrm>
            <a:off x="5162650" y="599925"/>
            <a:ext cx="3412250" cy="3901525"/>
            <a:chOff x="5162650" y="599925"/>
            <a:chExt cx="3412250" cy="3901525"/>
          </a:xfrm>
        </p:grpSpPr>
        <p:sp>
          <p:nvSpPr>
            <p:cNvPr id="18" name="Google Shape;18;p4"/>
            <p:cNvSpPr/>
            <p:nvPr/>
          </p:nvSpPr>
          <p:spPr>
            <a:xfrm>
              <a:off x="6033900" y="599925"/>
              <a:ext cx="2541000" cy="25410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p:nvPr/>
          </p:nvSpPr>
          <p:spPr>
            <a:xfrm>
              <a:off x="5162650" y="3710350"/>
              <a:ext cx="791100" cy="791100"/>
            </a:xfrm>
            <a:prstGeom prst="ellipse">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 name="Google Shape;20;p4"/>
          <p:cNvSpPr txBox="1">
            <a:spLocks noGrp="1"/>
          </p:cNvSpPr>
          <p:nvPr>
            <p:ph type="body" idx="1"/>
          </p:nvPr>
        </p:nvSpPr>
        <p:spPr>
          <a:xfrm>
            <a:off x="724200" y="1228675"/>
            <a:ext cx="7695600" cy="34164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dk1"/>
              </a:buClr>
              <a:buSzPts val="1200"/>
              <a:buFont typeface="Arvo"/>
              <a:buChar char="●"/>
              <a:defRPr sz="1200">
                <a:solidFill>
                  <a:schemeClr val="dk1"/>
                </a:solidFill>
                <a:latin typeface="Arvo"/>
                <a:ea typeface="Arvo"/>
                <a:cs typeface="Arvo"/>
                <a:sym typeface="Arvo"/>
              </a:defRPr>
            </a:lvl1pPr>
            <a:lvl2pPr marL="914400" lvl="1"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2pPr>
            <a:lvl3pPr marL="1371600" lvl="2"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3pPr>
            <a:lvl4pPr marL="1828800" lvl="3"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4pPr>
            <a:lvl5pPr marL="2286000" lvl="4"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5pPr>
            <a:lvl6pPr marL="2743200" lvl="5"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6pPr>
            <a:lvl7pPr marL="3200400" lvl="6"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7pPr>
            <a:lvl8pPr marL="3657600" lvl="7" indent="-304800" rtl="0">
              <a:spcBef>
                <a:spcPts val="1600"/>
              </a:spcBef>
              <a:spcAft>
                <a:spcPts val="0"/>
              </a:spcAft>
              <a:buClr>
                <a:schemeClr val="dk1"/>
              </a:buClr>
              <a:buSzPts val="1200"/>
              <a:buFont typeface="Arvo"/>
              <a:buChar char="○"/>
              <a:defRPr>
                <a:solidFill>
                  <a:schemeClr val="dk1"/>
                </a:solidFill>
                <a:latin typeface="Arvo"/>
                <a:ea typeface="Arvo"/>
                <a:cs typeface="Arvo"/>
                <a:sym typeface="Arvo"/>
              </a:defRPr>
            </a:lvl8pPr>
            <a:lvl9pPr marL="4114800" lvl="8" indent="-304800" rtl="0">
              <a:spcBef>
                <a:spcPts val="1600"/>
              </a:spcBef>
              <a:spcAft>
                <a:spcPts val="1600"/>
              </a:spcAft>
              <a:buClr>
                <a:schemeClr val="dk1"/>
              </a:buClr>
              <a:buSzPts val="1200"/>
              <a:buFont typeface="Arvo"/>
              <a:buChar char="■"/>
              <a:defRPr>
                <a:solidFill>
                  <a:schemeClr val="dk1"/>
                </a:solidFill>
                <a:latin typeface="Arvo"/>
                <a:ea typeface="Arvo"/>
                <a:cs typeface="Arvo"/>
                <a:sym typeface="Arvo"/>
              </a:defRPr>
            </a:lvl9pPr>
          </a:lstStyle>
          <a:p>
            <a:endParaRPr/>
          </a:p>
        </p:txBody>
      </p:sp>
      <p:sp>
        <p:nvSpPr>
          <p:cNvPr id="21" name="Google Shape;21;p4"/>
          <p:cNvSpPr txBox="1">
            <a:spLocks noGrp="1"/>
          </p:cNvSpPr>
          <p:nvPr>
            <p:ph type="ctrTitle"/>
          </p:nvPr>
        </p:nvSpPr>
        <p:spPr>
          <a:xfrm>
            <a:off x="1187550" y="415250"/>
            <a:ext cx="67689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500">
                <a:solidFill>
                  <a:schemeClr val="dk1"/>
                </a:solidFill>
                <a:latin typeface="Anton"/>
                <a:ea typeface="Anton"/>
                <a:cs typeface="Anton"/>
                <a:sym typeface="Anton"/>
              </a:defRPr>
            </a:lvl1pPr>
            <a:lvl2pPr lvl="1" algn="r" rtl="0">
              <a:spcBef>
                <a:spcPts val="0"/>
              </a:spcBef>
              <a:spcAft>
                <a:spcPts val="0"/>
              </a:spcAft>
              <a:buClr>
                <a:schemeClr val="dk1"/>
              </a:buClr>
              <a:buSzPts val="1800"/>
              <a:buNone/>
              <a:defRPr sz="1800">
                <a:solidFill>
                  <a:schemeClr val="dk1"/>
                </a:solidFill>
              </a:defRPr>
            </a:lvl2pPr>
            <a:lvl3pPr lvl="2" algn="r" rtl="0">
              <a:spcBef>
                <a:spcPts val="0"/>
              </a:spcBef>
              <a:spcAft>
                <a:spcPts val="0"/>
              </a:spcAft>
              <a:buClr>
                <a:schemeClr val="dk1"/>
              </a:buClr>
              <a:buSzPts val="1800"/>
              <a:buNone/>
              <a:defRPr sz="1800">
                <a:solidFill>
                  <a:schemeClr val="dk1"/>
                </a:solidFill>
              </a:defRPr>
            </a:lvl3pPr>
            <a:lvl4pPr lvl="3" algn="r" rtl="0">
              <a:spcBef>
                <a:spcPts val="0"/>
              </a:spcBef>
              <a:spcAft>
                <a:spcPts val="0"/>
              </a:spcAft>
              <a:buClr>
                <a:schemeClr val="dk1"/>
              </a:buClr>
              <a:buSzPts val="1800"/>
              <a:buNone/>
              <a:defRPr sz="1800">
                <a:solidFill>
                  <a:schemeClr val="dk1"/>
                </a:solidFill>
              </a:defRPr>
            </a:lvl4pPr>
            <a:lvl5pPr lvl="4" algn="r" rtl="0">
              <a:spcBef>
                <a:spcPts val="0"/>
              </a:spcBef>
              <a:spcAft>
                <a:spcPts val="0"/>
              </a:spcAft>
              <a:buClr>
                <a:schemeClr val="dk1"/>
              </a:buClr>
              <a:buSzPts val="1800"/>
              <a:buNone/>
              <a:defRPr sz="1800">
                <a:solidFill>
                  <a:schemeClr val="dk1"/>
                </a:solidFill>
              </a:defRPr>
            </a:lvl5pPr>
            <a:lvl6pPr lvl="5" algn="r" rtl="0">
              <a:spcBef>
                <a:spcPts val="0"/>
              </a:spcBef>
              <a:spcAft>
                <a:spcPts val="0"/>
              </a:spcAft>
              <a:buClr>
                <a:schemeClr val="dk1"/>
              </a:buClr>
              <a:buSzPts val="1800"/>
              <a:buNone/>
              <a:defRPr sz="1800">
                <a:solidFill>
                  <a:schemeClr val="dk1"/>
                </a:solidFill>
              </a:defRPr>
            </a:lvl6pPr>
            <a:lvl7pPr lvl="6" algn="r" rtl="0">
              <a:spcBef>
                <a:spcPts val="0"/>
              </a:spcBef>
              <a:spcAft>
                <a:spcPts val="0"/>
              </a:spcAft>
              <a:buClr>
                <a:schemeClr val="dk1"/>
              </a:buClr>
              <a:buSzPts val="1800"/>
              <a:buNone/>
              <a:defRPr sz="1800">
                <a:solidFill>
                  <a:schemeClr val="dk1"/>
                </a:solidFill>
              </a:defRPr>
            </a:lvl7pPr>
            <a:lvl8pPr lvl="7" algn="r" rtl="0">
              <a:spcBef>
                <a:spcPts val="0"/>
              </a:spcBef>
              <a:spcAft>
                <a:spcPts val="0"/>
              </a:spcAft>
              <a:buClr>
                <a:schemeClr val="dk1"/>
              </a:buClr>
              <a:buSzPts val="1800"/>
              <a:buNone/>
              <a:defRPr sz="1800">
                <a:solidFill>
                  <a:schemeClr val="dk1"/>
                </a:solidFill>
              </a:defRPr>
            </a:lvl8pPr>
            <a:lvl9pPr lvl="8" algn="r" rtl="0">
              <a:spcBef>
                <a:spcPts val="0"/>
              </a:spcBef>
              <a:spcAft>
                <a:spcPts val="0"/>
              </a:spcAft>
              <a:buClr>
                <a:schemeClr val="dk1"/>
              </a:buClr>
              <a:buSzPts val="1800"/>
              <a:buNone/>
              <a:defRPr sz="1800">
                <a:solidFill>
                  <a:schemeClr val="dk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lt1"/>
        </a:solidFill>
        <a:effectLst/>
      </p:bgPr>
    </p:bg>
    <p:spTree>
      <p:nvGrpSpPr>
        <p:cNvPr id="1" name="Shape 22"/>
        <p:cNvGrpSpPr/>
        <p:nvPr/>
      </p:nvGrpSpPr>
      <p:grpSpPr>
        <a:xfrm>
          <a:off x="0" y="0"/>
          <a:ext cx="0" cy="0"/>
          <a:chOff x="0" y="0"/>
          <a:chExt cx="0" cy="0"/>
        </a:xfrm>
      </p:grpSpPr>
      <p:sp>
        <p:nvSpPr>
          <p:cNvPr id="23" name="Google Shape;23;p5"/>
          <p:cNvSpPr/>
          <p:nvPr/>
        </p:nvSpPr>
        <p:spPr>
          <a:xfrm>
            <a:off x="3986400" y="-18675"/>
            <a:ext cx="10315200" cy="103152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txBox="1">
            <a:spLocks noGrp="1"/>
          </p:cNvSpPr>
          <p:nvPr>
            <p:ph type="ctrTitle"/>
          </p:nvPr>
        </p:nvSpPr>
        <p:spPr>
          <a:xfrm>
            <a:off x="798927" y="2821425"/>
            <a:ext cx="3348300" cy="73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200"/>
              <a:buFont typeface="Anton"/>
              <a:buNone/>
              <a:defRPr sz="2400">
                <a:solidFill>
                  <a:schemeClr val="accent4"/>
                </a:solidFill>
                <a:latin typeface="Anton"/>
                <a:ea typeface="Anton"/>
                <a:cs typeface="Anton"/>
                <a:sym typeface="Anton"/>
              </a:defRPr>
            </a:lvl1pPr>
            <a:lvl2pPr lvl="1"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2pPr>
            <a:lvl3pPr lvl="2"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3pPr>
            <a:lvl4pPr lvl="3"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4pPr>
            <a:lvl5pPr lvl="4"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5pPr>
            <a:lvl6pPr lvl="5"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6pPr>
            <a:lvl7pPr lvl="6"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7pPr>
            <a:lvl8pPr lvl="7"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8pPr>
            <a:lvl9pPr lvl="8"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9pPr>
          </a:lstStyle>
          <a:p>
            <a:endParaRPr/>
          </a:p>
        </p:txBody>
      </p:sp>
      <p:sp>
        <p:nvSpPr>
          <p:cNvPr id="25" name="Google Shape;25;p5"/>
          <p:cNvSpPr txBox="1">
            <a:spLocks noGrp="1"/>
          </p:cNvSpPr>
          <p:nvPr>
            <p:ph type="subTitle" idx="1"/>
          </p:nvPr>
        </p:nvSpPr>
        <p:spPr>
          <a:xfrm>
            <a:off x="798900" y="3552325"/>
            <a:ext cx="3348300" cy="91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000"/>
              <a:buFont typeface="Arvo"/>
              <a:buNone/>
              <a:defRPr sz="16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2pPr>
            <a:lvl3pPr lvl="2"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3pPr>
            <a:lvl4pPr lvl="3"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4pPr>
            <a:lvl5pPr lvl="4"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5pPr>
            <a:lvl6pPr lvl="5"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6pPr>
            <a:lvl7pPr lvl="6"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7pPr>
            <a:lvl8pPr lvl="7"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8pPr>
            <a:lvl9pPr lvl="8"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9pPr>
          </a:lstStyle>
          <a:p>
            <a:endParaRPr/>
          </a:p>
        </p:txBody>
      </p:sp>
      <p:sp>
        <p:nvSpPr>
          <p:cNvPr id="26" name="Google Shape;26;p5"/>
          <p:cNvSpPr txBox="1">
            <a:spLocks noGrp="1"/>
          </p:cNvSpPr>
          <p:nvPr>
            <p:ph type="ctrTitle" idx="2"/>
          </p:nvPr>
        </p:nvSpPr>
        <p:spPr>
          <a:xfrm>
            <a:off x="4996751" y="2821425"/>
            <a:ext cx="3348300" cy="730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4"/>
              </a:buClr>
              <a:buSzPts val="1200"/>
              <a:buFont typeface="Anton"/>
              <a:buNone/>
              <a:defRPr sz="2400">
                <a:solidFill>
                  <a:schemeClr val="accent4"/>
                </a:solidFill>
                <a:latin typeface="Anton"/>
                <a:ea typeface="Anton"/>
                <a:cs typeface="Anton"/>
                <a:sym typeface="Anton"/>
              </a:defRPr>
            </a:lvl1pPr>
            <a:lvl2pPr lvl="1"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2pPr>
            <a:lvl3pPr lvl="2"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3pPr>
            <a:lvl4pPr lvl="3"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4pPr>
            <a:lvl5pPr lvl="4"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5pPr>
            <a:lvl6pPr lvl="5"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6pPr>
            <a:lvl7pPr lvl="6"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7pPr>
            <a:lvl8pPr lvl="7"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8pPr>
            <a:lvl9pPr lvl="8" rtl="0">
              <a:spcBef>
                <a:spcPts val="0"/>
              </a:spcBef>
              <a:spcAft>
                <a:spcPts val="0"/>
              </a:spcAft>
              <a:buClr>
                <a:schemeClr val="dk1"/>
              </a:buClr>
              <a:buSzPts val="1200"/>
              <a:buFont typeface="Anton"/>
              <a:buNone/>
              <a:defRPr sz="1200">
                <a:solidFill>
                  <a:schemeClr val="dk1"/>
                </a:solidFill>
                <a:latin typeface="Anton"/>
                <a:ea typeface="Anton"/>
                <a:cs typeface="Anton"/>
                <a:sym typeface="Anton"/>
              </a:defRPr>
            </a:lvl9pPr>
          </a:lstStyle>
          <a:p>
            <a:endParaRPr/>
          </a:p>
        </p:txBody>
      </p:sp>
      <p:sp>
        <p:nvSpPr>
          <p:cNvPr id="27" name="Google Shape;27;p5"/>
          <p:cNvSpPr txBox="1">
            <a:spLocks noGrp="1"/>
          </p:cNvSpPr>
          <p:nvPr>
            <p:ph type="subTitle" idx="3"/>
          </p:nvPr>
        </p:nvSpPr>
        <p:spPr>
          <a:xfrm>
            <a:off x="4996721" y="3552325"/>
            <a:ext cx="3348300" cy="91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4"/>
              </a:buClr>
              <a:buSzPts val="1000"/>
              <a:buFont typeface="Arvo"/>
              <a:buNone/>
              <a:defRPr sz="16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2pPr>
            <a:lvl3pPr lvl="2"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3pPr>
            <a:lvl4pPr lvl="3"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4pPr>
            <a:lvl5pPr lvl="4"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5pPr>
            <a:lvl6pPr lvl="5"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6pPr>
            <a:lvl7pPr lvl="6"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7pPr>
            <a:lvl8pPr lvl="7"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8pPr>
            <a:lvl9pPr lvl="8" rtl="0">
              <a:lnSpc>
                <a:spcPct val="100000"/>
              </a:lnSpc>
              <a:spcBef>
                <a:spcPts val="0"/>
              </a:spcBef>
              <a:spcAft>
                <a:spcPts val="0"/>
              </a:spcAft>
              <a:buClr>
                <a:schemeClr val="dk1"/>
              </a:buClr>
              <a:buSzPts val="1000"/>
              <a:buFont typeface="Arvo"/>
              <a:buNone/>
              <a:defRPr sz="1000">
                <a:solidFill>
                  <a:schemeClr val="dk1"/>
                </a:solidFill>
                <a:latin typeface="Arvo"/>
                <a:ea typeface="Arvo"/>
                <a:cs typeface="Arvo"/>
                <a:sym typeface="Arvo"/>
              </a:defRPr>
            </a:lvl9pPr>
          </a:lstStyle>
          <a:p>
            <a:endParaRPr/>
          </a:p>
        </p:txBody>
      </p:sp>
      <p:sp>
        <p:nvSpPr>
          <p:cNvPr id="28" name="Google Shape;28;p5"/>
          <p:cNvSpPr txBox="1">
            <a:spLocks noGrp="1"/>
          </p:cNvSpPr>
          <p:nvPr>
            <p:ph type="ctrTitle" idx="4"/>
          </p:nvPr>
        </p:nvSpPr>
        <p:spPr>
          <a:xfrm>
            <a:off x="1187550" y="415250"/>
            <a:ext cx="67689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500">
                <a:latin typeface="Anton"/>
                <a:ea typeface="Anton"/>
                <a:cs typeface="Anton"/>
                <a:sym typeface="Anton"/>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dk2"/>
        </a:solidFill>
        <a:effectLst/>
      </p:bgPr>
    </p:bg>
    <p:spTree>
      <p:nvGrpSpPr>
        <p:cNvPr id="1" name="Shape 32"/>
        <p:cNvGrpSpPr/>
        <p:nvPr/>
      </p:nvGrpSpPr>
      <p:grpSpPr>
        <a:xfrm>
          <a:off x="0" y="0"/>
          <a:ext cx="0" cy="0"/>
          <a:chOff x="0" y="0"/>
          <a:chExt cx="0" cy="0"/>
        </a:xfrm>
      </p:grpSpPr>
      <p:sp>
        <p:nvSpPr>
          <p:cNvPr id="33" name="Google Shape;33;p7"/>
          <p:cNvSpPr/>
          <p:nvPr/>
        </p:nvSpPr>
        <p:spPr>
          <a:xfrm>
            <a:off x="7499450" y="977652"/>
            <a:ext cx="1301080" cy="130109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7"/>
          <p:cNvSpPr txBox="1">
            <a:spLocks noGrp="1"/>
          </p:cNvSpPr>
          <p:nvPr>
            <p:ph type="body" idx="1"/>
          </p:nvPr>
        </p:nvSpPr>
        <p:spPr>
          <a:xfrm>
            <a:off x="5024275" y="2991150"/>
            <a:ext cx="3406500" cy="1617300"/>
          </a:xfrm>
          <a:prstGeom prst="rect">
            <a:avLst/>
          </a:prstGeom>
        </p:spPr>
        <p:txBody>
          <a:bodyPr spcFirstLastPara="1" wrap="square" lIns="91425" tIns="91425" rIns="91425" bIns="91425" anchor="t" anchorCtr="0">
            <a:noAutofit/>
          </a:bodyPr>
          <a:lstStyle>
            <a:lvl1pPr marL="457200" lvl="0" indent="-342900" algn="r" rtl="0">
              <a:lnSpc>
                <a:spcPct val="100000"/>
              </a:lnSpc>
              <a:spcBef>
                <a:spcPts val="0"/>
              </a:spcBef>
              <a:spcAft>
                <a:spcPts val="0"/>
              </a:spcAft>
              <a:buClr>
                <a:srgbClr val="FFFFFF"/>
              </a:buClr>
              <a:buSzPts val="1800"/>
              <a:buFont typeface="Arvo"/>
              <a:buChar char="●"/>
              <a:defRPr sz="1600">
                <a:solidFill>
                  <a:srgbClr val="333644"/>
                </a:solidFill>
                <a:latin typeface="Arvo"/>
                <a:ea typeface="Arvo"/>
                <a:cs typeface="Arvo"/>
                <a:sym typeface="Arvo"/>
              </a:defRPr>
            </a:lvl1pPr>
            <a:lvl2pPr marL="914400" lvl="1" indent="-317500" rtl="0">
              <a:spcBef>
                <a:spcPts val="0"/>
              </a:spcBef>
              <a:spcAft>
                <a:spcPts val="0"/>
              </a:spcAft>
              <a:buClr>
                <a:srgbClr val="FFFFFF"/>
              </a:buClr>
              <a:buSzPts val="1400"/>
              <a:buFont typeface="Arvo"/>
              <a:buChar char="○"/>
              <a:defRPr>
                <a:solidFill>
                  <a:srgbClr val="FFFFFF"/>
                </a:solidFill>
                <a:latin typeface="Arvo"/>
                <a:ea typeface="Arvo"/>
                <a:cs typeface="Arvo"/>
                <a:sym typeface="Arvo"/>
              </a:defRPr>
            </a:lvl2pPr>
            <a:lvl3pPr marL="1371600" lvl="2"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3pPr>
            <a:lvl4pPr marL="1828800" lvl="3"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4pPr>
            <a:lvl5pPr marL="2286000" lvl="4"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5pPr>
            <a:lvl6pPr marL="2743200" lvl="5"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6pPr>
            <a:lvl7pPr marL="3200400" lvl="6"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7pPr>
            <a:lvl8pPr marL="3657600" lvl="7" indent="-317500" rtl="0">
              <a:spcBef>
                <a:spcPts val="1600"/>
              </a:spcBef>
              <a:spcAft>
                <a:spcPts val="0"/>
              </a:spcAft>
              <a:buClr>
                <a:srgbClr val="FFFFFF"/>
              </a:buClr>
              <a:buSzPts val="1400"/>
              <a:buFont typeface="Arvo"/>
              <a:buChar char="○"/>
              <a:defRPr>
                <a:solidFill>
                  <a:srgbClr val="FFFFFF"/>
                </a:solidFill>
                <a:latin typeface="Arvo"/>
                <a:ea typeface="Arvo"/>
                <a:cs typeface="Arvo"/>
                <a:sym typeface="Arvo"/>
              </a:defRPr>
            </a:lvl8pPr>
            <a:lvl9pPr marL="4114800" lvl="8" indent="-317500" rtl="0">
              <a:spcBef>
                <a:spcPts val="1600"/>
              </a:spcBef>
              <a:spcAft>
                <a:spcPts val="1600"/>
              </a:spcAft>
              <a:buClr>
                <a:srgbClr val="FFFFFF"/>
              </a:buClr>
              <a:buSzPts val="1400"/>
              <a:buFont typeface="Arvo"/>
              <a:buChar char="■"/>
              <a:defRPr>
                <a:solidFill>
                  <a:srgbClr val="FFFFFF"/>
                </a:solidFill>
                <a:latin typeface="Arvo"/>
                <a:ea typeface="Arvo"/>
                <a:cs typeface="Arvo"/>
                <a:sym typeface="Arvo"/>
              </a:defRPr>
            </a:lvl9pPr>
          </a:lstStyle>
          <a:p>
            <a:endParaRPr/>
          </a:p>
        </p:txBody>
      </p:sp>
      <p:sp>
        <p:nvSpPr>
          <p:cNvPr id="35" name="Google Shape;35;p7"/>
          <p:cNvSpPr txBox="1">
            <a:spLocks noGrp="1"/>
          </p:cNvSpPr>
          <p:nvPr>
            <p:ph type="ctrTitle"/>
          </p:nvPr>
        </p:nvSpPr>
        <p:spPr>
          <a:xfrm>
            <a:off x="3586375" y="1263775"/>
            <a:ext cx="4844400" cy="9462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accent4"/>
              </a:buClr>
              <a:buSzPts val="2800"/>
              <a:buFont typeface="Anton"/>
              <a:buNone/>
              <a:defRPr sz="4800">
                <a:solidFill>
                  <a:schemeClr val="accent4"/>
                </a:solidFill>
                <a:latin typeface="Anton"/>
                <a:ea typeface="Anton"/>
                <a:cs typeface="Anton"/>
                <a:sym typeface="Anton"/>
              </a:defRPr>
            </a:lvl1pPr>
            <a:lvl2pPr lvl="1"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2pPr>
            <a:lvl3pPr lvl="2"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3pPr>
            <a:lvl4pPr lvl="3"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4pPr>
            <a:lvl5pPr lvl="4"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5pPr>
            <a:lvl6pPr lvl="5"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6pPr>
            <a:lvl7pPr lvl="6"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7pPr>
            <a:lvl8pPr lvl="7"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8pPr>
            <a:lvl9pPr lvl="8" algn="r" rtl="0">
              <a:spcBef>
                <a:spcPts val="0"/>
              </a:spcBef>
              <a:spcAft>
                <a:spcPts val="0"/>
              </a:spcAft>
              <a:buClr>
                <a:schemeClr val="dk1"/>
              </a:buClr>
              <a:buSzPts val="1800"/>
              <a:buFont typeface="Anton"/>
              <a:buNone/>
              <a:defRPr sz="1800">
                <a:solidFill>
                  <a:schemeClr val="dk1"/>
                </a:solidFill>
                <a:latin typeface="Anton"/>
                <a:ea typeface="Anton"/>
                <a:cs typeface="Anton"/>
                <a:sym typeface="Anton"/>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1"/>
        </a:solidFill>
        <a:effectLst/>
      </p:bgPr>
    </p:bg>
    <p:spTree>
      <p:nvGrpSpPr>
        <p:cNvPr id="1" name="Shape 36"/>
        <p:cNvGrpSpPr/>
        <p:nvPr/>
      </p:nvGrpSpPr>
      <p:grpSpPr>
        <a:xfrm>
          <a:off x="0" y="0"/>
          <a:ext cx="0" cy="0"/>
          <a:chOff x="0" y="0"/>
          <a:chExt cx="0" cy="0"/>
        </a:xfrm>
      </p:grpSpPr>
      <p:sp>
        <p:nvSpPr>
          <p:cNvPr id="37" name="Google Shape;37;p8"/>
          <p:cNvSpPr txBox="1">
            <a:spLocks noGrp="1"/>
          </p:cNvSpPr>
          <p:nvPr>
            <p:ph type="title"/>
          </p:nvPr>
        </p:nvSpPr>
        <p:spPr>
          <a:xfrm>
            <a:off x="713225" y="2010600"/>
            <a:ext cx="3858900" cy="1122300"/>
          </a:xfrm>
          <a:prstGeom prst="rect">
            <a:avLst/>
          </a:prstGeom>
        </p:spPr>
        <p:txBody>
          <a:bodyPr spcFirstLastPara="1" wrap="square" lIns="91425" tIns="91425" rIns="91425" bIns="91425" anchor="ctr" anchorCtr="0">
            <a:noAutofit/>
          </a:bodyPr>
          <a:lstStyle>
            <a:lvl1pPr lvl="0">
              <a:spcBef>
                <a:spcPts val="0"/>
              </a:spcBef>
              <a:spcAft>
                <a:spcPts val="0"/>
              </a:spcAft>
              <a:buClr>
                <a:srgbClr val="FFFFFF"/>
              </a:buClr>
              <a:buSzPts val="4800"/>
              <a:buNone/>
              <a:defRPr sz="4200">
                <a:latin typeface="Anton"/>
                <a:ea typeface="Anton"/>
                <a:cs typeface="Anton"/>
                <a:sym typeface="Anton"/>
              </a:defRPr>
            </a:lvl1pPr>
            <a:lvl2pPr lvl="1">
              <a:spcBef>
                <a:spcPts val="0"/>
              </a:spcBef>
              <a:spcAft>
                <a:spcPts val="0"/>
              </a:spcAft>
              <a:buClr>
                <a:schemeClr val="accent1"/>
              </a:buClr>
              <a:buSzPts val="4800"/>
              <a:buNone/>
              <a:defRPr sz="4800">
                <a:solidFill>
                  <a:schemeClr val="accent1"/>
                </a:solidFill>
              </a:defRPr>
            </a:lvl2pPr>
            <a:lvl3pPr lvl="2">
              <a:spcBef>
                <a:spcPts val="0"/>
              </a:spcBef>
              <a:spcAft>
                <a:spcPts val="0"/>
              </a:spcAft>
              <a:buClr>
                <a:schemeClr val="accent1"/>
              </a:buClr>
              <a:buSzPts val="4800"/>
              <a:buNone/>
              <a:defRPr sz="4800">
                <a:solidFill>
                  <a:schemeClr val="accent1"/>
                </a:solidFill>
              </a:defRPr>
            </a:lvl3pPr>
            <a:lvl4pPr lvl="3">
              <a:spcBef>
                <a:spcPts val="0"/>
              </a:spcBef>
              <a:spcAft>
                <a:spcPts val="0"/>
              </a:spcAft>
              <a:buClr>
                <a:schemeClr val="accent1"/>
              </a:buClr>
              <a:buSzPts val="4800"/>
              <a:buNone/>
              <a:defRPr sz="4800">
                <a:solidFill>
                  <a:schemeClr val="accent1"/>
                </a:solidFill>
              </a:defRPr>
            </a:lvl4pPr>
            <a:lvl5pPr lvl="4">
              <a:spcBef>
                <a:spcPts val="0"/>
              </a:spcBef>
              <a:spcAft>
                <a:spcPts val="0"/>
              </a:spcAft>
              <a:buClr>
                <a:schemeClr val="accent1"/>
              </a:buClr>
              <a:buSzPts val="4800"/>
              <a:buNone/>
              <a:defRPr sz="4800">
                <a:solidFill>
                  <a:schemeClr val="accent1"/>
                </a:solidFill>
              </a:defRPr>
            </a:lvl5pPr>
            <a:lvl6pPr lvl="5">
              <a:spcBef>
                <a:spcPts val="0"/>
              </a:spcBef>
              <a:spcAft>
                <a:spcPts val="0"/>
              </a:spcAft>
              <a:buClr>
                <a:schemeClr val="accent1"/>
              </a:buClr>
              <a:buSzPts val="4800"/>
              <a:buNone/>
              <a:defRPr sz="4800">
                <a:solidFill>
                  <a:schemeClr val="accent1"/>
                </a:solidFill>
              </a:defRPr>
            </a:lvl6pPr>
            <a:lvl7pPr lvl="6">
              <a:spcBef>
                <a:spcPts val="0"/>
              </a:spcBef>
              <a:spcAft>
                <a:spcPts val="0"/>
              </a:spcAft>
              <a:buClr>
                <a:schemeClr val="accent1"/>
              </a:buClr>
              <a:buSzPts val="4800"/>
              <a:buNone/>
              <a:defRPr sz="4800">
                <a:solidFill>
                  <a:schemeClr val="accent1"/>
                </a:solidFill>
              </a:defRPr>
            </a:lvl7pPr>
            <a:lvl8pPr lvl="7">
              <a:spcBef>
                <a:spcPts val="0"/>
              </a:spcBef>
              <a:spcAft>
                <a:spcPts val="0"/>
              </a:spcAft>
              <a:buClr>
                <a:schemeClr val="accent1"/>
              </a:buClr>
              <a:buSzPts val="4800"/>
              <a:buNone/>
              <a:defRPr sz="4800">
                <a:solidFill>
                  <a:schemeClr val="accent1"/>
                </a:solidFill>
              </a:defRPr>
            </a:lvl8pPr>
            <a:lvl9pPr lvl="8">
              <a:spcBef>
                <a:spcPts val="0"/>
              </a:spcBef>
              <a:spcAft>
                <a:spcPts val="0"/>
              </a:spcAft>
              <a:buClr>
                <a:schemeClr val="accent1"/>
              </a:buClr>
              <a:buSzPts val="4800"/>
              <a:buNone/>
              <a:defRPr sz="4800">
                <a:solidFill>
                  <a:schemeClr val="accent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lt1"/>
        </a:solidFill>
        <a:effectLst/>
      </p:bgPr>
    </p:bg>
    <p:spTree>
      <p:nvGrpSpPr>
        <p:cNvPr id="1" name="Shape 38"/>
        <p:cNvGrpSpPr/>
        <p:nvPr/>
      </p:nvGrpSpPr>
      <p:grpSpPr>
        <a:xfrm>
          <a:off x="0" y="0"/>
          <a:ext cx="0" cy="0"/>
          <a:chOff x="0" y="0"/>
          <a:chExt cx="0" cy="0"/>
        </a:xfrm>
      </p:grpSpPr>
      <p:sp>
        <p:nvSpPr>
          <p:cNvPr id="39" name="Google Shape;39;p9"/>
          <p:cNvSpPr txBox="1">
            <a:spLocks noGrp="1"/>
          </p:cNvSpPr>
          <p:nvPr>
            <p:ph type="ctrTitle"/>
          </p:nvPr>
        </p:nvSpPr>
        <p:spPr>
          <a:xfrm>
            <a:off x="4245425" y="1782600"/>
            <a:ext cx="4185600" cy="2056500"/>
          </a:xfrm>
          <a:prstGeom prst="rect">
            <a:avLst/>
          </a:prstGeom>
        </p:spPr>
        <p:txBody>
          <a:bodyPr spcFirstLastPara="1" wrap="square" lIns="91425" tIns="91425" rIns="91425" bIns="91425" anchor="ctr" anchorCtr="0">
            <a:noAutofit/>
          </a:bodyPr>
          <a:lstStyle>
            <a:lvl1pPr lvl="0" algn="r" rtl="0">
              <a:spcBef>
                <a:spcPts val="0"/>
              </a:spcBef>
              <a:spcAft>
                <a:spcPts val="0"/>
              </a:spcAft>
              <a:buClr>
                <a:srgbClr val="000000"/>
              </a:buClr>
              <a:buSzPts val="1200"/>
              <a:buFont typeface="Anton"/>
              <a:buNone/>
              <a:defRPr sz="4800">
                <a:latin typeface="Anton"/>
                <a:ea typeface="Anton"/>
                <a:cs typeface="Anton"/>
                <a:sym typeface="Anton"/>
              </a:defRPr>
            </a:lvl1pPr>
            <a:lvl2pPr lvl="1"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2pPr>
            <a:lvl3pPr lvl="2"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3pPr>
            <a:lvl4pPr lvl="3"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4pPr>
            <a:lvl5pPr lvl="4"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5pPr>
            <a:lvl6pPr lvl="5"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6pPr>
            <a:lvl7pPr lvl="6"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7pPr>
            <a:lvl8pPr lvl="7"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8pPr>
            <a:lvl9pPr lvl="8" algn="r" rtl="0">
              <a:spcBef>
                <a:spcPts val="0"/>
              </a:spcBef>
              <a:spcAft>
                <a:spcPts val="0"/>
              </a:spcAft>
              <a:buClr>
                <a:srgbClr val="000000"/>
              </a:buClr>
              <a:buSzPts val="1200"/>
              <a:buFont typeface="Anton"/>
              <a:buNone/>
              <a:defRPr sz="1200">
                <a:solidFill>
                  <a:srgbClr val="000000"/>
                </a:solidFill>
                <a:latin typeface="Anton"/>
                <a:ea typeface="Anton"/>
                <a:cs typeface="Anton"/>
                <a:sym typeface="Anton"/>
              </a:defRPr>
            </a:lvl9pPr>
          </a:lstStyle>
          <a:p>
            <a:endParaRPr/>
          </a:p>
        </p:txBody>
      </p:sp>
      <p:sp>
        <p:nvSpPr>
          <p:cNvPr id="40" name="Google Shape;40;p9"/>
          <p:cNvSpPr txBox="1">
            <a:spLocks noGrp="1"/>
          </p:cNvSpPr>
          <p:nvPr>
            <p:ph type="subTitle" idx="1"/>
          </p:nvPr>
        </p:nvSpPr>
        <p:spPr>
          <a:xfrm>
            <a:off x="5496300" y="4135857"/>
            <a:ext cx="2934600" cy="57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1000"/>
              <a:buFont typeface="Arvo"/>
              <a:buNone/>
              <a:defRPr sz="1400">
                <a:latin typeface="Arvo"/>
                <a:ea typeface="Arvo"/>
                <a:cs typeface="Arvo"/>
                <a:sym typeface="Arvo"/>
              </a:defRPr>
            </a:lvl1pPr>
            <a:lvl2pPr lvl="1"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2pPr>
            <a:lvl3pPr lvl="2"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3pPr>
            <a:lvl4pPr lvl="3"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4pPr>
            <a:lvl5pPr lvl="4"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5pPr>
            <a:lvl6pPr lvl="5"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6pPr>
            <a:lvl7pPr lvl="6"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7pPr>
            <a:lvl8pPr lvl="7"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8pPr>
            <a:lvl9pPr lvl="8" algn="r" rtl="0">
              <a:lnSpc>
                <a:spcPct val="100000"/>
              </a:lnSpc>
              <a:spcBef>
                <a:spcPts val="0"/>
              </a:spcBef>
              <a:spcAft>
                <a:spcPts val="0"/>
              </a:spcAft>
              <a:buClr>
                <a:srgbClr val="000000"/>
              </a:buClr>
              <a:buSzPts val="1000"/>
              <a:buFont typeface="Arvo"/>
              <a:buNone/>
              <a:defRPr sz="1000">
                <a:solidFill>
                  <a:srgbClr val="000000"/>
                </a:solidFill>
                <a:latin typeface="Arvo"/>
                <a:ea typeface="Arvo"/>
                <a:cs typeface="Arvo"/>
                <a:sym typeface="Arvo"/>
              </a:defRPr>
            </a:lvl9pPr>
          </a:lstStyle>
          <a:p>
            <a:endParaRPr/>
          </a:p>
        </p:txBody>
      </p:sp>
      <p:sp>
        <p:nvSpPr>
          <p:cNvPr id="41" name="Google Shape;41;p9"/>
          <p:cNvSpPr txBox="1">
            <a:spLocks noGrp="1"/>
          </p:cNvSpPr>
          <p:nvPr>
            <p:ph type="title" idx="2" hasCustomPrompt="1"/>
          </p:nvPr>
        </p:nvSpPr>
        <p:spPr>
          <a:xfrm>
            <a:off x="6259500" y="539503"/>
            <a:ext cx="2171400" cy="718800"/>
          </a:xfrm>
          <a:prstGeom prst="rect">
            <a:avLst/>
          </a:prstGeom>
        </p:spPr>
        <p:txBody>
          <a:bodyPr spcFirstLastPara="1" wrap="square" lIns="91425" tIns="91425" rIns="91425" bIns="91425" anchor="t" anchorCtr="0">
            <a:noAutofit/>
          </a:bodyPr>
          <a:lstStyle>
            <a:lvl1pPr lvl="0" algn="r" rtl="0">
              <a:spcBef>
                <a:spcPts val="0"/>
              </a:spcBef>
              <a:spcAft>
                <a:spcPts val="0"/>
              </a:spcAft>
              <a:buClr>
                <a:srgbClr val="000000"/>
              </a:buClr>
              <a:buSzPts val="4800"/>
              <a:buFont typeface="Anton"/>
              <a:buNone/>
              <a:defRPr sz="4700">
                <a:latin typeface="Anton"/>
                <a:ea typeface="Anton"/>
                <a:cs typeface="Anton"/>
                <a:sym typeface="Anton"/>
              </a:defRPr>
            </a:lvl1pPr>
            <a:lvl2pPr lvl="1"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2pPr>
            <a:lvl3pPr lvl="2"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3pPr>
            <a:lvl4pPr lvl="3"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4pPr>
            <a:lvl5pPr lvl="4"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5pPr>
            <a:lvl6pPr lvl="5"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6pPr>
            <a:lvl7pPr lvl="6"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7pPr>
            <a:lvl8pPr lvl="7"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8pPr>
            <a:lvl9pPr lvl="8" algn="r" rtl="0">
              <a:spcBef>
                <a:spcPts val="0"/>
              </a:spcBef>
              <a:spcAft>
                <a:spcPts val="0"/>
              </a:spcAft>
              <a:buClr>
                <a:srgbClr val="000000"/>
              </a:buClr>
              <a:buSzPts val="4800"/>
              <a:buFont typeface="Anton"/>
              <a:buNone/>
              <a:defRPr sz="4800">
                <a:solidFill>
                  <a:srgbClr val="000000"/>
                </a:solidFill>
                <a:latin typeface="Anton"/>
                <a:ea typeface="Anton"/>
                <a:cs typeface="Anton"/>
                <a:sym typeface="Anton"/>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dk2"/>
        </a:soli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ctrTitle"/>
          </p:nvPr>
        </p:nvSpPr>
        <p:spPr>
          <a:xfrm>
            <a:off x="1187550" y="415250"/>
            <a:ext cx="6768900" cy="65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sz="2500">
                <a:latin typeface="Anton"/>
                <a:ea typeface="Anton"/>
                <a:cs typeface="Anton"/>
                <a:sym typeface="Anton"/>
              </a:defRPr>
            </a:lvl1pPr>
            <a:lvl2pPr lvl="1" algn="r" rtl="0">
              <a:spcBef>
                <a:spcPts val="0"/>
              </a:spcBef>
              <a:spcAft>
                <a:spcPts val="0"/>
              </a:spcAft>
              <a:buSzPts val="1800"/>
              <a:buNone/>
              <a:defRPr sz="1800"/>
            </a:lvl2pPr>
            <a:lvl3pPr lvl="2" algn="r" rtl="0">
              <a:spcBef>
                <a:spcPts val="0"/>
              </a:spcBef>
              <a:spcAft>
                <a:spcPts val="0"/>
              </a:spcAft>
              <a:buSzPts val="1800"/>
              <a:buNone/>
              <a:defRPr sz="1800"/>
            </a:lvl3pPr>
            <a:lvl4pPr lvl="3" algn="r" rtl="0">
              <a:spcBef>
                <a:spcPts val="0"/>
              </a:spcBef>
              <a:spcAft>
                <a:spcPts val="0"/>
              </a:spcAft>
              <a:buSzPts val="1800"/>
              <a:buNone/>
              <a:defRPr sz="1800"/>
            </a:lvl4pPr>
            <a:lvl5pPr lvl="4" algn="r" rtl="0">
              <a:spcBef>
                <a:spcPts val="0"/>
              </a:spcBef>
              <a:spcAft>
                <a:spcPts val="0"/>
              </a:spcAft>
              <a:buSzPts val="1800"/>
              <a:buNone/>
              <a:defRPr sz="1800"/>
            </a:lvl5pPr>
            <a:lvl6pPr lvl="5" algn="r" rtl="0">
              <a:spcBef>
                <a:spcPts val="0"/>
              </a:spcBef>
              <a:spcAft>
                <a:spcPts val="0"/>
              </a:spcAft>
              <a:buSzPts val="1800"/>
              <a:buNone/>
              <a:defRPr sz="1800"/>
            </a:lvl6pPr>
            <a:lvl7pPr lvl="6" algn="r" rtl="0">
              <a:spcBef>
                <a:spcPts val="0"/>
              </a:spcBef>
              <a:spcAft>
                <a:spcPts val="0"/>
              </a:spcAft>
              <a:buSzPts val="1800"/>
              <a:buNone/>
              <a:defRPr sz="1800"/>
            </a:lvl7pPr>
            <a:lvl8pPr lvl="7" algn="r" rtl="0">
              <a:spcBef>
                <a:spcPts val="0"/>
              </a:spcBef>
              <a:spcAft>
                <a:spcPts val="0"/>
              </a:spcAft>
              <a:buSzPts val="1800"/>
              <a:buNone/>
              <a:defRPr sz="1800"/>
            </a:lvl8pPr>
            <a:lvl9pPr lvl="8" algn="r" rtl="0">
              <a:spcBef>
                <a:spcPts val="0"/>
              </a:spcBef>
              <a:spcAft>
                <a:spcPts val="0"/>
              </a:spcAft>
              <a:buSzPts val="1800"/>
              <a:buNone/>
              <a:defRPr sz="18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able of contents">
  <p:cSld name="CUSTOM_17">
    <p:bg>
      <p:bgPr>
        <a:solidFill>
          <a:schemeClr val="lt1"/>
        </a:solidFill>
        <a:effectLst/>
      </p:bgPr>
    </p:bg>
    <p:spTree>
      <p:nvGrpSpPr>
        <p:cNvPr id="1" name="Shape 50"/>
        <p:cNvGrpSpPr/>
        <p:nvPr/>
      </p:nvGrpSpPr>
      <p:grpSpPr>
        <a:xfrm>
          <a:off x="0" y="0"/>
          <a:ext cx="0" cy="0"/>
          <a:chOff x="0" y="0"/>
          <a:chExt cx="0" cy="0"/>
        </a:xfrm>
      </p:grpSpPr>
      <p:sp>
        <p:nvSpPr>
          <p:cNvPr id="51" name="Google Shape;51;p12"/>
          <p:cNvSpPr/>
          <p:nvPr/>
        </p:nvSpPr>
        <p:spPr>
          <a:xfrm>
            <a:off x="3565800" y="-219550"/>
            <a:ext cx="11156400" cy="11156400"/>
          </a:xfrm>
          <a:prstGeom prst="pie">
            <a:avLst>
              <a:gd name="adj1" fmla="val 10799952"/>
              <a:gd name="adj2" fmla="val 1620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2"/>
          <p:cNvSpPr txBox="1">
            <a:spLocks noGrp="1"/>
          </p:cNvSpPr>
          <p:nvPr>
            <p:ph type="ctrTitle"/>
          </p:nvPr>
        </p:nvSpPr>
        <p:spPr>
          <a:xfrm>
            <a:off x="724229" y="3235155"/>
            <a:ext cx="2910000" cy="832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1200"/>
              <a:buNone/>
              <a:defRPr sz="1800">
                <a:solidFill>
                  <a:schemeClr val="accent4"/>
                </a:solidFill>
                <a:latin typeface="Anton"/>
                <a:ea typeface="Anton"/>
                <a:cs typeface="Anton"/>
                <a:sym typeface="Anton"/>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53" name="Google Shape;53;p12"/>
          <p:cNvSpPr txBox="1">
            <a:spLocks noGrp="1"/>
          </p:cNvSpPr>
          <p:nvPr>
            <p:ph type="subTitle" idx="1"/>
          </p:nvPr>
        </p:nvSpPr>
        <p:spPr>
          <a:xfrm>
            <a:off x="724100" y="3985774"/>
            <a:ext cx="29100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000"/>
              <a:buNone/>
              <a:defRPr sz="14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4" name="Google Shape;54;p12"/>
          <p:cNvSpPr txBox="1">
            <a:spLocks noGrp="1"/>
          </p:cNvSpPr>
          <p:nvPr>
            <p:ph type="title" idx="2" hasCustomPrompt="1"/>
          </p:nvPr>
        </p:nvSpPr>
        <p:spPr>
          <a:xfrm>
            <a:off x="724229" y="2851272"/>
            <a:ext cx="2910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2900">
                <a:solidFill>
                  <a:schemeClr val="accent1"/>
                </a:solidFill>
                <a:latin typeface="Anton"/>
                <a:ea typeface="Anton"/>
                <a:cs typeface="Anton"/>
                <a:sym typeface="Anton"/>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ctrTitle" idx="3"/>
          </p:nvPr>
        </p:nvSpPr>
        <p:spPr>
          <a:xfrm>
            <a:off x="5520900" y="3235150"/>
            <a:ext cx="2910000" cy="832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1200"/>
              <a:buNone/>
              <a:defRPr sz="1800">
                <a:solidFill>
                  <a:schemeClr val="accent4"/>
                </a:solidFill>
                <a:latin typeface="Anton"/>
                <a:ea typeface="Anton"/>
                <a:cs typeface="Anton"/>
                <a:sym typeface="Anton"/>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56" name="Google Shape;56;p12"/>
          <p:cNvSpPr txBox="1">
            <a:spLocks noGrp="1"/>
          </p:cNvSpPr>
          <p:nvPr>
            <p:ph type="subTitle" idx="4"/>
          </p:nvPr>
        </p:nvSpPr>
        <p:spPr>
          <a:xfrm>
            <a:off x="5520900" y="3985774"/>
            <a:ext cx="29100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000"/>
              <a:buNone/>
              <a:defRPr sz="14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57" name="Google Shape;57;p12"/>
          <p:cNvSpPr txBox="1">
            <a:spLocks noGrp="1"/>
          </p:cNvSpPr>
          <p:nvPr>
            <p:ph type="title" idx="5" hasCustomPrompt="1"/>
          </p:nvPr>
        </p:nvSpPr>
        <p:spPr>
          <a:xfrm>
            <a:off x="5520900" y="2851272"/>
            <a:ext cx="2910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2900">
                <a:solidFill>
                  <a:schemeClr val="accent1"/>
                </a:solidFill>
                <a:latin typeface="Anton"/>
                <a:ea typeface="Anton"/>
                <a:cs typeface="Anton"/>
                <a:sym typeface="Anton"/>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58" name="Google Shape;58;p12"/>
          <p:cNvSpPr txBox="1">
            <a:spLocks noGrp="1"/>
          </p:cNvSpPr>
          <p:nvPr>
            <p:ph type="ctrTitle" idx="6"/>
          </p:nvPr>
        </p:nvSpPr>
        <p:spPr>
          <a:xfrm>
            <a:off x="724225" y="921175"/>
            <a:ext cx="2910000" cy="832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1200"/>
              <a:buNone/>
              <a:defRPr sz="1800">
                <a:solidFill>
                  <a:schemeClr val="accent4"/>
                </a:solidFill>
                <a:latin typeface="Anton"/>
                <a:ea typeface="Anton"/>
                <a:cs typeface="Anton"/>
                <a:sym typeface="Anton"/>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59" name="Google Shape;59;p12"/>
          <p:cNvSpPr txBox="1">
            <a:spLocks noGrp="1"/>
          </p:cNvSpPr>
          <p:nvPr>
            <p:ph type="subTitle" idx="7"/>
          </p:nvPr>
        </p:nvSpPr>
        <p:spPr>
          <a:xfrm>
            <a:off x="724226" y="1671769"/>
            <a:ext cx="29100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000"/>
              <a:buNone/>
              <a:defRPr sz="14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0" name="Google Shape;60;p12"/>
          <p:cNvSpPr txBox="1">
            <a:spLocks noGrp="1"/>
          </p:cNvSpPr>
          <p:nvPr>
            <p:ph type="title" idx="8" hasCustomPrompt="1"/>
          </p:nvPr>
        </p:nvSpPr>
        <p:spPr>
          <a:xfrm>
            <a:off x="724226" y="537275"/>
            <a:ext cx="2910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2900">
                <a:solidFill>
                  <a:schemeClr val="accent1"/>
                </a:solidFill>
                <a:latin typeface="Anton"/>
                <a:ea typeface="Anton"/>
                <a:cs typeface="Anton"/>
                <a:sym typeface="Anton"/>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
        <p:nvSpPr>
          <p:cNvPr id="61" name="Google Shape;61;p12"/>
          <p:cNvSpPr txBox="1">
            <a:spLocks noGrp="1"/>
          </p:cNvSpPr>
          <p:nvPr>
            <p:ph type="ctrTitle" idx="9"/>
          </p:nvPr>
        </p:nvSpPr>
        <p:spPr>
          <a:xfrm>
            <a:off x="5520900" y="921157"/>
            <a:ext cx="2910000" cy="8328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4"/>
              </a:buClr>
              <a:buSzPts val="1200"/>
              <a:buNone/>
              <a:defRPr sz="1800">
                <a:solidFill>
                  <a:schemeClr val="accent4"/>
                </a:solidFill>
                <a:latin typeface="Anton"/>
                <a:ea typeface="Anton"/>
                <a:cs typeface="Anton"/>
                <a:sym typeface="Anton"/>
              </a:defRPr>
            </a:lvl1pPr>
            <a:lvl2pPr lvl="1" rtl="0">
              <a:spcBef>
                <a:spcPts val="0"/>
              </a:spcBef>
              <a:spcAft>
                <a:spcPts val="0"/>
              </a:spcAft>
              <a:buClr>
                <a:schemeClr val="dk1"/>
              </a:buClr>
              <a:buSzPts val="1200"/>
              <a:buNone/>
              <a:defRPr sz="1200">
                <a:solidFill>
                  <a:schemeClr val="dk1"/>
                </a:solidFill>
              </a:defRPr>
            </a:lvl2pPr>
            <a:lvl3pPr lvl="2" rtl="0">
              <a:spcBef>
                <a:spcPts val="0"/>
              </a:spcBef>
              <a:spcAft>
                <a:spcPts val="0"/>
              </a:spcAft>
              <a:buClr>
                <a:schemeClr val="dk1"/>
              </a:buClr>
              <a:buSzPts val="1200"/>
              <a:buNone/>
              <a:defRPr sz="1200">
                <a:solidFill>
                  <a:schemeClr val="dk1"/>
                </a:solidFill>
              </a:defRPr>
            </a:lvl3pPr>
            <a:lvl4pPr lvl="3" rtl="0">
              <a:spcBef>
                <a:spcPts val="0"/>
              </a:spcBef>
              <a:spcAft>
                <a:spcPts val="0"/>
              </a:spcAft>
              <a:buClr>
                <a:schemeClr val="dk1"/>
              </a:buClr>
              <a:buSzPts val="1200"/>
              <a:buNone/>
              <a:defRPr sz="1200">
                <a:solidFill>
                  <a:schemeClr val="dk1"/>
                </a:solidFill>
              </a:defRPr>
            </a:lvl4pPr>
            <a:lvl5pPr lvl="4" rtl="0">
              <a:spcBef>
                <a:spcPts val="0"/>
              </a:spcBef>
              <a:spcAft>
                <a:spcPts val="0"/>
              </a:spcAft>
              <a:buClr>
                <a:schemeClr val="dk1"/>
              </a:buClr>
              <a:buSzPts val="1200"/>
              <a:buNone/>
              <a:defRPr sz="1200">
                <a:solidFill>
                  <a:schemeClr val="dk1"/>
                </a:solidFill>
              </a:defRPr>
            </a:lvl5pPr>
            <a:lvl6pPr lvl="5" rtl="0">
              <a:spcBef>
                <a:spcPts val="0"/>
              </a:spcBef>
              <a:spcAft>
                <a:spcPts val="0"/>
              </a:spcAft>
              <a:buClr>
                <a:schemeClr val="dk1"/>
              </a:buClr>
              <a:buSzPts val="1200"/>
              <a:buNone/>
              <a:defRPr sz="1200">
                <a:solidFill>
                  <a:schemeClr val="dk1"/>
                </a:solidFill>
              </a:defRPr>
            </a:lvl6pPr>
            <a:lvl7pPr lvl="6" rtl="0">
              <a:spcBef>
                <a:spcPts val="0"/>
              </a:spcBef>
              <a:spcAft>
                <a:spcPts val="0"/>
              </a:spcAft>
              <a:buClr>
                <a:schemeClr val="dk1"/>
              </a:buClr>
              <a:buSzPts val="1200"/>
              <a:buNone/>
              <a:defRPr sz="1200">
                <a:solidFill>
                  <a:schemeClr val="dk1"/>
                </a:solidFill>
              </a:defRPr>
            </a:lvl7pPr>
            <a:lvl8pPr lvl="7" rtl="0">
              <a:spcBef>
                <a:spcPts val="0"/>
              </a:spcBef>
              <a:spcAft>
                <a:spcPts val="0"/>
              </a:spcAft>
              <a:buClr>
                <a:schemeClr val="dk1"/>
              </a:buClr>
              <a:buSzPts val="1200"/>
              <a:buNone/>
              <a:defRPr sz="1200">
                <a:solidFill>
                  <a:schemeClr val="dk1"/>
                </a:solidFill>
              </a:defRPr>
            </a:lvl8pPr>
            <a:lvl9pPr lvl="8" rtl="0">
              <a:spcBef>
                <a:spcPts val="0"/>
              </a:spcBef>
              <a:spcAft>
                <a:spcPts val="0"/>
              </a:spcAft>
              <a:buClr>
                <a:schemeClr val="dk1"/>
              </a:buClr>
              <a:buSzPts val="1200"/>
              <a:buNone/>
              <a:defRPr sz="1200">
                <a:solidFill>
                  <a:schemeClr val="dk1"/>
                </a:solidFill>
              </a:defRPr>
            </a:lvl9pPr>
          </a:lstStyle>
          <a:p>
            <a:endParaRPr/>
          </a:p>
        </p:txBody>
      </p:sp>
      <p:sp>
        <p:nvSpPr>
          <p:cNvPr id="62" name="Google Shape;62;p12"/>
          <p:cNvSpPr txBox="1">
            <a:spLocks noGrp="1"/>
          </p:cNvSpPr>
          <p:nvPr>
            <p:ph type="subTitle" idx="13"/>
          </p:nvPr>
        </p:nvSpPr>
        <p:spPr>
          <a:xfrm>
            <a:off x="5520903" y="1671769"/>
            <a:ext cx="2910000" cy="62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accent4"/>
              </a:buClr>
              <a:buSzPts val="1000"/>
              <a:buNone/>
              <a:defRPr sz="1400">
                <a:solidFill>
                  <a:schemeClr val="accent4"/>
                </a:solidFill>
                <a:latin typeface="Arvo"/>
                <a:ea typeface="Arvo"/>
                <a:cs typeface="Arvo"/>
                <a:sym typeface="Arvo"/>
              </a:defRPr>
            </a:lvl1pPr>
            <a:lvl2pPr lvl="1" rtl="0">
              <a:lnSpc>
                <a:spcPct val="100000"/>
              </a:lnSpc>
              <a:spcBef>
                <a:spcPts val="0"/>
              </a:spcBef>
              <a:spcAft>
                <a:spcPts val="0"/>
              </a:spcAft>
              <a:buClr>
                <a:schemeClr val="dk1"/>
              </a:buClr>
              <a:buSzPts val="1000"/>
              <a:buNone/>
              <a:defRPr sz="1000">
                <a:solidFill>
                  <a:schemeClr val="dk1"/>
                </a:solidFill>
              </a:defRPr>
            </a:lvl2pPr>
            <a:lvl3pPr lvl="2" rtl="0">
              <a:lnSpc>
                <a:spcPct val="100000"/>
              </a:lnSpc>
              <a:spcBef>
                <a:spcPts val="0"/>
              </a:spcBef>
              <a:spcAft>
                <a:spcPts val="0"/>
              </a:spcAft>
              <a:buClr>
                <a:schemeClr val="dk1"/>
              </a:buClr>
              <a:buSzPts val="1000"/>
              <a:buNone/>
              <a:defRPr sz="1000">
                <a:solidFill>
                  <a:schemeClr val="dk1"/>
                </a:solidFill>
              </a:defRPr>
            </a:lvl3pPr>
            <a:lvl4pPr lvl="3" rtl="0">
              <a:lnSpc>
                <a:spcPct val="100000"/>
              </a:lnSpc>
              <a:spcBef>
                <a:spcPts val="0"/>
              </a:spcBef>
              <a:spcAft>
                <a:spcPts val="0"/>
              </a:spcAft>
              <a:buClr>
                <a:schemeClr val="dk1"/>
              </a:buClr>
              <a:buSzPts val="1000"/>
              <a:buNone/>
              <a:defRPr sz="1000">
                <a:solidFill>
                  <a:schemeClr val="dk1"/>
                </a:solidFill>
              </a:defRPr>
            </a:lvl4pPr>
            <a:lvl5pPr lvl="4" rtl="0">
              <a:lnSpc>
                <a:spcPct val="100000"/>
              </a:lnSpc>
              <a:spcBef>
                <a:spcPts val="0"/>
              </a:spcBef>
              <a:spcAft>
                <a:spcPts val="0"/>
              </a:spcAft>
              <a:buClr>
                <a:schemeClr val="dk1"/>
              </a:buClr>
              <a:buSzPts val="1000"/>
              <a:buNone/>
              <a:defRPr sz="1000">
                <a:solidFill>
                  <a:schemeClr val="dk1"/>
                </a:solidFill>
              </a:defRPr>
            </a:lvl5pPr>
            <a:lvl6pPr lvl="5" rtl="0">
              <a:lnSpc>
                <a:spcPct val="100000"/>
              </a:lnSpc>
              <a:spcBef>
                <a:spcPts val="0"/>
              </a:spcBef>
              <a:spcAft>
                <a:spcPts val="0"/>
              </a:spcAft>
              <a:buClr>
                <a:schemeClr val="dk1"/>
              </a:buClr>
              <a:buSzPts val="1000"/>
              <a:buNone/>
              <a:defRPr sz="1000">
                <a:solidFill>
                  <a:schemeClr val="dk1"/>
                </a:solidFill>
              </a:defRPr>
            </a:lvl6pPr>
            <a:lvl7pPr lvl="6" rtl="0">
              <a:lnSpc>
                <a:spcPct val="100000"/>
              </a:lnSpc>
              <a:spcBef>
                <a:spcPts val="0"/>
              </a:spcBef>
              <a:spcAft>
                <a:spcPts val="0"/>
              </a:spcAft>
              <a:buClr>
                <a:schemeClr val="dk1"/>
              </a:buClr>
              <a:buSzPts val="1000"/>
              <a:buNone/>
              <a:defRPr sz="1000">
                <a:solidFill>
                  <a:schemeClr val="dk1"/>
                </a:solidFill>
              </a:defRPr>
            </a:lvl7pPr>
            <a:lvl8pPr lvl="7" rtl="0">
              <a:lnSpc>
                <a:spcPct val="100000"/>
              </a:lnSpc>
              <a:spcBef>
                <a:spcPts val="0"/>
              </a:spcBef>
              <a:spcAft>
                <a:spcPts val="0"/>
              </a:spcAft>
              <a:buClr>
                <a:schemeClr val="dk1"/>
              </a:buClr>
              <a:buSzPts val="1000"/>
              <a:buNone/>
              <a:defRPr sz="1000">
                <a:solidFill>
                  <a:schemeClr val="dk1"/>
                </a:solidFill>
              </a:defRPr>
            </a:lvl8pPr>
            <a:lvl9pPr lvl="8" rtl="0">
              <a:lnSpc>
                <a:spcPct val="100000"/>
              </a:lnSpc>
              <a:spcBef>
                <a:spcPts val="0"/>
              </a:spcBef>
              <a:spcAft>
                <a:spcPts val="0"/>
              </a:spcAft>
              <a:buClr>
                <a:schemeClr val="dk1"/>
              </a:buClr>
              <a:buSzPts val="1000"/>
              <a:buNone/>
              <a:defRPr sz="1000">
                <a:solidFill>
                  <a:schemeClr val="dk1"/>
                </a:solidFill>
              </a:defRPr>
            </a:lvl9pPr>
          </a:lstStyle>
          <a:p>
            <a:endParaRPr/>
          </a:p>
        </p:txBody>
      </p:sp>
      <p:sp>
        <p:nvSpPr>
          <p:cNvPr id="63" name="Google Shape;63;p12"/>
          <p:cNvSpPr txBox="1">
            <a:spLocks noGrp="1"/>
          </p:cNvSpPr>
          <p:nvPr>
            <p:ph type="title" idx="14" hasCustomPrompt="1"/>
          </p:nvPr>
        </p:nvSpPr>
        <p:spPr>
          <a:xfrm>
            <a:off x="5520900" y="537275"/>
            <a:ext cx="2910000" cy="5778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4800"/>
              <a:buNone/>
              <a:defRPr sz="2900">
                <a:solidFill>
                  <a:schemeClr val="accent1"/>
                </a:solidFill>
                <a:latin typeface="Anton"/>
                <a:ea typeface="Anton"/>
                <a:cs typeface="Anton"/>
                <a:sym typeface="Anton"/>
              </a:defRPr>
            </a:lvl1pPr>
            <a:lvl2pPr lvl="1"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dk1"/>
              </a:buClr>
              <a:buSzPts val="4800"/>
              <a:buFont typeface="Fira Sans Extra Condensed Medium"/>
              <a:buNone/>
              <a:defRPr sz="4800">
                <a:solidFill>
                  <a:schemeClr val="dk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5"/>
              </a:buClr>
              <a:buSzPts val="2800"/>
              <a:buFont typeface="Palanquin Dark"/>
              <a:buNone/>
              <a:defRPr sz="2800">
                <a:solidFill>
                  <a:schemeClr val="accent5"/>
                </a:solidFill>
                <a:latin typeface="Palanquin Dark"/>
                <a:ea typeface="Palanquin Dark"/>
                <a:cs typeface="Palanquin Dark"/>
                <a:sym typeface="Palanquin Dark"/>
              </a:defRPr>
            </a:lvl1pPr>
            <a:lvl2pPr lvl="1">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2pPr>
            <a:lvl3pPr lvl="2">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3pPr>
            <a:lvl4pPr lvl="3">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4pPr>
            <a:lvl5pPr lvl="4">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5pPr>
            <a:lvl6pPr lvl="5">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6pPr>
            <a:lvl7pPr lvl="6">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7pPr>
            <a:lvl8pPr lvl="7">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8pPr>
            <a:lvl9pPr lvl="8">
              <a:spcBef>
                <a:spcPts val="0"/>
              </a:spcBef>
              <a:spcAft>
                <a:spcPts val="0"/>
              </a:spcAft>
              <a:buClr>
                <a:schemeClr val="accent5"/>
              </a:buClr>
              <a:buSzPts val="2800"/>
              <a:buFont typeface="Kirang Haerang"/>
              <a:buNone/>
              <a:defRPr sz="2800">
                <a:solidFill>
                  <a:schemeClr val="accent5"/>
                </a:solidFill>
                <a:latin typeface="Kirang Haerang"/>
                <a:ea typeface="Kirang Haerang"/>
                <a:cs typeface="Kirang Haerang"/>
                <a:sym typeface="Kirang Haerang"/>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accent5"/>
              </a:buClr>
              <a:buSzPts val="1800"/>
              <a:buFont typeface="Arvo"/>
              <a:buChar char="●"/>
              <a:defRPr sz="1800">
                <a:solidFill>
                  <a:schemeClr val="accent5"/>
                </a:solidFill>
                <a:latin typeface="Arvo"/>
                <a:ea typeface="Arvo"/>
                <a:cs typeface="Arvo"/>
                <a:sym typeface="Arvo"/>
              </a:defRPr>
            </a:lvl1pPr>
            <a:lvl2pPr marL="914400" lvl="1"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2pPr>
            <a:lvl3pPr marL="1371600" lvl="2"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3pPr>
            <a:lvl4pPr marL="1828800" lvl="3"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4pPr>
            <a:lvl5pPr marL="2286000" lvl="4"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5pPr>
            <a:lvl6pPr marL="2743200" lvl="5"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6pPr>
            <a:lvl7pPr marL="3200400" lvl="6"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7pPr>
            <a:lvl8pPr marL="3657600" lvl="7" indent="-317500">
              <a:lnSpc>
                <a:spcPct val="115000"/>
              </a:lnSpc>
              <a:spcBef>
                <a:spcPts val="1600"/>
              </a:spcBef>
              <a:spcAft>
                <a:spcPts val="0"/>
              </a:spcAft>
              <a:buClr>
                <a:schemeClr val="accent5"/>
              </a:buClr>
              <a:buSzPts val="1400"/>
              <a:buFont typeface="Arvo"/>
              <a:buChar char="○"/>
              <a:defRPr>
                <a:solidFill>
                  <a:schemeClr val="accent5"/>
                </a:solidFill>
                <a:latin typeface="Arvo"/>
                <a:ea typeface="Arvo"/>
                <a:cs typeface="Arvo"/>
                <a:sym typeface="Arvo"/>
              </a:defRPr>
            </a:lvl8pPr>
            <a:lvl9pPr marL="4114800" lvl="8" indent="-317500">
              <a:lnSpc>
                <a:spcPct val="115000"/>
              </a:lnSpc>
              <a:spcBef>
                <a:spcPts val="1600"/>
              </a:spcBef>
              <a:spcAft>
                <a:spcPts val="1600"/>
              </a:spcAft>
              <a:buClr>
                <a:schemeClr val="accent5"/>
              </a:buClr>
              <a:buSzPts val="1400"/>
              <a:buFont typeface="Arvo"/>
              <a:buChar char="■"/>
              <a:defRPr>
                <a:solidFill>
                  <a:schemeClr val="accent5"/>
                </a:solidFill>
                <a:latin typeface="Arvo"/>
                <a:ea typeface="Arvo"/>
                <a:cs typeface="Arvo"/>
                <a:sym typeface="Arv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8" r:id="rId9"/>
    <p:sldLayoutId id="2147483659" r:id="rId10"/>
    <p:sldLayoutId id="2147483668" r:id="rId11"/>
    <p:sldLayoutId id="2147483669" r:id="rId12"/>
    <p:sldLayoutId id="2147483670" r:id="rId13"/>
    <p:sldLayoutId id="2147483671" r:id="rId14"/>
    <p:sldLayoutId id="2147483672" r:id="rId15"/>
    <p:sldLayoutId id="2147483679" r:id="rId16"/>
    <p:sldLayoutId id="2147483680"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microsoft.com/office/2007/relationships/hdphoto" Target="../media/hdphoto3.wdp"/><Relationship Id="rId7" Type="http://schemas.microsoft.com/office/2007/relationships/hdphoto" Target="../media/hdphoto5.wdp"/><Relationship Id="rId2" Type="http://schemas.openxmlformats.org/officeDocument/2006/relationships/image" Target="../media/image11.png"/><Relationship Id="rId1" Type="http://schemas.openxmlformats.org/officeDocument/2006/relationships/slideLayout" Target="../slideLayouts/slideLayout10.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nld.com.vn/tu-thien.html" TargetMode="External"/><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oogle Shape;150;p32"/>
          <p:cNvGrpSpPr/>
          <p:nvPr/>
        </p:nvGrpSpPr>
        <p:grpSpPr>
          <a:xfrm>
            <a:off x="339735" y="557055"/>
            <a:ext cx="3903492" cy="4179332"/>
            <a:chOff x="4799050" y="604456"/>
            <a:chExt cx="3859836" cy="4169728"/>
          </a:xfrm>
        </p:grpSpPr>
        <p:sp>
          <p:nvSpPr>
            <p:cNvPr id="8" name="Google Shape;151;p32"/>
            <p:cNvSpPr/>
            <p:nvPr/>
          </p:nvSpPr>
          <p:spPr>
            <a:xfrm>
              <a:off x="4799050" y="604456"/>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52;p32"/>
            <p:cNvSpPr/>
            <p:nvPr/>
          </p:nvSpPr>
          <p:spPr>
            <a:xfrm>
              <a:off x="5199844" y="3860262"/>
              <a:ext cx="3230969" cy="841205"/>
            </a:xfrm>
            <a:custGeom>
              <a:avLst/>
              <a:gdLst/>
              <a:ahLst/>
              <a:cxnLst/>
              <a:rect l="l" t="t" r="r" b="b"/>
              <a:pathLst>
                <a:path w="138579" h="36080" extrusionOk="0">
                  <a:moveTo>
                    <a:pt x="122501" y="1"/>
                  </a:moveTo>
                  <a:lnTo>
                    <a:pt x="101589" y="27521"/>
                  </a:lnTo>
                  <a:lnTo>
                    <a:pt x="0" y="30526"/>
                  </a:lnTo>
                  <a:lnTo>
                    <a:pt x="17617" y="36080"/>
                  </a:lnTo>
                  <a:lnTo>
                    <a:pt x="105118" y="36080"/>
                  </a:lnTo>
                  <a:cubicBezTo>
                    <a:pt x="108696" y="36080"/>
                    <a:pt x="112089" y="34476"/>
                    <a:pt x="114353" y="31704"/>
                  </a:cubicBezTo>
                  <a:lnTo>
                    <a:pt x="137434" y="3493"/>
                  </a:lnTo>
                  <a:cubicBezTo>
                    <a:pt x="138578" y="2099"/>
                    <a:pt x="137584" y="1"/>
                    <a:pt x="135780"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3;p32"/>
            <p:cNvSpPr/>
            <p:nvPr/>
          </p:nvSpPr>
          <p:spPr>
            <a:xfrm>
              <a:off x="5227892" y="4045522"/>
              <a:ext cx="2466727" cy="434475"/>
            </a:xfrm>
            <a:custGeom>
              <a:avLst/>
              <a:gdLst/>
              <a:ahLst/>
              <a:cxnLst/>
              <a:rect l="l" t="t" r="r" b="b"/>
              <a:pathLst>
                <a:path w="105800" h="18635" extrusionOk="0">
                  <a:moveTo>
                    <a:pt x="92826" y="0"/>
                  </a:moveTo>
                  <a:cubicBezTo>
                    <a:pt x="92283" y="0"/>
                    <a:pt x="91957" y="29"/>
                    <a:pt x="91957" y="29"/>
                  </a:cubicBezTo>
                  <a:lnTo>
                    <a:pt x="1" y="29"/>
                  </a:lnTo>
                  <a:lnTo>
                    <a:pt x="1" y="18634"/>
                  </a:lnTo>
                  <a:lnTo>
                    <a:pt x="100139" y="18634"/>
                  </a:lnTo>
                  <a:lnTo>
                    <a:pt x="105799" y="7751"/>
                  </a:lnTo>
                  <a:lnTo>
                    <a:pt x="104735" y="5710"/>
                  </a:lnTo>
                  <a:cubicBezTo>
                    <a:pt x="104245" y="7314"/>
                    <a:pt x="103615" y="8475"/>
                    <a:pt x="103615" y="8475"/>
                  </a:cubicBezTo>
                  <a:cubicBezTo>
                    <a:pt x="103015" y="674"/>
                    <a:pt x="95428" y="0"/>
                    <a:pt x="928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54;p32"/>
            <p:cNvSpPr/>
            <p:nvPr/>
          </p:nvSpPr>
          <p:spPr>
            <a:xfrm>
              <a:off x="5227892" y="3965075"/>
              <a:ext cx="2441920" cy="270641"/>
            </a:xfrm>
            <a:custGeom>
              <a:avLst/>
              <a:gdLst/>
              <a:ahLst/>
              <a:cxnLst/>
              <a:rect l="l" t="t" r="r" b="b"/>
              <a:pathLst>
                <a:path w="104736" h="11608" extrusionOk="0">
                  <a:moveTo>
                    <a:pt x="1" y="1"/>
                  </a:moveTo>
                  <a:lnTo>
                    <a:pt x="1" y="3162"/>
                  </a:lnTo>
                  <a:lnTo>
                    <a:pt x="91957" y="3162"/>
                  </a:lnTo>
                  <a:cubicBezTo>
                    <a:pt x="91957" y="3162"/>
                    <a:pt x="92283" y="3133"/>
                    <a:pt x="92826" y="3133"/>
                  </a:cubicBezTo>
                  <a:cubicBezTo>
                    <a:pt x="95428" y="3133"/>
                    <a:pt x="103015" y="3807"/>
                    <a:pt x="103615" y="11608"/>
                  </a:cubicBezTo>
                  <a:cubicBezTo>
                    <a:pt x="103615" y="11608"/>
                    <a:pt x="104245" y="10447"/>
                    <a:pt x="104735" y="8843"/>
                  </a:cubicBezTo>
                  <a:lnTo>
                    <a:pt x="1001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55;p32"/>
            <p:cNvSpPr/>
            <p:nvPr/>
          </p:nvSpPr>
          <p:spPr>
            <a:xfrm>
              <a:off x="5177578" y="3398115"/>
              <a:ext cx="2816732" cy="574388"/>
            </a:xfrm>
            <a:custGeom>
              <a:avLst/>
              <a:gdLst/>
              <a:ahLst/>
              <a:cxnLst/>
              <a:rect l="l" t="t" r="r" b="b"/>
              <a:pathLst>
                <a:path w="120812" h="24636" extrusionOk="0">
                  <a:moveTo>
                    <a:pt x="39772" y="0"/>
                  </a:moveTo>
                  <a:lnTo>
                    <a:pt x="1489" y="20427"/>
                  </a:lnTo>
                  <a:cubicBezTo>
                    <a:pt x="628" y="20710"/>
                    <a:pt x="1" y="21524"/>
                    <a:pt x="1" y="22478"/>
                  </a:cubicBezTo>
                  <a:cubicBezTo>
                    <a:pt x="1" y="23665"/>
                    <a:pt x="972" y="24636"/>
                    <a:pt x="2159" y="24636"/>
                  </a:cubicBezTo>
                  <a:lnTo>
                    <a:pt x="94913" y="24636"/>
                  </a:lnTo>
                  <a:lnTo>
                    <a:pt x="120812" y="641"/>
                  </a:lnTo>
                  <a:cubicBezTo>
                    <a:pt x="119134" y="145"/>
                    <a:pt x="117930" y="0"/>
                    <a:pt x="11793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56;p32"/>
            <p:cNvSpPr/>
            <p:nvPr/>
          </p:nvSpPr>
          <p:spPr>
            <a:xfrm>
              <a:off x="5227892" y="4112365"/>
              <a:ext cx="2170370" cy="33947"/>
            </a:xfrm>
            <a:custGeom>
              <a:avLst/>
              <a:gdLst/>
              <a:ahLst/>
              <a:cxnLst/>
              <a:rect l="l" t="t" r="r" b="b"/>
              <a:pathLst>
                <a:path w="93089" h="1456" extrusionOk="0">
                  <a:moveTo>
                    <a:pt x="1" y="1"/>
                  </a:moveTo>
                  <a:lnTo>
                    <a:pt x="1" y="1455"/>
                  </a:lnTo>
                  <a:lnTo>
                    <a:pt x="92361" y="1455"/>
                  </a:lnTo>
                  <a:cubicBezTo>
                    <a:pt x="92761" y="1455"/>
                    <a:pt x="93088" y="1129"/>
                    <a:pt x="93088" y="729"/>
                  </a:cubicBezTo>
                  <a:cubicBezTo>
                    <a:pt x="93088" y="328"/>
                    <a:pt x="92761" y="1"/>
                    <a:pt x="92361"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7;p32"/>
            <p:cNvSpPr/>
            <p:nvPr/>
          </p:nvSpPr>
          <p:spPr>
            <a:xfrm>
              <a:off x="5227892" y="4229662"/>
              <a:ext cx="2170370" cy="33900"/>
            </a:xfrm>
            <a:custGeom>
              <a:avLst/>
              <a:gdLst/>
              <a:ahLst/>
              <a:cxnLst/>
              <a:rect l="l" t="t" r="r" b="b"/>
              <a:pathLst>
                <a:path w="93089" h="1454" extrusionOk="0">
                  <a:moveTo>
                    <a:pt x="1" y="0"/>
                  </a:moveTo>
                  <a:lnTo>
                    <a:pt x="1" y="1454"/>
                  </a:lnTo>
                  <a:lnTo>
                    <a:pt x="92361" y="1454"/>
                  </a:lnTo>
                  <a:cubicBezTo>
                    <a:pt x="92761" y="1454"/>
                    <a:pt x="93088" y="1127"/>
                    <a:pt x="93088" y="727"/>
                  </a:cubicBezTo>
                  <a:cubicBezTo>
                    <a:pt x="93088" y="327"/>
                    <a:pt x="92761" y="0"/>
                    <a:pt x="92361" y="0"/>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8;p32"/>
            <p:cNvSpPr/>
            <p:nvPr/>
          </p:nvSpPr>
          <p:spPr>
            <a:xfrm>
              <a:off x="5227892" y="4346912"/>
              <a:ext cx="2170370" cy="33947"/>
            </a:xfrm>
            <a:custGeom>
              <a:avLst/>
              <a:gdLst/>
              <a:ahLst/>
              <a:cxnLst/>
              <a:rect l="l" t="t" r="r" b="b"/>
              <a:pathLst>
                <a:path w="93089" h="1456" extrusionOk="0">
                  <a:moveTo>
                    <a:pt x="1" y="1"/>
                  </a:moveTo>
                  <a:lnTo>
                    <a:pt x="1" y="1455"/>
                  </a:lnTo>
                  <a:lnTo>
                    <a:pt x="92361" y="1455"/>
                  </a:lnTo>
                  <a:cubicBezTo>
                    <a:pt x="92761" y="1455"/>
                    <a:pt x="93088" y="1128"/>
                    <a:pt x="93088" y="728"/>
                  </a:cubicBezTo>
                  <a:cubicBezTo>
                    <a:pt x="93088" y="327"/>
                    <a:pt x="92761" y="1"/>
                    <a:pt x="92361"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59;p32"/>
            <p:cNvSpPr/>
            <p:nvPr/>
          </p:nvSpPr>
          <p:spPr>
            <a:xfrm>
              <a:off x="5177578" y="3398115"/>
              <a:ext cx="3103996" cy="1182513"/>
            </a:xfrm>
            <a:custGeom>
              <a:avLst/>
              <a:gdLst/>
              <a:ahLst/>
              <a:cxnLst/>
              <a:rect l="l" t="t" r="r" b="b"/>
              <a:pathLst>
                <a:path w="133133" h="50719" extrusionOk="0">
                  <a:moveTo>
                    <a:pt x="117930" y="0"/>
                  </a:moveTo>
                  <a:lnTo>
                    <a:pt x="111856" y="24"/>
                  </a:lnTo>
                  <a:lnTo>
                    <a:pt x="111849" y="97"/>
                  </a:lnTo>
                  <a:lnTo>
                    <a:pt x="96827" y="24"/>
                  </a:lnTo>
                  <a:lnTo>
                    <a:pt x="30500" y="12318"/>
                  </a:lnTo>
                  <a:lnTo>
                    <a:pt x="80894" y="24636"/>
                  </a:lnTo>
                  <a:lnTo>
                    <a:pt x="94913" y="24636"/>
                  </a:lnTo>
                  <a:cubicBezTo>
                    <a:pt x="100916" y="24636"/>
                    <a:pt x="105796" y="29519"/>
                    <a:pt x="105796" y="35519"/>
                  </a:cubicBezTo>
                  <a:cubicBezTo>
                    <a:pt x="105796" y="41519"/>
                    <a:pt x="100916" y="46399"/>
                    <a:pt x="94916" y="46402"/>
                  </a:cubicBezTo>
                  <a:lnTo>
                    <a:pt x="2159" y="46402"/>
                  </a:lnTo>
                  <a:cubicBezTo>
                    <a:pt x="972" y="46402"/>
                    <a:pt x="1" y="47373"/>
                    <a:pt x="1" y="48561"/>
                  </a:cubicBezTo>
                  <a:cubicBezTo>
                    <a:pt x="1" y="49748"/>
                    <a:pt x="972" y="50719"/>
                    <a:pt x="2159" y="50719"/>
                  </a:cubicBezTo>
                  <a:lnTo>
                    <a:pt x="95156" y="50719"/>
                  </a:lnTo>
                  <a:cubicBezTo>
                    <a:pt x="95230" y="50719"/>
                    <a:pt x="95306" y="50715"/>
                    <a:pt x="95379" y="50705"/>
                  </a:cubicBezTo>
                  <a:cubicBezTo>
                    <a:pt x="99852" y="50571"/>
                    <a:pt x="103844" y="48494"/>
                    <a:pt x="106543" y="45295"/>
                  </a:cubicBezTo>
                  <a:cubicBezTo>
                    <a:pt x="111772" y="39895"/>
                    <a:pt x="128813" y="22004"/>
                    <a:pt x="130321" y="16455"/>
                  </a:cubicBezTo>
                  <a:cubicBezTo>
                    <a:pt x="133133" y="6104"/>
                    <a:pt x="125641" y="2149"/>
                    <a:pt x="121105" y="731"/>
                  </a:cubicBezTo>
                  <a:cubicBezTo>
                    <a:pt x="119651" y="217"/>
                    <a:pt x="117930" y="0"/>
                    <a:pt x="11793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60;p32"/>
            <p:cNvSpPr/>
            <p:nvPr/>
          </p:nvSpPr>
          <p:spPr>
            <a:xfrm>
              <a:off x="7073631" y="4229662"/>
              <a:ext cx="161130" cy="544522"/>
            </a:xfrm>
            <a:custGeom>
              <a:avLst/>
              <a:gdLst/>
              <a:ahLst/>
              <a:cxnLst/>
              <a:rect l="l" t="t" r="r" b="b"/>
              <a:pathLst>
                <a:path w="6911" h="23355" extrusionOk="0">
                  <a:moveTo>
                    <a:pt x="2755" y="0"/>
                  </a:moveTo>
                  <a:cubicBezTo>
                    <a:pt x="0" y="15053"/>
                    <a:pt x="2568" y="23355"/>
                    <a:pt x="2568" y="23355"/>
                  </a:cubicBezTo>
                  <a:cubicBezTo>
                    <a:pt x="3717" y="21737"/>
                    <a:pt x="3807" y="19926"/>
                    <a:pt x="3767" y="19036"/>
                  </a:cubicBezTo>
                  <a:lnTo>
                    <a:pt x="3767" y="19036"/>
                  </a:lnTo>
                  <a:cubicBezTo>
                    <a:pt x="4174" y="21761"/>
                    <a:pt x="6724" y="23355"/>
                    <a:pt x="6724" y="23355"/>
                  </a:cubicBezTo>
                  <a:cubicBezTo>
                    <a:pt x="4593" y="15810"/>
                    <a:pt x="6911" y="0"/>
                    <a:pt x="69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1;p32"/>
            <p:cNvSpPr/>
            <p:nvPr/>
          </p:nvSpPr>
          <p:spPr>
            <a:xfrm>
              <a:off x="7121683" y="4229662"/>
              <a:ext cx="113078" cy="104358"/>
            </a:xfrm>
            <a:custGeom>
              <a:avLst/>
              <a:gdLst/>
              <a:ahLst/>
              <a:cxnLst/>
              <a:rect l="l" t="t" r="r" b="b"/>
              <a:pathLst>
                <a:path w="4850" h="4476" extrusionOk="0">
                  <a:moveTo>
                    <a:pt x="694" y="0"/>
                  </a:moveTo>
                  <a:lnTo>
                    <a:pt x="0" y="4476"/>
                  </a:lnTo>
                  <a:lnTo>
                    <a:pt x="4306" y="4396"/>
                  </a:lnTo>
                  <a:lnTo>
                    <a:pt x="485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2;p32"/>
            <p:cNvSpPr/>
            <p:nvPr/>
          </p:nvSpPr>
          <p:spPr>
            <a:xfrm>
              <a:off x="6620061" y="1050899"/>
              <a:ext cx="100223" cy="200467"/>
            </a:xfrm>
            <a:custGeom>
              <a:avLst/>
              <a:gdLst/>
              <a:ahLst/>
              <a:cxnLst/>
              <a:rect l="l" t="t" r="r" b="b"/>
              <a:pathLst>
                <a:path w="4648" h="9297" extrusionOk="0">
                  <a:moveTo>
                    <a:pt x="4648" y="1"/>
                  </a:moveTo>
                  <a:cubicBezTo>
                    <a:pt x="2082" y="1"/>
                    <a:pt x="1" y="2082"/>
                    <a:pt x="1" y="4650"/>
                  </a:cubicBezTo>
                  <a:cubicBezTo>
                    <a:pt x="1" y="7215"/>
                    <a:pt x="2082" y="9297"/>
                    <a:pt x="4648" y="9297"/>
                  </a:cubicBezTo>
                  <a:lnTo>
                    <a:pt x="46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3;p32"/>
            <p:cNvSpPr/>
            <p:nvPr/>
          </p:nvSpPr>
          <p:spPr>
            <a:xfrm>
              <a:off x="6718672" y="1050899"/>
              <a:ext cx="100266" cy="200467"/>
            </a:xfrm>
            <a:custGeom>
              <a:avLst/>
              <a:gdLst/>
              <a:ahLst/>
              <a:cxnLst/>
              <a:rect l="l" t="t" r="r" b="b"/>
              <a:pathLst>
                <a:path w="4650" h="9297" extrusionOk="0">
                  <a:moveTo>
                    <a:pt x="1" y="1"/>
                  </a:moveTo>
                  <a:lnTo>
                    <a:pt x="1" y="9297"/>
                  </a:lnTo>
                  <a:cubicBezTo>
                    <a:pt x="2568" y="9297"/>
                    <a:pt x="4650" y="7215"/>
                    <a:pt x="4650" y="4650"/>
                  </a:cubicBezTo>
                  <a:cubicBezTo>
                    <a:pt x="4650" y="2082"/>
                    <a:pt x="2568"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4;p32"/>
            <p:cNvSpPr/>
            <p:nvPr/>
          </p:nvSpPr>
          <p:spPr>
            <a:xfrm>
              <a:off x="6639789" y="2741640"/>
              <a:ext cx="793" cy="1189"/>
            </a:xfrm>
            <a:custGeom>
              <a:avLst/>
              <a:gdLst/>
              <a:ahLst/>
              <a:cxnLst/>
              <a:rect l="l" t="t" r="r" b="b"/>
              <a:pathLst>
                <a:path w="34" h="51" extrusionOk="0">
                  <a:moveTo>
                    <a:pt x="0" y="0"/>
                  </a:moveTo>
                  <a:lnTo>
                    <a:pt x="0" y="51"/>
                  </a:lnTo>
                  <a:cubicBezTo>
                    <a:pt x="20" y="20"/>
                    <a:pt x="34" y="0"/>
                    <a:pt x="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5;p32"/>
            <p:cNvSpPr/>
            <p:nvPr/>
          </p:nvSpPr>
          <p:spPr>
            <a:xfrm>
              <a:off x="6437275" y="2742805"/>
              <a:ext cx="286914" cy="654639"/>
            </a:xfrm>
            <a:custGeom>
              <a:avLst/>
              <a:gdLst/>
              <a:ahLst/>
              <a:cxnLst/>
              <a:rect l="l" t="t" r="r" b="b"/>
              <a:pathLst>
                <a:path w="12306" h="28078" extrusionOk="0">
                  <a:moveTo>
                    <a:pt x="8823" y="1"/>
                  </a:moveTo>
                  <a:cubicBezTo>
                    <a:pt x="8806" y="24"/>
                    <a:pt x="8786" y="50"/>
                    <a:pt x="8760" y="87"/>
                  </a:cubicBezTo>
                  <a:cubicBezTo>
                    <a:pt x="7796" y="1491"/>
                    <a:pt x="1" y="13629"/>
                    <a:pt x="8760" y="27921"/>
                  </a:cubicBezTo>
                  <a:cubicBezTo>
                    <a:pt x="8793" y="27975"/>
                    <a:pt x="8823" y="28027"/>
                    <a:pt x="8857" y="28078"/>
                  </a:cubicBezTo>
                  <a:lnTo>
                    <a:pt x="12305" y="28078"/>
                  </a:lnTo>
                  <a:lnTo>
                    <a:pt x="12305" y="44"/>
                  </a:lnTo>
                  <a:lnTo>
                    <a:pt x="8913" y="44"/>
                  </a:lnTo>
                  <a:cubicBezTo>
                    <a:pt x="8913" y="44"/>
                    <a:pt x="8880" y="90"/>
                    <a:pt x="8823" y="181"/>
                  </a:cubicBezTo>
                  <a:lnTo>
                    <a:pt x="88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p32"/>
            <p:cNvSpPr/>
            <p:nvPr/>
          </p:nvSpPr>
          <p:spPr>
            <a:xfrm>
              <a:off x="6799029" y="2741640"/>
              <a:ext cx="886" cy="1189"/>
            </a:xfrm>
            <a:custGeom>
              <a:avLst/>
              <a:gdLst/>
              <a:ahLst/>
              <a:cxnLst/>
              <a:rect l="l" t="t" r="r" b="b"/>
              <a:pathLst>
                <a:path w="38" h="51" extrusionOk="0">
                  <a:moveTo>
                    <a:pt x="1" y="0"/>
                  </a:moveTo>
                  <a:cubicBezTo>
                    <a:pt x="1" y="0"/>
                    <a:pt x="14" y="17"/>
                    <a:pt x="37" y="51"/>
                  </a:cubicBezTo>
                  <a:lnTo>
                    <a:pt x="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7;p32"/>
            <p:cNvSpPr/>
            <p:nvPr/>
          </p:nvSpPr>
          <p:spPr>
            <a:xfrm>
              <a:off x="6719806" y="2741640"/>
              <a:ext cx="1189" cy="2192"/>
            </a:xfrm>
            <a:custGeom>
              <a:avLst/>
              <a:gdLst/>
              <a:ahLst/>
              <a:cxnLst/>
              <a:rect l="l" t="t" r="r" b="b"/>
              <a:pathLst>
                <a:path w="51" h="94" extrusionOk="0">
                  <a:moveTo>
                    <a:pt x="1" y="0"/>
                  </a:moveTo>
                  <a:lnTo>
                    <a:pt x="1" y="94"/>
                  </a:lnTo>
                  <a:lnTo>
                    <a:pt x="50" y="94"/>
                  </a:lnTo>
                  <a:lnTo>
                    <a:pt x="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8;p32"/>
            <p:cNvSpPr/>
            <p:nvPr/>
          </p:nvSpPr>
          <p:spPr>
            <a:xfrm>
              <a:off x="6719806" y="3396087"/>
              <a:ext cx="80110" cy="2611"/>
            </a:xfrm>
            <a:custGeom>
              <a:avLst/>
              <a:gdLst/>
              <a:ahLst/>
              <a:cxnLst/>
              <a:rect l="l" t="t" r="r" b="b"/>
              <a:pathLst>
                <a:path w="3436" h="112" extrusionOk="0">
                  <a:moveTo>
                    <a:pt x="3435" y="1"/>
                  </a:moveTo>
                  <a:cubicBezTo>
                    <a:pt x="3426" y="21"/>
                    <a:pt x="3412" y="38"/>
                    <a:pt x="3399" y="58"/>
                  </a:cubicBezTo>
                  <a:lnTo>
                    <a:pt x="1" y="58"/>
                  </a:lnTo>
                  <a:lnTo>
                    <a:pt x="1" y="111"/>
                  </a:lnTo>
                  <a:lnTo>
                    <a:pt x="3435" y="111"/>
                  </a:lnTo>
                  <a:lnTo>
                    <a:pt x="3435" y="1"/>
                  </a:lnTo>
                  <a:close/>
                </a:path>
              </a:pathLst>
            </a:custGeom>
            <a:solidFill>
              <a:srgbClr val="46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9;p32"/>
            <p:cNvSpPr/>
            <p:nvPr/>
          </p:nvSpPr>
          <p:spPr>
            <a:xfrm>
              <a:off x="6720971" y="2742805"/>
              <a:ext cx="277635" cy="654639"/>
            </a:xfrm>
            <a:custGeom>
              <a:avLst/>
              <a:gdLst/>
              <a:ahLst/>
              <a:cxnLst/>
              <a:rect l="l" t="t" r="r" b="b"/>
              <a:pathLst>
                <a:path w="11908" h="28078" extrusionOk="0">
                  <a:moveTo>
                    <a:pt x="3385" y="1"/>
                  </a:moveTo>
                  <a:lnTo>
                    <a:pt x="3385" y="321"/>
                  </a:lnTo>
                  <a:cubicBezTo>
                    <a:pt x="3269" y="137"/>
                    <a:pt x="3199" y="44"/>
                    <a:pt x="3199" y="44"/>
                  </a:cubicBezTo>
                  <a:lnTo>
                    <a:pt x="0" y="44"/>
                  </a:lnTo>
                  <a:lnTo>
                    <a:pt x="0" y="28078"/>
                  </a:lnTo>
                  <a:lnTo>
                    <a:pt x="3199" y="28078"/>
                  </a:lnTo>
                  <a:cubicBezTo>
                    <a:pt x="3262" y="27975"/>
                    <a:pt x="3325" y="27871"/>
                    <a:pt x="3385" y="27767"/>
                  </a:cubicBezTo>
                  <a:lnTo>
                    <a:pt x="3385" y="28021"/>
                  </a:lnTo>
                  <a:cubicBezTo>
                    <a:pt x="3439" y="27935"/>
                    <a:pt x="3489" y="27851"/>
                    <a:pt x="3542" y="27764"/>
                  </a:cubicBezTo>
                  <a:cubicBezTo>
                    <a:pt x="11907" y="13936"/>
                    <a:pt x="4826" y="2162"/>
                    <a:pt x="3542" y="227"/>
                  </a:cubicBezTo>
                  <a:cubicBezTo>
                    <a:pt x="3473" y="121"/>
                    <a:pt x="3419" y="47"/>
                    <a:pt x="33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0;p32"/>
            <p:cNvSpPr/>
            <p:nvPr/>
          </p:nvSpPr>
          <p:spPr>
            <a:xfrm>
              <a:off x="6795532" y="3390188"/>
              <a:ext cx="4383" cy="7251"/>
            </a:xfrm>
            <a:custGeom>
              <a:avLst/>
              <a:gdLst/>
              <a:ahLst/>
              <a:cxnLst/>
              <a:rect l="l" t="t" r="r" b="b"/>
              <a:pathLst>
                <a:path w="188" h="311" extrusionOk="0">
                  <a:moveTo>
                    <a:pt x="187" y="0"/>
                  </a:moveTo>
                  <a:cubicBezTo>
                    <a:pt x="127" y="104"/>
                    <a:pt x="64" y="208"/>
                    <a:pt x="1" y="311"/>
                  </a:cubicBezTo>
                  <a:lnTo>
                    <a:pt x="151" y="311"/>
                  </a:lnTo>
                  <a:cubicBezTo>
                    <a:pt x="164" y="291"/>
                    <a:pt x="178" y="274"/>
                    <a:pt x="187" y="254"/>
                  </a:cubicBezTo>
                  <a:lnTo>
                    <a:pt x="187" y="0"/>
                  </a:lnTo>
                  <a:close/>
                </a:path>
              </a:pathLst>
            </a:custGeom>
            <a:solidFill>
              <a:srgbClr val="46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1;p32"/>
            <p:cNvSpPr/>
            <p:nvPr/>
          </p:nvSpPr>
          <p:spPr>
            <a:xfrm>
              <a:off x="6642975" y="2620494"/>
              <a:ext cx="80049" cy="129912"/>
            </a:xfrm>
            <a:custGeom>
              <a:avLst/>
              <a:gdLst/>
              <a:ahLst/>
              <a:cxnLst/>
              <a:rect l="l" t="t" r="r" b="b"/>
              <a:pathLst>
                <a:path w="3433" h="5197" extrusionOk="0">
                  <a:moveTo>
                    <a:pt x="0" y="0"/>
                  </a:moveTo>
                  <a:lnTo>
                    <a:pt x="0" y="5196"/>
                  </a:lnTo>
                  <a:lnTo>
                    <a:pt x="3433" y="5196"/>
                  </a:lnTo>
                  <a:lnTo>
                    <a:pt x="343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2;p32"/>
            <p:cNvSpPr/>
            <p:nvPr/>
          </p:nvSpPr>
          <p:spPr>
            <a:xfrm>
              <a:off x="6719807" y="2620494"/>
              <a:ext cx="80119" cy="129912"/>
            </a:xfrm>
            <a:custGeom>
              <a:avLst/>
              <a:gdLst/>
              <a:ahLst/>
              <a:cxnLst/>
              <a:rect l="l" t="t" r="r" b="b"/>
              <a:pathLst>
                <a:path w="3436" h="5197" extrusionOk="0">
                  <a:moveTo>
                    <a:pt x="1" y="0"/>
                  </a:moveTo>
                  <a:lnTo>
                    <a:pt x="1" y="5196"/>
                  </a:lnTo>
                  <a:lnTo>
                    <a:pt x="3435" y="5196"/>
                  </a:lnTo>
                  <a:lnTo>
                    <a:pt x="343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3;p32"/>
            <p:cNvSpPr/>
            <p:nvPr/>
          </p:nvSpPr>
          <p:spPr>
            <a:xfrm>
              <a:off x="5947223" y="3395820"/>
              <a:ext cx="774851" cy="116901"/>
            </a:xfrm>
            <a:custGeom>
              <a:avLst/>
              <a:gdLst/>
              <a:ahLst/>
              <a:cxnLst/>
              <a:rect l="l" t="t" r="r" b="b"/>
              <a:pathLst>
                <a:path w="33234" h="5014" extrusionOk="0">
                  <a:moveTo>
                    <a:pt x="3022" y="1"/>
                  </a:moveTo>
                  <a:cubicBezTo>
                    <a:pt x="1358" y="1"/>
                    <a:pt x="0" y="1362"/>
                    <a:pt x="0" y="3026"/>
                  </a:cubicBezTo>
                  <a:lnTo>
                    <a:pt x="0" y="5013"/>
                  </a:lnTo>
                  <a:lnTo>
                    <a:pt x="33234" y="5013"/>
                  </a:lnTo>
                  <a:lnTo>
                    <a:pt x="3323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4;p32"/>
            <p:cNvSpPr/>
            <p:nvPr/>
          </p:nvSpPr>
          <p:spPr>
            <a:xfrm>
              <a:off x="5888656" y="3549488"/>
              <a:ext cx="833511" cy="134248"/>
            </a:xfrm>
            <a:custGeom>
              <a:avLst/>
              <a:gdLst/>
              <a:ahLst/>
              <a:cxnLst/>
              <a:rect l="l" t="t" r="r" b="b"/>
              <a:pathLst>
                <a:path w="35750" h="5758" extrusionOk="0">
                  <a:moveTo>
                    <a:pt x="2696" y="0"/>
                  </a:moveTo>
                  <a:cubicBezTo>
                    <a:pt x="1212" y="0"/>
                    <a:pt x="1" y="1361"/>
                    <a:pt x="1" y="3025"/>
                  </a:cubicBezTo>
                  <a:lnTo>
                    <a:pt x="1" y="5757"/>
                  </a:lnTo>
                  <a:lnTo>
                    <a:pt x="35750" y="5757"/>
                  </a:lnTo>
                  <a:lnTo>
                    <a:pt x="3575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5;p32"/>
            <p:cNvSpPr/>
            <p:nvPr/>
          </p:nvSpPr>
          <p:spPr>
            <a:xfrm>
              <a:off x="5947225" y="3512926"/>
              <a:ext cx="774851" cy="36600"/>
            </a:xfrm>
            <a:custGeom>
              <a:avLst/>
              <a:gdLst/>
              <a:ahLst/>
              <a:cxnLst/>
              <a:rect l="l" t="t" r="r" b="b"/>
              <a:pathLst>
                <a:path w="33234" h="835" extrusionOk="0">
                  <a:moveTo>
                    <a:pt x="0" y="1"/>
                  </a:moveTo>
                  <a:lnTo>
                    <a:pt x="0" y="834"/>
                  </a:lnTo>
                  <a:lnTo>
                    <a:pt x="33234" y="834"/>
                  </a:lnTo>
                  <a:lnTo>
                    <a:pt x="3323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6;p32"/>
            <p:cNvSpPr/>
            <p:nvPr/>
          </p:nvSpPr>
          <p:spPr>
            <a:xfrm>
              <a:off x="5947223" y="3512697"/>
              <a:ext cx="774851" cy="17370"/>
            </a:xfrm>
            <a:custGeom>
              <a:avLst/>
              <a:gdLst/>
              <a:ahLst/>
              <a:cxnLst/>
              <a:rect l="l" t="t" r="r" b="b"/>
              <a:pathLst>
                <a:path w="33234" h="745" extrusionOk="0">
                  <a:moveTo>
                    <a:pt x="0" y="0"/>
                  </a:moveTo>
                  <a:lnTo>
                    <a:pt x="0" y="745"/>
                  </a:lnTo>
                  <a:lnTo>
                    <a:pt x="33234" y="745"/>
                  </a:lnTo>
                  <a:lnTo>
                    <a:pt x="33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7;p32"/>
            <p:cNvSpPr/>
            <p:nvPr/>
          </p:nvSpPr>
          <p:spPr>
            <a:xfrm>
              <a:off x="6722044" y="3395820"/>
              <a:ext cx="770444" cy="116901"/>
            </a:xfrm>
            <a:custGeom>
              <a:avLst/>
              <a:gdLst/>
              <a:ahLst/>
              <a:cxnLst/>
              <a:rect l="l" t="t" r="r" b="b"/>
              <a:pathLst>
                <a:path w="33045" h="5014" extrusionOk="0">
                  <a:moveTo>
                    <a:pt x="1" y="1"/>
                  </a:moveTo>
                  <a:lnTo>
                    <a:pt x="1" y="5013"/>
                  </a:lnTo>
                  <a:lnTo>
                    <a:pt x="33045" y="5013"/>
                  </a:lnTo>
                  <a:lnTo>
                    <a:pt x="33045" y="3026"/>
                  </a:lnTo>
                  <a:cubicBezTo>
                    <a:pt x="33045" y="1362"/>
                    <a:pt x="31684" y="1"/>
                    <a:pt x="30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78;p32"/>
            <p:cNvSpPr/>
            <p:nvPr/>
          </p:nvSpPr>
          <p:spPr>
            <a:xfrm>
              <a:off x="6722137" y="3549488"/>
              <a:ext cx="831553" cy="134248"/>
            </a:xfrm>
            <a:custGeom>
              <a:avLst/>
              <a:gdLst/>
              <a:ahLst/>
              <a:cxnLst/>
              <a:rect l="l" t="t" r="r" b="b"/>
              <a:pathLst>
                <a:path w="35666" h="5758" extrusionOk="0">
                  <a:moveTo>
                    <a:pt x="1" y="0"/>
                  </a:moveTo>
                  <a:lnTo>
                    <a:pt x="1" y="5757"/>
                  </a:lnTo>
                  <a:lnTo>
                    <a:pt x="35666" y="5757"/>
                  </a:lnTo>
                  <a:lnTo>
                    <a:pt x="35666" y="3025"/>
                  </a:lnTo>
                  <a:cubicBezTo>
                    <a:pt x="35666" y="1361"/>
                    <a:pt x="34451" y="0"/>
                    <a:pt x="32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79;p32"/>
            <p:cNvSpPr/>
            <p:nvPr/>
          </p:nvSpPr>
          <p:spPr>
            <a:xfrm>
              <a:off x="6570659" y="1281945"/>
              <a:ext cx="152364" cy="1338584"/>
            </a:xfrm>
            <a:custGeom>
              <a:avLst/>
              <a:gdLst/>
              <a:ahLst/>
              <a:cxnLst/>
              <a:rect l="l" t="t" r="r" b="b"/>
              <a:pathLst>
                <a:path w="6535" h="57413" extrusionOk="0">
                  <a:moveTo>
                    <a:pt x="3119" y="0"/>
                  </a:moveTo>
                  <a:lnTo>
                    <a:pt x="0" y="13852"/>
                  </a:lnTo>
                  <a:lnTo>
                    <a:pt x="3102" y="13852"/>
                  </a:lnTo>
                  <a:lnTo>
                    <a:pt x="3102" y="57412"/>
                  </a:lnTo>
                  <a:lnTo>
                    <a:pt x="6535" y="57412"/>
                  </a:lnTo>
                  <a:lnTo>
                    <a:pt x="6535" y="13852"/>
                  </a:lnTo>
                  <a:lnTo>
                    <a:pt x="6507" y="13852"/>
                  </a:lnTo>
                  <a:lnTo>
                    <a:pt x="6507" y="6634"/>
                  </a:lnTo>
                  <a:lnTo>
                    <a:pt x="650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80;p32"/>
            <p:cNvSpPr/>
            <p:nvPr/>
          </p:nvSpPr>
          <p:spPr>
            <a:xfrm>
              <a:off x="6719176" y="1281945"/>
              <a:ext cx="151827" cy="322959"/>
            </a:xfrm>
            <a:custGeom>
              <a:avLst/>
              <a:gdLst/>
              <a:ahLst/>
              <a:cxnLst/>
              <a:rect l="l" t="t" r="r" b="b"/>
              <a:pathLst>
                <a:path w="6512" h="13852" extrusionOk="0">
                  <a:moveTo>
                    <a:pt x="0" y="0"/>
                  </a:moveTo>
                  <a:lnTo>
                    <a:pt x="0" y="6634"/>
                  </a:lnTo>
                  <a:lnTo>
                    <a:pt x="28" y="6634"/>
                  </a:lnTo>
                  <a:cubicBezTo>
                    <a:pt x="300" y="6634"/>
                    <a:pt x="561" y="6667"/>
                    <a:pt x="814" y="6724"/>
                  </a:cubicBezTo>
                  <a:lnTo>
                    <a:pt x="28" y="6634"/>
                  </a:lnTo>
                  <a:lnTo>
                    <a:pt x="28" y="13852"/>
                  </a:lnTo>
                  <a:lnTo>
                    <a:pt x="6511" y="13852"/>
                  </a:lnTo>
                  <a:lnTo>
                    <a:pt x="34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81;p32"/>
            <p:cNvSpPr/>
            <p:nvPr/>
          </p:nvSpPr>
          <p:spPr>
            <a:xfrm>
              <a:off x="6722044" y="3512697"/>
              <a:ext cx="770444" cy="36814"/>
            </a:xfrm>
            <a:custGeom>
              <a:avLst/>
              <a:gdLst/>
              <a:ahLst/>
              <a:cxnLst/>
              <a:rect l="l" t="t" r="r" b="b"/>
              <a:pathLst>
                <a:path w="33045" h="1579" extrusionOk="0">
                  <a:moveTo>
                    <a:pt x="1" y="0"/>
                  </a:moveTo>
                  <a:lnTo>
                    <a:pt x="1" y="745"/>
                  </a:lnTo>
                  <a:lnTo>
                    <a:pt x="1" y="1578"/>
                  </a:lnTo>
                  <a:lnTo>
                    <a:pt x="33045" y="1578"/>
                  </a:lnTo>
                  <a:lnTo>
                    <a:pt x="33045" y="745"/>
                  </a:lnTo>
                  <a:lnTo>
                    <a:pt x="3304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2;p32"/>
            <p:cNvSpPr/>
            <p:nvPr/>
          </p:nvSpPr>
          <p:spPr>
            <a:xfrm>
              <a:off x="6719806" y="1604878"/>
              <a:ext cx="80110" cy="1015648"/>
            </a:xfrm>
            <a:custGeom>
              <a:avLst/>
              <a:gdLst/>
              <a:ahLst/>
              <a:cxnLst/>
              <a:rect l="l" t="t" r="r" b="b"/>
              <a:pathLst>
                <a:path w="3436" h="43562" extrusionOk="0">
                  <a:moveTo>
                    <a:pt x="1" y="1"/>
                  </a:moveTo>
                  <a:lnTo>
                    <a:pt x="1" y="43561"/>
                  </a:lnTo>
                  <a:lnTo>
                    <a:pt x="3435" y="43561"/>
                  </a:lnTo>
                  <a:lnTo>
                    <a:pt x="343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3;p32"/>
            <p:cNvSpPr/>
            <p:nvPr/>
          </p:nvSpPr>
          <p:spPr>
            <a:xfrm>
              <a:off x="6719806" y="1436592"/>
              <a:ext cx="18372" cy="2145"/>
            </a:xfrm>
            <a:custGeom>
              <a:avLst/>
              <a:gdLst/>
              <a:ahLst/>
              <a:cxnLst/>
              <a:rect l="l" t="t" r="r" b="b"/>
              <a:pathLst>
                <a:path w="788" h="92" extrusionOk="0">
                  <a:moveTo>
                    <a:pt x="1" y="1"/>
                  </a:moveTo>
                  <a:lnTo>
                    <a:pt x="787" y="91"/>
                  </a:lnTo>
                  <a:cubicBezTo>
                    <a:pt x="534" y="34"/>
                    <a:pt x="273"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4;p32"/>
            <p:cNvSpPr/>
            <p:nvPr/>
          </p:nvSpPr>
          <p:spPr>
            <a:xfrm>
              <a:off x="6719176" y="1436592"/>
              <a:ext cx="653" cy="168311"/>
            </a:xfrm>
            <a:custGeom>
              <a:avLst/>
              <a:gdLst/>
              <a:ahLst/>
              <a:cxnLst/>
              <a:rect l="l" t="t" r="r" b="b"/>
              <a:pathLst>
                <a:path w="28" h="7219" extrusionOk="0">
                  <a:moveTo>
                    <a:pt x="0" y="1"/>
                  </a:moveTo>
                  <a:lnTo>
                    <a:pt x="0" y="7219"/>
                  </a:lnTo>
                  <a:lnTo>
                    <a:pt x="28" y="7219"/>
                  </a:lnTo>
                  <a:lnTo>
                    <a:pt x="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5;p32"/>
            <p:cNvSpPr/>
            <p:nvPr/>
          </p:nvSpPr>
          <p:spPr>
            <a:xfrm>
              <a:off x="6718672" y="1225783"/>
              <a:ext cx="236066" cy="57788"/>
            </a:xfrm>
            <a:custGeom>
              <a:avLst/>
              <a:gdLst/>
              <a:ahLst/>
              <a:cxnLst/>
              <a:rect l="l" t="t" r="r" b="b"/>
              <a:pathLst>
                <a:path w="10948" h="2680" extrusionOk="0">
                  <a:moveTo>
                    <a:pt x="1" y="1"/>
                  </a:moveTo>
                  <a:lnTo>
                    <a:pt x="1" y="2679"/>
                  </a:lnTo>
                  <a:lnTo>
                    <a:pt x="9606" y="2679"/>
                  </a:lnTo>
                  <a:cubicBezTo>
                    <a:pt x="10347" y="2679"/>
                    <a:pt x="10947" y="2079"/>
                    <a:pt x="10947" y="1342"/>
                  </a:cubicBezTo>
                  <a:cubicBezTo>
                    <a:pt x="10947" y="601"/>
                    <a:pt x="10347" y="1"/>
                    <a:pt x="960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6;p32"/>
            <p:cNvSpPr/>
            <p:nvPr/>
          </p:nvSpPr>
          <p:spPr>
            <a:xfrm>
              <a:off x="6652915" y="1376580"/>
              <a:ext cx="66914" cy="133688"/>
            </a:xfrm>
            <a:custGeom>
              <a:avLst/>
              <a:gdLst/>
              <a:ahLst/>
              <a:cxnLst/>
              <a:rect l="l" t="t" r="r" b="b"/>
              <a:pathLst>
                <a:path w="2870" h="5734" extrusionOk="0">
                  <a:moveTo>
                    <a:pt x="2870" y="0"/>
                  </a:moveTo>
                  <a:cubicBezTo>
                    <a:pt x="1289" y="0"/>
                    <a:pt x="1" y="1284"/>
                    <a:pt x="1" y="2869"/>
                  </a:cubicBezTo>
                  <a:cubicBezTo>
                    <a:pt x="1" y="4450"/>
                    <a:pt x="1289" y="5734"/>
                    <a:pt x="2870" y="5734"/>
                  </a:cubicBezTo>
                  <a:lnTo>
                    <a:pt x="2870" y="4370"/>
                  </a:lnTo>
                  <a:cubicBezTo>
                    <a:pt x="2042" y="4370"/>
                    <a:pt x="1369" y="3696"/>
                    <a:pt x="1369" y="2869"/>
                  </a:cubicBezTo>
                  <a:cubicBezTo>
                    <a:pt x="1369" y="2039"/>
                    <a:pt x="2042" y="1365"/>
                    <a:pt x="2870" y="1365"/>
                  </a:cubicBezTo>
                  <a:lnTo>
                    <a:pt x="287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7;p32"/>
            <p:cNvSpPr/>
            <p:nvPr/>
          </p:nvSpPr>
          <p:spPr>
            <a:xfrm>
              <a:off x="6719806" y="1376580"/>
              <a:ext cx="66891" cy="133688"/>
            </a:xfrm>
            <a:custGeom>
              <a:avLst/>
              <a:gdLst/>
              <a:ahLst/>
              <a:cxnLst/>
              <a:rect l="l" t="t" r="r" b="b"/>
              <a:pathLst>
                <a:path w="2869" h="5734" extrusionOk="0">
                  <a:moveTo>
                    <a:pt x="1" y="0"/>
                  </a:moveTo>
                  <a:lnTo>
                    <a:pt x="1" y="1365"/>
                  </a:lnTo>
                  <a:cubicBezTo>
                    <a:pt x="831" y="1365"/>
                    <a:pt x="1505" y="2039"/>
                    <a:pt x="1505" y="2869"/>
                  </a:cubicBezTo>
                  <a:cubicBezTo>
                    <a:pt x="1505" y="3696"/>
                    <a:pt x="831" y="4370"/>
                    <a:pt x="1" y="4370"/>
                  </a:cubicBezTo>
                  <a:lnTo>
                    <a:pt x="1" y="5734"/>
                  </a:lnTo>
                  <a:cubicBezTo>
                    <a:pt x="1585" y="5734"/>
                    <a:pt x="2869" y="4450"/>
                    <a:pt x="2869" y="2869"/>
                  </a:cubicBezTo>
                  <a:cubicBezTo>
                    <a:pt x="2869" y="1284"/>
                    <a:pt x="1585"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8;p32"/>
            <p:cNvSpPr/>
            <p:nvPr/>
          </p:nvSpPr>
          <p:spPr>
            <a:xfrm>
              <a:off x="6483690" y="1225783"/>
              <a:ext cx="237144" cy="57788"/>
            </a:xfrm>
            <a:custGeom>
              <a:avLst/>
              <a:gdLst/>
              <a:ahLst/>
              <a:cxnLst/>
              <a:rect l="l" t="t" r="r" b="b"/>
              <a:pathLst>
                <a:path w="10998" h="2680" extrusionOk="0">
                  <a:moveTo>
                    <a:pt x="1341" y="1"/>
                  </a:moveTo>
                  <a:cubicBezTo>
                    <a:pt x="601" y="1"/>
                    <a:pt x="0" y="601"/>
                    <a:pt x="0" y="1342"/>
                  </a:cubicBezTo>
                  <a:cubicBezTo>
                    <a:pt x="0" y="2079"/>
                    <a:pt x="601" y="2679"/>
                    <a:pt x="1341" y="2679"/>
                  </a:cubicBezTo>
                  <a:lnTo>
                    <a:pt x="10998" y="2679"/>
                  </a:lnTo>
                  <a:lnTo>
                    <a:pt x="1099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89;p32"/>
            <p:cNvSpPr/>
            <p:nvPr/>
          </p:nvSpPr>
          <p:spPr>
            <a:xfrm>
              <a:off x="5682507" y="1684125"/>
              <a:ext cx="1037331" cy="283860"/>
            </a:xfrm>
            <a:custGeom>
              <a:avLst/>
              <a:gdLst/>
              <a:ahLst/>
              <a:cxnLst/>
              <a:rect l="l" t="t" r="r" b="b"/>
              <a:pathLst>
                <a:path w="44492" h="12175" extrusionOk="0">
                  <a:moveTo>
                    <a:pt x="44492" y="1"/>
                  </a:moveTo>
                  <a:cubicBezTo>
                    <a:pt x="37110" y="7"/>
                    <a:pt x="27147" y="6051"/>
                    <a:pt x="19176" y="7449"/>
                  </a:cubicBezTo>
                  <a:cubicBezTo>
                    <a:pt x="18253" y="7611"/>
                    <a:pt x="17379" y="7683"/>
                    <a:pt x="16552" y="7683"/>
                  </a:cubicBezTo>
                  <a:cubicBezTo>
                    <a:pt x="9408" y="7683"/>
                    <a:pt x="5681" y="2271"/>
                    <a:pt x="2429" y="2271"/>
                  </a:cubicBezTo>
                  <a:cubicBezTo>
                    <a:pt x="2304" y="2271"/>
                    <a:pt x="2179" y="2279"/>
                    <a:pt x="2055" y="2296"/>
                  </a:cubicBezTo>
                  <a:cubicBezTo>
                    <a:pt x="2018" y="2302"/>
                    <a:pt x="1982" y="2305"/>
                    <a:pt x="1945" y="2312"/>
                  </a:cubicBezTo>
                  <a:cubicBezTo>
                    <a:pt x="0" y="2606"/>
                    <a:pt x="120" y="5427"/>
                    <a:pt x="2082" y="5571"/>
                  </a:cubicBezTo>
                  <a:cubicBezTo>
                    <a:pt x="3779" y="5694"/>
                    <a:pt x="5677" y="6468"/>
                    <a:pt x="7535" y="8246"/>
                  </a:cubicBezTo>
                  <a:cubicBezTo>
                    <a:pt x="10462" y="11047"/>
                    <a:pt x="13730" y="12175"/>
                    <a:pt x="17522" y="12175"/>
                  </a:cubicBezTo>
                  <a:cubicBezTo>
                    <a:pt x="21404" y="12175"/>
                    <a:pt x="25835" y="10993"/>
                    <a:pt x="31010" y="9216"/>
                  </a:cubicBezTo>
                  <a:cubicBezTo>
                    <a:pt x="35972" y="7509"/>
                    <a:pt x="40003" y="7037"/>
                    <a:pt x="42863" y="7037"/>
                  </a:cubicBezTo>
                  <a:cubicBezTo>
                    <a:pt x="43457" y="7037"/>
                    <a:pt x="44001" y="7058"/>
                    <a:pt x="44492" y="7092"/>
                  </a:cubicBezTo>
                  <a:lnTo>
                    <a:pt x="4449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90;p32"/>
            <p:cNvSpPr/>
            <p:nvPr/>
          </p:nvSpPr>
          <p:spPr>
            <a:xfrm>
              <a:off x="5724030" y="1758710"/>
              <a:ext cx="36721" cy="36721"/>
            </a:xfrm>
            <a:custGeom>
              <a:avLst/>
              <a:gdLst/>
              <a:ahLst/>
              <a:cxnLst/>
              <a:rect l="l" t="t" r="r" b="b"/>
              <a:pathLst>
                <a:path w="1575" h="1575" extrusionOk="0">
                  <a:moveTo>
                    <a:pt x="788" y="1"/>
                  </a:moveTo>
                  <a:cubicBezTo>
                    <a:pt x="354" y="1"/>
                    <a:pt x="0" y="354"/>
                    <a:pt x="0" y="787"/>
                  </a:cubicBezTo>
                  <a:cubicBezTo>
                    <a:pt x="0" y="1221"/>
                    <a:pt x="354" y="1574"/>
                    <a:pt x="788" y="1574"/>
                  </a:cubicBezTo>
                  <a:cubicBezTo>
                    <a:pt x="1221" y="1574"/>
                    <a:pt x="1575" y="1221"/>
                    <a:pt x="1575" y="787"/>
                  </a:cubicBezTo>
                  <a:cubicBezTo>
                    <a:pt x="1575" y="354"/>
                    <a:pt x="1221" y="1"/>
                    <a:pt x="78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91;p32"/>
            <p:cNvSpPr/>
            <p:nvPr/>
          </p:nvSpPr>
          <p:spPr>
            <a:xfrm>
              <a:off x="6464019" y="1603282"/>
              <a:ext cx="255812" cy="62484"/>
            </a:xfrm>
            <a:custGeom>
              <a:avLst/>
              <a:gdLst/>
              <a:ahLst/>
              <a:cxnLst/>
              <a:rect l="l" t="t" r="r" b="b"/>
              <a:pathLst>
                <a:path w="10972" h="2680" extrusionOk="0">
                  <a:moveTo>
                    <a:pt x="1342" y="1"/>
                  </a:moveTo>
                  <a:cubicBezTo>
                    <a:pt x="601" y="1"/>
                    <a:pt x="1" y="601"/>
                    <a:pt x="1" y="1339"/>
                  </a:cubicBezTo>
                  <a:cubicBezTo>
                    <a:pt x="1" y="2079"/>
                    <a:pt x="601" y="2679"/>
                    <a:pt x="1342" y="2679"/>
                  </a:cubicBezTo>
                  <a:lnTo>
                    <a:pt x="10972" y="2679"/>
                  </a:lnTo>
                  <a:lnTo>
                    <a:pt x="1097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92;p32"/>
            <p:cNvSpPr/>
            <p:nvPr/>
          </p:nvSpPr>
          <p:spPr>
            <a:xfrm>
              <a:off x="6719806" y="1603282"/>
              <a:ext cx="255859" cy="62484"/>
            </a:xfrm>
            <a:custGeom>
              <a:avLst/>
              <a:gdLst/>
              <a:ahLst/>
              <a:cxnLst/>
              <a:rect l="l" t="t" r="r" b="b"/>
              <a:pathLst>
                <a:path w="10974" h="2680" extrusionOk="0">
                  <a:moveTo>
                    <a:pt x="1" y="1"/>
                  </a:moveTo>
                  <a:lnTo>
                    <a:pt x="1" y="2679"/>
                  </a:lnTo>
                  <a:lnTo>
                    <a:pt x="9633" y="2679"/>
                  </a:lnTo>
                  <a:cubicBezTo>
                    <a:pt x="10373" y="2679"/>
                    <a:pt x="10974" y="2079"/>
                    <a:pt x="10974" y="1339"/>
                  </a:cubicBezTo>
                  <a:cubicBezTo>
                    <a:pt x="10974" y="601"/>
                    <a:pt x="10373" y="1"/>
                    <a:pt x="963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93;p32"/>
            <p:cNvSpPr/>
            <p:nvPr/>
          </p:nvSpPr>
          <p:spPr>
            <a:xfrm>
              <a:off x="5448916" y="1764702"/>
              <a:ext cx="293513" cy="1140197"/>
            </a:xfrm>
            <a:custGeom>
              <a:avLst/>
              <a:gdLst/>
              <a:ahLst/>
              <a:cxnLst/>
              <a:rect l="l" t="t" r="r" b="b"/>
              <a:pathLst>
                <a:path w="12589" h="48904" extrusionOk="0">
                  <a:moveTo>
                    <a:pt x="12588" y="0"/>
                  </a:moveTo>
                  <a:cubicBezTo>
                    <a:pt x="12161" y="0"/>
                    <a:pt x="11791" y="290"/>
                    <a:pt x="11688" y="704"/>
                  </a:cubicBezTo>
                  <a:lnTo>
                    <a:pt x="70" y="47756"/>
                  </a:lnTo>
                  <a:cubicBezTo>
                    <a:pt x="0" y="48033"/>
                    <a:pt x="64" y="48323"/>
                    <a:pt x="241" y="48550"/>
                  </a:cubicBezTo>
                  <a:cubicBezTo>
                    <a:pt x="413" y="48774"/>
                    <a:pt x="684" y="48903"/>
                    <a:pt x="971" y="48903"/>
                  </a:cubicBezTo>
                  <a:lnTo>
                    <a:pt x="12588" y="48903"/>
                  </a:lnTo>
                  <a:lnTo>
                    <a:pt x="12588" y="47053"/>
                  </a:lnTo>
                  <a:lnTo>
                    <a:pt x="2151" y="47053"/>
                  </a:lnTo>
                  <a:lnTo>
                    <a:pt x="12588" y="4790"/>
                  </a:lnTo>
                  <a:lnTo>
                    <a:pt x="125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94;p32"/>
            <p:cNvSpPr/>
            <p:nvPr/>
          </p:nvSpPr>
          <p:spPr>
            <a:xfrm>
              <a:off x="5742403" y="1764702"/>
              <a:ext cx="293489" cy="1140197"/>
            </a:xfrm>
            <a:custGeom>
              <a:avLst/>
              <a:gdLst/>
              <a:ahLst/>
              <a:cxnLst/>
              <a:rect l="l" t="t" r="r" b="b"/>
              <a:pathLst>
                <a:path w="12588" h="48904" extrusionOk="0">
                  <a:moveTo>
                    <a:pt x="0" y="0"/>
                  </a:moveTo>
                  <a:lnTo>
                    <a:pt x="0" y="4790"/>
                  </a:lnTo>
                  <a:lnTo>
                    <a:pt x="10436" y="47053"/>
                  </a:lnTo>
                  <a:lnTo>
                    <a:pt x="0" y="47053"/>
                  </a:lnTo>
                  <a:lnTo>
                    <a:pt x="0" y="48903"/>
                  </a:lnTo>
                  <a:lnTo>
                    <a:pt x="11620" y="48903"/>
                  </a:lnTo>
                  <a:cubicBezTo>
                    <a:pt x="11904" y="48903"/>
                    <a:pt x="12174" y="48774"/>
                    <a:pt x="12348" y="48550"/>
                  </a:cubicBezTo>
                  <a:cubicBezTo>
                    <a:pt x="12525" y="48323"/>
                    <a:pt x="12588" y="48033"/>
                    <a:pt x="12517" y="47756"/>
                  </a:cubicBezTo>
                  <a:lnTo>
                    <a:pt x="901" y="704"/>
                  </a:lnTo>
                  <a:cubicBezTo>
                    <a:pt x="797" y="290"/>
                    <a:pt x="427" y="0"/>
                    <a:pt x="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95;p32"/>
            <p:cNvSpPr/>
            <p:nvPr/>
          </p:nvSpPr>
          <p:spPr>
            <a:xfrm>
              <a:off x="5376663" y="2861711"/>
              <a:ext cx="365766" cy="378193"/>
            </a:xfrm>
            <a:custGeom>
              <a:avLst/>
              <a:gdLst/>
              <a:ahLst/>
              <a:cxnLst/>
              <a:rect l="l" t="t" r="r" b="b"/>
              <a:pathLst>
                <a:path w="15688" h="16221" extrusionOk="0">
                  <a:moveTo>
                    <a:pt x="1418" y="1"/>
                  </a:moveTo>
                  <a:cubicBezTo>
                    <a:pt x="611" y="1"/>
                    <a:pt x="1" y="1044"/>
                    <a:pt x="147" y="2175"/>
                  </a:cubicBezTo>
                  <a:cubicBezTo>
                    <a:pt x="1175" y="10107"/>
                    <a:pt x="7742" y="16220"/>
                    <a:pt x="15687" y="16220"/>
                  </a:cubicBezTo>
                  <a:lnTo>
                    <a:pt x="156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96;p32"/>
            <p:cNvSpPr/>
            <p:nvPr/>
          </p:nvSpPr>
          <p:spPr>
            <a:xfrm>
              <a:off x="5742403" y="2861711"/>
              <a:ext cx="365742" cy="378193"/>
            </a:xfrm>
            <a:custGeom>
              <a:avLst/>
              <a:gdLst/>
              <a:ahLst/>
              <a:cxnLst/>
              <a:rect l="l" t="t" r="r" b="b"/>
              <a:pathLst>
                <a:path w="15687" h="16221" extrusionOk="0">
                  <a:moveTo>
                    <a:pt x="0" y="1"/>
                  </a:moveTo>
                  <a:lnTo>
                    <a:pt x="0" y="16220"/>
                  </a:lnTo>
                  <a:cubicBezTo>
                    <a:pt x="7945" y="16220"/>
                    <a:pt x="14512" y="10107"/>
                    <a:pt x="15539" y="2175"/>
                  </a:cubicBezTo>
                  <a:cubicBezTo>
                    <a:pt x="15686" y="1044"/>
                    <a:pt x="15076" y="1"/>
                    <a:pt x="142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97;p32"/>
            <p:cNvSpPr/>
            <p:nvPr/>
          </p:nvSpPr>
          <p:spPr>
            <a:xfrm>
              <a:off x="5386386" y="2825153"/>
              <a:ext cx="356043" cy="36581"/>
            </a:xfrm>
            <a:custGeom>
              <a:avLst/>
              <a:gdLst/>
              <a:ahLst/>
              <a:cxnLst/>
              <a:rect l="l" t="t" r="r" b="b"/>
              <a:pathLst>
                <a:path w="15271" h="1569" extrusionOk="0">
                  <a:moveTo>
                    <a:pt x="781" y="0"/>
                  </a:moveTo>
                  <a:cubicBezTo>
                    <a:pt x="351" y="0"/>
                    <a:pt x="1" y="354"/>
                    <a:pt x="1" y="785"/>
                  </a:cubicBezTo>
                  <a:cubicBezTo>
                    <a:pt x="1" y="1215"/>
                    <a:pt x="351" y="1569"/>
                    <a:pt x="781" y="1569"/>
                  </a:cubicBezTo>
                  <a:lnTo>
                    <a:pt x="15270" y="1569"/>
                  </a:lnTo>
                  <a:lnTo>
                    <a:pt x="152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98;p32"/>
            <p:cNvSpPr/>
            <p:nvPr/>
          </p:nvSpPr>
          <p:spPr>
            <a:xfrm>
              <a:off x="5742403" y="2825153"/>
              <a:ext cx="356090" cy="36581"/>
            </a:xfrm>
            <a:custGeom>
              <a:avLst/>
              <a:gdLst/>
              <a:ahLst/>
              <a:cxnLst/>
              <a:rect l="l" t="t" r="r" b="b"/>
              <a:pathLst>
                <a:path w="15273" h="1569" extrusionOk="0">
                  <a:moveTo>
                    <a:pt x="0" y="0"/>
                  </a:moveTo>
                  <a:lnTo>
                    <a:pt x="0" y="1569"/>
                  </a:lnTo>
                  <a:lnTo>
                    <a:pt x="14489" y="1569"/>
                  </a:lnTo>
                  <a:cubicBezTo>
                    <a:pt x="14919" y="1569"/>
                    <a:pt x="15273" y="1215"/>
                    <a:pt x="15273" y="785"/>
                  </a:cubicBezTo>
                  <a:cubicBezTo>
                    <a:pt x="15273" y="354"/>
                    <a:pt x="14919" y="0"/>
                    <a:pt x="1448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99;p32"/>
            <p:cNvSpPr/>
            <p:nvPr/>
          </p:nvSpPr>
          <p:spPr>
            <a:xfrm>
              <a:off x="6722510" y="1684125"/>
              <a:ext cx="1037331" cy="283860"/>
            </a:xfrm>
            <a:custGeom>
              <a:avLst/>
              <a:gdLst/>
              <a:ahLst/>
              <a:cxnLst/>
              <a:rect l="l" t="t" r="r" b="b"/>
              <a:pathLst>
                <a:path w="44492" h="12175" extrusionOk="0">
                  <a:moveTo>
                    <a:pt x="1" y="1"/>
                  </a:moveTo>
                  <a:lnTo>
                    <a:pt x="1" y="7092"/>
                  </a:lnTo>
                  <a:cubicBezTo>
                    <a:pt x="492" y="7058"/>
                    <a:pt x="1035" y="7037"/>
                    <a:pt x="1629" y="7037"/>
                  </a:cubicBezTo>
                  <a:cubicBezTo>
                    <a:pt x="4489" y="7037"/>
                    <a:pt x="8519" y="7509"/>
                    <a:pt x="13479" y="9216"/>
                  </a:cubicBezTo>
                  <a:cubicBezTo>
                    <a:pt x="18654" y="10993"/>
                    <a:pt x="23086" y="12175"/>
                    <a:pt x="26968" y="12175"/>
                  </a:cubicBezTo>
                  <a:cubicBezTo>
                    <a:pt x="30760" y="12175"/>
                    <a:pt x="34028" y="11047"/>
                    <a:pt x="36954" y="8246"/>
                  </a:cubicBezTo>
                  <a:cubicBezTo>
                    <a:pt x="38812" y="6468"/>
                    <a:pt x="40709" y="5694"/>
                    <a:pt x="42411" y="5571"/>
                  </a:cubicBezTo>
                  <a:cubicBezTo>
                    <a:pt x="44372" y="5427"/>
                    <a:pt x="44492" y="2606"/>
                    <a:pt x="42543" y="2312"/>
                  </a:cubicBezTo>
                  <a:cubicBezTo>
                    <a:pt x="42507" y="2305"/>
                    <a:pt x="42471" y="2302"/>
                    <a:pt x="42434" y="2296"/>
                  </a:cubicBezTo>
                  <a:cubicBezTo>
                    <a:pt x="42310" y="2279"/>
                    <a:pt x="42185" y="2271"/>
                    <a:pt x="42060" y="2271"/>
                  </a:cubicBezTo>
                  <a:cubicBezTo>
                    <a:pt x="38811" y="2271"/>
                    <a:pt x="35084" y="7683"/>
                    <a:pt x="27938" y="7683"/>
                  </a:cubicBezTo>
                  <a:cubicBezTo>
                    <a:pt x="27110" y="7683"/>
                    <a:pt x="26237" y="7611"/>
                    <a:pt x="25313" y="7449"/>
                  </a:cubicBezTo>
                  <a:cubicBezTo>
                    <a:pt x="17345" y="6051"/>
                    <a:pt x="7382" y="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00;p32"/>
            <p:cNvSpPr/>
            <p:nvPr/>
          </p:nvSpPr>
          <p:spPr>
            <a:xfrm>
              <a:off x="7681588" y="1758710"/>
              <a:ext cx="36628" cy="36721"/>
            </a:xfrm>
            <a:custGeom>
              <a:avLst/>
              <a:gdLst/>
              <a:ahLst/>
              <a:cxnLst/>
              <a:rect l="l" t="t" r="r" b="b"/>
              <a:pathLst>
                <a:path w="1571" h="1575" extrusionOk="0">
                  <a:moveTo>
                    <a:pt x="784" y="1"/>
                  </a:moveTo>
                  <a:cubicBezTo>
                    <a:pt x="350" y="1"/>
                    <a:pt x="0" y="354"/>
                    <a:pt x="0" y="787"/>
                  </a:cubicBezTo>
                  <a:cubicBezTo>
                    <a:pt x="0" y="1221"/>
                    <a:pt x="350" y="1574"/>
                    <a:pt x="784" y="1574"/>
                  </a:cubicBezTo>
                  <a:cubicBezTo>
                    <a:pt x="1218" y="1574"/>
                    <a:pt x="1571" y="1221"/>
                    <a:pt x="1571" y="787"/>
                  </a:cubicBezTo>
                  <a:cubicBezTo>
                    <a:pt x="1571" y="354"/>
                    <a:pt x="1218" y="1"/>
                    <a:pt x="7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01;p32"/>
            <p:cNvSpPr/>
            <p:nvPr/>
          </p:nvSpPr>
          <p:spPr>
            <a:xfrm>
              <a:off x="7699843" y="1764702"/>
              <a:ext cx="293513" cy="1140197"/>
            </a:xfrm>
            <a:custGeom>
              <a:avLst/>
              <a:gdLst/>
              <a:ahLst/>
              <a:cxnLst/>
              <a:rect l="l" t="t" r="r" b="b"/>
              <a:pathLst>
                <a:path w="12589" h="48904" extrusionOk="0">
                  <a:moveTo>
                    <a:pt x="1" y="0"/>
                  </a:moveTo>
                  <a:lnTo>
                    <a:pt x="1" y="4790"/>
                  </a:lnTo>
                  <a:lnTo>
                    <a:pt x="10438" y="47053"/>
                  </a:lnTo>
                  <a:lnTo>
                    <a:pt x="1" y="47053"/>
                  </a:lnTo>
                  <a:lnTo>
                    <a:pt x="1" y="48903"/>
                  </a:lnTo>
                  <a:lnTo>
                    <a:pt x="11622" y="48903"/>
                  </a:lnTo>
                  <a:cubicBezTo>
                    <a:pt x="11905" y="48903"/>
                    <a:pt x="12175" y="48774"/>
                    <a:pt x="12352" y="48550"/>
                  </a:cubicBezTo>
                  <a:cubicBezTo>
                    <a:pt x="12525" y="48323"/>
                    <a:pt x="12589" y="48033"/>
                    <a:pt x="12522" y="47756"/>
                  </a:cubicBezTo>
                  <a:lnTo>
                    <a:pt x="901" y="704"/>
                  </a:lnTo>
                  <a:cubicBezTo>
                    <a:pt x="798" y="290"/>
                    <a:pt x="427" y="0"/>
                    <a:pt x="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02;p32"/>
            <p:cNvSpPr/>
            <p:nvPr/>
          </p:nvSpPr>
          <p:spPr>
            <a:xfrm>
              <a:off x="7406380" y="1764702"/>
              <a:ext cx="293489" cy="1140197"/>
            </a:xfrm>
            <a:custGeom>
              <a:avLst/>
              <a:gdLst/>
              <a:ahLst/>
              <a:cxnLst/>
              <a:rect l="l" t="t" r="r" b="b"/>
              <a:pathLst>
                <a:path w="12588" h="48904" extrusionOk="0">
                  <a:moveTo>
                    <a:pt x="12588" y="0"/>
                  </a:moveTo>
                  <a:cubicBezTo>
                    <a:pt x="12164" y="0"/>
                    <a:pt x="11791" y="290"/>
                    <a:pt x="11690" y="704"/>
                  </a:cubicBezTo>
                  <a:lnTo>
                    <a:pt x="71" y="47756"/>
                  </a:lnTo>
                  <a:cubicBezTo>
                    <a:pt x="0" y="48033"/>
                    <a:pt x="63" y="48323"/>
                    <a:pt x="240" y="48550"/>
                  </a:cubicBezTo>
                  <a:cubicBezTo>
                    <a:pt x="417" y="48774"/>
                    <a:pt x="684" y="48903"/>
                    <a:pt x="971" y="48903"/>
                  </a:cubicBezTo>
                  <a:lnTo>
                    <a:pt x="12588" y="48903"/>
                  </a:lnTo>
                  <a:lnTo>
                    <a:pt x="12588" y="47053"/>
                  </a:lnTo>
                  <a:lnTo>
                    <a:pt x="2152" y="47053"/>
                  </a:lnTo>
                  <a:lnTo>
                    <a:pt x="12588" y="4790"/>
                  </a:lnTo>
                  <a:lnTo>
                    <a:pt x="125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03;p32"/>
            <p:cNvSpPr/>
            <p:nvPr/>
          </p:nvSpPr>
          <p:spPr>
            <a:xfrm>
              <a:off x="7699843" y="2861711"/>
              <a:ext cx="365766" cy="378193"/>
            </a:xfrm>
            <a:custGeom>
              <a:avLst/>
              <a:gdLst/>
              <a:ahLst/>
              <a:cxnLst/>
              <a:rect l="l" t="t" r="r" b="b"/>
              <a:pathLst>
                <a:path w="15688" h="16221" extrusionOk="0">
                  <a:moveTo>
                    <a:pt x="1" y="1"/>
                  </a:moveTo>
                  <a:lnTo>
                    <a:pt x="1" y="16220"/>
                  </a:lnTo>
                  <a:cubicBezTo>
                    <a:pt x="7949" y="16220"/>
                    <a:pt x="14513" y="10107"/>
                    <a:pt x="15541" y="2175"/>
                  </a:cubicBezTo>
                  <a:cubicBezTo>
                    <a:pt x="15687" y="1044"/>
                    <a:pt x="15076" y="1"/>
                    <a:pt x="142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04;p32"/>
            <p:cNvSpPr/>
            <p:nvPr/>
          </p:nvSpPr>
          <p:spPr>
            <a:xfrm>
              <a:off x="7334127" y="2861711"/>
              <a:ext cx="365742" cy="378193"/>
            </a:xfrm>
            <a:custGeom>
              <a:avLst/>
              <a:gdLst/>
              <a:ahLst/>
              <a:cxnLst/>
              <a:rect l="l" t="t" r="r" b="b"/>
              <a:pathLst>
                <a:path w="15687" h="16221" extrusionOk="0">
                  <a:moveTo>
                    <a:pt x="1418" y="1"/>
                  </a:moveTo>
                  <a:cubicBezTo>
                    <a:pt x="614" y="1"/>
                    <a:pt x="0" y="1044"/>
                    <a:pt x="148" y="2175"/>
                  </a:cubicBezTo>
                  <a:cubicBezTo>
                    <a:pt x="1178" y="10107"/>
                    <a:pt x="7742" y="16220"/>
                    <a:pt x="15687" y="16220"/>
                  </a:cubicBezTo>
                  <a:lnTo>
                    <a:pt x="1568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05;p32"/>
            <p:cNvSpPr/>
            <p:nvPr/>
          </p:nvSpPr>
          <p:spPr>
            <a:xfrm>
              <a:off x="7699843" y="2825153"/>
              <a:ext cx="356113" cy="36581"/>
            </a:xfrm>
            <a:custGeom>
              <a:avLst/>
              <a:gdLst/>
              <a:ahLst/>
              <a:cxnLst/>
              <a:rect l="l" t="t" r="r" b="b"/>
              <a:pathLst>
                <a:path w="15274" h="1569" extrusionOk="0">
                  <a:moveTo>
                    <a:pt x="1" y="0"/>
                  </a:moveTo>
                  <a:lnTo>
                    <a:pt x="1" y="1569"/>
                  </a:lnTo>
                  <a:lnTo>
                    <a:pt x="14490" y="1569"/>
                  </a:lnTo>
                  <a:cubicBezTo>
                    <a:pt x="14920" y="1569"/>
                    <a:pt x="15273" y="1215"/>
                    <a:pt x="15273" y="785"/>
                  </a:cubicBezTo>
                  <a:cubicBezTo>
                    <a:pt x="15273" y="354"/>
                    <a:pt x="14920" y="0"/>
                    <a:pt x="1449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06;p32"/>
            <p:cNvSpPr/>
            <p:nvPr/>
          </p:nvSpPr>
          <p:spPr>
            <a:xfrm>
              <a:off x="7343850" y="2825153"/>
              <a:ext cx="356020" cy="36581"/>
            </a:xfrm>
            <a:custGeom>
              <a:avLst/>
              <a:gdLst/>
              <a:ahLst/>
              <a:cxnLst/>
              <a:rect l="l" t="t" r="r" b="b"/>
              <a:pathLst>
                <a:path w="15270" h="1569" extrusionOk="0">
                  <a:moveTo>
                    <a:pt x="781" y="0"/>
                  </a:moveTo>
                  <a:cubicBezTo>
                    <a:pt x="351" y="0"/>
                    <a:pt x="0" y="354"/>
                    <a:pt x="0" y="785"/>
                  </a:cubicBezTo>
                  <a:cubicBezTo>
                    <a:pt x="0" y="1215"/>
                    <a:pt x="351" y="1569"/>
                    <a:pt x="781" y="1569"/>
                  </a:cubicBezTo>
                  <a:lnTo>
                    <a:pt x="15270" y="1569"/>
                  </a:lnTo>
                  <a:lnTo>
                    <a:pt x="15270" y="0"/>
                  </a:lnTo>
                  <a:close/>
                </a:path>
              </a:pathLst>
            </a:custGeom>
            <a:solidFill>
              <a:srgbClr val="46171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07;p32"/>
            <p:cNvSpPr/>
            <p:nvPr/>
          </p:nvSpPr>
          <p:spPr>
            <a:xfrm>
              <a:off x="6461056" y="1843622"/>
              <a:ext cx="258750" cy="305800"/>
            </a:xfrm>
            <a:custGeom>
              <a:avLst/>
              <a:gdLst/>
              <a:ahLst/>
              <a:cxnLst/>
              <a:rect l="l" t="t" r="r" b="b"/>
              <a:pathLst>
                <a:path w="11098" h="13116" extrusionOk="0">
                  <a:moveTo>
                    <a:pt x="201" y="1"/>
                  </a:moveTo>
                  <a:cubicBezTo>
                    <a:pt x="70" y="678"/>
                    <a:pt x="1" y="1378"/>
                    <a:pt x="1" y="2095"/>
                  </a:cubicBezTo>
                  <a:cubicBezTo>
                    <a:pt x="1" y="8172"/>
                    <a:pt x="4947" y="13115"/>
                    <a:pt x="11020" y="13115"/>
                  </a:cubicBezTo>
                  <a:lnTo>
                    <a:pt x="11097" y="13115"/>
                  </a:lnTo>
                  <a:lnTo>
                    <a:pt x="11097" y="10384"/>
                  </a:lnTo>
                  <a:lnTo>
                    <a:pt x="11020" y="10384"/>
                  </a:lnTo>
                  <a:cubicBezTo>
                    <a:pt x="6451" y="10384"/>
                    <a:pt x="2732" y="6665"/>
                    <a:pt x="2732" y="2095"/>
                  </a:cubicBezTo>
                  <a:cubicBezTo>
                    <a:pt x="2732" y="1394"/>
                    <a:pt x="2818" y="714"/>
                    <a:pt x="2986" y="64"/>
                  </a:cubicBezTo>
                  <a:lnTo>
                    <a:pt x="1001" y="64"/>
                  </a:lnTo>
                  <a:cubicBezTo>
                    <a:pt x="728" y="64"/>
                    <a:pt x="464" y="44"/>
                    <a:pt x="20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08;p32"/>
            <p:cNvSpPr/>
            <p:nvPr/>
          </p:nvSpPr>
          <p:spPr>
            <a:xfrm>
              <a:off x="6720971" y="1845091"/>
              <a:ext cx="255159" cy="304331"/>
            </a:xfrm>
            <a:custGeom>
              <a:avLst/>
              <a:gdLst/>
              <a:ahLst/>
              <a:cxnLst/>
              <a:rect l="l" t="t" r="r" b="b"/>
              <a:pathLst>
                <a:path w="10944" h="13053" extrusionOk="0">
                  <a:moveTo>
                    <a:pt x="7962" y="1"/>
                  </a:moveTo>
                  <a:cubicBezTo>
                    <a:pt x="8125" y="651"/>
                    <a:pt x="8216" y="1331"/>
                    <a:pt x="8216" y="2032"/>
                  </a:cubicBezTo>
                  <a:cubicBezTo>
                    <a:pt x="8216" y="6579"/>
                    <a:pt x="4537" y="10281"/>
                    <a:pt x="0" y="10321"/>
                  </a:cubicBezTo>
                  <a:lnTo>
                    <a:pt x="0" y="13052"/>
                  </a:lnTo>
                  <a:cubicBezTo>
                    <a:pt x="6041" y="13009"/>
                    <a:pt x="10944" y="8083"/>
                    <a:pt x="10944" y="2032"/>
                  </a:cubicBezTo>
                  <a:cubicBezTo>
                    <a:pt x="10944" y="1339"/>
                    <a:pt x="10880" y="661"/>
                    <a:pt x="107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 name="Google Shape;149;p32"/>
          <p:cNvSpPr txBox="1">
            <a:spLocks noGrp="1"/>
          </p:cNvSpPr>
          <p:nvPr>
            <p:ph type="subTitle" idx="1"/>
          </p:nvPr>
        </p:nvSpPr>
        <p:spPr>
          <a:xfrm>
            <a:off x="4997601" y="494736"/>
            <a:ext cx="3312900" cy="48019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700" b="1" dirty="0" smtClean="0">
                <a:latin typeface="Tahoma" panose="020B0604030504040204" pitchFamily="34" charset="0"/>
                <a:ea typeface="Tahoma" panose="020B0604030504040204" pitchFamily="34" charset="0"/>
                <a:cs typeface="Tahoma" panose="020B0604030504040204" pitchFamily="34" charset="0"/>
                <a:sym typeface="Arvo"/>
              </a:rPr>
              <a:t>GDCD 8 BÀI 1 – TIẾT 1</a:t>
            </a:r>
            <a:endParaRPr sz="1700" b="1" dirty="0">
              <a:latin typeface="Tahoma" panose="020B0604030504040204" pitchFamily="34" charset="0"/>
              <a:ea typeface="Tahoma" panose="020B0604030504040204" pitchFamily="34" charset="0"/>
              <a:cs typeface="Tahoma" panose="020B0604030504040204" pitchFamily="34" charset="0"/>
              <a:sym typeface="Arvo"/>
            </a:endParaRPr>
          </a:p>
        </p:txBody>
      </p:sp>
      <p:sp>
        <p:nvSpPr>
          <p:cNvPr id="69" name="Google Shape;148;p32"/>
          <p:cNvSpPr txBox="1">
            <a:spLocks noGrp="1"/>
          </p:cNvSpPr>
          <p:nvPr>
            <p:ph type="ctrTitle"/>
          </p:nvPr>
        </p:nvSpPr>
        <p:spPr>
          <a:xfrm>
            <a:off x="4408763" y="1169539"/>
            <a:ext cx="4490576" cy="3720960"/>
          </a:xfrm>
          <a:prstGeom prst="rect">
            <a:avLst/>
          </a:prstGeom>
        </p:spPr>
        <p:txBody>
          <a:bodyPr spcFirstLastPara="1" wrap="square" lIns="91425" tIns="91425" rIns="91425" bIns="91425" anchor="b" anchorCtr="0">
            <a:noAutofit/>
          </a:bodyPr>
          <a:lstStyle/>
          <a:p>
            <a:pPr marL="0" lvl="0" indent="0" algn="l" rtl="0">
              <a:lnSpc>
                <a:spcPts val="15500"/>
              </a:lnSpc>
              <a:spcBef>
                <a:spcPts val="0"/>
              </a:spcBef>
              <a:spcAft>
                <a:spcPts val="0"/>
              </a:spcAft>
              <a:buNone/>
            </a:pPr>
            <a:r>
              <a:rPr lang="en" sz="8000" dirty="0" smtClean="0">
                <a:solidFill>
                  <a:schemeClr val="accent4"/>
                </a:solidFill>
              </a:rPr>
              <a:t>TÔN</a:t>
            </a:r>
            <a:r>
              <a:rPr lang="en" sz="8000" dirty="0" smtClean="0">
                <a:solidFill>
                  <a:schemeClr val="accent4"/>
                </a:solidFill>
                <a:sym typeface="Anton"/>
              </a:rPr>
              <a:t> TRỌNG</a:t>
            </a:r>
            <a:r>
              <a:rPr lang="en" sz="10000" dirty="0" smtClean="0">
                <a:solidFill>
                  <a:schemeClr val="accent4"/>
                </a:solidFill>
                <a:latin typeface="Anton"/>
                <a:ea typeface="Anton"/>
                <a:cs typeface="Anton"/>
                <a:sym typeface="Anton"/>
              </a:rPr>
              <a:t/>
            </a:r>
            <a:br>
              <a:rPr lang="en" sz="10000" dirty="0" smtClean="0">
                <a:solidFill>
                  <a:schemeClr val="accent4"/>
                </a:solidFill>
                <a:latin typeface="Anton"/>
                <a:ea typeface="Anton"/>
                <a:cs typeface="Anton"/>
                <a:sym typeface="Anton"/>
              </a:rPr>
            </a:br>
            <a:r>
              <a:rPr lang="en" sz="12000" dirty="0" smtClean="0">
                <a:solidFill>
                  <a:schemeClr val="accent1"/>
                </a:solidFill>
                <a:latin typeface="Anton"/>
                <a:ea typeface="Anton"/>
                <a:cs typeface="Anton"/>
                <a:sym typeface="Anton"/>
              </a:rPr>
              <a:t>LẼ PHẢI</a:t>
            </a:r>
            <a:endParaRPr sz="12000" dirty="0">
              <a:solidFill>
                <a:schemeClr val="accent1"/>
              </a:solidFill>
              <a:latin typeface="Anton"/>
              <a:ea typeface="Anton"/>
              <a:cs typeface="Anton"/>
              <a:sym typeface="Anton"/>
            </a:endParaRPr>
          </a:p>
        </p:txBody>
      </p:sp>
    </p:spTree>
    <p:extLst>
      <p:ext uri="{BB962C8B-B14F-4D97-AF65-F5344CB8AC3E}">
        <p14:creationId xmlns:p14="http://schemas.microsoft.com/office/powerpoint/2010/main" val="1282153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38"/>
        <p:cNvGrpSpPr/>
        <p:nvPr/>
      </p:nvGrpSpPr>
      <p:grpSpPr>
        <a:xfrm>
          <a:off x="0" y="0"/>
          <a:ext cx="0" cy="0"/>
          <a:chOff x="0" y="0"/>
          <a:chExt cx="0" cy="0"/>
        </a:xfrm>
      </p:grpSpPr>
      <p:sp>
        <p:nvSpPr>
          <p:cNvPr id="239" name="Google Shape;239;p35"/>
          <p:cNvSpPr txBox="1">
            <a:spLocks noGrp="1"/>
          </p:cNvSpPr>
          <p:nvPr>
            <p:ph type="ctrTitle"/>
          </p:nvPr>
        </p:nvSpPr>
        <p:spPr>
          <a:xfrm>
            <a:off x="3285310" y="1263775"/>
            <a:ext cx="5145465" cy="9462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4000" b="1" spc="300" dirty="0">
                <a:ln w="12700">
                  <a:solidFill>
                    <a:srgbClr val="333644"/>
                  </a:solidFill>
                </a:ln>
                <a:solidFill>
                  <a:srgbClr val="333644"/>
                </a:solidFill>
                <a:latin typeface="Arial Rounded MT Bold" panose="020F0704030504030204" pitchFamily="34" charset="0"/>
              </a:rPr>
              <a:t>01. KHÁI NIỆM</a:t>
            </a:r>
            <a:endParaRPr sz="4000" b="1" spc="300" dirty="0">
              <a:ln w="12700">
                <a:solidFill>
                  <a:srgbClr val="333644"/>
                </a:solidFill>
              </a:ln>
              <a:solidFill>
                <a:srgbClr val="333644"/>
              </a:solidFill>
              <a:latin typeface="Arial Rounded MT Bold" panose="020F0704030504030204" pitchFamily="34" charset="0"/>
            </a:endParaRPr>
          </a:p>
        </p:txBody>
      </p:sp>
      <p:sp>
        <p:nvSpPr>
          <p:cNvPr id="240" name="Google Shape;240;p35"/>
          <p:cNvSpPr txBox="1">
            <a:spLocks noGrp="1"/>
          </p:cNvSpPr>
          <p:nvPr>
            <p:ph type="body" idx="1"/>
          </p:nvPr>
        </p:nvSpPr>
        <p:spPr>
          <a:xfrm>
            <a:off x="5024275" y="2912343"/>
            <a:ext cx="3406500" cy="1617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2000" dirty="0" smtClean="0">
                <a:latin typeface="Bahnschrift" panose="020B0502040204020203" pitchFamily="34" charset="0"/>
                <a:ea typeface="Tahoma" panose="020B0604030504040204" pitchFamily="34" charset="0"/>
                <a:cs typeface="Tahoma" panose="020B0604030504040204" pitchFamily="34" charset="0"/>
              </a:rPr>
              <a:t>Thế nào là lẽ phải?</a:t>
            </a:r>
          </a:p>
          <a:p>
            <a:pPr marL="0" lvl="0" indent="0" algn="r" rtl="0">
              <a:spcBef>
                <a:spcPts val="0"/>
              </a:spcBef>
              <a:spcAft>
                <a:spcPts val="0"/>
              </a:spcAft>
              <a:buNone/>
            </a:pPr>
            <a:r>
              <a:rPr lang="en" sz="2000" dirty="0" smtClean="0">
                <a:latin typeface="Bahnschrift" panose="020B0502040204020203" pitchFamily="34" charset="0"/>
                <a:ea typeface="Tahoma" panose="020B0604030504040204" pitchFamily="34" charset="0"/>
                <a:cs typeface="Tahoma" panose="020B0604030504040204" pitchFamily="34" charset="0"/>
              </a:rPr>
              <a:t>Thế nào là tôn trọng lẽ phải?</a:t>
            </a:r>
            <a:endParaRPr sz="2000" dirty="0">
              <a:latin typeface="Bahnschrift" panose="020B0502040204020203" pitchFamily="34" charset="0"/>
              <a:ea typeface="Tahoma" panose="020B0604030504040204" pitchFamily="34" charset="0"/>
              <a:cs typeface="Tahoma" panose="020B0604030504040204" pitchFamily="34" charset="0"/>
            </a:endParaRPr>
          </a:p>
        </p:txBody>
      </p:sp>
      <p:sp>
        <p:nvSpPr>
          <p:cNvPr id="241" name="Google Shape;241;p35"/>
          <p:cNvSpPr/>
          <p:nvPr/>
        </p:nvSpPr>
        <p:spPr>
          <a:xfrm>
            <a:off x="341300" y="597837"/>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2" name="Google Shape;242;p35"/>
          <p:cNvGrpSpPr/>
          <p:nvPr/>
        </p:nvGrpSpPr>
        <p:grpSpPr>
          <a:xfrm>
            <a:off x="992313" y="1801099"/>
            <a:ext cx="2694334" cy="2656604"/>
            <a:chOff x="992313" y="1801099"/>
            <a:chExt cx="2694334" cy="2656604"/>
          </a:xfrm>
        </p:grpSpPr>
        <p:grpSp>
          <p:nvGrpSpPr>
            <p:cNvPr id="243" name="Google Shape;243;p35"/>
            <p:cNvGrpSpPr/>
            <p:nvPr/>
          </p:nvGrpSpPr>
          <p:grpSpPr>
            <a:xfrm>
              <a:off x="1282129" y="1801099"/>
              <a:ext cx="1855742" cy="2435663"/>
              <a:chOff x="4020000" y="4232425"/>
              <a:chExt cx="961325" cy="1146950"/>
            </a:xfrm>
          </p:grpSpPr>
          <p:sp>
            <p:nvSpPr>
              <p:cNvPr id="244" name="Google Shape;244;p35"/>
              <p:cNvSpPr/>
              <p:nvPr/>
            </p:nvSpPr>
            <p:spPr>
              <a:xfrm>
                <a:off x="4097750" y="4232425"/>
                <a:ext cx="883575" cy="1097225"/>
              </a:xfrm>
              <a:custGeom>
                <a:avLst/>
                <a:gdLst/>
                <a:ahLst/>
                <a:cxnLst/>
                <a:rect l="l" t="t" r="r" b="b"/>
                <a:pathLst>
                  <a:path w="35343" h="43889" extrusionOk="0">
                    <a:moveTo>
                      <a:pt x="1" y="0"/>
                    </a:moveTo>
                    <a:lnTo>
                      <a:pt x="1" y="43888"/>
                    </a:lnTo>
                    <a:lnTo>
                      <a:pt x="35342" y="43888"/>
                    </a:lnTo>
                    <a:lnTo>
                      <a:pt x="3534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5"/>
              <p:cNvSpPr/>
              <p:nvPr/>
            </p:nvSpPr>
            <p:spPr>
              <a:xfrm>
                <a:off x="4020000" y="4282150"/>
                <a:ext cx="883550" cy="1097225"/>
              </a:xfrm>
              <a:custGeom>
                <a:avLst/>
                <a:gdLst/>
                <a:ahLst/>
                <a:cxnLst/>
                <a:rect l="l" t="t" r="r" b="b"/>
                <a:pathLst>
                  <a:path w="35342" h="43889" extrusionOk="0">
                    <a:moveTo>
                      <a:pt x="1" y="0"/>
                    </a:moveTo>
                    <a:lnTo>
                      <a:pt x="1" y="43888"/>
                    </a:lnTo>
                    <a:lnTo>
                      <a:pt x="35342" y="43888"/>
                    </a:lnTo>
                    <a:lnTo>
                      <a:pt x="353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5"/>
              <p:cNvSpPr/>
              <p:nvPr/>
            </p:nvSpPr>
            <p:spPr>
              <a:xfrm>
                <a:off x="4137100" y="4427350"/>
                <a:ext cx="649450" cy="18925"/>
              </a:xfrm>
              <a:custGeom>
                <a:avLst/>
                <a:gdLst/>
                <a:ahLst/>
                <a:cxnLst/>
                <a:rect l="l" t="t" r="r" b="b"/>
                <a:pathLst>
                  <a:path w="25978" h="757" extrusionOk="0">
                    <a:moveTo>
                      <a:pt x="0" y="0"/>
                    </a:moveTo>
                    <a:lnTo>
                      <a:pt x="0" y="757"/>
                    </a:lnTo>
                    <a:lnTo>
                      <a:pt x="25978" y="757"/>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5"/>
              <p:cNvSpPr/>
              <p:nvPr/>
            </p:nvSpPr>
            <p:spPr>
              <a:xfrm>
                <a:off x="4137100" y="4506200"/>
                <a:ext cx="649450" cy="18850"/>
              </a:xfrm>
              <a:custGeom>
                <a:avLst/>
                <a:gdLst/>
                <a:ahLst/>
                <a:cxnLst/>
                <a:rect l="l" t="t" r="r" b="b"/>
                <a:pathLst>
                  <a:path w="25978" h="754" extrusionOk="0">
                    <a:moveTo>
                      <a:pt x="0" y="0"/>
                    </a:moveTo>
                    <a:lnTo>
                      <a:pt x="0" y="753"/>
                    </a:lnTo>
                    <a:lnTo>
                      <a:pt x="25978" y="753"/>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5"/>
              <p:cNvSpPr/>
              <p:nvPr/>
            </p:nvSpPr>
            <p:spPr>
              <a:xfrm>
                <a:off x="4137100" y="4584950"/>
                <a:ext cx="649450" cy="18850"/>
              </a:xfrm>
              <a:custGeom>
                <a:avLst/>
                <a:gdLst/>
                <a:ahLst/>
                <a:cxnLst/>
                <a:rect l="l" t="t" r="r" b="b"/>
                <a:pathLst>
                  <a:path w="25978" h="754" extrusionOk="0">
                    <a:moveTo>
                      <a:pt x="0" y="1"/>
                    </a:moveTo>
                    <a:lnTo>
                      <a:pt x="0" y="754"/>
                    </a:lnTo>
                    <a:lnTo>
                      <a:pt x="25978" y="754"/>
                    </a:lnTo>
                    <a:lnTo>
                      <a:pt x="259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5"/>
              <p:cNvSpPr/>
              <p:nvPr/>
            </p:nvSpPr>
            <p:spPr>
              <a:xfrm>
                <a:off x="4137100" y="4663725"/>
                <a:ext cx="649450" cy="18825"/>
              </a:xfrm>
              <a:custGeom>
                <a:avLst/>
                <a:gdLst/>
                <a:ahLst/>
                <a:cxnLst/>
                <a:rect l="l" t="t" r="r" b="b"/>
                <a:pathLst>
                  <a:path w="25978" h="753" extrusionOk="0">
                    <a:moveTo>
                      <a:pt x="0" y="0"/>
                    </a:moveTo>
                    <a:lnTo>
                      <a:pt x="0" y="753"/>
                    </a:lnTo>
                    <a:lnTo>
                      <a:pt x="25978" y="753"/>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5"/>
              <p:cNvSpPr/>
              <p:nvPr/>
            </p:nvSpPr>
            <p:spPr>
              <a:xfrm>
                <a:off x="4137100" y="4742475"/>
                <a:ext cx="649450" cy="18925"/>
              </a:xfrm>
              <a:custGeom>
                <a:avLst/>
                <a:gdLst/>
                <a:ahLst/>
                <a:cxnLst/>
                <a:rect l="l" t="t" r="r" b="b"/>
                <a:pathLst>
                  <a:path w="25978" h="757" extrusionOk="0">
                    <a:moveTo>
                      <a:pt x="0" y="1"/>
                    </a:moveTo>
                    <a:lnTo>
                      <a:pt x="0" y="757"/>
                    </a:lnTo>
                    <a:lnTo>
                      <a:pt x="25978" y="757"/>
                    </a:lnTo>
                    <a:lnTo>
                      <a:pt x="259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5"/>
              <p:cNvSpPr/>
              <p:nvPr/>
            </p:nvSpPr>
            <p:spPr>
              <a:xfrm>
                <a:off x="4137100" y="4821350"/>
                <a:ext cx="649450" cy="18850"/>
              </a:xfrm>
              <a:custGeom>
                <a:avLst/>
                <a:gdLst/>
                <a:ahLst/>
                <a:cxnLst/>
                <a:rect l="l" t="t" r="r" b="b"/>
                <a:pathLst>
                  <a:path w="25978" h="754" extrusionOk="0">
                    <a:moveTo>
                      <a:pt x="0" y="0"/>
                    </a:moveTo>
                    <a:lnTo>
                      <a:pt x="0" y="753"/>
                    </a:lnTo>
                    <a:lnTo>
                      <a:pt x="25978" y="753"/>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5"/>
              <p:cNvSpPr/>
              <p:nvPr/>
            </p:nvSpPr>
            <p:spPr>
              <a:xfrm>
                <a:off x="4137100" y="4900100"/>
                <a:ext cx="649450" cy="18850"/>
              </a:xfrm>
              <a:custGeom>
                <a:avLst/>
                <a:gdLst/>
                <a:ahLst/>
                <a:cxnLst/>
                <a:rect l="l" t="t" r="r" b="b"/>
                <a:pathLst>
                  <a:path w="25978" h="754" extrusionOk="0">
                    <a:moveTo>
                      <a:pt x="0" y="1"/>
                    </a:moveTo>
                    <a:lnTo>
                      <a:pt x="0" y="754"/>
                    </a:lnTo>
                    <a:lnTo>
                      <a:pt x="25978" y="754"/>
                    </a:lnTo>
                    <a:lnTo>
                      <a:pt x="259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5"/>
              <p:cNvSpPr/>
              <p:nvPr/>
            </p:nvSpPr>
            <p:spPr>
              <a:xfrm>
                <a:off x="4137100" y="4978875"/>
                <a:ext cx="649450" cy="18925"/>
              </a:xfrm>
              <a:custGeom>
                <a:avLst/>
                <a:gdLst/>
                <a:ahLst/>
                <a:cxnLst/>
                <a:rect l="l" t="t" r="r" b="b"/>
                <a:pathLst>
                  <a:path w="25978" h="757" extrusionOk="0">
                    <a:moveTo>
                      <a:pt x="0" y="0"/>
                    </a:moveTo>
                    <a:lnTo>
                      <a:pt x="0" y="756"/>
                    </a:lnTo>
                    <a:lnTo>
                      <a:pt x="25978" y="756"/>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5"/>
              <p:cNvSpPr/>
              <p:nvPr/>
            </p:nvSpPr>
            <p:spPr>
              <a:xfrm>
                <a:off x="4137100" y="5057700"/>
                <a:ext cx="649450" cy="18850"/>
              </a:xfrm>
              <a:custGeom>
                <a:avLst/>
                <a:gdLst/>
                <a:ahLst/>
                <a:cxnLst/>
                <a:rect l="l" t="t" r="r" b="b"/>
                <a:pathLst>
                  <a:path w="25978" h="754" extrusionOk="0">
                    <a:moveTo>
                      <a:pt x="0" y="1"/>
                    </a:moveTo>
                    <a:lnTo>
                      <a:pt x="0" y="754"/>
                    </a:lnTo>
                    <a:lnTo>
                      <a:pt x="25978" y="754"/>
                    </a:lnTo>
                    <a:lnTo>
                      <a:pt x="259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5"/>
              <p:cNvSpPr/>
              <p:nvPr/>
            </p:nvSpPr>
            <p:spPr>
              <a:xfrm>
                <a:off x="4137100" y="5136500"/>
                <a:ext cx="649450" cy="18825"/>
              </a:xfrm>
              <a:custGeom>
                <a:avLst/>
                <a:gdLst/>
                <a:ahLst/>
                <a:cxnLst/>
                <a:rect l="l" t="t" r="r" b="b"/>
                <a:pathLst>
                  <a:path w="25978" h="753" extrusionOk="0">
                    <a:moveTo>
                      <a:pt x="0" y="0"/>
                    </a:moveTo>
                    <a:lnTo>
                      <a:pt x="0" y="752"/>
                    </a:lnTo>
                    <a:lnTo>
                      <a:pt x="25978" y="752"/>
                    </a:lnTo>
                    <a:lnTo>
                      <a:pt x="2597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5"/>
              <p:cNvSpPr/>
              <p:nvPr/>
            </p:nvSpPr>
            <p:spPr>
              <a:xfrm>
                <a:off x="4137100" y="5215250"/>
                <a:ext cx="649450" cy="18925"/>
              </a:xfrm>
              <a:custGeom>
                <a:avLst/>
                <a:gdLst/>
                <a:ahLst/>
                <a:cxnLst/>
                <a:rect l="l" t="t" r="r" b="b"/>
                <a:pathLst>
                  <a:path w="25978" h="757" extrusionOk="0">
                    <a:moveTo>
                      <a:pt x="0" y="1"/>
                    </a:moveTo>
                    <a:lnTo>
                      <a:pt x="0" y="757"/>
                    </a:lnTo>
                    <a:lnTo>
                      <a:pt x="25978" y="757"/>
                    </a:lnTo>
                    <a:lnTo>
                      <a:pt x="2597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 name="Google Shape;257;p35"/>
            <p:cNvGrpSpPr/>
            <p:nvPr/>
          </p:nvGrpSpPr>
          <p:grpSpPr>
            <a:xfrm>
              <a:off x="2696654" y="2426239"/>
              <a:ext cx="989992" cy="2031325"/>
              <a:chOff x="2247425" y="1722825"/>
              <a:chExt cx="422550" cy="867050"/>
            </a:xfrm>
          </p:grpSpPr>
          <p:sp>
            <p:nvSpPr>
              <p:cNvPr id="258" name="Google Shape;258;p35"/>
              <p:cNvSpPr/>
              <p:nvPr/>
            </p:nvSpPr>
            <p:spPr>
              <a:xfrm>
                <a:off x="2267500" y="1782350"/>
                <a:ext cx="382350" cy="748000"/>
              </a:xfrm>
              <a:custGeom>
                <a:avLst/>
                <a:gdLst/>
                <a:ahLst/>
                <a:cxnLst/>
                <a:rect l="l" t="t" r="r" b="b"/>
                <a:pathLst>
                  <a:path w="15294" h="29920" extrusionOk="0">
                    <a:moveTo>
                      <a:pt x="1" y="1"/>
                    </a:moveTo>
                    <a:lnTo>
                      <a:pt x="1" y="6039"/>
                    </a:lnTo>
                    <a:cubicBezTo>
                      <a:pt x="1" y="9469"/>
                      <a:pt x="2259" y="12371"/>
                      <a:pt x="5369" y="13338"/>
                    </a:cubicBezTo>
                    <a:cubicBezTo>
                      <a:pt x="6084" y="13560"/>
                      <a:pt x="6608" y="14193"/>
                      <a:pt x="6612" y="14940"/>
                    </a:cubicBezTo>
                    <a:lnTo>
                      <a:pt x="6612" y="14981"/>
                    </a:lnTo>
                    <a:cubicBezTo>
                      <a:pt x="6608" y="15726"/>
                      <a:pt x="6084" y="16356"/>
                      <a:pt x="5369" y="16581"/>
                    </a:cubicBezTo>
                    <a:cubicBezTo>
                      <a:pt x="2259" y="17548"/>
                      <a:pt x="1" y="20450"/>
                      <a:pt x="1" y="23880"/>
                    </a:cubicBezTo>
                    <a:lnTo>
                      <a:pt x="1" y="29920"/>
                    </a:lnTo>
                    <a:lnTo>
                      <a:pt x="15294" y="29920"/>
                    </a:lnTo>
                    <a:lnTo>
                      <a:pt x="15294" y="23880"/>
                    </a:lnTo>
                    <a:cubicBezTo>
                      <a:pt x="15294" y="20450"/>
                      <a:pt x="13036" y="17548"/>
                      <a:pt x="9926" y="16581"/>
                    </a:cubicBezTo>
                    <a:cubicBezTo>
                      <a:pt x="9211" y="16356"/>
                      <a:pt x="8686" y="15726"/>
                      <a:pt x="8683" y="14981"/>
                    </a:cubicBezTo>
                    <a:lnTo>
                      <a:pt x="8683" y="14940"/>
                    </a:lnTo>
                    <a:cubicBezTo>
                      <a:pt x="8686" y="14193"/>
                      <a:pt x="9211" y="13560"/>
                      <a:pt x="9926" y="13338"/>
                    </a:cubicBezTo>
                    <a:cubicBezTo>
                      <a:pt x="13036" y="12371"/>
                      <a:pt x="15294" y="9469"/>
                      <a:pt x="15294" y="6039"/>
                    </a:cubicBezTo>
                    <a:lnTo>
                      <a:pt x="1529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5"/>
              <p:cNvSpPr/>
              <p:nvPr/>
            </p:nvSpPr>
            <p:spPr>
              <a:xfrm>
                <a:off x="2287775" y="1941400"/>
                <a:ext cx="341825" cy="557950"/>
              </a:xfrm>
              <a:custGeom>
                <a:avLst/>
                <a:gdLst/>
                <a:ahLst/>
                <a:cxnLst/>
                <a:rect l="l" t="t" r="r" b="b"/>
                <a:pathLst>
                  <a:path w="13673" h="22318" extrusionOk="0">
                    <a:moveTo>
                      <a:pt x="1" y="1"/>
                    </a:moveTo>
                    <a:cubicBezTo>
                      <a:pt x="69" y="1414"/>
                      <a:pt x="559" y="2708"/>
                      <a:pt x="1353" y="3768"/>
                    </a:cubicBezTo>
                    <a:cubicBezTo>
                      <a:pt x="2204" y="4912"/>
                      <a:pt x="3406" y="5778"/>
                      <a:pt x="4799" y="6210"/>
                    </a:cubicBezTo>
                    <a:cubicBezTo>
                      <a:pt x="5307" y="6371"/>
                      <a:pt x="5750" y="6673"/>
                      <a:pt x="6074" y="7082"/>
                    </a:cubicBezTo>
                    <a:cubicBezTo>
                      <a:pt x="6397" y="7487"/>
                      <a:pt x="6602" y="8009"/>
                      <a:pt x="6605" y="8570"/>
                    </a:cubicBezTo>
                    <a:lnTo>
                      <a:pt x="6605" y="17556"/>
                    </a:lnTo>
                    <a:cubicBezTo>
                      <a:pt x="6602" y="18118"/>
                      <a:pt x="6397" y="18639"/>
                      <a:pt x="6074" y="19045"/>
                    </a:cubicBezTo>
                    <a:cubicBezTo>
                      <a:pt x="5750" y="19453"/>
                      <a:pt x="5307" y="19757"/>
                      <a:pt x="4799" y="19916"/>
                    </a:cubicBezTo>
                    <a:cubicBezTo>
                      <a:pt x="3423" y="20345"/>
                      <a:pt x="2235" y="21194"/>
                      <a:pt x="1383" y="22318"/>
                    </a:cubicBezTo>
                    <a:lnTo>
                      <a:pt x="12290" y="22318"/>
                    </a:lnTo>
                    <a:cubicBezTo>
                      <a:pt x="11438" y="21194"/>
                      <a:pt x="10249" y="20345"/>
                      <a:pt x="8873" y="19916"/>
                    </a:cubicBezTo>
                    <a:cubicBezTo>
                      <a:pt x="8366" y="19757"/>
                      <a:pt x="7923" y="19453"/>
                      <a:pt x="7596" y="19045"/>
                    </a:cubicBezTo>
                    <a:cubicBezTo>
                      <a:pt x="7272" y="18639"/>
                      <a:pt x="7072" y="18118"/>
                      <a:pt x="7068" y="17556"/>
                    </a:cubicBezTo>
                    <a:lnTo>
                      <a:pt x="7068" y="17553"/>
                    </a:lnTo>
                    <a:lnTo>
                      <a:pt x="7068" y="8570"/>
                    </a:lnTo>
                    <a:cubicBezTo>
                      <a:pt x="7072" y="8009"/>
                      <a:pt x="7272" y="7487"/>
                      <a:pt x="7596" y="7082"/>
                    </a:cubicBezTo>
                    <a:cubicBezTo>
                      <a:pt x="7923" y="6673"/>
                      <a:pt x="8366" y="6371"/>
                      <a:pt x="8873" y="6210"/>
                    </a:cubicBezTo>
                    <a:cubicBezTo>
                      <a:pt x="10266" y="5778"/>
                      <a:pt x="11469" y="4912"/>
                      <a:pt x="12320" y="3768"/>
                    </a:cubicBezTo>
                    <a:cubicBezTo>
                      <a:pt x="13114" y="2708"/>
                      <a:pt x="13604" y="1414"/>
                      <a:pt x="13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5"/>
              <p:cNvSpPr/>
              <p:nvPr/>
            </p:nvSpPr>
            <p:spPr>
              <a:xfrm>
                <a:off x="2247425" y="1810625"/>
                <a:ext cx="422550" cy="15600"/>
              </a:xfrm>
              <a:custGeom>
                <a:avLst/>
                <a:gdLst/>
                <a:ahLst/>
                <a:cxnLst/>
                <a:rect l="l" t="t" r="r" b="b"/>
                <a:pathLst>
                  <a:path w="16902" h="624" extrusionOk="0">
                    <a:moveTo>
                      <a:pt x="0" y="0"/>
                    </a:moveTo>
                    <a:lnTo>
                      <a:pt x="535" y="623"/>
                    </a:lnTo>
                    <a:lnTo>
                      <a:pt x="16362" y="623"/>
                    </a:lnTo>
                    <a:lnTo>
                      <a:pt x="169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5"/>
              <p:cNvSpPr/>
              <p:nvPr/>
            </p:nvSpPr>
            <p:spPr>
              <a:xfrm>
                <a:off x="2247425" y="1722825"/>
                <a:ext cx="422550" cy="89275"/>
              </a:xfrm>
              <a:custGeom>
                <a:avLst/>
                <a:gdLst/>
                <a:ahLst/>
                <a:cxnLst/>
                <a:rect l="l" t="t" r="r" b="b"/>
                <a:pathLst>
                  <a:path w="16902" h="3571" extrusionOk="0">
                    <a:moveTo>
                      <a:pt x="416" y="0"/>
                    </a:moveTo>
                    <a:cubicBezTo>
                      <a:pt x="187" y="0"/>
                      <a:pt x="0" y="188"/>
                      <a:pt x="0" y="416"/>
                    </a:cubicBezTo>
                    <a:lnTo>
                      <a:pt x="0" y="3570"/>
                    </a:lnTo>
                    <a:lnTo>
                      <a:pt x="16901" y="3570"/>
                    </a:lnTo>
                    <a:lnTo>
                      <a:pt x="16901" y="416"/>
                    </a:lnTo>
                    <a:cubicBezTo>
                      <a:pt x="16901" y="188"/>
                      <a:pt x="16713" y="0"/>
                      <a:pt x="1648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5"/>
              <p:cNvSpPr/>
              <p:nvPr/>
            </p:nvSpPr>
            <p:spPr>
              <a:xfrm>
                <a:off x="2597725" y="1812075"/>
                <a:ext cx="62025" cy="14150"/>
              </a:xfrm>
              <a:custGeom>
                <a:avLst/>
                <a:gdLst/>
                <a:ahLst/>
                <a:cxnLst/>
                <a:rect l="l" t="t" r="r" b="b"/>
                <a:pathLst>
                  <a:path w="2481" h="566" extrusionOk="0">
                    <a:moveTo>
                      <a:pt x="487" y="0"/>
                    </a:moveTo>
                    <a:lnTo>
                      <a:pt x="0" y="565"/>
                    </a:lnTo>
                    <a:lnTo>
                      <a:pt x="1997" y="565"/>
                    </a:lnTo>
                    <a:lnTo>
                      <a:pt x="2480" y="0"/>
                    </a:lnTo>
                    <a:close/>
                  </a:path>
                </a:pathLst>
              </a:custGeom>
              <a:solidFill>
                <a:srgbClr val="1D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5"/>
              <p:cNvSpPr/>
              <p:nvPr/>
            </p:nvSpPr>
            <p:spPr>
              <a:xfrm>
                <a:off x="2611175" y="1733625"/>
                <a:ext cx="49850" cy="78475"/>
              </a:xfrm>
              <a:custGeom>
                <a:avLst/>
                <a:gdLst/>
                <a:ahLst/>
                <a:cxnLst/>
                <a:rect l="l" t="t" r="r" b="b"/>
                <a:pathLst>
                  <a:path w="1994" h="3139" extrusionOk="0">
                    <a:moveTo>
                      <a:pt x="1" y="1"/>
                    </a:moveTo>
                    <a:lnTo>
                      <a:pt x="1" y="3138"/>
                    </a:lnTo>
                    <a:lnTo>
                      <a:pt x="1993" y="3138"/>
                    </a:lnTo>
                    <a:lnTo>
                      <a:pt x="199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5"/>
              <p:cNvSpPr/>
              <p:nvPr/>
            </p:nvSpPr>
            <p:spPr>
              <a:xfrm>
                <a:off x="2559075" y="1812075"/>
                <a:ext cx="27000" cy="14150"/>
              </a:xfrm>
              <a:custGeom>
                <a:avLst/>
                <a:gdLst/>
                <a:ahLst/>
                <a:cxnLst/>
                <a:rect l="l" t="t" r="r" b="b"/>
                <a:pathLst>
                  <a:path w="1080" h="566" extrusionOk="0">
                    <a:moveTo>
                      <a:pt x="484" y="0"/>
                    </a:moveTo>
                    <a:lnTo>
                      <a:pt x="0" y="565"/>
                    </a:lnTo>
                    <a:lnTo>
                      <a:pt x="596" y="565"/>
                    </a:lnTo>
                    <a:lnTo>
                      <a:pt x="1080" y="0"/>
                    </a:lnTo>
                    <a:close/>
                  </a:path>
                </a:pathLst>
              </a:custGeom>
              <a:solidFill>
                <a:srgbClr val="1D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p:nvPr/>
            </p:nvSpPr>
            <p:spPr>
              <a:xfrm>
                <a:off x="2572450" y="1733625"/>
                <a:ext cx="14925" cy="78475"/>
              </a:xfrm>
              <a:custGeom>
                <a:avLst/>
                <a:gdLst/>
                <a:ahLst/>
                <a:cxnLst/>
                <a:rect l="l" t="t" r="r" b="b"/>
                <a:pathLst>
                  <a:path w="597" h="3139" extrusionOk="0">
                    <a:moveTo>
                      <a:pt x="0" y="1"/>
                    </a:moveTo>
                    <a:lnTo>
                      <a:pt x="0" y="3138"/>
                    </a:lnTo>
                    <a:lnTo>
                      <a:pt x="596" y="3138"/>
                    </a:lnTo>
                    <a:lnTo>
                      <a:pt x="59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5"/>
              <p:cNvSpPr/>
              <p:nvPr/>
            </p:nvSpPr>
            <p:spPr>
              <a:xfrm>
                <a:off x="2264875" y="1812075"/>
                <a:ext cx="27025" cy="14150"/>
              </a:xfrm>
              <a:custGeom>
                <a:avLst/>
                <a:gdLst/>
                <a:ahLst/>
                <a:cxnLst/>
                <a:rect l="l" t="t" r="r" b="b"/>
                <a:pathLst>
                  <a:path w="1081" h="566" extrusionOk="0">
                    <a:moveTo>
                      <a:pt x="0" y="0"/>
                    </a:moveTo>
                    <a:lnTo>
                      <a:pt x="484" y="565"/>
                    </a:lnTo>
                    <a:lnTo>
                      <a:pt x="1080" y="565"/>
                    </a:lnTo>
                    <a:lnTo>
                      <a:pt x="596" y="0"/>
                    </a:lnTo>
                    <a:close/>
                  </a:path>
                </a:pathLst>
              </a:custGeom>
              <a:solidFill>
                <a:srgbClr val="1D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5"/>
              <p:cNvSpPr/>
              <p:nvPr/>
            </p:nvSpPr>
            <p:spPr>
              <a:xfrm>
                <a:off x="2263575" y="1733625"/>
                <a:ext cx="14925" cy="78475"/>
              </a:xfrm>
              <a:custGeom>
                <a:avLst/>
                <a:gdLst/>
                <a:ahLst/>
                <a:cxnLst/>
                <a:rect l="l" t="t" r="r" b="b"/>
                <a:pathLst>
                  <a:path w="597" h="3139" extrusionOk="0">
                    <a:moveTo>
                      <a:pt x="1" y="1"/>
                    </a:moveTo>
                    <a:lnTo>
                      <a:pt x="1" y="3138"/>
                    </a:lnTo>
                    <a:lnTo>
                      <a:pt x="597" y="3138"/>
                    </a:lnTo>
                    <a:lnTo>
                      <a:pt x="5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5"/>
              <p:cNvSpPr/>
              <p:nvPr/>
            </p:nvSpPr>
            <p:spPr>
              <a:xfrm>
                <a:off x="2247425" y="2486400"/>
                <a:ext cx="422550" cy="15675"/>
              </a:xfrm>
              <a:custGeom>
                <a:avLst/>
                <a:gdLst/>
                <a:ahLst/>
                <a:cxnLst/>
                <a:rect l="l" t="t" r="r" b="b"/>
                <a:pathLst>
                  <a:path w="16902" h="627" extrusionOk="0">
                    <a:moveTo>
                      <a:pt x="535" y="0"/>
                    </a:moveTo>
                    <a:lnTo>
                      <a:pt x="0" y="626"/>
                    </a:lnTo>
                    <a:lnTo>
                      <a:pt x="16901" y="626"/>
                    </a:lnTo>
                    <a:lnTo>
                      <a:pt x="1636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5"/>
              <p:cNvSpPr/>
              <p:nvPr/>
            </p:nvSpPr>
            <p:spPr>
              <a:xfrm>
                <a:off x="2247425" y="2500525"/>
                <a:ext cx="422550" cy="89350"/>
              </a:xfrm>
              <a:custGeom>
                <a:avLst/>
                <a:gdLst/>
                <a:ahLst/>
                <a:cxnLst/>
                <a:rect l="l" t="t" r="r" b="b"/>
                <a:pathLst>
                  <a:path w="16902" h="3574" extrusionOk="0">
                    <a:moveTo>
                      <a:pt x="0" y="0"/>
                    </a:moveTo>
                    <a:lnTo>
                      <a:pt x="0" y="3155"/>
                    </a:lnTo>
                    <a:cubicBezTo>
                      <a:pt x="0" y="3386"/>
                      <a:pt x="187" y="3573"/>
                      <a:pt x="416" y="3573"/>
                    </a:cubicBezTo>
                    <a:lnTo>
                      <a:pt x="16482" y="3573"/>
                    </a:lnTo>
                    <a:cubicBezTo>
                      <a:pt x="16713" y="3573"/>
                      <a:pt x="16901" y="3386"/>
                      <a:pt x="16901" y="3155"/>
                    </a:cubicBezTo>
                    <a:lnTo>
                      <a:pt x="169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5"/>
              <p:cNvSpPr/>
              <p:nvPr/>
            </p:nvSpPr>
            <p:spPr>
              <a:xfrm>
                <a:off x="2597725" y="2486400"/>
                <a:ext cx="62025" cy="14150"/>
              </a:xfrm>
              <a:custGeom>
                <a:avLst/>
                <a:gdLst/>
                <a:ahLst/>
                <a:cxnLst/>
                <a:rect l="l" t="t" r="r" b="b"/>
                <a:pathLst>
                  <a:path w="2481" h="566" extrusionOk="0">
                    <a:moveTo>
                      <a:pt x="0" y="0"/>
                    </a:moveTo>
                    <a:lnTo>
                      <a:pt x="487" y="565"/>
                    </a:lnTo>
                    <a:lnTo>
                      <a:pt x="2480" y="565"/>
                    </a:lnTo>
                    <a:lnTo>
                      <a:pt x="1997" y="0"/>
                    </a:lnTo>
                    <a:close/>
                  </a:path>
                </a:pathLst>
              </a:custGeom>
              <a:solidFill>
                <a:srgbClr val="1D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5"/>
              <p:cNvSpPr/>
              <p:nvPr/>
            </p:nvSpPr>
            <p:spPr>
              <a:xfrm>
                <a:off x="2611175" y="2500525"/>
                <a:ext cx="49850" cy="78525"/>
              </a:xfrm>
              <a:custGeom>
                <a:avLst/>
                <a:gdLst/>
                <a:ahLst/>
                <a:cxnLst/>
                <a:rect l="l" t="t" r="r" b="b"/>
                <a:pathLst>
                  <a:path w="1994" h="3141" extrusionOk="0">
                    <a:moveTo>
                      <a:pt x="1" y="0"/>
                    </a:moveTo>
                    <a:lnTo>
                      <a:pt x="1" y="3141"/>
                    </a:lnTo>
                    <a:lnTo>
                      <a:pt x="1993" y="3141"/>
                    </a:lnTo>
                    <a:lnTo>
                      <a:pt x="199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5"/>
              <p:cNvSpPr/>
              <p:nvPr/>
            </p:nvSpPr>
            <p:spPr>
              <a:xfrm>
                <a:off x="2559075" y="2486400"/>
                <a:ext cx="27000" cy="14150"/>
              </a:xfrm>
              <a:custGeom>
                <a:avLst/>
                <a:gdLst/>
                <a:ahLst/>
                <a:cxnLst/>
                <a:rect l="l" t="t" r="r" b="b"/>
                <a:pathLst>
                  <a:path w="1080" h="566" extrusionOk="0">
                    <a:moveTo>
                      <a:pt x="0" y="0"/>
                    </a:moveTo>
                    <a:lnTo>
                      <a:pt x="484" y="565"/>
                    </a:lnTo>
                    <a:lnTo>
                      <a:pt x="1080" y="565"/>
                    </a:lnTo>
                    <a:lnTo>
                      <a:pt x="596" y="0"/>
                    </a:lnTo>
                    <a:close/>
                  </a:path>
                </a:pathLst>
              </a:custGeom>
              <a:solidFill>
                <a:srgbClr val="1D1D1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5"/>
              <p:cNvSpPr/>
              <p:nvPr/>
            </p:nvSpPr>
            <p:spPr>
              <a:xfrm>
                <a:off x="2572450" y="2500525"/>
                <a:ext cx="14925" cy="78525"/>
              </a:xfrm>
              <a:custGeom>
                <a:avLst/>
                <a:gdLst/>
                <a:ahLst/>
                <a:cxnLst/>
                <a:rect l="l" t="t" r="r" b="b"/>
                <a:pathLst>
                  <a:path w="597" h="3141" extrusionOk="0">
                    <a:moveTo>
                      <a:pt x="0" y="0"/>
                    </a:moveTo>
                    <a:lnTo>
                      <a:pt x="0" y="3141"/>
                    </a:lnTo>
                    <a:lnTo>
                      <a:pt x="596" y="3141"/>
                    </a:lnTo>
                    <a:lnTo>
                      <a:pt x="59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5"/>
              <p:cNvSpPr/>
              <p:nvPr/>
            </p:nvSpPr>
            <p:spPr>
              <a:xfrm>
                <a:off x="2264875" y="2486400"/>
                <a:ext cx="27025" cy="14150"/>
              </a:xfrm>
              <a:custGeom>
                <a:avLst/>
                <a:gdLst/>
                <a:ahLst/>
                <a:cxnLst/>
                <a:rect l="l" t="t" r="r" b="b"/>
                <a:pathLst>
                  <a:path w="1081" h="566" extrusionOk="0">
                    <a:moveTo>
                      <a:pt x="484" y="0"/>
                    </a:moveTo>
                    <a:lnTo>
                      <a:pt x="0" y="565"/>
                    </a:lnTo>
                    <a:lnTo>
                      <a:pt x="596" y="565"/>
                    </a:lnTo>
                    <a:lnTo>
                      <a:pt x="1080" y="0"/>
                    </a:lnTo>
                    <a:close/>
                  </a:path>
                </a:pathLst>
              </a:custGeom>
              <a:solidFill>
                <a:schemeClr val="accent4">
                  <a:alpha val="3884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5"/>
              <p:cNvSpPr/>
              <p:nvPr/>
            </p:nvSpPr>
            <p:spPr>
              <a:xfrm>
                <a:off x="2263575" y="2500525"/>
                <a:ext cx="14925" cy="78525"/>
              </a:xfrm>
              <a:custGeom>
                <a:avLst/>
                <a:gdLst/>
                <a:ahLst/>
                <a:cxnLst/>
                <a:rect l="l" t="t" r="r" b="b"/>
                <a:pathLst>
                  <a:path w="597" h="3141" extrusionOk="0">
                    <a:moveTo>
                      <a:pt x="1" y="0"/>
                    </a:moveTo>
                    <a:lnTo>
                      <a:pt x="1" y="3141"/>
                    </a:lnTo>
                    <a:lnTo>
                      <a:pt x="597" y="3141"/>
                    </a:lnTo>
                    <a:lnTo>
                      <a:pt x="5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5"/>
              <p:cNvSpPr/>
              <p:nvPr/>
            </p:nvSpPr>
            <p:spPr>
              <a:xfrm>
                <a:off x="2458697" y="1722825"/>
                <a:ext cx="211275" cy="867050"/>
              </a:xfrm>
              <a:custGeom>
                <a:avLst/>
                <a:gdLst/>
                <a:ahLst/>
                <a:cxnLst/>
                <a:rect l="l" t="t" r="r" b="b"/>
                <a:pathLst>
                  <a:path w="8451" h="34682" extrusionOk="0">
                    <a:moveTo>
                      <a:pt x="0" y="0"/>
                    </a:moveTo>
                    <a:lnTo>
                      <a:pt x="0" y="34681"/>
                    </a:lnTo>
                    <a:lnTo>
                      <a:pt x="8035" y="34681"/>
                    </a:lnTo>
                    <a:cubicBezTo>
                      <a:pt x="8263" y="34681"/>
                      <a:pt x="8450" y="34494"/>
                      <a:pt x="8450" y="34263"/>
                    </a:cubicBezTo>
                    <a:lnTo>
                      <a:pt x="8450" y="31108"/>
                    </a:lnTo>
                    <a:lnTo>
                      <a:pt x="8399" y="31108"/>
                    </a:lnTo>
                    <a:lnTo>
                      <a:pt x="7916" y="30543"/>
                    </a:lnTo>
                    <a:lnTo>
                      <a:pt x="7647" y="30543"/>
                    </a:lnTo>
                    <a:lnTo>
                      <a:pt x="7647" y="26261"/>
                    </a:lnTo>
                    <a:cubicBezTo>
                      <a:pt x="7647" y="22831"/>
                      <a:pt x="5388" y="19929"/>
                      <a:pt x="2278" y="18962"/>
                    </a:cubicBezTo>
                    <a:cubicBezTo>
                      <a:pt x="1566" y="18737"/>
                      <a:pt x="1042" y="18107"/>
                      <a:pt x="1035" y="17362"/>
                    </a:cubicBezTo>
                    <a:lnTo>
                      <a:pt x="1035" y="17321"/>
                    </a:lnTo>
                    <a:cubicBezTo>
                      <a:pt x="1042" y="16574"/>
                      <a:pt x="1566" y="15941"/>
                      <a:pt x="2278" y="15719"/>
                    </a:cubicBezTo>
                    <a:cubicBezTo>
                      <a:pt x="2401" y="15682"/>
                      <a:pt x="2520" y="15641"/>
                      <a:pt x="2640" y="15597"/>
                    </a:cubicBezTo>
                    <a:cubicBezTo>
                      <a:pt x="2687" y="15580"/>
                      <a:pt x="2735" y="15563"/>
                      <a:pt x="2783" y="15546"/>
                    </a:cubicBezTo>
                    <a:cubicBezTo>
                      <a:pt x="2803" y="15535"/>
                      <a:pt x="2827" y="15526"/>
                      <a:pt x="2851" y="15515"/>
                    </a:cubicBezTo>
                    <a:cubicBezTo>
                      <a:pt x="2946" y="15477"/>
                      <a:pt x="3038" y="15441"/>
                      <a:pt x="3130" y="15400"/>
                    </a:cubicBezTo>
                    <a:cubicBezTo>
                      <a:pt x="3154" y="15389"/>
                      <a:pt x="3174" y="15379"/>
                      <a:pt x="3198" y="15365"/>
                    </a:cubicBezTo>
                    <a:cubicBezTo>
                      <a:pt x="5800" y="14166"/>
                      <a:pt x="7616" y="11547"/>
                      <a:pt x="7647" y="8502"/>
                    </a:cubicBezTo>
                    <a:lnTo>
                      <a:pt x="7647" y="8420"/>
                    </a:lnTo>
                    <a:lnTo>
                      <a:pt x="7647" y="4135"/>
                    </a:lnTo>
                    <a:lnTo>
                      <a:pt x="7916" y="4135"/>
                    </a:lnTo>
                    <a:lnTo>
                      <a:pt x="8399" y="3570"/>
                    </a:lnTo>
                    <a:lnTo>
                      <a:pt x="8450" y="3570"/>
                    </a:lnTo>
                    <a:lnTo>
                      <a:pt x="8450" y="416"/>
                    </a:lnTo>
                    <a:cubicBezTo>
                      <a:pt x="8450" y="188"/>
                      <a:pt x="8263" y="0"/>
                      <a:pt x="8035" y="0"/>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7" name="Google Shape;277;p35"/>
            <p:cNvGrpSpPr/>
            <p:nvPr/>
          </p:nvGrpSpPr>
          <p:grpSpPr>
            <a:xfrm>
              <a:off x="992313" y="2716755"/>
              <a:ext cx="2557807" cy="1740948"/>
              <a:chOff x="815250" y="2445080"/>
              <a:chExt cx="2557807" cy="1740948"/>
            </a:xfrm>
          </p:grpSpPr>
          <p:sp>
            <p:nvSpPr>
              <p:cNvPr id="278" name="Google Shape;278;p35"/>
              <p:cNvSpPr/>
              <p:nvPr/>
            </p:nvSpPr>
            <p:spPr>
              <a:xfrm>
                <a:off x="1706713" y="3142651"/>
                <a:ext cx="1666344" cy="1043266"/>
              </a:xfrm>
              <a:custGeom>
                <a:avLst/>
                <a:gdLst/>
                <a:ahLst/>
                <a:cxnLst/>
                <a:rect l="l" t="t" r="r" b="b"/>
                <a:pathLst>
                  <a:path w="14808" h="9271" extrusionOk="0">
                    <a:moveTo>
                      <a:pt x="1730" y="1"/>
                    </a:moveTo>
                    <a:cubicBezTo>
                      <a:pt x="1202" y="1"/>
                      <a:pt x="687" y="279"/>
                      <a:pt x="410" y="774"/>
                    </a:cubicBezTo>
                    <a:cubicBezTo>
                      <a:pt x="1" y="1502"/>
                      <a:pt x="263" y="2422"/>
                      <a:pt x="989" y="2831"/>
                    </a:cubicBezTo>
                    <a:cubicBezTo>
                      <a:pt x="1139" y="2916"/>
                      <a:pt x="1296" y="2970"/>
                      <a:pt x="1459" y="2997"/>
                    </a:cubicBezTo>
                    <a:cubicBezTo>
                      <a:pt x="1551" y="3015"/>
                      <a:pt x="1643" y="3024"/>
                      <a:pt x="1735" y="3024"/>
                    </a:cubicBezTo>
                    <a:cubicBezTo>
                      <a:pt x="1983" y="3024"/>
                      <a:pt x="2228" y="2961"/>
                      <a:pt x="2447" y="2841"/>
                    </a:cubicBezTo>
                    <a:lnTo>
                      <a:pt x="4869" y="4197"/>
                    </a:lnTo>
                    <a:lnTo>
                      <a:pt x="12566" y="9169"/>
                    </a:lnTo>
                    <a:cubicBezTo>
                      <a:pt x="12566" y="9169"/>
                      <a:pt x="12922" y="9271"/>
                      <a:pt x="13292" y="9271"/>
                    </a:cubicBezTo>
                    <a:cubicBezTo>
                      <a:pt x="13595" y="9271"/>
                      <a:pt x="13907" y="9203"/>
                      <a:pt x="14045" y="8958"/>
                    </a:cubicBezTo>
                    <a:lnTo>
                      <a:pt x="14501" y="8141"/>
                    </a:lnTo>
                    <a:cubicBezTo>
                      <a:pt x="14807" y="7596"/>
                      <a:pt x="13911" y="6768"/>
                      <a:pt x="13911" y="6768"/>
                    </a:cubicBezTo>
                    <a:lnTo>
                      <a:pt x="5655" y="2793"/>
                    </a:lnTo>
                    <a:lnTo>
                      <a:pt x="3237" y="1434"/>
                    </a:lnTo>
                    <a:cubicBezTo>
                      <a:pt x="3220" y="1094"/>
                      <a:pt x="3087" y="763"/>
                      <a:pt x="2855" y="508"/>
                    </a:cubicBezTo>
                    <a:cubicBezTo>
                      <a:pt x="2750" y="386"/>
                      <a:pt x="2617" y="279"/>
                      <a:pt x="2467" y="194"/>
                    </a:cubicBezTo>
                    <a:cubicBezTo>
                      <a:pt x="2234" y="63"/>
                      <a:pt x="1981" y="1"/>
                      <a:pt x="173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5"/>
              <p:cNvSpPr/>
              <p:nvPr/>
            </p:nvSpPr>
            <p:spPr>
              <a:xfrm>
                <a:off x="1831734" y="3467974"/>
                <a:ext cx="112417" cy="15192"/>
              </a:xfrm>
              <a:custGeom>
                <a:avLst/>
                <a:gdLst/>
                <a:ahLst/>
                <a:cxnLst/>
                <a:rect l="l" t="t" r="r" b="b"/>
                <a:pathLst>
                  <a:path w="999" h="135" extrusionOk="0">
                    <a:moveTo>
                      <a:pt x="1" y="1"/>
                    </a:moveTo>
                    <a:cubicBezTo>
                      <a:pt x="77" y="36"/>
                      <a:pt x="154" y="64"/>
                      <a:pt x="234" y="84"/>
                    </a:cubicBezTo>
                    <a:lnTo>
                      <a:pt x="234" y="84"/>
                    </a:lnTo>
                    <a:cubicBezTo>
                      <a:pt x="155" y="63"/>
                      <a:pt x="77" y="35"/>
                      <a:pt x="1" y="1"/>
                    </a:cubicBezTo>
                    <a:close/>
                    <a:moveTo>
                      <a:pt x="234" y="84"/>
                    </a:moveTo>
                    <a:cubicBezTo>
                      <a:pt x="359" y="118"/>
                      <a:pt x="486" y="134"/>
                      <a:pt x="614" y="134"/>
                    </a:cubicBezTo>
                    <a:cubicBezTo>
                      <a:pt x="614" y="134"/>
                      <a:pt x="615" y="134"/>
                      <a:pt x="616" y="134"/>
                    </a:cubicBezTo>
                    <a:lnTo>
                      <a:pt x="616" y="134"/>
                    </a:lnTo>
                    <a:cubicBezTo>
                      <a:pt x="524" y="134"/>
                      <a:pt x="436" y="124"/>
                      <a:pt x="348" y="106"/>
                    </a:cubicBezTo>
                    <a:cubicBezTo>
                      <a:pt x="310" y="101"/>
                      <a:pt x="271" y="94"/>
                      <a:pt x="234" y="84"/>
                    </a:cubicBezTo>
                    <a:close/>
                    <a:moveTo>
                      <a:pt x="998" y="83"/>
                    </a:moveTo>
                    <a:cubicBezTo>
                      <a:pt x="872" y="117"/>
                      <a:pt x="744" y="134"/>
                      <a:pt x="616" y="134"/>
                    </a:cubicBezTo>
                    <a:lnTo>
                      <a:pt x="616" y="134"/>
                    </a:lnTo>
                    <a:cubicBezTo>
                      <a:pt x="616" y="134"/>
                      <a:pt x="617" y="134"/>
                      <a:pt x="617" y="134"/>
                    </a:cubicBezTo>
                    <a:cubicBezTo>
                      <a:pt x="746" y="134"/>
                      <a:pt x="872" y="117"/>
                      <a:pt x="998" y="83"/>
                    </a:cubicBezTo>
                    <a:close/>
                  </a:path>
                </a:pathLst>
              </a:custGeom>
              <a:solidFill>
                <a:srgbClr val="CFC3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5"/>
              <p:cNvSpPr/>
              <p:nvPr/>
            </p:nvSpPr>
            <p:spPr>
              <a:xfrm>
                <a:off x="1870894" y="3345767"/>
                <a:ext cx="1441959" cy="840262"/>
              </a:xfrm>
              <a:custGeom>
                <a:avLst/>
                <a:gdLst/>
                <a:ahLst/>
                <a:cxnLst/>
                <a:rect l="l" t="t" r="r" b="b"/>
                <a:pathLst>
                  <a:path w="12814" h="7467" extrusionOk="0">
                    <a:moveTo>
                      <a:pt x="790" y="1"/>
                    </a:moveTo>
                    <a:cubicBezTo>
                      <a:pt x="552" y="430"/>
                      <a:pt x="283" y="832"/>
                      <a:pt x="0" y="1192"/>
                    </a:cubicBezTo>
                    <a:cubicBezTo>
                      <a:pt x="88" y="1210"/>
                      <a:pt x="177" y="1220"/>
                      <a:pt x="269" y="1220"/>
                    </a:cubicBezTo>
                    <a:cubicBezTo>
                      <a:pt x="398" y="1220"/>
                      <a:pt x="524" y="1203"/>
                      <a:pt x="651" y="1169"/>
                    </a:cubicBezTo>
                    <a:cubicBezTo>
                      <a:pt x="763" y="1138"/>
                      <a:pt x="876" y="1098"/>
                      <a:pt x="978" y="1040"/>
                    </a:cubicBezTo>
                    <a:cubicBezTo>
                      <a:pt x="981" y="1040"/>
                      <a:pt x="984" y="1036"/>
                      <a:pt x="988" y="1036"/>
                    </a:cubicBezTo>
                    <a:lnTo>
                      <a:pt x="1008" y="1046"/>
                    </a:lnTo>
                    <a:cubicBezTo>
                      <a:pt x="1011" y="1036"/>
                      <a:pt x="1019" y="1022"/>
                      <a:pt x="1025" y="1013"/>
                    </a:cubicBezTo>
                    <a:lnTo>
                      <a:pt x="1400" y="345"/>
                    </a:lnTo>
                    <a:lnTo>
                      <a:pt x="790" y="1"/>
                    </a:lnTo>
                    <a:close/>
                    <a:moveTo>
                      <a:pt x="1767" y="549"/>
                    </a:moveTo>
                    <a:lnTo>
                      <a:pt x="1393" y="1220"/>
                    </a:lnTo>
                    <a:cubicBezTo>
                      <a:pt x="1387" y="1230"/>
                      <a:pt x="1379" y="1241"/>
                      <a:pt x="1373" y="1250"/>
                    </a:cubicBezTo>
                    <a:lnTo>
                      <a:pt x="3410" y="2392"/>
                    </a:lnTo>
                    <a:lnTo>
                      <a:pt x="9520" y="6339"/>
                    </a:lnTo>
                    <a:cubicBezTo>
                      <a:pt x="9523" y="6298"/>
                      <a:pt x="9533" y="6257"/>
                      <a:pt x="9554" y="6220"/>
                    </a:cubicBezTo>
                    <a:lnTo>
                      <a:pt x="10109" y="5229"/>
                    </a:lnTo>
                    <a:lnTo>
                      <a:pt x="1767" y="549"/>
                    </a:lnTo>
                    <a:close/>
                    <a:moveTo>
                      <a:pt x="10657" y="5536"/>
                    </a:moveTo>
                    <a:lnTo>
                      <a:pt x="10102" y="6526"/>
                    </a:lnTo>
                    <a:cubicBezTo>
                      <a:pt x="10075" y="6578"/>
                      <a:pt x="10031" y="6615"/>
                      <a:pt x="9983" y="6639"/>
                    </a:cubicBezTo>
                    <a:lnTo>
                      <a:pt x="11107" y="7364"/>
                    </a:lnTo>
                    <a:cubicBezTo>
                      <a:pt x="11107" y="7364"/>
                      <a:pt x="11325" y="7426"/>
                      <a:pt x="11601" y="7453"/>
                    </a:cubicBezTo>
                    <a:cubicBezTo>
                      <a:pt x="11676" y="7463"/>
                      <a:pt x="11754" y="7466"/>
                      <a:pt x="11833" y="7466"/>
                    </a:cubicBezTo>
                    <a:lnTo>
                      <a:pt x="11887" y="7466"/>
                    </a:lnTo>
                    <a:cubicBezTo>
                      <a:pt x="12173" y="7457"/>
                      <a:pt x="12456" y="7385"/>
                      <a:pt x="12582" y="7153"/>
                    </a:cubicBezTo>
                    <a:lnTo>
                      <a:pt x="12814" y="6745"/>
                    </a:lnTo>
                    <a:lnTo>
                      <a:pt x="10657" y="553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5"/>
              <p:cNvSpPr/>
              <p:nvPr/>
            </p:nvSpPr>
            <p:spPr>
              <a:xfrm>
                <a:off x="1926372" y="3172921"/>
                <a:ext cx="101727" cy="172959"/>
              </a:xfrm>
              <a:custGeom>
                <a:avLst/>
                <a:gdLst/>
                <a:ahLst/>
                <a:cxnLst/>
                <a:rect l="l" t="t" r="r" b="b"/>
                <a:pathLst>
                  <a:path w="904" h="1537" extrusionOk="0">
                    <a:moveTo>
                      <a:pt x="634" y="1"/>
                    </a:moveTo>
                    <a:cubicBezTo>
                      <a:pt x="471" y="440"/>
                      <a:pt x="270" y="886"/>
                      <a:pt x="25" y="1326"/>
                    </a:cubicBezTo>
                    <a:cubicBezTo>
                      <a:pt x="25" y="1326"/>
                      <a:pt x="25" y="1329"/>
                      <a:pt x="21" y="1329"/>
                    </a:cubicBezTo>
                    <a:cubicBezTo>
                      <a:pt x="21" y="1332"/>
                      <a:pt x="21" y="1335"/>
                      <a:pt x="18" y="1335"/>
                    </a:cubicBezTo>
                    <a:cubicBezTo>
                      <a:pt x="18" y="1339"/>
                      <a:pt x="18" y="1339"/>
                      <a:pt x="15" y="1343"/>
                    </a:cubicBezTo>
                    <a:lnTo>
                      <a:pt x="15" y="1346"/>
                    </a:lnTo>
                    <a:cubicBezTo>
                      <a:pt x="11" y="1349"/>
                      <a:pt x="11" y="1353"/>
                      <a:pt x="7" y="1356"/>
                    </a:cubicBezTo>
                    <a:lnTo>
                      <a:pt x="7" y="1359"/>
                    </a:lnTo>
                    <a:cubicBezTo>
                      <a:pt x="4" y="1363"/>
                      <a:pt x="1" y="1367"/>
                      <a:pt x="1" y="1370"/>
                    </a:cubicBezTo>
                    <a:lnTo>
                      <a:pt x="297" y="1537"/>
                    </a:lnTo>
                    <a:cubicBezTo>
                      <a:pt x="539" y="1107"/>
                      <a:pt x="743" y="672"/>
                      <a:pt x="903" y="239"/>
                    </a:cubicBezTo>
                    <a:cubicBezTo>
                      <a:pt x="825" y="147"/>
                      <a:pt x="737" y="68"/>
                      <a:pt x="634"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5"/>
              <p:cNvSpPr/>
              <p:nvPr/>
            </p:nvSpPr>
            <p:spPr>
              <a:xfrm>
                <a:off x="1831734" y="3326974"/>
                <a:ext cx="128059" cy="153041"/>
              </a:xfrm>
              <a:custGeom>
                <a:avLst/>
                <a:gdLst/>
                <a:ahLst/>
                <a:cxnLst/>
                <a:rect l="l" t="t" r="r" b="b"/>
                <a:pathLst>
                  <a:path w="1138" h="1360" extrusionOk="0">
                    <a:moveTo>
                      <a:pt x="842" y="1"/>
                    </a:moveTo>
                    <a:cubicBezTo>
                      <a:pt x="839" y="4"/>
                      <a:pt x="839" y="7"/>
                      <a:pt x="835" y="11"/>
                    </a:cubicBezTo>
                    <a:cubicBezTo>
                      <a:pt x="835" y="15"/>
                      <a:pt x="835" y="15"/>
                      <a:pt x="831" y="15"/>
                    </a:cubicBezTo>
                    <a:cubicBezTo>
                      <a:pt x="831" y="18"/>
                      <a:pt x="828" y="21"/>
                      <a:pt x="828" y="25"/>
                    </a:cubicBezTo>
                    <a:cubicBezTo>
                      <a:pt x="828" y="25"/>
                      <a:pt x="828" y="28"/>
                      <a:pt x="825" y="28"/>
                    </a:cubicBezTo>
                    <a:cubicBezTo>
                      <a:pt x="825" y="31"/>
                      <a:pt x="825" y="31"/>
                      <a:pt x="821" y="35"/>
                    </a:cubicBezTo>
                    <a:cubicBezTo>
                      <a:pt x="821" y="38"/>
                      <a:pt x="821" y="38"/>
                      <a:pt x="818" y="38"/>
                    </a:cubicBezTo>
                    <a:cubicBezTo>
                      <a:pt x="818" y="42"/>
                      <a:pt x="815" y="45"/>
                      <a:pt x="815" y="48"/>
                    </a:cubicBezTo>
                    <a:lnTo>
                      <a:pt x="815" y="52"/>
                    </a:lnTo>
                    <a:cubicBezTo>
                      <a:pt x="811" y="56"/>
                      <a:pt x="808" y="59"/>
                      <a:pt x="808" y="62"/>
                    </a:cubicBezTo>
                    <a:cubicBezTo>
                      <a:pt x="808" y="62"/>
                      <a:pt x="804" y="62"/>
                      <a:pt x="804" y="65"/>
                    </a:cubicBezTo>
                    <a:cubicBezTo>
                      <a:pt x="804" y="69"/>
                      <a:pt x="801" y="72"/>
                      <a:pt x="801" y="72"/>
                    </a:cubicBezTo>
                    <a:cubicBezTo>
                      <a:pt x="801" y="76"/>
                      <a:pt x="798" y="76"/>
                      <a:pt x="798" y="76"/>
                    </a:cubicBezTo>
                    <a:cubicBezTo>
                      <a:pt x="798" y="79"/>
                      <a:pt x="794" y="83"/>
                      <a:pt x="794" y="86"/>
                    </a:cubicBezTo>
                    <a:cubicBezTo>
                      <a:pt x="794" y="86"/>
                      <a:pt x="790" y="86"/>
                      <a:pt x="790" y="89"/>
                    </a:cubicBezTo>
                    <a:cubicBezTo>
                      <a:pt x="790" y="92"/>
                      <a:pt x="787" y="96"/>
                      <a:pt x="784" y="100"/>
                    </a:cubicBezTo>
                    <a:cubicBezTo>
                      <a:pt x="777" y="113"/>
                      <a:pt x="770" y="123"/>
                      <a:pt x="763" y="137"/>
                    </a:cubicBezTo>
                    <a:cubicBezTo>
                      <a:pt x="529" y="539"/>
                      <a:pt x="273" y="914"/>
                      <a:pt x="1" y="1254"/>
                    </a:cubicBezTo>
                    <a:cubicBezTo>
                      <a:pt x="113" y="1305"/>
                      <a:pt x="229" y="1343"/>
                      <a:pt x="348" y="1359"/>
                    </a:cubicBezTo>
                    <a:cubicBezTo>
                      <a:pt x="631" y="999"/>
                      <a:pt x="900" y="597"/>
                      <a:pt x="1138" y="168"/>
                    </a:cubicBezTo>
                    <a:lnTo>
                      <a:pt x="842" y="1"/>
                    </a:ln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5"/>
              <p:cNvSpPr/>
              <p:nvPr/>
            </p:nvSpPr>
            <p:spPr>
              <a:xfrm>
                <a:off x="1104677" y="2550858"/>
                <a:ext cx="949866" cy="1163335"/>
              </a:xfrm>
              <a:custGeom>
                <a:avLst/>
                <a:gdLst/>
                <a:ahLst/>
                <a:cxnLst/>
                <a:rect l="l" t="t" r="r" b="b"/>
                <a:pathLst>
                  <a:path w="8441" h="10338" extrusionOk="0">
                    <a:moveTo>
                      <a:pt x="4806" y="0"/>
                    </a:moveTo>
                    <a:cubicBezTo>
                      <a:pt x="4415" y="140"/>
                      <a:pt x="4016" y="352"/>
                      <a:pt x="3628" y="621"/>
                    </a:cubicBezTo>
                    <a:cubicBezTo>
                      <a:pt x="3505" y="699"/>
                      <a:pt x="3386" y="791"/>
                      <a:pt x="3266" y="883"/>
                    </a:cubicBezTo>
                    <a:cubicBezTo>
                      <a:pt x="2477" y="1509"/>
                      <a:pt x="1730" y="2381"/>
                      <a:pt x="1138" y="3441"/>
                    </a:cubicBezTo>
                    <a:cubicBezTo>
                      <a:pt x="545" y="4500"/>
                      <a:pt x="188" y="5593"/>
                      <a:pt x="68" y="6595"/>
                    </a:cubicBezTo>
                    <a:cubicBezTo>
                      <a:pt x="48" y="6741"/>
                      <a:pt x="34" y="6887"/>
                      <a:pt x="28" y="7034"/>
                    </a:cubicBezTo>
                    <a:cubicBezTo>
                      <a:pt x="1" y="7508"/>
                      <a:pt x="31" y="7957"/>
                      <a:pt x="116" y="8363"/>
                    </a:cubicBezTo>
                    <a:lnTo>
                      <a:pt x="3634" y="10338"/>
                    </a:lnTo>
                    <a:cubicBezTo>
                      <a:pt x="4026" y="10198"/>
                      <a:pt x="4425" y="9987"/>
                      <a:pt x="4813" y="9718"/>
                    </a:cubicBezTo>
                    <a:cubicBezTo>
                      <a:pt x="4936" y="9636"/>
                      <a:pt x="5052" y="9551"/>
                      <a:pt x="5171" y="9456"/>
                    </a:cubicBezTo>
                    <a:cubicBezTo>
                      <a:pt x="5961" y="8829"/>
                      <a:pt x="6707" y="7957"/>
                      <a:pt x="7303" y="6898"/>
                    </a:cubicBezTo>
                    <a:cubicBezTo>
                      <a:pt x="7896" y="5838"/>
                      <a:pt x="8253" y="4749"/>
                      <a:pt x="8372" y="3747"/>
                    </a:cubicBezTo>
                    <a:cubicBezTo>
                      <a:pt x="8393" y="3597"/>
                      <a:pt x="8406" y="3451"/>
                      <a:pt x="8413" y="3304"/>
                    </a:cubicBezTo>
                    <a:cubicBezTo>
                      <a:pt x="8441" y="2831"/>
                      <a:pt x="8410" y="2381"/>
                      <a:pt x="8325" y="1976"/>
                    </a:cubicBezTo>
                    <a:lnTo>
                      <a:pt x="480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5"/>
              <p:cNvSpPr/>
              <p:nvPr/>
            </p:nvSpPr>
            <p:spPr>
              <a:xfrm>
                <a:off x="1107716" y="3292878"/>
                <a:ext cx="578404" cy="351994"/>
              </a:xfrm>
              <a:custGeom>
                <a:avLst/>
                <a:gdLst/>
                <a:ahLst/>
                <a:cxnLst/>
                <a:rect l="l" t="t" r="r" b="b"/>
                <a:pathLst>
                  <a:path w="5140" h="3128" extrusionOk="0">
                    <a:moveTo>
                      <a:pt x="38" y="1"/>
                    </a:moveTo>
                    <a:cubicBezTo>
                      <a:pt x="18" y="150"/>
                      <a:pt x="4" y="297"/>
                      <a:pt x="1" y="444"/>
                    </a:cubicBezTo>
                    <a:lnTo>
                      <a:pt x="4786" y="3127"/>
                    </a:lnTo>
                    <a:cubicBezTo>
                      <a:pt x="4905" y="3046"/>
                      <a:pt x="5025" y="2961"/>
                      <a:pt x="5140" y="2865"/>
                    </a:cubicBezTo>
                    <a:lnTo>
                      <a:pt x="3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5"/>
              <p:cNvSpPr/>
              <p:nvPr/>
            </p:nvSpPr>
            <p:spPr>
              <a:xfrm>
                <a:off x="1472200" y="2620964"/>
                <a:ext cx="578854" cy="351994"/>
              </a:xfrm>
              <a:custGeom>
                <a:avLst/>
                <a:gdLst/>
                <a:ahLst/>
                <a:cxnLst/>
                <a:rect l="l" t="t" r="r" b="b"/>
                <a:pathLst>
                  <a:path w="5144" h="3128" extrusionOk="0">
                    <a:moveTo>
                      <a:pt x="358" y="1"/>
                    </a:moveTo>
                    <a:cubicBezTo>
                      <a:pt x="239" y="79"/>
                      <a:pt x="120" y="171"/>
                      <a:pt x="0" y="263"/>
                    </a:cubicBezTo>
                    <a:lnTo>
                      <a:pt x="5106" y="3128"/>
                    </a:lnTo>
                    <a:cubicBezTo>
                      <a:pt x="5123" y="2978"/>
                      <a:pt x="5137" y="2828"/>
                      <a:pt x="5144" y="2685"/>
                    </a:cubicBezTo>
                    <a:lnTo>
                      <a:pt x="35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5"/>
              <p:cNvSpPr/>
              <p:nvPr/>
            </p:nvSpPr>
            <p:spPr>
              <a:xfrm>
                <a:off x="1686007" y="3467974"/>
                <a:ext cx="145839" cy="147302"/>
              </a:xfrm>
              <a:custGeom>
                <a:avLst/>
                <a:gdLst/>
                <a:ahLst/>
                <a:cxnLst/>
                <a:rect l="l" t="t" r="r" b="b"/>
                <a:pathLst>
                  <a:path w="1296" h="1309" extrusionOk="0">
                    <a:moveTo>
                      <a:pt x="1296" y="1"/>
                    </a:moveTo>
                    <a:cubicBezTo>
                      <a:pt x="940" y="451"/>
                      <a:pt x="555" y="847"/>
                      <a:pt x="159" y="1180"/>
                    </a:cubicBezTo>
                    <a:lnTo>
                      <a:pt x="159" y="1180"/>
                    </a:lnTo>
                    <a:cubicBezTo>
                      <a:pt x="556" y="846"/>
                      <a:pt x="940" y="452"/>
                      <a:pt x="1296" y="1"/>
                    </a:cubicBezTo>
                    <a:close/>
                    <a:moveTo>
                      <a:pt x="159" y="1180"/>
                    </a:moveTo>
                    <a:lnTo>
                      <a:pt x="159" y="1180"/>
                    </a:lnTo>
                    <a:cubicBezTo>
                      <a:pt x="114" y="1218"/>
                      <a:pt x="69" y="1255"/>
                      <a:pt x="23" y="1291"/>
                    </a:cubicBezTo>
                    <a:lnTo>
                      <a:pt x="23" y="1291"/>
                    </a:lnTo>
                    <a:cubicBezTo>
                      <a:pt x="69" y="1255"/>
                      <a:pt x="114" y="1218"/>
                      <a:pt x="159" y="1180"/>
                    </a:cubicBezTo>
                    <a:close/>
                    <a:moveTo>
                      <a:pt x="23" y="1291"/>
                    </a:moveTo>
                    <a:cubicBezTo>
                      <a:pt x="17" y="1296"/>
                      <a:pt x="11" y="1301"/>
                      <a:pt x="5" y="1306"/>
                    </a:cubicBezTo>
                    <a:cubicBezTo>
                      <a:pt x="1" y="1306"/>
                      <a:pt x="1" y="1306"/>
                      <a:pt x="1" y="1309"/>
                    </a:cubicBezTo>
                    <a:cubicBezTo>
                      <a:pt x="8" y="1303"/>
                      <a:pt x="16" y="1297"/>
                      <a:pt x="23" y="1291"/>
                    </a:cubicBezTo>
                    <a:close/>
                  </a:path>
                </a:pathLst>
              </a:custGeom>
              <a:solidFill>
                <a:srgbClr val="F4D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5"/>
              <p:cNvSpPr/>
              <p:nvPr/>
            </p:nvSpPr>
            <p:spPr>
              <a:xfrm>
                <a:off x="1831734" y="3467974"/>
                <a:ext cx="113" cy="113"/>
              </a:xfrm>
              <a:custGeom>
                <a:avLst/>
                <a:gdLst/>
                <a:ahLst/>
                <a:cxnLst/>
                <a:rect l="l" t="t" r="r" b="b"/>
                <a:pathLst>
                  <a:path w="1" h="1" extrusionOk="0">
                    <a:moveTo>
                      <a:pt x="1" y="1"/>
                    </a:moveTo>
                    <a:lnTo>
                      <a:pt x="1" y="1"/>
                    </a:lnTo>
                    <a:lnTo>
                      <a:pt x="1" y="1"/>
                    </a:lnTo>
                    <a:lnTo>
                      <a:pt x="1" y="1"/>
                    </a:lnTo>
                    <a:close/>
                  </a:path>
                </a:pathLst>
              </a:custGeom>
              <a:solidFill>
                <a:srgbClr val="C7A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5"/>
              <p:cNvSpPr/>
              <p:nvPr/>
            </p:nvSpPr>
            <p:spPr>
              <a:xfrm>
                <a:off x="1926372" y="3322023"/>
                <a:ext cx="2813" cy="5064"/>
              </a:xfrm>
              <a:custGeom>
                <a:avLst/>
                <a:gdLst/>
                <a:ahLst/>
                <a:cxnLst/>
                <a:rect l="l" t="t" r="r" b="b"/>
                <a:pathLst>
                  <a:path w="25" h="45" extrusionOk="0">
                    <a:moveTo>
                      <a:pt x="1" y="45"/>
                    </a:moveTo>
                    <a:lnTo>
                      <a:pt x="1" y="45"/>
                    </a:lnTo>
                    <a:lnTo>
                      <a:pt x="1" y="45"/>
                    </a:lnTo>
                    <a:lnTo>
                      <a:pt x="1" y="45"/>
                    </a:lnTo>
                    <a:close/>
                    <a:moveTo>
                      <a:pt x="7" y="34"/>
                    </a:moveTo>
                    <a:cubicBezTo>
                      <a:pt x="4" y="38"/>
                      <a:pt x="1" y="42"/>
                      <a:pt x="1" y="45"/>
                    </a:cubicBezTo>
                    <a:cubicBezTo>
                      <a:pt x="1" y="42"/>
                      <a:pt x="4" y="38"/>
                      <a:pt x="7" y="34"/>
                    </a:cubicBezTo>
                    <a:close/>
                    <a:moveTo>
                      <a:pt x="15" y="21"/>
                    </a:moveTo>
                    <a:cubicBezTo>
                      <a:pt x="11" y="24"/>
                      <a:pt x="11" y="28"/>
                      <a:pt x="7" y="31"/>
                    </a:cubicBezTo>
                    <a:cubicBezTo>
                      <a:pt x="11" y="28"/>
                      <a:pt x="11" y="24"/>
                      <a:pt x="15" y="21"/>
                    </a:cubicBezTo>
                    <a:close/>
                    <a:moveTo>
                      <a:pt x="18" y="10"/>
                    </a:moveTo>
                    <a:cubicBezTo>
                      <a:pt x="18" y="14"/>
                      <a:pt x="18" y="14"/>
                      <a:pt x="15" y="18"/>
                    </a:cubicBezTo>
                    <a:cubicBezTo>
                      <a:pt x="18" y="14"/>
                      <a:pt x="18" y="14"/>
                      <a:pt x="18" y="10"/>
                    </a:cubicBezTo>
                    <a:close/>
                    <a:moveTo>
                      <a:pt x="25" y="1"/>
                    </a:moveTo>
                    <a:cubicBezTo>
                      <a:pt x="25" y="1"/>
                      <a:pt x="25" y="4"/>
                      <a:pt x="21" y="4"/>
                    </a:cubicBezTo>
                    <a:cubicBezTo>
                      <a:pt x="25" y="4"/>
                      <a:pt x="25" y="1"/>
                      <a:pt x="25" y="1"/>
                    </a:cubicBezTo>
                    <a:close/>
                  </a:path>
                </a:pathLst>
              </a:custGeom>
              <a:solidFill>
                <a:srgbClr val="4A23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5"/>
              <p:cNvSpPr/>
              <p:nvPr/>
            </p:nvSpPr>
            <p:spPr>
              <a:xfrm>
                <a:off x="1831734" y="3326974"/>
                <a:ext cx="94750" cy="141113"/>
              </a:xfrm>
              <a:custGeom>
                <a:avLst/>
                <a:gdLst/>
                <a:ahLst/>
                <a:cxnLst/>
                <a:rect l="l" t="t" r="r" b="b"/>
                <a:pathLst>
                  <a:path w="842" h="1254" extrusionOk="0">
                    <a:moveTo>
                      <a:pt x="763" y="137"/>
                    </a:moveTo>
                    <a:cubicBezTo>
                      <a:pt x="529" y="539"/>
                      <a:pt x="273" y="914"/>
                      <a:pt x="1" y="1254"/>
                    </a:cubicBezTo>
                    <a:lnTo>
                      <a:pt x="1" y="1254"/>
                    </a:lnTo>
                    <a:cubicBezTo>
                      <a:pt x="273" y="914"/>
                      <a:pt x="529" y="539"/>
                      <a:pt x="763" y="137"/>
                    </a:cubicBezTo>
                    <a:close/>
                    <a:moveTo>
                      <a:pt x="784" y="100"/>
                    </a:moveTo>
                    <a:cubicBezTo>
                      <a:pt x="777" y="113"/>
                      <a:pt x="770" y="123"/>
                      <a:pt x="763" y="137"/>
                    </a:cubicBezTo>
                    <a:cubicBezTo>
                      <a:pt x="770" y="123"/>
                      <a:pt x="777" y="113"/>
                      <a:pt x="784" y="100"/>
                    </a:cubicBezTo>
                    <a:close/>
                    <a:moveTo>
                      <a:pt x="790" y="89"/>
                    </a:moveTo>
                    <a:cubicBezTo>
                      <a:pt x="790" y="92"/>
                      <a:pt x="787" y="96"/>
                      <a:pt x="784" y="100"/>
                    </a:cubicBezTo>
                    <a:cubicBezTo>
                      <a:pt x="787" y="96"/>
                      <a:pt x="790" y="92"/>
                      <a:pt x="790" y="89"/>
                    </a:cubicBezTo>
                    <a:close/>
                    <a:moveTo>
                      <a:pt x="798" y="76"/>
                    </a:moveTo>
                    <a:cubicBezTo>
                      <a:pt x="798" y="79"/>
                      <a:pt x="794" y="83"/>
                      <a:pt x="794" y="86"/>
                    </a:cubicBezTo>
                    <a:cubicBezTo>
                      <a:pt x="794" y="83"/>
                      <a:pt x="798" y="79"/>
                      <a:pt x="798" y="76"/>
                    </a:cubicBezTo>
                    <a:close/>
                    <a:moveTo>
                      <a:pt x="804" y="65"/>
                    </a:moveTo>
                    <a:cubicBezTo>
                      <a:pt x="804" y="69"/>
                      <a:pt x="801" y="72"/>
                      <a:pt x="801" y="72"/>
                    </a:cubicBezTo>
                    <a:cubicBezTo>
                      <a:pt x="801" y="72"/>
                      <a:pt x="804" y="69"/>
                      <a:pt x="804" y="65"/>
                    </a:cubicBezTo>
                    <a:close/>
                    <a:moveTo>
                      <a:pt x="815" y="52"/>
                    </a:moveTo>
                    <a:cubicBezTo>
                      <a:pt x="811" y="56"/>
                      <a:pt x="808" y="59"/>
                      <a:pt x="808" y="62"/>
                    </a:cubicBezTo>
                    <a:cubicBezTo>
                      <a:pt x="808" y="59"/>
                      <a:pt x="811" y="56"/>
                      <a:pt x="815" y="52"/>
                    </a:cubicBezTo>
                    <a:close/>
                    <a:moveTo>
                      <a:pt x="818" y="38"/>
                    </a:moveTo>
                    <a:cubicBezTo>
                      <a:pt x="818" y="42"/>
                      <a:pt x="815" y="45"/>
                      <a:pt x="815" y="48"/>
                    </a:cubicBezTo>
                    <a:cubicBezTo>
                      <a:pt x="815" y="45"/>
                      <a:pt x="818" y="42"/>
                      <a:pt x="818" y="38"/>
                    </a:cubicBezTo>
                    <a:close/>
                    <a:moveTo>
                      <a:pt x="825" y="28"/>
                    </a:moveTo>
                    <a:cubicBezTo>
                      <a:pt x="825" y="31"/>
                      <a:pt x="825" y="31"/>
                      <a:pt x="821" y="35"/>
                    </a:cubicBezTo>
                    <a:cubicBezTo>
                      <a:pt x="825" y="31"/>
                      <a:pt x="825" y="31"/>
                      <a:pt x="825" y="28"/>
                    </a:cubicBezTo>
                    <a:close/>
                    <a:moveTo>
                      <a:pt x="831" y="15"/>
                    </a:moveTo>
                    <a:cubicBezTo>
                      <a:pt x="831" y="18"/>
                      <a:pt x="828" y="21"/>
                      <a:pt x="828" y="25"/>
                    </a:cubicBezTo>
                    <a:cubicBezTo>
                      <a:pt x="828" y="21"/>
                      <a:pt x="831" y="18"/>
                      <a:pt x="831" y="15"/>
                    </a:cubicBezTo>
                    <a:close/>
                    <a:moveTo>
                      <a:pt x="842" y="1"/>
                    </a:moveTo>
                    <a:cubicBezTo>
                      <a:pt x="839" y="4"/>
                      <a:pt x="839" y="7"/>
                      <a:pt x="835" y="11"/>
                    </a:cubicBezTo>
                    <a:cubicBezTo>
                      <a:pt x="839" y="7"/>
                      <a:pt x="839" y="4"/>
                      <a:pt x="842" y="1"/>
                    </a:cubicBezTo>
                    <a:close/>
                  </a:path>
                </a:pathLst>
              </a:custGeom>
              <a:solidFill>
                <a:srgbClr val="3C1B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5"/>
              <p:cNvSpPr/>
              <p:nvPr/>
            </p:nvSpPr>
            <p:spPr>
              <a:xfrm>
                <a:off x="1349880" y="2722916"/>
                <a:ext cx="709614" cy="959093"/>
              </a:xfrm>
              <a:custGeom>
                <a:avLst/>
                <a:gdLst/>
                <a:ahLst/>
                <a:cxnLst/>
                <a:rect l="l" t="t" r="r" b="b"/>
                <a:pathLst>
                  <a:path w="6306" h="8523" extrusionOk="0">
                    <a:moveTo>
                      <a:pt x="4082" y="1"/>
                    </a:moveTo>
                    <a:lnTo>
                      <a:pt x="3836" y="437"/>
                    </a:lnTo>
                    <a:lnTo>
                      <a:pt x="6231" y="1779"/>
                    </a:lnTo>
                    <a:cubicBezTo>
                      <a:pt x="6224" y="1922"/>
                      <a:pt x="6210" y="2072"/>
                      <a:pt x="6193" y="2222"/>
                    </a:cubicBezTo>
                    <a:lnTo>
                      <a:pt x="3639" y="791"/>
                    </a:lnTo>
                    <a:lnTo>
                      <a:pt x="437" y="6496"/>
                    </a:lnTo>
                    <a:lnTo>
                      <a:pt x="2988" y="7930"/>
                    </a:lnTo>
                    <a:cubicBezTo>
                      <a:pt x="2988" y="7927"/>
                      <a:pt x="2988" y="7927"/>
                      <a:pt x="2992" y="7927"/>
                    </a:cubicBezTo>
                    <a:cubicBezTo>
                      <a:pt x="3442" y="7569"/>
                      <a:pt x="3881" y="7130"/>
                      <a:pt x="4283" y="6622"/>
                    </a:cubicBezTo>
                    <a:cubicBezTo>
                      <a:pt x="4555" y="6282"/>
                      <a:pt x="4811" y="5907"/>
                      <a:pt x="5045" y="5505"/>
                    </a:cubicBezTo>
                    <a:cubicBezTo>
                      <a:pt x="5052" y="5491"/>
                      <a:pt x="5059" y="5481"/>
                      <a:pt x="5066" y="5468"/>
                    </a:cubicBezTo>
                    <a:cubicBezTo>
                      <a:pt x="5069" y="5464"/>
                      <a:pt x="5072" y="5460"/>
                      <a:pt x="5072" y="5457"/>
                    </a:cubicBezTo>
                    <a:cubicBezTo>
                      <a:pt x="5072" y="5454"/>
                      <a:pt x="5076" y="5454"/>
                      <a:pt x="5076" y="5454"/>
                    </a:cubicBezTo>
                    <a:cubicBezTo>
                      <a:pt x="5076" y="5451"/>
                      <a:pt x="5080" y="5447"/>
                      <a:pt x="5080" y="5444"/>
                    </a:cubicBezTo>
                    <a:cubicBezTo>
                      <a:pt x="5080" y="5444"/>
                      <a:pt x="5083" y="5444"/>
                      <a:pt x="5083" y="5440"/>
                    </a:cubicBezTo>
                    <a:cubicBezTo>
                      <a:pt x="5083" y="5440"/>
                      <a:pt x="5086" y="5437"/>
                      <a:pt x="5086" y="5433"/>
                    </a:cubicBezTo>
                    <a:cubicBezTo>
                      <a:pt x="5086" y="5430"/>
                      <a:pt x="5090" y="5430"/>
                      <a:pt x="5090" y="5430"/>
                    </a:cubicBezTo>
                    <a:cubicBezTo>
                      <a:pt x="5090" y="5427"/>
                      <a:pt x="5093" y="5424"/>
                      <a:pt x="5097" y="5420"/>
                    </a:cubicBezTo>
                    <a:lnTo>
                      <a:pt x="5097" y="5416"/>
                    </a:lnTo>
                    <a:cubicBezTo>
                      <a:pt x="5097" y="5413"/>
                      <a:pt x="5100" y="5410"/>
                      <a:pt x="5100" y="5406"/>
                    </a:cubicBezTo>
                    <a:cubicBezTo>
                      <a:pt x="5103" y="5406"/>
                      <a:pt x="5103" y="5406"/>
                      <a:pt x="5103" y="5403"/>
                    </a:cubicBezTo>
                    <a:cubicBezTo>
                      <a:pt x="5107" y="5399"/>
                      <a:pt x="5107" y="5399"/>
                      <a:pt x="5107" y="5396"/>
                    </a:cubicBezTo>
                    <a:cubicBezTo>
                      <a:pt x="5110" y="5396"/>
                      <a:pt x="5110" y="5393"/>
                      <a:pt x="5110" y="5393"/>
                    </a:cubicBezTo>
                    <a:cubicBezTo>
                      <a:pt x="5110" y="5389"/>
                      <a:pt x="5113" y="5386"/>
                      <a:pt x="5113" y="5383"/>
                    </a:cubicBezTo>
                    <a:cubicBezTo>
                      <a:pt x="5117" y="5383"/>
                      <a:pt x="5117" y="5383"/>
                      <a:pt x="5117" y="5379"/>
                    </a:cubicBezTo>
                    <a:cubicBezTo>
                      <a:pt x="5121" y="5375"/>
                      <a:pt x="5121" y="5372"/>
                      <a:pt x="5124" y="5369"/>
                    </a:cubicBezTo>
                    <a:cubicBezTo>
                      <a:pt x="5124" y="5366"/>
                      <a:pt x="5127" y="5362"/>
                      <a:pt x="5130" y="5358"/>
                    </a:cubicBezTo>
                    <a:lnTo>
                      <a:pt x="5130" y="5355"/>
                    </a:lnTo>
                    <a:cubicBezTo>
                      <a:pt x="5134" y="5352"/>
                      <a:pt x="5134" y="5348"/>
                      <a:pt x="5138" y="5345"/>
                    </a:cubicBezTo>
                    <a:lnTo>
                      <a:pt x="5138" y="5342"/>
                    </a:lnTo>
                    <a:cubicBezTo>
                      <a:pt x="5141" y="5338"/>
                      <a:pt x="5141" y="5338"/>
                      <a:pt x="5141" y="5334"/>
                    </a:cubicBezTo>
                    <a:cubicBezTo>
                      <a:pt x="5144" y="5334"/>
                      <a:pt x="5144" y="5331"/>
                      <a:pt x="5144" y="5328"/>
                    </a:cubicBezTo>
                    <a:cubicBezTo>
                      <a:pt x="5148" y="5328"/>
                      <a:pt x="5148" y="5325"/>
                      <a:pt x="5148" y="5325"/>
                    </a:cubicBezTo>
                    <a:cubicBezTo>
                      <a:pt x="5948" y="3884"/>
                      <a:pt x="6306" y="2382"/>
                      <a:pt x="6234" y="1135"/>
                    </a:cubicBezTo>
                    <a:cubicBezTo>
                      <a:pt x="6146" y="1135"/>
                      <a:pt x="6064" y="1112"/>
                      <a:pt x="5985" y="1071"/>
                    </a:cubicBezTo>
                    <a:lnTo>
                      <a:pt x="4082" y="1"/>
                    </a:lnTo>
                    <a:close/>
                    <a:moveTo>
                      <a:pt x="240" y="6850"/>
                    </a:moveTo>
                    <a:lnTo>
                      <a:pt x="1" y="7276"/>
                    </a:lnTo>
                    <a:lnTo>
                      <a:pt x="1905" y="8346"/>
                    </a:lnTo>
                    <a:cubicBezTo>
                      <a:pt x="1980" y="8390"/>
                      <a:pt x="2045" y="8448"/>
                      <a:pt x="2093" y="8523"/>
                    </a:cubicBezTo>
                    <a:cubicBezTo>
                      <a:pt x="2273" y="8424"/>
                      <a:pt x="2453" y="8315"/>
                      <a:pt x="2631" y="8192"/>
                    </a:cubicBezTo>
                    <a:lnTo>
                      <a:pt x="240" y="685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5"/>
              <p:cNvSpPr/>
              <p:nvPr/>
            </p:nvSpPr>
            <p:spPr>
              <a:xfrm>
                <a:off x="1376775" y="3453908"/>
                <a:ext cx="309345" cy="190963"/>
              </a:xfrm>
              <a:custGeom>
                <a:avLst/>
                <a:gdLst/>
                <a:ahLst/>
                <a:cxnLst/>
                <a:rect l="l" t="t" r="r" b="b"/>
                <a:pathLst>
                  <a:path w="2749" h="1697" extrusionOk="0">
                    <a:moveTo>
                      <a:pt x="198" y="0"/>
                    </a:moveTo>
                    <a:lnTo>
                      <a:pt x="1" y="354"/>
                    </a:lnTo>
                    <a:lnTo>
                      <a:pt x="2392" y="1696"/>
                    </a:lnTo>
                    <a:cubicBezTo>
                      <a:pt x="2511" y="1615"/>
                      <a:pt x="2630" y="1526"/>
                      <a:pt x="2749" y="1434"/>
                    </a:cubicBezTo>
                    <a:lnTo>
                      <a:pt x="1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5"/>
              <p:cNvSpPr/>
              <p:nvPr/>
            </p:nvSpPr>
            <p:spPr>
              <a:xfrm>
                <a:off x="1759265" y="2772091"/>
                <a:ext cx="291790" cy="200866"/>
              </a:xfrm>
              <a:custGeom>
                <a:avLst/>
                <a:gdLst/>
                <a:ahLst/>
                <a:cxnLst/>
                <a:rect l="l" t="t" r="r" b="b"/>
                <a:pathLst>
                  <a:path w="2593" h="1785" extrusionOk="0">
                    <a:moveTo>
                      <a:pt x="198" y="0"/>
                    </a:moveTo>
                    <a:lnTo>
                      <a:pt x="1" y="354"/>
                    </a:lnTo>
                    <a:lnTo>
                      <a:pt x="2555" y="1785"/>
                    </a:lnTo>
                    <a:cubicBezTo>
                      <a:pt x="2572" y="1635"/>
                      <a:pt x="2586" y="1485"/>
                      <a:pt x="2593" y="1342"/>
                    </a:cubicBezTo>
                    <a:lnTo>
                      <a:pt x="19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5"/>
              <p:cNvSpPr/>
              <p:nvPr/>
            </p:nvSpPr>
            <p:spPr>
              <a:xfrm>
                <a:off x="1016116" y="3414072"/>
                <a:ext cx="583468" cy="405896"/>
              </a:xfrm>
              <a:custGeom>
                <a:avLst/>
                <a:gdLst/>
                <a:ahLst/>
                <a:cxnLst/>
                <a:rect l="l" t="t" r="r" b="b"/>
                <a:pathLst>
                  <a:path w="5185" h="3607" extrusionOk="0">
                    <a:moveTo>
                      <a:pt x="795" y="0"/>
                    </a:moveTo>
                    <a:cubicBezTo>
                      <a:pt x="547" y="0"/>
                      <a:pt x="285" y="158"/>
                      <a:pt x="134" y="426"/>
                    </a:cubicBezTo>
                    <a:cubicBezTo>
                      <a:pt x="31" y="610"/>
                      <a:pt x="0" y="810"/>
                      <a:pt x="31" y="988"/>
                    </a:cubicBezTo>
                    <a:cubicBezTo>
                      <a:pt x="65" y="1165"/>
                      <a:pt x="161" y="1318"/>
                      <a:pt x="313" y="1403"/>
                    </a:cubicBezTo>
                    <a:lnTo>
                      <a:pt x="4122" y="3539"/>
                    </a:lnTo>
                    <a:cubicBezTo>
                      <a:pt x="4204" y="3585"/>
                      <a:pt x="4295" y="3607"/>
                      <a:pt x="4387" y="3607"/>
                    </a:cubicBezTo>
                    <a:cubicBezTo>
                      <a:pt x="4636" y="3607"/>
                      <a:pt x="4899" y="3449"/>
                      <a:pt x="5048" y="3181"/>
                    </a:cubicBezTo>
                    <a:cubicBezTo>
                      <a:pt x="5154" y="2997"/>
                      <a:pt x="5185" y="2797"/>
                      <a:pt x="5150" y="2619"/>
                    </a:cubicBezTo>
                    <a:cubicBezTo>
                      <a:pt x="5120" y="2442"/>
                      <a:pt x="5021" y="2289"/>
                      <a:pt x="4871" y="2204"/>
                    </a:cubicBezTo>
                    <a:lnTo>
                      <a:pt x="1060" y="68"/>
                    </a:lnTo>
                    <a:cubicBezTo>
                      <a:pt x="978" y="22"/>
                      <a:pt x="887" y="0"/>
                      <a:pt x="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5"/>
              <p:cNvSpPr/>
              <p:nvPr/>
            </p:nvSpPr>
            <p:spPr>
              <a:xfrm>
                <a:off x="1347630" y="3540893"/>
                <a:ext cx="2363" cy="788"/>
              </a:xfrm>
              <a:custGeom>
                <a:avLst/>
                <a:gdLst/>
                <a:ahLst/>
                <a:cxnLst/>
                <a:rect l="l" t="t" r="r" b="b"/>
                <a:pathLst>
                  <a:path w="21" h="7" extrusionOk="0">
                    <a:moveTo>
                      <a:pt x="0" y="0"/>
                    </a:moveTo>
                    <a:lnTo>
                      <a:pt x="0" y="0"/>
                    </a:lnTo>
                    <a:lnTo>
                      <a:pt x="21" y="7"/>
                    </a:lnTo>
                    <a:lnTo>
                      <a:pt x="21" y="7"/>
                    </a:lnTo>
                    <a:close/>
                  </a:path>
                </a:pathLst>
              </a:custGeom>
              <a:solidFill>
                <a:srgbClr val="C39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5"/>
              <p:cNvSpPr/>
              <p:nvPr/>
            </p:nvSpPr>
            <p:spPr>
              <a:xfrm>
                <a:off x="1349880" y="3541568"/>
                <a:ext cx="235525" cy="140437"/>
              </a:xfrm>
              <a:custGeom>
                <a:avLst/>
                <a:gdLst/>
                <a:ahLst/>
                <a:cxnLst/>
                <a:rect l="l" t="t" r="r" b="b"/>
                <a:pathLst>
                  <a:path w="2093" h="1248" extrusionOk="0">
                    <a:moveTo>
                      <a:pt x="1" y="1"/>
                    </a:moveTo>
                    <a:lnTo>
                      <a:pt x="1" y="1"/>
                    </a:lnTo>
                    <a:lnTo>
                      <a:pt x="1905" y="1071"/>
                    </a:lnTo>
                    <a:cubicBezTo>
                      <a:pt x="1980" y="1115"/>
                      <a:pt x="2045" y="1173"/>
                      <a:pt x="2093" y="1248"/>
                    </a:cubicBezTo>
                    <a:lnTo>
                      <a:pt x="2093" y="1248"/>
                    </a:lnTo>
                    <a:cubicBezTo>
                      <a:pt x="2045" y="1173"/>
                      <a:pt x="1980" y="1115"/>
                      <a:pt x="1905" y="1071"/>
                    </a:cubicBezTo>
                    <a:close/>
                  </a:path>
                </a:pathLst>
              </a:custGeom>
              <a:solidFill>
                <a:srgbClr val="BB781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5"/>
              <p:cNvSpPr/>
              <p:nvPr/>
            </p:nvSpPr>
            <p:spPr>
              <a:xfrm>
                <a:off x="1263682" y="3540893"/>
                <a:ext cx="333651" cy="279074"/>
              </a:xfrm>
              <a:custGeom>
                <a:avLst/>
                <a:gdLst/>
                <a:ahLst/>
                <a:cxnLst/>
                <a:rect l="l" t="t" r="r" b="b"/>
                <a:pathLst>
                  <a:path w="2965" h="2480" extrusionOk="0">
                    <a:moveTo>
                      <a:pt x="746" y="0"/>
                    </a:moveTo>
                    <a:lnTo>
                      <a:pt x="1" y="1332"/>
                    </a:lnTo>
                    <a:lnTo>
                      <a:pt x="1922" y="2412"/>
                    </a:lnTo>
                    <a:cubicBezTo>
                      <a:pt x="2004" y="2456"/>
                      <a:pt x="2095" y="2480"/>
                      <a:pt x="2188" y="2480"/>
                    </a:cubicBezTo>
                    <a:cubicBezTo>
                      <a:pt x="2436" y="2480"/>
                      <a:pt x="2699" y="2324"/>
                      <a:pt x="2848" y="2054"/>
                    </a:cubicBezTo>
                    <a:cubicBezTo>
                      <a:pt x="2927" y="1918"/>
                      <a:pt x="2964" y="1772"/>
                      <a:pt x="2964" y="1632"/>
                    </a:cubicBezTo>
                    <a:cubicBezTo>
                      <a:pt x="2964" y="1584"/>
                      <a:pt x="2957" y="1536"/>
                      <a:pt x="2950" y="1492"/>
                    </a:cubicBezTo>
                    <a:cubicBezTo>
                      <a:pt x="2936" y="1404"/>
                      <a:pt x="2903" y="1322"/>
                      <a:pt x="2859" y="1254"/>
                    </a:cubicBezTo>
                    <a:cubicBezTo>
                      <a:pt x="2811" y="1179"/>
                      <a:pt x="2746" y="1121"/>
                      <a:pt x="2671" y="1077"/>
                    </a:cubicBezTo>
                    <a:lnTo>
                      <a:pt x="767" y="7"/>
                    </a:lnTo>
                    <a:lnTo>
                      <a:pt x="7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5"/>
              <p:cNvSpPr/>
              <p:nvPr/>
            </p:nvSpPr>
            <p:spPr>
              <a:xfrm>
                <a:off x="1559524" y="2445080"/>
                <a:ext cx="583581" cy="406008"/>
              </a:xfrm>
              <a:custGeom>
                <a:avLst/>
                <a:gdLst/>
                <a:ahLst/>
                <a:cxnLst/>
                <a:rect l="l" t="t" r="r" b="b"/>
                <a:pathLst>
                  <a:path w="5186" h="3608" extrusionOk="0">
                    <a:moveTo>
                      <a:pt x="795" y="0"/>
                    </a:moveTo>
                    <a:cubicBezTo>
                      <a:pt x="547" y="0"/>
                      <a:pt x="286" y="157"/>
                      <a:pt x="137" y="423"/>
                    </a:cubicBezTo>
                    <a:cubicBezTo>
                      <a:pt x="32" y="610"/>
                      <a:pt x="1" y="811"/>
                      <a:pt x="35" y="988"/>
                    </a:cubicBezTo>
                    <a:cubicBezTo>
                      <a:pt x="66" y="1165"/>
                      <a:pt x="164" y="1315"/>
                      <a:pt x="315" y="1400"/>
                    </a:cubicBezTo>
                    <a:lnTo>
                      <a:pt x="4122" y="3540"/>
                    </a:lnTo>
                    <a:cubicBezTo>
                      <a:pt x="4205" y="3586"/>
                      <a:pt x="4295" y="3608"/>
                      <a:pt x="4388" y="3608"/>
                    </a:cubicBezTo>
                    <a:cubicBezTo>
                      <a:pt x="4637" y="3608"/>
                      <a:pt x="4901" y="3450"/>
                      <a:pt x="5053" y="3182"/>
                    </a:cubicBezTo>
                    <a:cubicBezTo>
                      <a:pt x="5155" y="2998"/>
                      <a:pt x="5185" y="2797"/>
                      <a:pt x="5151" y="2620"/>
                    </a:cubicBezTo>
                    <a:cubicBezTo>
                      <a:pt x="5121" y="2443"/>
                      <a:pt x="5022" y="2289"/>
                      <a:pt x="4872" y="2204"/>
                    </a:cubicBezTo>
                    <a:lnTo>
                      <a:pt x="1064" y="69"/>
                    </a:lnTo>
                    <a:cubicBezTo>
                      <a:pt x="980" y="22"/>
                      <a:pt x="889" y="0"/>
                      <a:pt x="79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p:nvPr/>
            </p:nvSpPr>
            <p:spPr>
              <a:xfrm>
                <a:off x="1807202" y="2721790"/>
                <a:ext cx="2026" cy="1238"/>
              </a:xfrm>
              <a:custGeom>
                <a:avLst/>
                <a:gdLst/>
                <a:ahLst/>
                <a:cxnLst/>
                <a:rect l="l" t="t" r="r" b="b"/>
                <a:pathLst>
                  <a:path w="18" h="11" extrusionOk="0">
                    <a:moveTo>
                      <a:pt x="0" y="1"/>
                    </a:moveTo>
                    <a:lnTo>
                      <a:pt x="0" y="1"/>
                    </a:lnTo>
                    <a:lnTo>
                      <a:pt x="18" y="11"/>
                    </a:lnTo>
                    <a:close/>
                  </a:path>
                </a:pathLst>
              </a:custGeom>
              <a:solidFill>
                <a:srgbClr val="C392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5"/>
              <p:cNvSpPr/>
              <p:nvPr/>
            </p:nvSpPr>
            <p:spPr>
              <a:xfrm>
                <a:off x="1980048" y="3297942"/>
                <a:ext cx="138412" cy="195915"/>
              </a:xfrm>
              <a:custGeom>
                <a:avLst/>
                <a:gdLst/>
                <a:ahLst/>
                <a:cxnLst/>
                <a:rect l="l" t="t" r="r" b="b"/>
                <a:pathLst>
                  <a:path w="1230" h="1741" extrusionOk="0">
                    <a:moveTo>
                      <a:pt x="980" y="0"/>
                    </a:moveTo>
                    <a:cubicBezTo>
                      <a:pt x="908" y="0"/>
                      <a:pt x="841" y="35"/>
                      <a:pt x="805" y="99"/>
                    </a:cubicBezTo>
                    <a:lnTo>
                      <a:pt x="55" y="1438"/>
                    </a:lnTo>
                    <a:cubicBezTo>
                      <a:pt x="0" y="1532"/>
                      <a:pt x="41" y="1655"/>
                      <a:pt x="143" y="1713"/>
                    </a:cubicBezTo>
                    <a:cubicBezTo>
                      <a:pt x="177" y="1732"/>
                      <a:pt x="215" y="1741"/>
                      <a:pt x="252" y="1741"/>
                    </a:cubicBezTo>
                    <a:cubicBezTo>
                      <a:pt x="322" y="1741"/>
                      <a:pt x="389" y="1708"/>
                      <a:pt x="423" y="1645"/>
                    </a:cubicBezTo>
                    <a:lnTo>
                      <a:pt x="1176" y="303"/>
                    </a:lnTo>
                    <a:cubicBezTo>
                      <a:pt x="1230" y="207"/>
                      <a:pt x="1186" y="85"/>
                      <a:pt x="1087" y="27"/>
                    </a:cubicBezTo>
                    <a:cubicBezTo>
                      <a:pt x="1053" y="9"/>
                      <a:pt x="1016" y="0"/>
                      <a:pt x="9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5"/>
              <p:cNvSpPr/>
              <p:nvPr/>
            </p:nvSpPr>
            <p:spPr>
              <a:xfrm>
                <a:off x="1996140" y="3300980"/>
                <a:ext cx="118944" cy="192876"/>
              </a:xfrm>
              <a:custGeom>
                <a:avLst/>
                <a:gdLst/>
                <a:ahLst/>
                <a:cxnLst/>
                <a:rect l="l" t="t" r="r" b="b"/>
                <a:pathLst>
                  <a:path w="1057" h="1714" extrusionOk="0">
                    <a:moveTo>
                      <a:pt x="944" y="0"/>
                    </a:moveTo>
                    <a:lnTo>
                      <a:pt x="0" y="1686"/>
                    </a:lnTo>
                    <a:cubicBezTo>
                      <a:pt x="35" y="1703"/>
                      <a:pt x="72" y="1713"/>
                      <a:pt x="106" y="1713"/>
                    </a:cubicBezTo>
                    <a:cubicBezTo>
                      <a:pt x="178" y="1713"/>
                      <a:pt x="246" y="1680"/>
                      <a:pt x="280" y="1618"/>
                    </a:cubicBezTo>
                    <a:lnTo>
                      <a:pt x="1033" y="276"/>
                    </a:lnTo>
                    <a:cubicBezTo>
                      <a:pt x="1050" y="249"/>
                      <a:pt x="1057" y="218"/>
                      <a:pt x="1057" y="188"/>
                    </a:cubicBezTo>
                    <a:cubicBezTo>
                      <a:pt x="1057" y="116"/>
                      <a:pt x="1016" y="41"/>
                      <a:pt x="9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5"/>
              <p:cNvSpPr/>
              <p:nvPr/>
            </p:nvSpPr>
            <p:spPr>
              <a:xfrm>
                <a:off x="2937116" y="3806238"/>
                <a:ext cx="204805" cy="290102"/>
              </a:xfrm>
              <a:custGeom>
                <a:avLst/>
                <a:gdLst/>
                <a:ahLst/>
                <a:cxnLst/>
                <a:rect l="l" t="t" r="r" b="b"/>
                <a:pathLst>
                  <a:path w="1820" h="2578" extrusionOk="0">
                    <a:moveTo>
                      <a:pt x="1447" y="0"/>
                    </a:moveTo>
                    <a:cubicBezTo>
                      <a:pt x="1343" y="0"/>
                      <a:pt x="1244" y="51"/>
                      <a:pt x="1193" y="145"/>
                    </a:cubicBezTo>
                    <a:lnTo>
                      <a:pt x="79" y="2128"/>
                    </a:lnTo>
                    <a:cubicBezTo>
                      <a:pt x="0" y="2268"/>
                      <a:pt x="58" y="2452"/>
                      <a:pt x="212" y="2537"/>
                    </a:cubicBezTo>
                    <a:cubicBezTo>
                      <a:pt x="261" y="2564"/>
                      <a:pt x="316" y="2577"/>
                      <a:pt x="370" y="2577"/>
                    </a:cubicBezTo>
                    <a:cubicBezTo>
                      <a:pt x="474" y="2577"/>
                      <a:pt x="575" y="2527"/>
                      <a:pt x="627" y="2434"/>
                    </a:cubicBezTo>
                    <a:lnTo>
                      <a:pt x="1737" y="452"/>
                    </a:lnTo>
                    <a:cubicBezTo>
                      <a:pt x="1819" y="309"/>
                      <a:pt x="1758" y="125"/>
                      <a:pt x="1608" y="43"/>
                    </a:cubicBezTo>
                    <a:cubicBezTo>
                      <a:pt x="1557" y="14"/>
                      <a:pt x="1501" y="0"/>
                      <a:pt x="14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5"/>
              <p:cNvSpPr/>
              <p:nvPr/>
            </p:nvSpPr>
            <p:spPr>
              <a:xfrm>
                <a:off x="2960860" y="3811077"/>
                <a:ext cx="175997" cy="285264"/>
              </a:xfrm>
              <a:custGeom>
                <a:avLst/>
                <a:gdLst/>
                <a:ahLst/>
                <a:cxnLst/>
                <a:rect l="l" t="t" r="r" b="b"/>
                <a:pathLst>
                  <a:path w="1564" h="2535" extrusionOk="0">
                    <a:moveTo>
                      <a:pt x="1397" y="0"/>
                    </a:moveTo>
                    <a:lnTo>
                      <a:pt x="1" y="2494"/>
                    </a:lnTo>
                    <a:cubicBezTo>
                      <a:pt x="48" y="2521"/>
                      <a:pt x="106" y="2534"/>
                      <a:pt x="161" y="2534"/>
                    </a:cubicBezTo>
                    <a:cubicBezTo>
                      <a:pt x="263" y="2534"/>
                      <a:pt x="366" y="2484"/>
                      <a:pt x="416" y="2391"/>
                    </a:cubicBezTo>
                    <a:lnTo>
                      <a:pt x="1526" y="409"/>
                    </a:lnTo>
                    <a:cubicBezTo>
                      <a:pt x="1551" y="365"/>
                      <a:pt x="1564" y="321"/>
                      <a:pt x="1564" y="277"/>
                    </a:cubicBezTo>
                    <a:cubicBezTo>
                      <a:pt x="1564" y="168"/>
                      <a:pt x="1503" y="58"/>
                      <a:pt x="13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5"/>
              <p:cNvSpPr/>
              <p:nvPr/>
            </p:nvSpPr>
            <p:spPr>
              <a:xfrm>
                <a:off x="898410" y="3853613"/>
                <a:ext cx="930736" cy="172283"/>
              </a:xfrm>
              <a:custGeom>
                <a:avLst/>
                <a:gdLst/>
                <a:ahLst/>
                <a:cxnLst/>
                <a:rect l="l" t="t" r="r" b="b"/>
                <a:pathLst>
                  <a:path w="8271" h="1531" extrusionOk="0">
                    <a:moveTo>
                      <a:pt x="930" y="1"/>
                    </a:moveTo>
                    <a:cubicBezTo>
                      <a:pt x="419" y="1"/>
                      <a:pt x="1" y="345"/>
                      <a:pt x="1" y="763"/>
                    </a:cubicBezTo>
                    <a:cubicBezTo>
                      <a:pt x="1" y="975"/>
                      <a:pt x="106" y="1166"/>
                      <a:pt x="273" y="1305"/>
                    </a:cubicBezTo>
                    <a:cubicBezTo>
                      <a:pt x="444" y="1445"/>
                      <a:pt x="675" y="1530"/>
                      <a:pt x="930" y="1530"/>
                    </a:cubicBezTo>
                    <a:lnTo>
                      <a:pt x="7341" y="1530"/>
                    </a:lnTo>
                    <a:cubicBezTo>
                      <a:pt x="7852" y="1530"/>
                      <a:pt x="8271" y="1186"/>
                      <a:pt x="8271" y="763"/>
                    </a:cubicBezTo>
                    <a:cubicBezTo>
                      <a:pt x="8271" y="553"/>
                      <a:pt x="8165" y="362"/>
                      <a:pt x="7998" y="222"/>
                    </a:cubicBezTo>
                    <a:cubicBezTo>
                      <a:pt x="7831" y="86"/>
                      <a:pt x="7593" y="1"/>
                      <a:pt x="73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5"/>
              <p:cNvSpPr/>
              <p:nvPr/>
            </p:nvSpPr>
            <p:spPr>
              <a:xfrm>
                <a:off x="1360346" y="3853613"/>
                <a:ext cx="468800" cy="122433"/>
              </a:xfrm>
              <a:custGeom>
                <a:avLst/>
                <a:gdLst/>
                <a:ahLst/>
                <a:cxnLst/>
                <a:rect l="l" t="t" r="r" b="b"/>
                <a:pathLst>
                  <a:path w="4166" h="1088" extrusionOk="0">
                    <a:moveTo>
                      <a:pt x="0" y="1"/>
                    </a:moveTo>
                    <a:lnTo>
                      <a:pt x="0" y="1087"/>
                    </a:lnTo>
                    <a:lnTo>
                      <a:pt x="4080" y="1087"/>
                    </a:lnTo>
                    <a:cubicBezTo>
                      <a:pt x="4135" y="988"/>
                      <a:pt x="4166" y="880"/>
                      <a:pt x="4166" y="763"/>
                    </a:cubicBezTo>
                    <a:cubicBezTo>
                      <a:pt x="4166" y="553"/>
                      <a:pt x="4060" y="362"/>
                      <a:pt x="3893" y="222"/>
                    </a:cubicBezTo>
                    <a:cubicBezTo>
                      <a:pt x="3726" y="86"/>
                      <a:pt x="3488" y="1"/>
                      <a:pt x="3236" y="1"/>
                    </a:cubicBezTo>
                    <a:close/>
                  </a:path>
                </a:pathLst>
              </a:custGeom>
              <a:solidFill>
                <a:schemeClr val="accent6">
                  <a:alpha val="16069"/>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5"/>
              <p:cNvSpPr/>
              <p:nvPr/>
            </p:nvSpPr>
            <p:spPr>
              <a:xfrm>
                <a:off x="815250" y="3975932"/>
                <a:ext cx="1097505" cy="210094"/>
              </a:xfrm>
              <a:custGeom>
                <a:avLst/>
                <a:gdLst/>
                <a:ahLst/>
                <a:cxnLst/>
                <a:rect l="l" t="t" r="r" b="b"/>
                <a:pathLst>
                  <a:path w="9753" h="1867" extrusionOk="0">
                    <a:moveTo>
                      <a:pt x="566" y="0"/>
                    </a:moveTo>
                    <a:cubicBezTo>
                      <a:pt x="253" y="0"/>
                      <a:pt x="1" y="256"/>
                      <a:pt x="1" y="566"/>
                    </a:cubicBezTo>
                    <a:lnTo>
                      <a:pt x="1" y="1866"/>
                    </a:lnTo>
                    <a:lnTo>
                      <a:pt x="9752" y="1866"/>
                    </a:lnTo>
                    <a:lnTo>
                      <a:pt x="9752" y="566"/>
                    </a:lnTo>
                    <a:cubicBezTo>
                      <a:pt x="9752" y="256"/>
                      <a:pt x="9496" y="0"/>
                      <a:pt x="91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5"/>
              <p:cNvSpPr/>
              <p:nvPr/>
            </p:nvSpPr>
            <p:spPr>
              <a:xfrm>
                <a:off x="1360346" y="3975932"/>
                <a:ext cx="552410" cy="156867"/>
              </a:xfrm>
              <a:custGeom>
                <a:avLst/>
                <a:gdLst/>
                <a:ahLst/>
                <a:cxnLst/>
                <a:rect l="l" t="t" r="r" b="b"/>
                <a:pathLst>
                  <a:path w="4909" h="1394" extrusionOk="0">
                    <a:moveTo>
                      <a:pt x="0" y="0"/>
                    </a:moveTo>
                    <a:lnTo>
                      <a:pt x="0" y="1393"/>
                    </a:lnTo>
                    <a:lnTo>
                      <a:pt x="4908" y="1393"/>
                    </a:lnTo>
                    <a:lnTo>
                      <a:pt x="4908" y="566"/>
                    </a:lnTo>
                    <a:cubicBezTo>
                      <a:pt x="4908" y="256"/>
                      <a:pt x="4652" y="0"/>
                      <a:pt x="43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5"/>
              <p:cNvSpPr/>
              <p:nvPr/>
            </p:nvSpPr>
            <p:spPr>
              <a:xfrm>
                <a:off x="815250" y="4132686"/>
                <a:ext cx="1097505" cy="53339"/>
              </a:xfrm>
              <a:custGeom>
                <a:avLst/>
                <a:gdLst/>
                <a:ahLst/>
                <a:cxnLst/>
                <a:rect l="l" t="t" r="r" b="b"/>
                <a:pathLst>
                  <a:path w="9753" h="474" extrusionOk="0">
                    <a:moveTo>
                      <a:pt x="1" y="0"/>
                    </a:moveTo>
                    <a:lnTo>
                      <a:pt x="1" y="473"/>
                    </a:lnTo>
                    <a:lnTo>
                      <a:pt x="9752" y="473"/>
                    </a:lnTo>
                    <a:lnTo>
                      <a:pt x="975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5"/>
              <p:cNvSpPr/>
              <p:nvPr/>
            </p:nvSpPr>
            <p:spPr>
              <a:xfrm>
                <a:off x="1360346" y="4132686"/>
                <a:ext cx="552410" cy="53339"/>
              </a:xfrm>
              <a:custGeom>
                <a:avLst/>
                <a:gdLst/>
                <a:ahLst/>
                <a:cxnLst/>
                <a:rect l="l" t="t" r="r" b="b"/>
                <a:pathLst>
                  <a:path w="4909" h="474" extrusionOk="0">
                    <a:moveTo>
                      <a:pt x="0" y="0"/>
                    </a:moveTo>
                    <a:lnTo>
                      <a:pt x="0" y="473"/>
                    </a:lnTo>
                    <a:lnTo>
                      <a:pt x="4908" y="473"/>
                    </a:lnTo>
                    <a:lnTo>
                      <a:pt x="49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5"/>
            <p:cNvSpPr/>
            <p:nvPr/>
          </p:nvSpPr>
          <p:spPr>
            <a:xfrm>
              <a:off x="1986267" y="2843909"/>
              <a:ext cx="333651" cy="279074"/>
            </a:xfrm>
            <a:custGeom>
              <a:avLst/>
              <a:gdLst/>
              <a:ahLst/>
              <a:cxnLst/>
              <a:rect l="l" t="t" r="r" b="b"/>
              <a:pathLst>
                <a:path w="2965" h="2480" extrusionOk="0">
                  <a:moveTo>
                    <a:pt x="746" y="0"/>
                  </a:moveTo>
                  <a:lnTo>
                    <a:pt x="1" y="1332"/>
                  </a:lnTo>
                  <a:lnTo>
                    <a:pt x="1922" y="2412"/>
                  </a:lnTo>
                  <a:cubicBezTo>
                    <a:pt x="2004" y="2456"/>
                    <a:pt x="2095" y="2480"/>
                    <a:pt x="2188" y="2480"/>
                  </a:cubicBezTo>
                  <a:cubicBezTo>
                    <a:pt x="2436" y="2480"/>
                    <a:pt x="2699" y="2324"/>
                    <a:pt x="2848" y="2054"/>
                  </a:cubicBezTo>
                  <a:cubicBezTo>
                    <a:pt x="2927" y="1918"/>
                    <a:pt x="2964" y="1772"/>
                    <a:pt x="2964" y="1632"/>
                  </a:cubicBezTo>
                  <a:cubicBezTo>
                    <a:pt x="2964" y="1584"/>
                    <a:pt x="2957" y="1536"/>
                    <a:pt x="2950" y="1492"/>
                  </a:cubicBezTo>
                  <a:cubicBezTo>
                    <a:pt x="2936" y="1404"/>
                    <a:pt x="2903" y="1322"/>
                    <a:pt x="2859" y="1254"/>
                  </a:cubicBezTo>
                  <a:cubicBezTo>
                    <a:pt x="2811" y="1179"/>
                    <a:pt x="2746" y="1121"/>
                    <a:pt x="2671" y="1077"/>
                  </a:cubicBezTo>
                  <a:lnTo>
                    <a:pt x="767" y="7"/>
                  </a:lnTo>
                  <a:lnTo>
                    <a:pt x="74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026" name="Picture 2" descr="Đoạn văn tả cảnh mặt trời mọc mà em đã quan sát được - Văn 6 (3 m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0956" y="1592494"/>
            <a:ext cx="5236127" cy="322683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ông tây nam bắc - Vũ trụ hình thành - Động Đình Hồ"/>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059" y="2093617"/>
            <a:ext cx="2964008" cy="222458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70560" y="626724"/>
            <a:ext cx="7778571" cy="707886"/>
          </a:xfrm>
          <a:prstGeom prst="rect">
            <a:avLst/>
          </a:prstGeom>
          <a:noFill/>
        </p:spPr>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Mặt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mọc</a:t>
            </a:r>
            <a:r>
              <a:rPr lang="en-US" sz="4000" b="1" dirty="0" smtClean="0">
                <a:latin typeface="Times New Roman" panose="02020603050405020304" pitchFamily="18" charset="0"/>
                <a:cs typeface="Times New Roman" panose="02020603050405020304" pitchFamily="18" charset="0"/>
              </a:rPr>
              <a:t> ở </a:t>
            </a:r>
            <a:r>
              <a:rPr lang="en-US" sz="4000" b="1" dirty="0" err="1" smtClean="0">
                <a:latin typeface="Times New Roman" panose="02020603050405020304" pitchFamily="18" charset="0"/>
                <a:cs typeface="Times New Roman" panose="02020603050405020304" pitchFamily="18" charset="0"/>
              </a:rPr>
              <a:t>hướng</a:t>
            </a:r>
            <a:r>
              <a:rPr lang="en-US" sz="4000" b="1" dirty="0" smtClean="0">
                <a:latin typeface="Times New Roman" panose="02020603050405020304" pitchFamily="18" charset="0"/>
                <a:cs typeface="Times New Roman" panose="02020603050405020304" pitchFamily="18" charset="0"/>
              </a:rPr>
              <a:t>…………….</a:t>
            </a:r>
            <a:endParaRPr lang="en-US" sz="4000" b="1" dirty="0">
              <a:latin typeface="Times New Roman" panose="02020603050405020304" pitchFamily="18" charset="0"/>
              <a:cs typeface="Times New Roman" panose="02020603050405020304" pitchFamily="18" charset="0"/>
            </a:endParaRPr>
          </a:p>
        </p:txBody>
      </p:sp>
      <p:sp>
        <p:nvSpPr>
          <p:cNvPr id="5" name="TextBox 4"/>
          <p:cNvSpPr txBox="1"/>
          <p:nvPr/>
        </p:nvSpPr>
        <p:spPr>
          <a:xfrm>
            <a:off x="779124" y="635288"/>
            <a:ext cx="7778571" cy="707886"/>
          </a:xfrm>
          <a:prstGeom prst="rect">
            <a:avLst/>
          </a:prstGeom>
          <a:noFill/>
        </p:spPr>
        <p:txBody>
          <a:bodyPr wrap="square" rtlCol="0">
            <a:spAutoFit/>
          </a:bodyPr>
          <a:lstStyle/>
          <a:p>
            <a:r>
              <a:rPr lang="en-US" sz="4000" b="1" dirty="0" err="1" smtClean="0">
                <a:latin typeface="Times New Roman" panose="02020603050405020304" pitchFamily="18" charset="0"/>
                <a:cs typeface="Times New Roman" panose="02020603050405020304" pitchFamily="18" charset="0"/>
              </a:rPr>
              <a:t>Mặt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trời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mọc</a:t>
            </a:r>
            <a:r>
              <a:rPr lang="en-US" sz="4000" b="1" dirty="0" smtClean="0">
                <a:latin typeface="Times New Roman" panose="02020603050405020304" pitchFamily="18" charset="0"/>
                <a:cs typeface="Times New Roman" panose="02020603050405020304" pitchFamily="18" charset="0"/>
              </a:rPr>
              <a:t> ở </a:t>
            </a:r>
            <a:r>
              <a:rPr lang="en-US" sz="4000" b="1" dirty="0" err="1" smtClean="0">
                <a:latin typeface="Times New Roman" panose="02020603050405020304" pitchFamily="18" charset="0"/>
                <a:cs typeface="Times New Roman" panose="02020603050405020304" pitchFamily="18" charset="0"/>
              </a:rPr>
              <a:t>hướng</a:t>
            </a:r>
            <a:endParaRPr lang="en-US" sz="40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5691885" y="625014"/>
            <a:ext cx="2958956" cy="784830"/>
          </a:xfrm>
          <a:prstGeom prst="rect">
            <a:avLst/>
          </a:prstGeom>
          <a:solidFill>
            <a:srgbClr val="F7F2E2"/>
          </a:solidFill>
        </p:spPr>
        <p:txBody>
          <a:bodyPr wrap="square" rtlCol="0">
            <a:spAutoFit/>
          </a:bodyPr>
          <a:lstStyle/>
          <a:p>
            <a:r>
              <a:rPr lang="en-US" sz="4500" b="1" dirty="0" smtClean="0">
                <a:ln w="19050">
                  <a:solidFill>
                    <a:schemeClr val="accent1"/>
                  </a:solidFill>
                </a:ln>
                <a:solidFill>
                  <a:srgbClr val="333644"/>
                </a:solidFill>
                <a:latin typeface="Times New Roman" panose="02020603050405020304" pitchFamily="18" charset="0"/>
                <a:cs typeface="Times New Roman" panose="02020603050405020304" pitchFamily="18" charset="0"/>
              </a:rPr>
              <a:t> </a:t>
            </a:r>
            <a:r>
              <a:rPr lang="en-US" sz="4500" b="1" dirty="0" smtClean="0">
                <a:ln w="9525">
                  <a:solidFill>
                    <a:srgbClr val="333644"/>
                  </a:solidFill>
                </a:ln>
                <a:solidFill>
                  <a:schemeClr val="accent1"/>
                </a:solidFill>
                <a:latin typeface="Times New Roman" panose="02020603050405020304" pitchFamily="18" charset="0"/>
                <a:cs typeface="Times New Roman" panose="02020603050405020304" pitchFamily="18" charset="0"/>
              </a:rPr>
              <a:t>ĐÔNG</a:t>
            </a:r>
            <a:endParaRPr lang="en-US" sz="4500" b="1" dirty="0">
              <a:ln w="9525">
                <a:solidFill>
                  <a:srgbClr val="333644"/>
                </a:solidFill>
              </a:ln>
              <a:solidFill>
                <a:schemeClr val="accent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61022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out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70316" y="475215"/>
            <a:ext cx="4035120" cy="2958932"/>
          </a:xfrm>
        </p:spPr>
        <p:txBody>
          <a:bodyPr/>
          <a:lstStyle/>
          <a:p>
            <a:r>
              <a:rPr lang="en-US" sz="3200" b="1" dirty="0" err="1" smtClean="0">
                <a:latin typeface="Times New Roman" panose="02020603050405020304" pitchFamily="18" charset="0"/>
                <a:cs typeface="Times New Roman" panose="02020603050405020304" pitchFamily="18" charset="0"/>
              </a:rPr>
              <a:t>Trái</a:t>
            </a:r>
            <a:r>
              <a:rPr lang="en-US" sz="3200" b="1" dirty="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Đất</a:t>
            </a:r>
            <a:r>
              <a:rPr lang="en-US"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quay </a:t>
            </a:r>
            <a:r>
              <a:rPr lang="en-US" sz="3200" b="1" dirty="0" err="1" smtClean="0">
                <a:latin typeface="Times New Roman" panose="02020603050405020304" pitchFamily="18" charset="0"/>
                <a:cs typeface="Times New Roman" panose="02020603050405020304" pitchFamily="18" charset="0"/>
              </a:rPr>
              <a:t>quanh</a:t>
            </a:r>
            <a:r>
              <a:rPr lang="en-US" sz="3200" b="1" dirty="0" smtClean="0">
                <a:latin typeface="Times New Roman" panose="02020603050405020304" pitchFamily="18" charset="0"/>
                <a:cs typeface="Times New Roman" panose="02020603050405020304" pitchFamily="18" charset="0"/>
              </a:rPr>
              <a:t> </a:t>
            </a:r>
            <a:r>
              <a:rPr lang="en-US" sz="4400" b="1" dirty="0" smtClean="0">
                <a:latin typeface="Times New Roman" panose="02020603050405020304" pitchFamily="18" charset="0"/>
                <a:cs typeface="Times New Roman" panose="02020603050405020304" pitchFamily="18" charset="0"/>
              </a:rPr>
              <a:t>……………..</a:t>
            </a:r>
            <a:br>
              <a:rPr lang="en-US" sz="4400" b="1" dirty="0" smtClean="0">
                <a:latin typeface="Times New Roman" panose="02020603050405020304" pitchFamily="18" charset="0"/>
                <a:cs typeface="Times New Roman" panose="02020603050405020304" pitchFamily="18" charset="0"/>
              </a:rPr>
            </a:br>
            <a:r>
              <a:rPr lang="en-US" sz="4400" b="1" dirty="0" err="1" smtClean="0">
                <a:latin typeface="Times New Roman" panose="02020603050405020304" pitchFamily="18" charset="0"/>
                <a:cs typeface="Times New Roman" panose="02020603050405020304" pitchFamily="18" charset="0"/>
              </a:rPr>
              <a:t>và</a:t>
            </a:r>
            <a:r>
              <a:rPr lang="en-US" sz="4400" dirty="0" smtClean="0">
                <a:latin typeface="Times New Roman" panose="02020603050405020304" pitchFamily="18" charset="0"/>
                <a:cs typeface="Times New Roman" panose="02020603050405020304" pitchFamily="18" charset="0"/>
              </a:rPr>
              <a:t/>
            </a:r>
            <a:br>
              <a:rPr lang="en-US" sz="4400" dirty="0" smtClean="0">
                <a:latin typeface="Times New Roman" panose="02020603050405020304" pitchFamily="18" charset="0"/>
                <a:cs typeface="Times New Roman" panose="02020603050405020304" pitchFamily="18" charset="0"/>
              </a:rPr>
            </a:br>
            <a:r>
              <a:rPr lang="en-US" sz="4400" b="1" dirty="0" smtClean="0">
                <a:latin typeface="Times New Roman" panose="02020603050405020304" pitchFamily="18" charset="0"/>
                <a:cs typeface="Times New Roman" panose="02020603050405020304" pitchFamily="18" charset="0"/>
              </a:rPr>
              <a:t>..…………</a:t>
            </a:r>
            <a:endParaRPr lang="en-US" sz="4400" b="1" dirty="0">
              <a:latin typeface="Times New Roman" panose="02020603050405020304" pitchFamily="18" charset="0"/>
              <a:cs typeface="Times New Roman" panose="02020603050405020304" pitchFamily="18" charset="0"/>
            </a:endParaRPr>
          </a:p>
        </p:txBody>
      </p:sp>
      <p:grpSp>
        <p:nvGrpSpPr>
          <p:cNvPr id="5" name="Group 4"/>
          <p:cNvGrpSpPr/>
          <p:nvPr/>
        </p:nvGrpSpPr>
        <p:grpSpPr>
          <a:xfrm>
            <a:off x="289138" y="313395"/>
            <a:ext cx="4385603" cy="3010314"/>
            <a:chOff x="679557" y="1732078"/>
            <a:chExt cx="3048000" cy="1905000"/>
          </a:xfrm>
        </p:grpSpPr>
        <p:pic>
          <p:nvPicPr>
            <p:cNvPr id="3076" name="Picture 4" descr="Pin by JUNECHOO 丘 on gifs | Solar system gif, Solar system animation, Moon  facts"/>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79557" y="1732078"/>
              <a:ext cx="3048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91138" y="3326236"/>
              <a:ext cx="1428108" cy="297951"/>
            </a:xfrm>
            <a:prstGeom prst="rect">
              <a:avLst/>
            </a:prstGeom>
            <a:solidFill>
              <a:srgbClr val="040204"/>
            </a:solidFill>
          </p:spPr>
          <p:txBody>
            <a:bodyPr wrap="square" rtlCol="0">
              <a:spAutoFit/>
            </a:bodyPr>
            <a:lstStyle/>
            <a:p>
              <a:endParaRPr lang="en-US" dirty="0"/>
            </a:p>
          </p:txBody>
        </p:sp>
      </p:grpSp>
      <p:sp>
        <p:nvSpPr>
          <p:cNvPr id="9" name="Title 2"/>
          <p:cNvSpPr txBox="1">
            <a:spLocks/>
          </p:cNvSpPr>
          <p:nvPr/>
        </p:nvSpPr>
        <p:spPr>
          <a:xfrm>
            <a:off x="289138" y="3544585"/>
            <a:ext cx="8408765" cy="1032751"/>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4"/>
              </a:buClr>
              <a:buSzPts val="2800"/>
              <a:buFont typeface="Anton"/>
              <a:buNone/>
              <a:defRPr sz="4800" b="0" i="0" u="none" strike="noStrike" cap="none">
                <a:solidFill>
                  <a:schemeClr val="accent4"/>
                </a:solidFill>
                <a:latin typeface="Anton"/>
                <a:ea typeface="Anton"/>
                <a:cs typeface="Anton"/>
                <a:sym typeface="Anton"/>
              </a:defRPr>
            </a:lvl1pPr>
            <a:lvl2pPr marR="0" lvl="1"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2pPr>
            <a:lvl3pPr marR="0" lvl="2"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3pPr>
            <a:lvl4pPr marR="0" lvl="3"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4pPr>
            <a:lvl5pPr marR="0" lvl="4"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5pPr>
            <a:lvl6pPr marR="0" lvl="5"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6pPr>
            <a:lvl7pPr marR="0" lvl="6"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7pPr>
            <a:lvl8pPr marR="0" lvl="7"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8pPr>
            <a:lvl9pPr marR="0" lvl="8" algn="r" rtl="0">
              <a:lnSpc>
                <a:spcPct val="100000"/>
              </a:lnSpc>
              <a:spcBef>
                <a:spcPts val="0"/>
              </a:spcBef>
              <a:spcAft>
                <a:spcPts val="0"/>
              </a:spcAft>
              <a:buClr>
                <a:schemeClr val="dk1"/>
              </a:buClr>
              <a:buSzPts val="1800"/>
              <a:buFont typeface="Anton"/>
              <a:buNone/>
              <a:defRPr sz="1800" b="0" i="0" u="none" strike="noStrike" cap="none">
                <a:solidFill>
                  <a:schemeClr val="dk1"/>
                </a:solidFill>
                <a:latin typeface="Anton"/>
                <a:ea typeface="Anton"/>
                <a:cs typeface="Anton"/>
                <a:sym typeface="Anton"/>
              </a:defRPr>
            </a:lvl9pPr>
          </a:lstStyle>
          <a:p>
            <a:r>
              <a:rPr lang="en-US" sz="4500" b="1" dirty="0" err="1" smtClean="0">
                <a:solidFill>
                  <a:schemeClr val="accent1">
                    <a:lumMod val="75000"/>
                  </a:schemeClr>
                </a:solidFill>
                <a:latin typeface="Times New Roman" panose="02020603050405020304" pitchFamily="18" charset="0"/>
                <a:cs typeface="Times New Roman" panose="02020603050405020304" pitchFamily="18" charset="0"/>
              </a:rPr>
              <a:t>Mặt</a:t>
            </a:r>
            <a:r>
              <a:rPr lang="en-US" sz="4500" b="1" dirty="0" smtClean="0">
                <a:solidFill>
                  <a:schemeClr val="accent1">
                    <a:lumMod val="75000"/>
                  </a:schemeClr>
                </a:solidFill>
                <a:latin typeface="Times New Roman" panose="02020603050405020304" pitchFamily="18" charset="0"/>
                <a:cs typeface="Times New Roman" panose="02020603050405020304" pitchFamily="18" charset="0"/>
              </a:rPr>
              <a:t> </a:t>
            </a:r>
            <a:r>
              <a:rPr lang="en-US" sz="4500" b="1" dirty="0" err="1" smtClean="0">
                <a:solidFill>
                  <a:schemeClr val="accent1">
                    <a:lumMod val="75000"/>
                  </a:schemeClr>
                </a:solidFill>
                <a:latin typeface="Times New Roman" panose="02020603050405020304" pitchFamily="18" charset="0"/>
                <a:cs typeface="Times New Roman" panose="02020603050405020304" pitchFamily="18" charset="0"/>
              </a:rPr>
              <a:t>Trăng</a:t>
            </a:r>
            <a:r>
              <a:rPr lang="en-US" sz="4500" b="1" dirty="0" smtClean="0">
                <a:solidFill>
                  <a:schemeClr val="accent1">
                    <a:lumMod val="75000"/>
                  </a:schemeClr>
                </a:solidFill>
                <a:latin typeface="Times New Roman" panose="02020603050405020304" pitchFamily="18" charset="0"/>
                <a:cs typeface="Times New Roman" panose="02020603050405020304" pitchFamily="18" charset="0"/>
              </a:rPr>
              <a:t> quay.………………..</a:t>
            </a:r>
            <a:endParaRPr lang="en-US" sz="4500" b="1"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5723067" y="1398494"/>
            <a:ext cx="2312895"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smtClean="0">
                <a:solidFill>
                  <a:srgbClr val="0070C0"/>
                </a:solidFill>
                <a:latin typeface="Times New Roman" pitchFamily="18" charset="0"/>
                <a:cs typeface="Times New Roman" pitchFamily="18" charset="0"/>
              </a:rPr>
              <a:t>MẶT TRỜI</a:t>
            </a:r>
            <a:endParaRPr lang="en-US" sz="3200" b="1">
              <a:solidFill>
                <a:srgbClr val="0070C0"/>
              </a:solidFill>
              <a:latin typeface="Times New Roman" pitchFamily="18" charset="0"/>
              <a:cs typeface="Times New Roman" pitchFamily="18" charset="0"/>
            </a:endParaRPr>
          </a:p>
        </p:txBody>
      </p:sp>
      <p:sp>
        <p:nvSpPr>
          <p:cNvPr id="6" name="TextBox 5"/>
          <p:cNvSpPr txBox="1"/>
          <p:nvPr/>
        </p:nvSpPr>
        <p:spPr>
          <a:xfrm>
            <a:off x="5104850" y="2529315"/>
            <a:ext cx="3593053" cy="1077218"/>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err="1" smtClean="0">
                <a:solidFill>
                  <a:srgbClr val="0070C0"/>
                </a:solidFill>
                <a:latin typeface="Times New Roman" pitchFamily="18" charset="0"/>
                <a:cs typeface="Times New Roman" pitchFamily="18" charset="0"/>
              </a:rPr>
              <a:t>TỰ</a:t>
            </a:r>
            <a:r>
              <a:rPr lang="en-US" sz="3200" b="1" dirty="0" smtClean="0">
                <a:solidFill>
                  <a:srgbClr val="0070C0"/>
                </a:solidFill>
                <a:latin typeface="Times New Roman" pitchFamily="18" charset="0"/>
                <a:cs typeface="Times New Roman" pitchFamily="18" charset="0"/>
              </a:rPr>
              <a:t> QUAY </a:t>
            </a:r>
            <a:r>
              <a:rPr lang="en-US" sz="3200" b="1" dirty="0" err="1" smtClean="0">
                <a:solidFill>
                  <a:srgbClr val="0070C0"/>
                </a:solidFill>
                <a:latin typeface="Times New Roman" pitchFamily="18" charset="0"/>
                <a:cs typeface="Times New Roman" pitchFamily="18" charset="0"/>
              </a:rPr>
              <a:t>QUANH</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NÓ</a:t>
            </a:r>
            <a:endParaRPr lang="en-US" sz="3200" b="1" dirty="0">
              <a:solidFill>
                <a:srgbClr val="0070C0"/>
              </a:solidFill>
              <a:latin typeface="Times New Roman" pitchFamily="18" charset="0"/>
              <a:cs typeface="Times New Roman" pitchFamily="18" charset="0"/>
            </a:endParaRPr>
          </a:p>
        </p:txBody>
      </p:sp>
      <p:sp>
        <p:nvSpPr>
          <p:cNvPr id="10" name="TextBox 9"/>
          <p:cNvSpPr txBox="1"/>
          <p:nvPr/>
        </p:nvSpPr>
        <p:spPr>
          <a:xfrm>
            <a:off x="4933054" y="3980193"/>
            <a:ext cx="3593053"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dirty="0" err="1" smtClean="0">
                <a:solidFill>
                  <a:srgbClr val="0070C0"/>
                </a:solidFill>
                <a:latin typeface="Times New Roman" pitchFamily="18" charset="0"/>
                <a:cs typeface="Times New Roman" pitchFamily="18" charset="0"/>
              </a:rPr>
              <a:t>quanh</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trái</a:t>
            </a:r>
            <a:r>
              <a:rPr lang="en-US" sz="3200" b="1" dirty="0" smtClean="0">
                <a:solidFill>
                  <a:srgbClr val="0070C0"/>
                </a:solidFill>
                <a:latin typeface="Times New Roman" pitchFamily="18" charset="0"/>
                <a:cs typeface="Times New Roman" pitchFamily="18" charset="0"/>
              </a:rPr>
              <a:t> </a:t>
            </a:r>
            <a:r>
              <a:rPr lang="en-US" sz="3200" b="1" dirty="0" err="1" smtClean="0">
                <a:solidFill>
                  <a:srgbClr val="0070C0"/>
                </a:solidFill>
                <a:latin typeface="Times New Roman" pitchFamily="18" charset="0"/>
                <a:cs typeface="Times New Roman" pitchFamily="18" charset="0"/>
              </a:rPr>
              <a:t>đất</a:t>
            </a:r>
            <a:endParaRPr lang="en-US" sz="32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3686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6"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hu cầu quan trọng nhất của bé sơ sinh"/>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69" b="99516" l="200" r="97400">
                        <a14:foregroundMark x1="19200" y1="17433" x2="24400" y2="16707"/>
                        <a14:foregroundMark x1="10600" y1="26634" x2="12400" y2="22276"/>
                        <a14:foregroundMark x1="68600" y1="32446" x2="62800" y2="27603"/>
                      </a14:backgroundRemoval>
                    </a14:imgEffect>
                  </a14:imgLayer>
                </a14:imgProps>
              </a:ext>
              <a:ext uri="{28A0092B-C50C-407E-A947-70E740481C1C}">
                <a14:useLocalDpi xmlns:a14="http://schemas.microsoft.com/office/drawing/2010/main" val="0"/>
              </a:ext>
            </a:extLst>
          </a:blip>
          <a:srcRect/>
          <a:stretch>
            <a:fillRect/>
          </a:stretch>
        </p:blipFill>
        <p:spPr bwMode="auto">
          <a:xfrm>
            <a:off x="3020540" y="1127039"/>
            <a:ext cx="2118388" cy="17497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ình ảnh Bà Già Chống Nạng, Một Bà Già, Nạng, Người Già miễn phí tải tập  tin PNG PSDComment và Vecto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719" b="95781" l="1250" r="86875"/>
                    </a14:imgEffect>
                  </a14:imgLayer>
                </a14:imgProps>
              </a:ext>
              <a:ext uri="{28A0092B-C50C-407E-A947-70E740481C1C}">
                <a14:useLocalDpi xmlns:a14="http://schemas.microsoft.com/office/drawing/2010/main" val="0"/>
              </a:ext>
            </a:extLst>
          </a:blip>
          <a:srcRect/>
          <a:stretch>
            <a:fillRect/>
          </a:stretch>
        </p:blipFill>
        <p:spPr bwMode="auto">
          <a:xfrm>
            <a:off x="5246478" y="1088939"/>
            <a:ext cx="2280891" cy="22808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Five Ideas to Cope with Illness -"/>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223" b="100000" l="0" r="100000"/>
                    </a14:imgEffect>
                  </a14:imgLayer>
                </a14:imgProps>
              </a:ext>
              <a:ext uri="{28A0092B-C50C-407E-A947-70E740481C1C}">
                <a14:useLocalDpi xmlns:a14="http://schemas.microsoft.com/office/drawing/2010/main" val="0"/>
              </a:ext>
            </a:extLst>
          </a:blip>
          <a:srcRect/>
          <a:stretch>
            <a:fillRect/>
          </a:stretch>
        </p:blipFill>
        <p:spPr bwMode="auto">
          <a:xfrm>
            <a:off x="2806700" y="3152402"/>
            <a:ext cx="3447290" cy="193721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Free Ghost Clipart - Clip Art Image 24 of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7708" y="2921814"/>
            <a:ext cx="2171992" cy="201271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175000" y="317500"/>
            <a:ext cx="5626100" cy="630942"/>
          </a:xfrm>
          <a:prstGeom prst="rect">
            <a:avLst/>
          </a:prstGeom>
          <a:noFill/>
        </p:spPr>
        <p:txBody>
          <a:bodyPr wrap="square" rtlCol="0">
            <a:spAutoFit/>
          </a:bodyPr>
          <a:lstStyle/>
          <a:p>
            <a:r>
              <a:rPr lang="en-US" sz="3500" b="1" dirty="0" smtClean="0">
                <a:solidFill>
                  <a:schemeClr val="tx1"/>
                </a:solidFill>
              </a:rPr>
              <a:t>SINH – LÃO – BỆNH  - TỬ</a:t>
            </a:r>
            <a:endParaRPr lang="en-US" sz="3500" b="1" dirty="0">
              <a:solidFill>
                <a:schemeClr val="tx1"/>
              </a:solidFill>
            </a:endParaRPr>
          </a:p>
        </p:txBody>
      </p:sp>
      <p:sp>
        <p:nvSpPr>
          <p:cNvPr id="6" name="TextBox 5"/>
          <p:cNvSpPr txBox="1"/>
          <p:nvPr/>
        </p:nvSpPr>
        <p:spPr>
          <a:xfrm>
            <a:off x="190500" y="848871"/>
            <a:ext cx="2249312" cy="3580467"/>
          </a:xfrm>
          <a:prstGeom prst="rect">
            <a:avLst/>
          </a:prstGeom>
          <a:noFill/>
        </p:spPr>
        <p:txBody>
          <a:bodyPr wrap="square" rtlCol="0">
            <a:spAutoFit/>
          </a:bodyPr>
          <a:lstStyle/>
          <a:p>
            <a:pPr algn="r">
              <a:lnSpc>
                <a:spcPts val="4600"/>
              </a:lnSpc>
            </a:pPr>
            <a:r>
              <a:rPr lang="en-US" sz="3200" b="1" dirty="0" err="1" smtClean="0">
                <a:solidFill>
                  <a:schemeClr val="accent1"/>
                </a:solidFill>
                <a:latin typeface="Times New Roman" panose="02020603050405020304" pitchFamily="18" charset="0"/>
                <a:cs typeface="Times New Roman" panose="02020603050405020304" pitchFamily="18" charset="0"/>
              </a:rPr>
              <a:t>Đây</a:t>
            </a:r>
            <a:r>
              <a:rPr lang="en-US" sz="3200" b="1" dirty="0" smtClean="0">
                <a:solidFill>
                  <a:schemeClr val="accent1"/>
                </a:solidFill>
                <a:latin typeface="Times New Roman" panose="02020603050405020304" pitchFamily="18" charset="0"/>
                <a:cs typeface="Times New Roman" panose="02020603050405020304" pitchFamily="18" charset="0"/>
              </a:rPr>
              <a:t> </a:t>
            </a:r>
            <a:r>
              <a:rPr lang="en-US" sz="3200" b="1" dirty="0" err="1" smtClean="0">
                <a:solidFill>
                  <a:schemeClr val="accent1"/>
                </a:solidFill>
                <a:latin typeface="Times New Roman" panose="02020603050405020304" pitchFamily="18" charset="0"/>
                <a:cs typeface="Times New Roman" panose="02020603050405020304" pitchFamily="18" charset="0"/>
              </a:rPr>
              <a:t>là</a:t>
            </a:r>
            <a:r>
              <a:rPr lang="en-US" sz="3200" b="1" dirty="0" smtClean="0">
                <a:solidFill>
                  <a:schemeClr val="accent1"/>
                </a:solidFill>
                <a:latin typeface="Times New Roman" panose="02020603050405020304" pitchFamily="18" charset="0"/>
                <a:cs typeface="Times New Roman" panose="02020603050405020304" pitchFamily="18" charset="0"/>
              </a:rPr>
              <a:t> </a:t>
            </a:r>
          </a:p>
          <a:p>
            <a:pPr algn="r">
              <a:lnSpc>
                <a:spcPts val="4600"/>
              </a:lnSpc>
            </a:pPr>
            <a:r>
              <a:rPr lang="en-US" sz="3200" b="1" dirty="0" err="1" smtClean="0">
                <a:solidFill>
                  <a:schemeClr val="accent1"/>
                </a:solidFill>
                <a:latin typeface="Times New Roman" panose="02020603050405020304" pitchFamily="18" charset="0"/>
                <a:cs typeface="Times New Roman" panose="02020603050405020304" pitchFamily="18" charset="0"/>
              </a:rPr>
              <a:t>các</a:t>
            </a:r>
            <a:r>
              <a:rPr lang="en-US" sz="3200" b="1" dirty="0" smtClean="0">
                <a:solidFill>
                  <a:schemeClr val="accent1"/>
                </a:solidFill>
                <a:latin typeface="Times New Roman" panose="02020603050405020304" pitchFamily="18" charset="0"/>
                <a:cs typeface="Times New Roman" panose="02020603050405020304" pitchFamily="18" charset="0"/>
              </a:rPr>
              <a:t> </a:t>
            </a:r>
          </a:p>
          <a:p>
            <a:pPr algn="r">
              <a:lnSpc>
                <a:spcPts val="4600"/>
              </a:lnSpc>
            </a:pPr>
            <a:r>
              <a:rPr lang="en-US" sz="3200" b="1" dirty="0" err="1" smtClean="0">
                <a:solidFill>
                  <a:schemeClr val="accent1"/>
                </a:solidFill>
                <a:latin typeface="Times New Roman" panose="02020603050405020304" pitchFamily="18" charset="0"/>
                <a:cs typeface="Times New Roman" panose="02020603050405020304" pitchFamily="18" charset="0"/>
              </a:rPr>
              <a:t>giai</a:t>
            </a:r>
            <a:r>
              <a:rPr lang="en-US" sz="3200" b="1" dirty="0" smtClean="0">
                <a:solidFill>
                  <a:schemeClr val="accent1"/>
                </a:solidFill>
                <a:latin typeface="Times New Roman" panose="02020603050405020304" pitchFamily="18" charset="0"/>
                <a:cs typeface="Times New Roman" panose="02020603050405020304" pitchFamily="18" charset="0"/>
              </a:rPr>
              <a:t> </a:t>
            </a:r>
            <a:r>
              <a:rPr lang="en-US" sz="3200" b="1" dirty="0" err="1" smtClean="0">
                <a:solidFill>
                  <a:schemeClr val="accent1"/>
                </a:solidFill>
                <a:latin typeface="Times New Roman" panose="02020603050405020304" pitchFamily="18" charset="0"/>
                <a:cs typeface="Times New Roman" panose="02020603050405020304" pitchFamily="18" charset="0"/>
              </a:rPr>
              <a:t>đoạn</a:t>
            </a:r>
            <a:r>
              <a:rPr lang="en-US" sz="3200" b="1" dirty="0">
                <a:solidFill>
                  <a:schemeClr val="accent1"/>
                </a:solidFill>
                <a:latin typeface="Times New Roman" panose="02020603050405020304" pitchFamily="18" charset="0"/>
                <a:cs typeface="Times New Roman" panose="02020603050405020304" pitchFamily="18" charset="0"/>
              </a:rPr>
              <a:t> </a:t>
            </a:r>
            <a:r>
              <a:rPr lang="en-US" sz="3200" b="1" dirty="0" err="1" smtClean="0">
                <a:solidFill>
                  <a:schemeClr val="accent1"/>
                </a:solidFill>
                <a:latin typeface="Times New Roman" panose="02020603050405020304" pitchFamily="18" charset="0"/>
                <a:cs typeface="Times New Roman" panose="02020603050405020304" pitchFamily="18" charset="0"/>
              </a:rPr>
              <a:t>trong</a:t>
            </a:r>
            <a:r>
              <a:rPr lang="en-US" sz="3200" b="1" dirty="0" smtClean="0">
                <a:solidFill>
                  <a:schemeClr val="accent1"/>
                </a:solidFill>
                <a:latin typeface="Times New Roman" panose="02020603050405020304" pitchFamily="18" charset="0"/>
                <a:cs typeface="Times New Roman" panose="02020603050405020304" pitchFamily="18" charset="0"/>
              </a:rPr>
              <a:t> </a:t>
            </a:r>
          </a:p>
          <a:p>
            <a:pPr algn="r">
              <a:lnSpc>
                <a:spcPts val="4600"/>
              </a:lnSpc>
            </a:pPr>
            <a:r>
              <a:rPr lang="en-US" sz="3200" b="1" dirty="0" err="1" smtClean="0">
                <a:solidFill>
                  <a:schemeClr val="accent1"/>
                </a:solidFill>
                <a:latin typeface="Times New Roman" panose="02020603050405020304" pitchFamily="18" charset="0"/>
                <a:cs typeface="Times New Roman" panose="02020603050405020304" pitchFamily="18" charset="0"/>
              </a:rPr>
              <a:t>cuộc</a:t>
            </a:r>
            <a:r>
              <a:rPr lang="en-US" sz="3200" b="1" dirty="0" smtClean="0">
                <a:solidFill>
                  <a:schemeClr val="accent1"/>
                </a:solidFill>
                <a:latin typeface="Times New Roman" panose="02020603050405020304" pitchFamily="18" charset="0"/>
                <a:cs typeface="Times New Roman" panose="02020603050405020304" pitchFamily="18" charset="0"/>
              </a:rPr>
              <a:t> </a:t>
            </a:r>
            <a:r>
              <a:rPr lang="en-US" sz="3200" b="1" dirty="0" err="1" smtClean="0">
                <a:solidFill>
                  <a:schemeClr val="accent1"/>
                </a:solidFill>
                <a:latin typeface="Times New Roman" panose="02020603050405020304" pitchFamily="18" charset="0"/>
                <a:cs typeface="Times New Roman" panose="02020603050405020304" pitchFamily="18" charset="0"/>
              </a:rPr>
              <a:t>đời</a:t>
            </a:r>
            <a:r>
              <a:rPr lang="en-US" sz="3200" b="1" dirty="0" smtClean="0">
                <a:solidFill>
                  <a:schemeClr val="accent1"/>
                </a:solidFill>
                <a:latin typeface="Times New Roman" panose="02020603050405020304" pitchFamily="18" charset="0"/>
                <a:cs typeface="Times New Roman" panose="02020603050405020304" pitchFamily="18" charset="0"/>
              </a:rPr>
              <a:t> </a:t>
            </a:r>
          </a:p>
          <a:p>
            <a:pPr algn="r">
              <a:lnSpc>
                <a:spcPts val="4600"/>
              </a:lnSpc>
            </a:pPr>
            <a:r>
              <a:rPr lang="en-US" sz="3200" b="1" dirty="0" smtClean="0">
                <a:solidFill>
                  <a:schemeClr val="accent1"/>
                </a:solidFill>
                <a:latin typeface="Times New Roman" panose="02020603050405020304" pitchFamily="18" charset="0"/>
                <a:cs typeface="Times New Roman" panose="02020603050405020304" pitchFamily="18" charset="0"/>
              </a:rPr>
              <a:t> con </a:t>
            </a:r>
            <a:r>
              <a:rPr lang="en-US" sz="3200" b="1" dirty="0" err="1" smtClean="0">
                <a:solidFill>
                  <a:schemeClr val="accent1"/>
                </a:solidFill>
                <a:latin typeface="Times New Roman" panose="02020603050405020304" pitchFamily="18" charset="0"/>
                <a:cs typeface="Times New Roman" panose="02020603050405020304" pitchFamily="18" charset="0"/>
              </a:rPr>
              <a:t>người</a:t>
            </a:r>
            <a:r>
              <a:rPr lang="en-US" sz="3200" b="1" dirty="0">
                <a:solidFill>
                  <a:schemeClr val="accent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88275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fade">
                                      <p:cBhvr>
                                        <p:cTn id="12" dur="500"/>
                                        <p:tgtEl>
                                          <p:spTgt spid="409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fade">
                                      <p:cBhvr>
                                        <p:cTn id="17" dur="500"/>
                                        <p:tgtEl>
                                          <p:spTgt spid="410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fade">
                                      <p:cBhvr>
                                        <p:cTn id="22" dur="500"/>
                                        <p:tgtEl>
                                          <p:spTgt spid="410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06"/>
                                        </p:tgtEl>
                                        <p:attrNameLst>
                                          <p:attrName>style.visibility</p:attrName>
                                        </p:attrNameLst>
                                      </p:cBhvr>
                                      <p:to>
                                        <p:strVal val="visible"/>
                                      </p:to>
                                    </p:set>
                                    <p:animEffect transition="in" filter="fade">
                                      <p:cBhvr>
                                        <p:cTn id="27" dur="500"/>
                                        <p:tgtEl>
                                          <p:spTgt spid="4106"/>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anim calcmode="lin" valueType="num">
                                      <p:cBhvr>
                                        <p:cTn id="33" dur="500" fill="hold"/>
                                        <p:tgtEl>
                                          <p:spTgt spid="5"/>
                                        </p:tgtEl>
                                        <p:attrNameLst>
                                          <p:attrName>ppt_x</p:attrName>
                                        </p:attrNameLst>
                                      </p:cBhvr>
                                      <p:tavLst>
                                        <p:tav tm="0">
                                          <p:val>
                                            <p:strVal val="#ppt_x"/>
                                          </p:val>
                                        </p:tav>
                                        <p:tav tm="100000">
                                          <p:val>
                                            <p:strVal val="#ppt_x"/>
                                          </p:val>
                                        </p:tav>
                                      </p:tavLst>
                                    </p:anim>
                                    <p:anim calcmode="lin" valueType="num">
                                      <p:cBhvr>
                                        <p:cTn id="34"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623" name="Google Shape;623;p43"/>
          <p:cNvSpPr txBox="1">
            <a:spLocks noGrp="1"/>
          </p:cNvSpPr>
          <p:nvPr>
            <p:ph type="ctrTitle"/>
          </p:nvPr>
        </p:nvSpPr>
        <p:spPr>
          <a:xfrm>
            <a:off x="0" y="464327"/>
            <a:ext cx="3056400" cy="73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dirty="0" smtClean="0">
                <a:ln w="12700">
                  <a:solidFill>
                    <a:srgbClr val="333644"/>
                  </a:solidFill>
                </a:ln>
                <a:solidFill>
                  <a:srgbClr val="333644"/>
                </a:solidFill>
                <a:latin typeface="Arial Rounded MT Bold" panose="020F0704030504030204" pitchFamily="34" charset="0"/>
              </a:rPr>
              <a:t>a.Lẽ </a:t>
            </a:r>
            <a:r>
              <a:rPr lang="en" sz="2700" b="1" dirty="0">
                <a:ln w="12700">
                  <a:solidFill>
                    <a:srgbClr val="333644"/>
                  </a:solidFill>
                </a:ln>
                <a:solidFill>
                  <a:srgbClr val="333644"/>
                </a:solidFill>
                <a:latin typeface="Arial Rounded MT Bold" panose="020F0704030504030204" pitchFamily="34" charset="0"/>
              </a:rPr>
              <a:t>phải</a:t>
            </a:r>
            <a:endParaRPr sz="2700" b="1" dirty="0">
              <a:ln w="12700">
                <a:solidFill>
                  <a:srgbClr val="333644"/>
                </a:solidFill>
              </a:ln>
              <a:solidFill>
                <a:srgbClr val="333644"/>
              </a:solidFill>
              <a:latin typeface="Arial Rounded MT Bold" panose="020F0704030504030204" pitchFamily="34" charset="0"/>
            </a:endParaRPr>
          </a:p>
        </p:txBody>
      </p:sp>
      <p:sp>
        <p:nvSpPr>
          <p:cNvPr id="44" name="TextBox 43"/>
          <p:cNvSpPr txBox="1"/>
          <p:nvPr/>
        </p:nvSpPr>
        <p:spPr>
          <a:xfrm>
            <a:off x="6105721" y="1296347"/>
            <a:ext cx="2051308" cy="400110"/>
          </a:xfrm>
          <a:prstGeom prst="rect">
            <a:avLst/>
          </a:prstGeom>
          <a:noFill/>
        </p:spPr>
        <p:txBody>
          <a:bodyPr wrap="square" rtlCol="0">
            <a:spAutoFit/>
          </a:bodyPr>
          <a:lstStyle/>
          <a:p>
            <a:r>
              <a:rPr lang="en-US" sz="2000" b="1" dirty="0" err="1" smtClean="0">
                <a:solidFill>
                  <a:schemeClr val="accent1"/>
                </a:solidFill>
              </a:rPr>
              <a:t>Điều</a:t>
            </a:r>
            <a:r>
              <a:rPr lang="en-US" sz="2000" b="1" dirty="0" smtClean="0">
                <a:solidFill>
                  <a:schemeClr val="accent1"/>
                </a:solidFill>
              </a:rPr>
              <a:t> </a:t>
            </a:r>
            <a:r>
              <a:rPr lang="en-US" sz="2000" b="1" dirty="0" err="1" smtClean="0">
                <a:solidFill>
                  <a:schemeClr val="accent1"/>
                </a:solidFill>
              </a:rPr>
              <a:t>đúng</a:t>
            </a:r>
            <a:r>
              <a:rPr lang="en-US" sz="2000" b="1" dirty="0" smtClean="0">
                <a:solidFill>
                  <a:schemeClr val="accent1"/>
                </a:solidFill>
              </a:rPr>
              <a:t> </a:t>
            </a:r>
            <a:r>
              <a:rPr lang="en-US" sz="2000" b="1" dirty="0" err="1" smtClean="0">
                <a:solidFill>
                  <a:schemeClr val="accent1"/>
                </a:solidFill>
              </a:rPr>
              <a:t>đắn</a:t>
            </a:r>
            <a:endParaRPr lang="en-US" sz="2000" b="1" dirty="0">
              <a:solidFill>
                <a:schemeClr val="accent1"/>
              </a:solidFill>
            </a:endParaRPr>
          </a:p>
        </p:txBody>
      </p:sp>
      <p:sp>
        <p:nvSpPr>
          <p:cNvPr id="45" name="TextBox 44"/>
          <p:cNvSpPr txBox="1"/>
          <p:nvPr/>
        </p:nvSpPr>
        <p:spPr>
          <a:xfrm>
            <a:off x="5852393" y="3422159"/>
            <a:ext cx="728757" cy="707886"/>
          </a:xfrm>
          <a:prstGeom prst="rect">
            <a:avLst/>
          </a:prstGeom>
          <a:noFill/>
        </p:spPr>
        <p:txBody>
          <a:bodyPr wrap="square" rtlCol="0">
            <a:spAutoFit/>
          </a:bodyPr>
          <a:lstStyle/>
          <a:p>
            <a:r>
              <a:rPr lang="en-US" sz="2000" b="1" dirty="0" err="1" smtClean="0">
                <a:solidFill>
                  <a:schemeClr val="accent1"/>
                </a:solidFill>
              </a:rPr>
              <a:t>Đạo</a:t>
            </a:r>
            <a:r>
              <a:rPr lang="en-US" sz="2000" b="1" dirty="0" smtClean="0">
                <a:solidFill>
                  <a:schemeClr val="accent1"/>
                </a:solidFill>
              </a:rPr>
              <a:t> </a:t>
            </a:r>
            <a:r>
              <a:rPr lang="en-US" sz="2000" b="1" dirty="0" err="1" smtClean="0">
                <a:solidFill>
                  <a:schemeClr val="accent1"/>
                </a:solidFill>
              </a:rPr>
              <a:t>lí</a:t>
            </a:r>
            <a:endParaRPr lang="en-US" sz="2000" b="1" dirty="0">
              <a:solidFill>
                <a:schemeClr val="accent1"/>
              </a:solidFill>
            </a:endParaRPr>
          </a:p>
        </p:txBody>
      </p:sp>
      <p:sp>
        <p:nvSpPr>
          <p:cNvPr id="46" name="TextBox 45"/>
          <p:cNvSpPr txBox="1"/>
          <p:nvPr/>
        </p:nvSpPr>
        <p:spPr>
          <a:xfrm>
            <a:off x="6609838" y="3133789"/>
            <a:ext cx="1690728" cy="1015663"/>
          </a:xfrm>
          <a:prstGeom prst="rect">
            <a:avLst/>
          </a:prstGeom>
          <a:noFill/>
        </p:spPr>
        <p:txBody>
          <a:bodyPr wrap="square" rtlCol="0">
            <a:spAutoFit/>
          </a:bodyPr>
          <a:lstStyle/>
          <a:p>
            <a:pPr algn="r"/>
            <a:r>
              <a:rPr lang="en-US" sz="2000" b="1" dirty="0" err="1" smtClean="0">
                <a:solidFill>
                  <a:schemeClr val="accent1"/>
                </a:solidFill>
              </a:rPr>
              <a:t>Lợi</a:t>
            </a:r>
            <a:r>
              <a:rPr lang="en-US" sz="2000" b="1" dirty="0" smtClean="0">
                <a:solidFill>
                  <a:schemeClr val="accent1"/>
                </a:solidFill>
              </a:rPr>
              <a:t> </a:t>
            </a:r>
            <a:r>
              <a:rPr lang="en-US" sz="2000" b="1" dirty="0" err="1" smtClean="0">
                <a:solidFill>
                  <a:schemeClr val="accent1"/>
                </a:solidFill>
              </a:rPr>
              <a:t>ích</a:t>
            </a:r>
            <a:r>
              <a:rPr lang="en-US" sz="2000" b="1" dirty="0" smtClean="0">
                <a:solidFill>
                  <a:schemeClr val="accent1"/>
                </a:solidFill>
              </a:rPr>
              <a:t> </a:t>
            </a:r>
            <a:r>
              <a:rPr lang="en-US" sz="2000" b="1" dirty="0" err="1" smtClean="0">
                <a:solidFill>
                  <a:schemeClr val="accent1"/>
                </a:solidFill>
              </a:rPr>
              <a:t>chung</a:t>
            </a:r>
            <a:r>
              <a:rPr lang="en-US" sz="2000" b="1" dirty="0" smtClean="0">
                <a:solidFill>
                  <a:schemeClr val="accent1"/>
                </a:solidFill>
              </a:rPr>
              <a:t> </a:t>
            </a:r>
            <a:r>
              <a:rPr lang="en-US" sz="2000" b="1" dirty="0" err="1" smtClean="0">
                <a:solidFill>
                  <a:schemeClr val="accent1"/>
                </a:solidFill>
              </a:rPr>
              <a:t>của</a:t>
            </a:r>
            <a:r>
              <a:rPr lang="en-US" sz="2000" b="1" dirty="0" smtClean="0">
                <a:solidFill>
                  <a:schemeClr val="accent1"/>
                </a:solidFill>
              </a:rPr>
              <a:t> </a:t>
            </a:r>
          </a:p>
          <a:p>
            <a:pPr algn="r"/>
            <a:r>
              <a:rPr lang="en-US" sz="2000" b="1" dirty="0" err="1" smtClean="0">
                <a:solidFill>
                  <a:schemeClr val="accent1"/>
                </a:solidFill>
              </a:rPr>
              <a:t>xã</a:t>
            </a:r>
            <a:r>
              <a:rPr lang="en-US" sz="2000" b="1" dirty="0" smtClean="0">
                <a:solidFill>
                  <a:schemeClr val="accent1"/>
                </a:solidFill>
              </a:rPr>
              <a:t> </a:t>
            </a:r>
            <a:r>
              <a:rPr lang="en-US" sz="2000" b="1" dirty="0" err="1" smtClean="0">
                <a:solidFill>
                  <a:schemeClr val="accent1"/>
                </a:solidFill>
              </a:rPr>
              <a:t>hội</a:t>
            </a:r>
            <a:endParaRPr lang="en-US" sz="2000" b="1" dirty="0">
              <a:solidFill>
                <a:schemeClr val="accent1"/>
              </a:solidFill>
            </a:endParaRPr>
          </a:p>
        </p:txBody>
      </p:sp>
      <p:sp>
        <p:nvSpPr>
          <p:cNvPr id="47" name="TextBox 46"/>
          <p:cNvSpPr txBox="1"/>
          <p:nvPr/>
        </p:nvSpPr>
        <p:spPr>
          <a:xfrm>
            <a:off x="6221069" y="2162649"/>
            <a:ext cx="2219499" cy="400110"/>
          </a:xfrm>
          <a:prstGeom prst="rect">
            <a:avLst/>
          </a:prstGeom>
          <a:noFill/>
        </p:spPr>
        <p:txBody>
          <a:bodyPr wrap="square" rtlCol="0">
            <a:spAutoFit/>
          </a:bodyPr>
          <a:lstStyle/>
          <a:p>
            <a:r>
              <a:rPr lang="en-US" sz="2000" b="1" dirty="0" err="1" smtClean="0">
                <a:solidFill>
                  <a:schemeClr val="accent1"/>
                </a:solidFill>
              </a:rPr>
              <a:t>Phù</a:t>
            </a:r>
            <a:r>
              <a:rPr lang="en-US" sz="2000" b="1" dirty="0" smtClean="0">
                <a:solidFill>
                  <a:schemeClr val="accent1"/>
                </a:solidFill>
              </a:rPr>
              <a:t> </a:t>
            </a:r>
            <a:r>
              <a:rPr lang="en-US" sz="2000" b="1" dirty="0" err="1" smtClean="0">
                <a:solidFill>
                  <a:schemeClr val="accent1"/>
                </a:solidFill>
              </a:rPr>
              <a:t>hợp</a:t>
            </a:r>
            <a:endParaRPr lang="en-US" sz="2000" b="1" dirty="0">
              <a:solidFill>
                <a:schemeClr val="accent1"/>
              </a:solidFill>
            </a:endParaRPr>
          </a:p>
        </p:txBody>
      </p:sp>
      <p:sp>
        <p:nvSpPr>
          <p:cNvPr id="48" name="Rounded Rectangle 47"/>
          <p:cNvSpPr/>
          <p:nvPr/>
        </p:nvSpPr>
        <p:spPr>
          <a:xfrm>
            <a:off x="5727698" y="1246810"/>
            <a:ext cx="2572867" cy="529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5969415" y="2131676"/>
            <a:ext cx="1966213" cy="52942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5727699" y="3306868"/>
            <a:ext cx="928795" cy="97811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6781188" y="2974305"/>
            <a:ext cx="1631426" cy="14579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6695276" y="1825858"/>
            <a:ext cx="171823" cy="253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7336868" y="2693836"/>
            <a:ext cx="171823" cy="2534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a:off x="6075103" y="2722315"/>
            <a:ext cx="180554" cy="5433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16911" y="1195127"/>
            <a:ext cx="3520099" cy="2862322"/>
          </a:xfrm>
          <a:prstGeom prst="rect">
            <a:avLst/>
          </a:prstGeom>
          <a:noFill/>
        </p:spPr>
        <p:txBody>
          <a:bodyPr wrap="square" rtlCol="0">
            <a:spAutoFit/>
          </a:bodyPr>
          <a:lstStyle/>
          <a:p>
            <a:pPr>
              <a:lnSpc>
                <a:spcPct val="150000"/>
              </a:lnSpc>
            </a:pPr>
            <a:r>
              <a:rPr lang="en-US" sz="3000" dirty="0" err="1" smtClean="0">
                <a:latin typeface="Times New Roman" panose="02020603050405020304" pitchFamily="18" charset="0"/>
                <a:cs typeface="Times New Roman" panose="02020603050405020304" pitchFamily="18" charset="0"/>
              </a:rPr>
              <a:t>Là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những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điều</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đúng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đắn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phù</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hợp</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với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đạo</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lý</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và</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lợi</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ích</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chung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của</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xã</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hội</a:t>
            </a:r>
            <a:endParaRPr lang="en-US" sz="3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4859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fade">
                                      <p:cBhvr>
                                        <p:cTn id="20" dur="500"/>
                                        <p:tgtEl>
                                          <p:spTgt spid="4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50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fade">
                                      <p:cBhvr>
                                        <p:cTn id="42" dur="500"/>
                                        <p:tgtEl>
                                          <p:spTgt spid="5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animEffect transition="in" filter="fade">
                                      <p:cBhvr>
                                        <p:cTn id="4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3" grpId="0"/>
      <p:bldP spid="44" grpId="0"/>
      <p:bldP spid="45" grpId="0"/>
      <p:bldP spid="46" grpId="0"/>
      <p:bldP spid="47" grpId="0"/>
      <p:bldP spid="48" grpId="0" animBg="1"/>
      <p:bldP spid="49" grpId="0" animBg="1"/>
      <p:bldP spid="50" grpId="0" animBg="1"/>
      <p:bldP spid="51" grpId="0" animBg="1"/>
      <p:bldP spid="52" grpId="0" animBg="1"/>
      <p:bldP spid="53" grpId="0" animBg="1"/>
      <p:bldP spid="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12"/>
        <p:cNvGrpSpPr/>
        <p:nvPr/>
      </p:nvGrpSpPr>
      <p:grpSpPr>
        <a:xfrm>
          <a:off x="0" y="0"/>
          <a:ext cx="0" cy="0"/>
          <a:chOff x="0" y="0"/>
          <a:chExt cx="0" cy="0"/>
        </a:xfrm>
      </p:grpSpPr>
      <p:pic>
        <p:nvPicPr>
          <p:cNvPr id="2050" name="Picture 2" descr="Hình ảnh mã số 1946 - Đuổi hình bắt chữ | Lazi.vn - Cộng đồng Tri thức &amp;amp;  Giáo dụ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687" y="451829"/>
            <a:ext cx="5186987" cy="42023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53529" y="688367"/>
            <a:ext cx="3195263" cy="369332"/>
          </a:xfrm>
          <a:prstGeom prst="rect">
            <a:avLst/>
          </a:prstGeom>
          <a:noFill/>
        </p:spPr>
        <p:txBody>
          <a:bodyPr wrap="square" rtlCol="0">
            <a:spAutoFit/>
          </a:bodyPr>
          <a:lstStyle/>
          <a:p>
            <a:pPr algn="ctr"/>
            <a:r>
              <a:rPr lang="en-US" sz="1800" b="1" dirty="0" err="1" smtClean="0">
                <a:solidFill>
                  <a:schemeClr val="accent1"/>
                </a:solidFill>
              </a:rPr>
              <a:t>Đây</a:t>
            </a:r>
            <a:r>
              <a:rPr lang="en-US" sz="1800" b="1" dirty="0" smtClean="0">
                <a:solidFill>
                  <a:schemeClr val="accent1"/>
                </a:solidFill>
              </a:rPr>
              <a:t> </a:t>
            </a:r>
            <a:r>
              <a:rPr lang="en-US" sz="1800" b="1" dirty="0" err="1" smtClean="0">
                <a:solidFill>
                  <a:schemeClr val="accent1"/>
                </a:solidFill>
              </a:rPr>
              <a:t>là</a:t>
            </a:r>
            <a:r>
              <a:rPr lang="en-US" sz="1800" b="1" dirty="0" smtClean="0">
                <a:solidFill>
                  <a:schemeClr val="accent1"/>
                </a:solidFill>
              </a:rPr>
              <a:t> </a:t>
            </a:r>
            <a:r>
              <a:rPr lang="en-US" sz="1800" b="1" dirty="0" err="1" smtClean="0">
                <a:solidFill>
                  <a:schemeClr val="accent1"/>
                </a:solidFill>
              </a:rPr>
              <a:t>một</a:t>
            </a:r>
            <a:r>
              <a:rPr lang="en-US" sz="1800" b="1" dirty="0" smtClean="0">
                <a:solidFill>
                  <a:schemeClr val="accent1"/>
                </a:solidFill>
              </a:rPr>
              <a:t> </a:t>
            </a:r>
            <a:r>
              <a:rPr lang="en-US" sz="1800" b="1" dirty="0" err="1" smtClean="0">
                <a:solidFill>
                  <a:schemeClr val="accent1"/>
                </a:solidFill>
              </a:rPr>
              <a:t>câu</a:t>
            </a:r>
            <a:r>
              <a:rPr lang="en-US" sz="1800" b="1" dirty="0" smtClean="0">
                <a:solidFill>
                  <a:schemeClr val="accent1"/>
                </a:solidFill>
              </a:rPr>
              <a:t> </a:t>
            </a:r>
            <a:r>
              <a:rPr lang="en-US" sz="1800" b="1" dirty="0" err="1" smtClean="0">
                <a:solidFill>
                  <a:schemeClr val="accent1"/>
                </a:solidFill>
              </a:rPr>
              <a:t>thành</a:t>
            </a:r>
            <a:r>
              <a:rPr lang="en-US" sz="1800" b="1" dirty="0" smtClean="0">
                <a:solidFill>
                  <a:schemeClr val="accent1"/>
                </a:solidFill>
              </a:rPr>
              <a:t> </a:t>
            </a:r>
            <a:r>
              <a:rPr lang="en-US" sz="1800" b="1" dirty="0" err="1" smtClean="0">
                <a:solidFill>
                  <a:schemeClr val="accent1"/>
                </a:solidFill>
              </a:rPr>
              <a:t>ngữ</a:t>
            </a:r>
            <a:r>
              <a:rPr lang="en-US" sz="1800" b="1" dirty="0" smtClean="0">
                <a:solidFill>
                  <a:schemeClr val="accent1"/>
                </a:solidFill>
              </a:rPr>
              <a:t>?</a:t>
            </a:r>
            <a:endParaRPr lang="en-US" sz="1800" b="1" dirty="0">
              <a:solidFill>
                <a:schemeClr val="accent1"/>
              </a:solidFill>
            </a:endParaRPr>
          </a:p>
        </p:txBody>
      </p:sp>
      <p:sp>
        <p:nvSpPr>
          <p:cNvPr id="5" name="Rounded Rectangle 4"/>
          <p:cNvSpPr/>
          <p:nvPr/>
        </p:nvSpPr>
        <p:spPr>
          <a:xfrm>
            <a:off x="5923052" y="1438385"/>
            <a:ext cx="2856215" cy="2250041"/>
          </a:xfrm>
          <a:prstGeom prst="round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3400" b="1" dirty="0" smtClean="0">
                <a:latin typeface="Bahnschrift" panose="020B0502040204020203" pitchFamily="34" charset="0"/>
              </a:rPr>
              <a:t>NÓI PHẢI </a:t>
            </a:r>
          </a:p>
          <a:p>
            <a:pPr algn="r"/>
            <a:r>
              <a:rPr lang="en-US" sz="3400" b="1" dirty="0" smtClean="0">
                <a:latin typeface="Bahnschrift" panose="020B0502040204020203" pitchFamily="34" charset="0"/>
              </a:rPr>
              <a:t>CỦ CẢI CŨNG NGHE</a:t>
            </a:r>
            <a:endParaRPr lang="en-US" sz="3400" b="1" dirty="0">
              <a:latin typeface="Bahnschrift" panose="020B0502040204020203" pitchFamily="34" charset="0"/>
            </a:endParaRPr>
          </a:p>
        </p:txBody>
      </p:sp>
      <p:sp>
        <p:nvSpPr>
          <p:cNvPr id="9" name="TextBox 8"/>
          <p:cNvSpPr txBox="1"/>
          <p:nvPr/>
        </p:nvSpPr>
        <p:spPr>
          <a:xfrm>
            <a:off x="5753529" y="4007468"/>
            <a:ext cx="3195263" cy="400110"/>
          </a:xfrm>
          <a:prstGeom prst="rect">
            <a:avLst/>
          </a:prstGeom>
          <a:noFill/>
        </p:spPr>
        <p:txBody>
          <a:bodyPr wrap="square" rtlCol="0">
            <a:spAutoFit/>
          </a:bodyPr>
          <a:lstStyle/>
          <a:p>
            <a:pPr algn="ctr"/>
            <a:r>
              <a:rPr lang="en-US" sz="2000" b="1" dirty="0" smtClean="0">
                <a:solidFill>
                  <a:schemeClr val="accent1"/>
                </a:solidFill>
              </a:rPr>
              <a:t>Ý </a:t>
            </a:r>
            <a:r>
              <a:rPr lang="en-US" sz="2000" b="1" dirty="0" err="1" smtClean="0">
                <a:solidFill>
                  <a:schemeClr val="accent1"/>
                </a:solidFill>
              </a:rPr>
              <a:t>nghĩa</a:t>
            </a:r>
            <a:r>
              <a:rPr lang="en-US" sz="2000" b="1" dirty="0" smtClean="0">
                <a:solidFill>
                  <a:schemeClr val="accent1"/>
                </a:solidFill>
              </a:rPr>
              <a:t> </a:t>
            </a:r>
            <a:r>
              <a:rPr lang="en-US" sz="2000" b="1" dirty="0" err="1" smtClean="0">
                <a:solidFill>
                  <a:schemeClr val="accent1"/>
                </a:solidFill>
              </a:rPr>
              <a:t>câu</a:t>
            </a:r>
            <a:r>
              <a:rPr lang="en-US" sz="2000" b="1" dirty="0" smtClean="0">
                <a:solidFill>
                  <a:schemeClr val="accent1"/>
                </a:solidFill>
              </a:rPr>
              <a:t> </a:t>
            </a:r>
            <a:r>
              <a:rPr lang="en-US" sz="2000" b="1" dirty="0" err="1" smtClean="0">
                <a:solidFill>
                  <a:schemeClr val="accent1"/>
                </a:solidFill>
              </a:rPr>
              <a:t>thành</a:t>
            </a:r>
            <a:r>
              <a:rPr lang="en-US" sz="2000" b="1" dirty="0" smtClean="0">
                <a:solidFill>
                  <a:schemeClr val="accent1"/>
                </a:solidFill>
              </a:rPr>
              <a:t> </a:t>
            </a:r>
            <a:r>
              <a:rPr lang="en-US" sz="2000" b="1" dirty="0" err="1" smtClean="0">
                <a:solidFill>
                  <a:schemeClr val="accent1"/>
                </a:solidFill>
              </a:rPr>
              <a:t>ngữ</a:t>
            </a:r>
            <a:r>
              <a:rPr lang="en-US" sz="2000" b="1" dirty="0" smtClean="0">
                <a:solidFill>
                  <a:schemeClr val="accent1"/>
                </a:solidFill>
              </a:rPr>
              <a:t>?</a:t>
            </a:r>
            <a:endParaRPr lang="en-US" sz="2000" b="1" dirty="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37" name="Google Shape;623;p43"/>
          <p:cNvSpPr txBox="1">
            <a:spLocks noGrp="1"/>
          </p:cNvSpPr>
          <p:nvPr>
            <p:ph type="ctrTitle"/>
          </p:nvPr>
        </p:nvSpPr>
        <p:spPr>
          <a:xfrm>
            <a:off x="292020" y="626259"/>
            <a:ext cx="3282833" cy="6272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dirty="0" smtClean="0">
                <a:ln w="12700">
                  <a:solidFill>
                    <a:srgbClr val="333644"/>
                  </a:solidFill>
                </a:ln>
                <a:solidFill>
                  <a:srgbClr val="333644"/>
                </a:solidFill>
                <a:latin typeface="Arial Rounded MT Bold" panose="020F0704030504030204" pitchFamily="34" charset="0"/>
              </a:rPr>
              <a:t>b.Tôn trọng lẽ phải</a:t>
            </a:r>
            <a:endParaRPr sz="2700" b="1" dirty="0">
              <a:ln w="12700">
                <a:solidFill>
                  <a:srgbClr val="333644"/>
                </a:solidFill>
              </a:ln>
              <a:solidFill>
                <a:srgbClr val="333644"/>
              </a:solidFill>
              <a:latin typeface="Arial Rounded MT Bold" panose="020F0704030504030204" pitchFamily="34" charset="0"/>
            </a:endParaRPr>
          </a:p>
        </p:txBody>
      </p:sp>
      <p:sp>
        <p:nvSpPr>
          <p:cNvPr id="7" name="Rounded Rectangle 6"/>
          <p:cNvSpPr/>
          <p:nvPr/>
        </p:nvSpPr>
        <p:spPr>
          <a:xfrm>
            <a:off x="350195" y="1427642"/>
            <a:ext cx="1095974" cy="1453157"/>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8" name="Rounded Rectangle 57"/>
          <p:cNvSpPr/>
          <p:nvPr/>
        </p:nvSpPr>
        <p:spPr>
          <a:xfrm>
            <a:off x="3117653" y="1427642"/>
            <a:ext cx="914400" cy="1453157"/>
          </a:xfrm>
          <a:prstGeom prst="round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endParaRPr lang="en-US" sz="1800" b="1" dirty="0"/>
          </a:p>
        </p:txBody>
      </p:sp>
      <p:sp>
        <p:nvSpPr>
          <p:cNvPr id="59" name="Rounded Rectangle 58"/>
          <p:cNvSpPr/>
          <p:nvPr/>
        </p:nvSpPr>
        <p:spPr>
          <a:xfrm>
            <a:off x="1796764" y="1427642"/>
            <a:ext cx="1024034" cy="1453157"/>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sz="2000" b="1" dirty="0" err="1"/>
              <a:t>Điều</a:t>
            </a:r>
            <a:r>
              <a:rPr lang="en-US" sz="2000" b="1" dirty="0"/>
              <a:t> </a:t>
            </a:r>
            <a:r>
              <a:rPr lang="en-US" sz="2000" b="1" dirty="0" err="1"/>
              <a:t>chỉnh</a:t>
            </a:r>
            <a:endParaRPr lang="en-US" sz="2000" b="1" dirty="0"/>
          </a:p>
        </p:txBody>
      </p:sp>
      <p:sp>
        <p:nvSpPr>
          <p:cNvPr id="60" name="Rounded Rectangle 59"/>
          <p:cNvSpPr/>
          <p:nvPr/>
        </p:nvSpPr>
        <p:spPr>
          <a:xfrm>
            <a:off x="151567" y="1427642"/>
            <a:ext cx="1478752" cy="14531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sz="1500" b="1" dirty="0" err="1" smtClean="0"/>
              <a:t>Công</a:t>
            </a:r>
            <a:r>
              <a:rPr lang="en-US" sz="1500" b="1" dirty="0" smtClean="0"/>
              <a:t> </a:t>
            </a:r>
            <a:r>
              <a:rPr lang="en-US" sz="1500" b="1" dirty="0" err="1" smtClean="0"/>
              <a:t>nhận</a:t>
            </a:r>
            <a:endParaRPr lang="en-US" sz="1500" b="1" dirty="0" smtClean="0"/>
          </a:p>
          <a:p>
            <a:pPr algn="ctr">
              <a:lnSpc>
                <a:spcPts val="2300"/>
              </a:lnSpc>
            </a:pPr>
            <a:r>
              <a:rPr lang="en-US" sz="1500" b="1" dirty="0" err="1" smtClean="0"/>
              <a:t>Ủng</a:t>
            </a:r>
            <a:r>
              <a:rPr lang="en-US" sz="1500" b="1" dirty="0" smtClean="0"/>
              <a:t> </a:t>
            </a:r>
            <a:r>
              <a:rPr lang="en-US" sz="1500" b="1" dirty="0" err="1" smtClean="0"/>
              <a:t>hộ</a:t>
            </a:r>
            <a:endParaRPr lang="en-US" sz="1500" b="1" dirty="0" smtClean="0"/>
          </a:p>
          <a:p>
            <a:pPr algn="ctr">
              <a:lnSpc>
                <a:spcPts val="2300"/>
              </a:lnSpc>
            </a:pPr>
            <a:r>
              <a:rPr lang="en-US" sz="1500" b="1" dirty="0" err="1" smtClean="0"/>
              <a:t>Tuân</a:t>
            </a:r>
            <a:r>
              <a:rPr lang="en-US" sz="1500" b="1" dirty="0" smtClean="0"/>
              <a:t> </a:t>
            </a:r>
            <a:r>
              <a:rPr lang="en-US" sz="1500" b="1" dirty="0" err="1" smtClean="0"/>
              <a:t>theo</a:t>
            </a:r>
            <a:endParaRPr lang="en-US" sz="1500" b="1" dirty="0" smtClean="0"/>
          </a:p>
          <a:p>
            <a:pPr algn="ctr">
              <a:lnSpc>
                <a:spcPts val="2300"/>
              </a:lnSpc>
            </a:pPr>
            <a:r>
              <a:rPr lang="en-US" sz="1500" b="1" dirty="0" err="1" smtClean="0"/>
              <a:t>Bảo</a:t>
            </a:r>
            <a:r>
              <a:rPr lang="en-US" sz="1500" b="1" dirty="0" smtClean="0"/>
              <a:t> </a:t>
            </a:r>
            <a:r>
              <a:rPr lang="en-US" sz="1500" b="1" dirty="0" err="1" smtClean="0"/>
              <a:t>vệ</a:t>
            </a:r>
            <a:endParaRPr lang="en-US" sz="1500" b="1" dirty="0"/>
          </a:p>
        </p:txBody>
      </p:sp>
      <p:sp>
        <p:nvSpPr>
          <p:cNvPr id="8" name="Rectangle 7"/>
          <p:cNvSpPr/>
          <p:nvPr/>
        </p:nvSpPr>
        <p:spPr>
          <a:xfrm>
            <a:off x="3065615" y="1899783"/>
            <a:ext cx="1043876" cy="366126"/>
          </a:xfrm>
          <a:prstGeom prst="rect">
            <a:avLst/>
          </a:prstGeom>
        </p:spPr>
        <p:txBody>
          <a:bodyPr wrap="none">
            <a:spAutoFit/>
          </a:bodyPr>
          <a:lstStyle/>
          <a:p>
            <a:pPr algn="ctr">
              <a:lnSpc>
                <a:spcPts val="2300"/>
              </a:lnSpc>
            </a:pPr>
            <a:r>
              <a:rPr lang="en-US" sz="1800" b="1" dirty="0" smtClean="0">
                <a:solidFill>
                  <a:schemeClr val="bg1"/>
                </a:solidFill>
              </a:rPr>
              <a:t>KHÔNG</a:t>
            </a:r>
            <a:endParaRPr lang="en-US" sz="1800" b="1" dirty="0">
              <a:solidFill>
                <a:schemeClr val="bg1"/>
              </a:solidFill>
            </a:endParaRPr>
          </a:p>
        </p:txBody>
      </p:sp>
      <p:sp>
        <p:nvSpPr>
          <p:cNvPr id="9" name="Rounded Rectangle 8"/>
          <p:cNvSpPr/>
          <p:nvPr/>
        </p:nvSpPr>
        <p:spPr>
          <a:xfrm>
            <a:off x="88067" y="3204889"/>
            <a:ext cx="1510502" cy="533400"/>
          </a:xfrm>
          <a:prstGeom prst="round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Những</a:t>
            </a:r>
            <a:r>
              <a:rPr lang="en-US" dirty="0" smtClean="0">
                <a:solidFill>
                  <a:srgbClr val="002060"/>
                </a:solidFill>
              </a:rPr>
              <a:t> </a:t>
            </a:r>
            <a:r>
              <a:rPr lang="en-US" dirty="0" err="1" smtClean="0">
                <a:solidFill>
                  <a:srgbClr val="002060"/>
                </a:solidFill>
              </a:rPr>
              <a:t>điều</a:t>
            </a:r>
            <a:r>
              <a:rPr lang="en-US" dirty="0" smtClean="0">
                <a:solidFill>
                  <a:srgbClr val="002060"/>
                </a:solidFill>
              </a:rPr>
              <a:t> </a:t>
            </a:r>
            <a:r>
              <a:rPr lang="en-US" dirty="0" err="1" smtClean="0">
                <a:solidFill>
                  <a:srgbClr val="002060"/>
                </a:solidFill>
              </a:rPr>
              <a:t>đúng</a:t>
            </a:r>
            <a:r>
              <a:rPr lang="en-US" dirty="0" smtClean="0">
                <a:solidFill>
                  <a:srgbClr val="002060"/>
                </a:solidFill>
              </a:rPr>
              <a:t> </a:t>
            </a:r>
            <a:r>
              <a:rPr lang="en-US" dirty="0" err="1" smtClean="0">
                <a:solidFill>
                  <a:srgbClr val="002060"/>
                </a:solidFill>
              </a:rPr>
              <a:t>đắn</a:t>
            </a:r>
            <a:endParaRPr lang="en-US" dirty="0">
              <a:solidFill>
                <a:srgbClr val="002060"/>
              </a:solidFill>
            </a:endParaRPr>
          </a:p>
        </p:txBody>
      </p:sp>
      <p:sp>
        <p:nvSpPr>
          <p:cNvPr id="63" name="Rounded Rectangle 62"/>
          <p:cNvSpPr/>
          <p:nvPr/>
        </p:nvSpPr>
        <p:spPr>
          <a:xfrm>
            <a:off x="1828522" y="3204889"/>
            <a:ext cx="960517" cy="533400"/>
          </a:xfrm>
          <a:prstGeom prst="roundRect">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Suy</a:t>
            </a:r>
            <a:r>
              <a:rPr lang="en-US" dirty="0" smtClean="0">
                <a:solidFill>
                  <a:srgbClr val="002060"/>
                </a:solidFill>
              </a:rPr>
              <a:t> </a:t>
            </a:r>
            <a:r>
              <a:rPr lang="en-US" dirty="0" err="1" smtClean="0">
                <a:solidFill>
                  <a:srgbClr val="002060"/>
                </a:solidFill>
              </a:rPr>
              <a:t>nghĩ</a:t>
            </a:r>
            <a:r>
              <a:rPr lang="en-US" dirty="0" smtClean="0">
                <a:solidFill>
                  <a:srgbClr val="002060"/>
                </a:solidFill>
              </a:rPr>
              <a:t> +</a:t>
            </a:r>
            <a:r>
              <a:rPr lang="en-US" dirty="0" err="1" smtClean="0">
                <a:solidFill>
                  <a:srgbClr val="002060"/>
                </a:solidFill>
              </a:rPr>
              <a:t>Hành</a:t>
            </a:r>
            <a:r>
              <a:rPr lang="en-US" dirty="0" smtClean="0">
                <a:solidFill>
                  <a:srgbClr val="002060"/>
                </a:solidFill>
              </a:rPr>
              <a:t> vi </a:t>
            </a:r>
            <a:endParaRPr lang="en-US" dirty="0">
              <a:solidFill>
                <a:srgbClr val="002060"/>
              </a:solidFill>
            </a:endParaRPr>
          </a:p>
        </p:txBody>
      </p:sp>
      <p:sp>
        <p:nvSpPr>
          <p:cNvPr id="64" name="Rounded Rectangle 63"/>
          <p:cNvSpPr/>
          <p:nvPr/>
        </p:nvSpPr>
        <p:spPr>
          <a:xfrm>
            <a:off x="3094594" y="3204888"/>
            <a:ext cx="960517" cy="921247"/>
          </a:xfrm>
          <a:prstGeom prst="roundRect">
            <a:avLst/>
          </a:prstGeom>
          <a:solidFill>
            <a:schemeClr val="accent1">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Chấp</a:t>
            </a:r>
            <a:r>
              <a:rPr lang="en-US" dirty="0" smtClean="0">
                <a:solidFill>
                  <a:srgbClr val="002060"/>
                </a:solidFill>
              </a:rPr>
              <a:t> </a:t>
            </a:r>
            <a:r>
              <a:rPr lang="en-US" dirty="0" err="1" smtClean="0">
                <a:solidFill>
                  <a:srgbClr val="002060"/>
                </a:solidFill>
              </a:rPr>
              <a:t>nhận</a:t>
            </a:r>
            <a:r>
              <a:rPr lang="en-US" dirty="0" smtClean="0">
                <a:solidFill>
                  <a:srgbClr val="002060"/>
                </a:solidFill>
              </a:rPr>
              <a:t>/ </a:t>
            </a:r>
            <a:r>
              <a:rPr lang="en-US" dirty="0" err="1" smtClean="0">
                <a:solidFill>
                  <a:srgbClr val="002060"/>
                </a:solidFill>
              </a:rPr>
              <a:t>làm</a:t>
            </a:r>
            <a:r>
              <a:rPr lang="en-US" dirty="0" smtClean="0">
                <a:solidFill>
                  <a:srgbClr val="002060"/>
                </a:solidFill>
              </a:rPr>
              <a:t> </a:t>
            </a:r>
            <a:r>
              <a:rPr lang="en-US" dirty="0" err="1" smtClean="0">
                <a:solidFill>
                  <a:srgbClr val="002060"/>
                </a:solidFill>
              </a:rPr>
              <a:t>theo</a:t>
            </a:r>
            <a:r>
              <a:rPr lang="en-US" dirty="0" smtClean="0">
                <a:solidFill>
                  <a:srgbClr val="002060"/>
                </a:solidFill>
              </a:rPr>
              <a:t> </a:t>
            </a:r>
            <a:r>
              <a:rPr lang="en-US" dirty="0" err="1" smtClean="0">
                <a:solidFill>
                  <a:srgbClr val="002060"/>
                </a:solidFill>
              </a:rPr>
              <a:t>điều</a:t>
            </a:r>
            <a:r>
              <a:rPr lang="en-US" dirty="0" smtClean="0">
                <a:solidFill>
                  <a:srgbClr val="002060"/>
                </a:solidFill>
              </a:rPr>
              <a:t> </a:t>
            </a:r>
            <a:r>
              <a:rPr lang="en-US" dirty="0" err="1" smtClean="0">
                <a:solidFill>
                  <a:srgbClr val="002060"/>
                </a:solidFill>
              </a:rPr>
              <a:t>sai</a:t>
            </a:r>
            <a:r>
              <a:rPr lang="en-US" dirty="0" smtClean="0">
                <a:solidFill>
                  <a:srgbClr val="002060"/>
                </a:solidFill>
              </a:rPr>
              <a:t> </a:t>
            </a:r>
            <a:endParaRPr lang="en-US" dirty="0">
              <a:solidFill>
                <a:srgbClr val="002060"/>
              </a:solidFill>
            </a:endParaRPr>
          </a:p>
        </p:txBody>
      </p:sp>
      <p:sp>
        <p:nvSpPr>
          <p:cNvPr id="2" name="Down Arrow 1"/>
          <p:cNvSpPr/>
          <p:nvPr/>
        </p:nvSpPr>
        <p:spPr>
          <a:xfrm>
            <a:off x="828932" y="2944393"/>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2258882" y="2944187"/>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3557340" y="2943100"/>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4906204" y="1253470"/>
            <a:ext cx="4228699" cy="3108543"/>
          </a:xfrm>
          <a:prstGeom prst="rect">
            <a:avLst/>
          </a:prstGeom>
          <a:noFill/>
        </p:spPr>
        <p:txBody>
          <a:bodyPr wrap="square" rtlCol="0">
            <a:spAutoFit/>
          </a:bodyPr>
          <a:lstStyle/>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ủng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hộ</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vệ</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đắn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chỉnh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suy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hành</a:t>
            </a:r>
            <a:r>
              <a:rPr lang="en-US" sz="2800" dirty="0" smtClean="0">
                <a:latin typeface="Times New Roman" panose="02020603050405020304" pitchFamily="18" charset="0"/>
                <a:cs typeface="Times New Roman" panose="02020603050405020304" pitchFamily="18" charset="0"/>
              </a:rPr>
              <a:t> vi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hướng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tích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chấp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việc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trái</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75901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000"/>
                                        <p:tgtEl>
                                          <p:spTgt spid="61"/>
                                        </p:tgtEl>
                                      </p:cBhvr>
                                    </p:animEffect>
                                    <p:anim calcmode="lin" valueType="num">
                                      <p:cBhvr>
                                        <p:cTn id="8" dur="1000" fill="hold"/>
                                        <p:tgtEl>
                                          <p:spTgt spid="61"/>
                                        </p:tgtEl>
                                        <p:attrNameLst>
                                          <p:attrName>ppt_x</p:attrName>
                                        </p:attrNameLst>
                                      </p:cBhvr>
                                      <p:tavLst>
                                        <p:tav tm="0">
                                          <p:val>
                                            <p:strVal val="#ppt_x"/>
                                          </p:val>
                                        </p:tav>
                                        <p:tav tm="100000">
                                          <p:val>
                                            <p:strVal val="#ppt_x"/>
                                          </p:val>
                                        </p:tav>
                                      </p:tavLst>
                                    </p:anim>
                                    <p:anim calcmode="lin" valueType="num">
                                      <p:cBhvr>
                                        <p:cTn id="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wheel(1)">
                                      <p:cBhvr>
                                        <p:cTn id="14" dur="2000"/>
                                        <p:tgtEl>
                                          <p:spTgt spid="60"/>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heel(1)">
                                      <p:cBhvr>
                                        <p:cTn id="17" dur="2000"/>
                                        <p:tgtEl>
                                          <p:spTgt spid="59"/>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58"/>
                                        </p:tgtEl>
                                        <p:attrNameLst>
                                          <p:attrName>style.visibility</p:attrName>
                                        </p:attrNameLst>
                                      </p:cBhvr>
                                      <p:to>
                                        <p:strVal val="visible"/>
                                      </p:to>
                                    </p:set>
                                    <p:animEffect transition="in" filter="wheel(1)">
                                      <p:cBhvr>
                                        <p:cTn id="20" dur="2000"/>
                                        <p:tgtEl>
                                          <p:spTgt spid="5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wheel(1)">
                                      <p:cBhvr>
                                        <p:cTn id="23" dur="2000"/>
                                        <p:tgtEl>
                                          <p:spTgt spid="64"/>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63"/>
                                        </p:tgtEl>
                                        <p:attrNameLst>
                                          <p:attrName>style.visibility</p:attrName>
                                        </p:attrNameLst>
                                      </p:cBhvr>
                                      <p:to>
                                        <p:strVal val="visible"/>
                                      </p:to>
                                    </p:set>
                                    <p:animEffect transition="in" filter="wheel(1)">
                                      <p:cBhvr>
                                        <p:cTn id="26" dur="2000"/>
                                        <p:tgtEl>
                                          <p:spTgt spid="63"/>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1)">
                                      <p:cBhvr>
                                        <p:cTn id="29" dur="2000"/>
                                        <p:tgtEl>
                                          <p:spTgt spid="9"/>
                                        </p:tgtEl>
                                      </p:cBhvr>
                                    </p:animEffect>
                                  </p:childTnLst>
                                </p:cTn>
                              </p:par>
                              <p:par>
                                <p:cTn id="30" presetID="21" presetClass="entr" presetSubtype="1"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wheel(1)">
                                      <p:cBhvr>
                                        <p:cTn id="32" dur="2000"/>
                                        <p:tgtEl>
                                          <p:spTgt spid="2"/>
                                        </p:tgtEl>
                                      </p:cBhvr>
                                    </p:animEffect>
                                  </p:childTnLst>
                                </p:cTn>
                              </p:par>
                              <p:par>
                                <p:cTn id="33" presetID="21" presetClass="entr" presetSubtype="1"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wheel(1)">
                                      <p:cBhvr>
                                        <p:cTn id="35" dur="2000"/>
                                        <p:tgtEl>
                                          <p:spTgt spid="55"/>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heel(1)">
                                      <p:cBhvr>
                                        <p:cTn id="38" dur="20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60" grpId="0"/>
      <p:bldP spid="9" grpId="0" animBg="1"/>
      <p:bldP spid="63" grpId="0" animBg="1"/>
      <p:bldP spid="64" grpId="0" animBg="1"/>
      <p:bldP spid="2" grpId="0" animBg="1"/>
      <p:bldP spid="55" grpId="0" animBg="1"/>
      <p:bldP spid="56" grpId="0" animBg="1"/>
      <p:bldP spid="6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92"/>
        <p:cNvGrpSpPr/>
        <p:nvPr/>
      </p:nvGrpSpPr>
      <p:grpSpPr>
        <a:xfrm>
          <a:off x="0" y="0"/>
          <a:ext cx="0" cy="0"/>
          <a:chOff x="0" y="0"/>
          <a:chExt cx="0" cy="0"/>
        </a:xfrm>
      </p:grpSpPr>
      <p:sp>
        <p:nvSpPr>
          <p:cNvPr id="593" name="Google Shape;593;p43"/>
          <p:cNvSpPr/>
          <p:nvPr/>
        </p:nvSpPr>
        <p:spPr>
          <a:xfrm>
            <a:off x="1336489" y="305323"/>
            <a:ext cx="917133" cy="91714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 name="Google Shape;594;p43"/>
          <p:cNvSpPr/>
          <p:nvPr/>
        </p:nvSpPr>
        <p:spPr>
          <a:xfrm>
            <a:off x="6923525" y="343423"/>
            <a:ext cx="917133" cy="91714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5" name="Google Shape;595;p43"/>
          <p:cNvGrpSpPr/>
          <p:nvPr/>
        </p:nvGrpSpPr>
        <p:grpSpPr>
          <a:xfrm>
            <a:off x="1531441" y="507344"/>
            <a:ext cx="527232" cy="524218"/>
            <a:chOff x="1176525" y="238125"/>
            <a:chExt cx="5256550" cy="5226500"/>
          </a:xfrm>
        </p:grpSpPr>
        <p:sp>
          <p:nvSpPr>
            <p:cNvPr id="596" name="Google Shape;596;p43"/>
            <p:cNvSpPr/>
            <p:nvPr/>
          </p:nvSpPr>
          <p:spPr>
            <a:xfrm>
              <a:off x="3651900" y="238125"/>
              <a:ext cx="306400" cy="4920150"/>
            </a:xfrm>
            <a:custGeom>
              <a:avLst/>
              <a:gdLst/>
              <a:ahLst/>
              <a:cxnLst/>
              <a:rect l="l" t="t" r="r" b="b"/>
              <a:pathLst>
                <a:path w="12256" h="196806" extrusionOk="0">
                  <a:moveTo>
                    <a:pt x="6128" y="0"/>
                  </a:moveTo>
                  <a:cubicBezTo>
                    <a:pt x="2746" y="0"/>
                    <a:pt x="1" y="2745"/>
                    <a:pt x="1" y="6127"/>
                  </a:cubicBezTo>
                  <a:lnTo>
                    <a:pt x="1" y="190678"/>
                  </a:lnTo>
                  <a:cubicBezTo>
                    <a:pt x="1" y="194060"/>
                    <a:pt x="2746" y="196805"/>
                    <a:pt x="6128" y="196805"/>
                  </a:cubicBezTo>
                  <a:cubicBezTo>
                    <a:pt x="9510" y="196805"/>
                    <a:pt x="12255" y="194060"/>
                    <a:pt x="12255" y="190678"/>
                  </a:cubicBezTo>
                  <a:lnTo>
                    <a:pt x="12255" y="6127"/>
                  </a:lnTo>
                  <a:cubicBezTo>
                    <a:pt x="12255" y="2745"/>
                    <a:pt x="9510" y="0"/>
                    <a:pt x="61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43"/>
            <p:cNvSpPr/>
            <p:nvPr/>
          </p:nvSpPr>
          <p:spPr>
            <a:xfrm>
              <a:off x="3805075" y="238125"/>
              <a:ext cx="153225" cy="4920150"/>
            </a:xfrm>
            <a:custGeom>
              <a:avLst/>
              <a:gdLst/>
              <a:ahLst/>
              <a:cxnLst/>
              <a:rect l="l" t="t" r="r" b="b"/>
              <a:pathLst>
                <a:path w="6129" h="196806" extrusionOk="0">
                  <a:moveTo>
                    <a:pt x="1" y="0"/>
                  </a:moveTo>
                  <a:lnTo>
                    <a:pt x="1" y="196805"/>
                  </a:lnTo>
                  <a:cubicBezTo>
                    <a:pt x="3383" y="196805"/>
                    <a:pt x="6128" y="194060"/>
                    <a:pt x="6128" y="190678"/>
                  </a:cubicBezTo>
                  <a:lnTo>
                    <a:pt x="6128" y="6127"/>
                  </a:lnTo>
                  <a:cubicBezTo>
                    <a:pt x="6128" y="2745"/>
                    <a:pt x="338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43"/>
            <p:cNvSpPr/>
            <p:nvPr/>
          </p:nvSpPr>
          <p:spPr>
            <a:xfrm>
              <a:off x="3140900" y="3943225"/>
              <a:ext cx="1327775" cy="939325"/>
            </a:xfrm>
            <a:custGeom>
              <a:avLst/>
              <a:gdLst/>
              <a:ahLst/>
              <a:cxnLst/>
              <a:rect l="l" t="t" r="r" b="b"/>
              <a:pathLst>
                <a:path w="53111" h="37573" extrusionOk="0">
                  <a:moveTo>
                    <a:pt x="26568" y="1"/>
                  </a:moveTo>
                  <a:cubicBezTo>
                    <a:pt x="11912" y="1"/>
                    <a:pt x="0" y="11912"/>
                    <a:pt x="0" y="26544"/>
                  </a:cubicBezTo>
                  <a:lnTo>
                    <a:pt x="0" y="31445"/>
                  </a:lnTo>
                  <a:cubicBezTo>
                    <a:pt x="0" y="34828"/>
                    <a:pt x="2745" y="37572"/>
                    <a:pt x="6128" y="37572"/>
                  </a:cubicBezTo>
                  <a:lnTo>
                    <a:pt x="46984" y="37572"/>
                  </a:lnTo>
                  <a:cubicBezTo>
                    <a:pt x="50366" y="37572"/>
                    <a:pt x="53111" y="34828"/>
                    <a:pt x="53111" y="31445"/>
                  </a:cubicBezTo>
                  <a:lnTo>
                    <a:pt x="53111" y="26544"/>
                  </a:lnTo>
                  <a:cubicBezTo>
                    <a:pt x="53111" y="11912"/>
                    <a:pt x="41200" y="1"/>
                    <a:pt x="265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43"/>
            <p:cNvSpPr/>
            <p:nvPr/>
          </p:nvSpPr>
          <p:spPr>
            <a:xfrm>
              <a:off x="3805075" y="3943225"/>
              <a:ext cx="663600" cy="939325"/>
            </a:xfrm>
            <a:custGeom>
              <a:avLst/>
              <a:gdLst/>
              <a:ahLst/>
              <a:cxnLst/>
              <a:rect l="l" t="t" r="r" b="b"/>
              <a:pathLst>
                <a:path w="26544" h="37573" extrusionOk="0">
                  <a:moveTo>
                    <a:pt x="1" y="1"/>
                  </a:moveTo>
                  <a:lnTo>
                    <a:pt x="1" y="37572"/>
                  </a:lnTo>
                  <a:lnTo>
                    <a:pt x="20417" y="37572"/>
                  </a:lnTo>
                  <a:cubicBezTo>
                    <a:pt x="23799" y="37572"/>
                    <a:pt x="26544" y="34828"/>
                    <a:pt x="26544" y="31445"/>
                  </a:cubicBezTo>
                  <a:lnTo>
                    <a:pt x="26544" y="26544"/>
                  </a:lnTo>
                  <a:cubicBezTo>
                    <a:pt x="26544" y="11912"/>
                    <a:pt x="14633"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43"/>
            <p:cNvSpPr/>
            <p:nvPr/>
          </p:nvSpPr>
          <p:spPr>
            <a:xfrm>
              <a:off x="2123775" y="4545525"/>
              <a:ext cx="3362625" cy="919100"/>
            </a:xfrm>
            <a:custGeom>
              <a:avLst/>
              <a:gdLst/>
              <a:ahLst/>
              <a:cxnLst/>
              <a:rect l="l" t="t" r="r" b="b"/>
              <a:pathLst>
                <a:path w="134505" h="36764" extrusionOk="0">
                  <a:moveTo>
                    <a:pt x="42156" y="1"/>
                  </a:moveTo>
                  <a:cubicBezTo>
                    <a:pt x="40931" y="1"/>
                    <a:pt x="39754" y="368"/>
                    <a:pt x="38749" y="1079"/>
                  </a:cubicBezTo>
                  <a:cubicBezTo>
                    <a:pt x="35122" y="3579"/>
                    <a:pt x="7378" y="22671"/>
                    <a:pt x="3162" y="25588"/>
                  </a:cubicBezTo>
                  <a:cubicBezTo>
                    <a:pt x="957" y="27083"/>
                    <a:pt x="1" y="29877"/>
                    <a:pt x="785" y="32450"/>
                  </a:cubicBezTo>
                  <a:cubicBezTo>
                    <a:pt x="1569" y="35024"/>
                    <a:pt x="3922" y="36764"/>
                    <a:pt x="6569" y="36764"/>
                  </a:cubicBezTo>
                  <a:lnTo>
                    <a:pt x="127912" y="36764"/>
                  </a:lnTo>
                  <a:cubicBezTo>
                    <a:pt x="130584" y="36764"/>
                    <a:pt x="132936" y="35024"/>
                    <a:pt x="133721" y="32450"/>
                  </a:cubicBezTo>
                  <a:cubicBezTo>
                    <a:pt x="134505" y="29877"/>
                    <a:pt x="133525" y="27083"/>
                    <a:pt x="131319" y="25588"/>
                  </a:cubicBezTo>
                  <a:cubicBezTo>
                    <a:pt x="128353" y="23529"/>
                    <a:pt x="99433" y="3603"/>
                    <a:pt x="95732" y="1079"/>
                  </a:cubicBezTo>
                  <a:cubicBezTo>
                    <a:pt x="94727" y="368"/>
                    <a:pt x="93526" y="1"/>
                    <a:pt x="923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43"/>
            <p:cNvSpPr/>
            <p:nvPr/>
          </p:nvSpPr>
          <p:spPr>
            <a:xfrm>
              <a:off x="1176525" y="1821375"/>
              <a:ext cx="1559400" cy="1634225"/>
            </a:xfrm>
            <a:custGeom>
              <a:avLst/>
              <a:gdLst/>
              <a:ahLst/>
              <a:cxnLst/>
              <a:rect l="l" t="t" r="r" b="b"/>
              <a:pathLst>
                <a:path w="62376" h="65369" extrusionOk="0">
                  <a:moveTo>
                    <a:pt x="31641" y="1"/>
                  </a:moveTo>
                  <a:cubicBezTo>
                    <a:pt x="29239" y="1"/>
                    <a:pt x="27058" y="1373"/>
                    <a:pt x="26053" y="3554"/>
                  </a:cubicBezTo>
                  <a:lnTo>
                    <a:pt x="1446" y="56665"/>
                  </a:lnTo>
                  <a:cubicBezTo>
                    <a:pt x="0" y="59729"/>
                    <a:pt x="1348" y="63380"/>
                    <a:pt x="4412" y="64802"/>
                  </a:cubicBezTo>
                  <a:cubicBezTo>
                    <a:pt x="5247" y="65186"/>
                    <a:pt x="6122" y="65368"/>
                    <a:pt x="6983" y="65368"/>
                  </a:cubicBezTo>
                  <a:cubicBezTo>
                    <a:pt x="9301" y="65368"/>
                    <a:pt x="11512" y="64046"/>
                    <a:pt x="12549" y="61812"/>
                  </a:cubicBezTo>
                  <a:lnTo>
                    <a:pt x="31519" y="20907"/>
                  </a:lnTo>
                  <a:lnTo>
                    <a:pt x="49827" y="61738"/>
                  </a:lnTo>
                  <a:cubicBezTo>
                    <a:pt x="50831" y="64018"/>
                    <a:pt x="53062" y="65366"/>
                    <a:pt x="55415" y="65366"/>
                  </a:cubicBezTo>
                  <a:cubicBezTo>
                    <a:pt x="56248" y="65366"/>
                    <a:pt x="57106" y="65194"/>
                    <a:pt x="57915" y="64826"/>
                  </a:cubicBezTo>
                  <a:cubicBezTo>
                    <a:pt x="61003" y="63454"/>
                    <a:pt x="62375" y="59827"/>
                    <a:pt x="61003" y="56738"/>
                  </a:cubicBezTo>
                  <a:lnTo>
                    <a:pt x="37205" y="3628"/>
                  </a:lnTo>
                  <a:cubicBezTo>
                    <a:pt x="36224" y="1447"/>
                    <a:pt x="34043" y="25"/>
                    <a:pt x="31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43"/>
            <p:cNvSpPr/>
            <p:nvPr/>
          </p:nvSpPr>
          <p:spPr>
            <a:xfrm>
              <a:off x="1813750" y="902300"/>
              <a:ext cx="2144550" cy="1225475"/>
            </a:xfrm>
            <a:custGeom>
              <a:avLst/>
              <a:gdLst/>
              <a:ahLst/>
              <a:cxnLst/>
              <a:rect l="l" t="t" r="r" b="b"/>
              <a:pathLst>
                <a:path w="85782" h="49019" extrusionOk="0">
                  <a:moveTo>
                    <a:pt x="79654" y="1"/>
                  </a:moveTo>
                  <a:cubicBezTo>
                    <a:pt x="53209" y="1"/>
                    <a:pt x="45562" y="11005"/>
                    <a:pt x="38822" y="20735"/>
                  </a:cubicBezTo>
                  <a:cubicBezTo>
                    <a:pt x="32597" y="29681"/>
                    <a:pt x="27671" y="36764"/>
                    <a:pt x="6128" y="36764"/>
                  </a:cubicBezTo>
                  <a:cubicBezTo>
                    <a:pt x="2745" y="36764"/>
                    <a:pt x="0" y="39509"/>
                    <a:pt x="0" y="42891"/>
                  </a:cubicBezTo>
                  <a:cubicBezTo>
                    <a:pt x="0" y="46273"/>
                    <a:pt x="2745" y="49018"/>
                    <a:pt x="6128" y="49018"/>
                  </a:cubicBezTo>
                  <a:cubicBezTo>
                    <a:pt x="18431" y="49018"/>
                    <a:pt x="27916" y="46788"/>
                    <a:pt x="35146" y="42229"/>
                  </a:cubicBezTo>
                  <a:cubicBezTo>
                    <a:pt x="41714" y="38038"/>
                    <a:pt x="45513" y="32548"/>
                    <a:pt x="48895" y="27720"/>
                  </a:cubicBezTo>
                  <a:cubicBezTo>
                    <a:pt x="54876" y="19068"/>
                    <a:pt x="59606" y="12255"/>
                    <a:pt x="79654" y="12255"/>
                  </a:cubicBezTo>
                  <a:cubicBezTo>
                    <a:pt x="83036" y="12255"/>
                    <a:pt x="85781" y="9510"/>
                    <a:pt x="85781" y="6128"/>
                  </a:cubicBezTo>
                  <a:cubicBezTo>
                    <a:pt x="85781" y="2745"/>
                    <a:pt x="83036" y="1"/>
                    <a:pt x="79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43"/>
            <p:cNvSpPr/>
            <p:nvPr/>
          </p:nvSpPr>
          <p:spPr>
            <a:xfrm>
              <a:off x="1190625" y="3149150"/>
              <a:ext cx="1531800" cy="929500"/>
            </a:xfrm>
            <a:custGeom>
              <a:avLst/>
              <a:gdLst/>
              <a:ahLst/>
              <a:cxnLst/>
              <a:rect l="l" t="t" r="r" b="b"/>
              <a:pathLst>
                <a:path w="61272" h="37180" extrusionOk="0">
                  <a:moveTo>
                    <a:pt x="6421" y="0"/>
                  </a:moveTo>
                  <a:cubicBezTo>
                    <a:pt x="3431" y="0"/>
                    <a:pt x="882" y="2157"/>
                    <a:pt x="392" y="5098"/>
                  </a:cubicBezTo>
                  <a:cubicBezTo>
                    <a:pt x="123" y="6618"/>
                    <a:pt x="0" y="8162"/>
                    <a:pt x="0" y="9706"/>
                  </a:cubicBezTo>
                  <a:cubicBezTo>
                    <a:pt x="0" y="24852"/>
                    <a:pt x="12328" y="37180"/>
                    <a:pt x="27474" y="37180"/>
                  </a:cubicBezTo>
                  <a:lnTo>
                    <a:pt x="33798" y="37180"/>
                  </a:lnTo>
                  <a:cubicBezTo>
                    <a:pt x="48944" y="37180"/>
                    <a:pt x="61272" y="24852"/>
                    <a:pt x="61272" y="9706"/>
                  </a:cubicBezTo>
                  <a:cubicBezTo>
                    <a:pt x="61272" y="8162"/>
                    <a:pt x="61149" y="6618"/>
                    <a:pt x="60880" y="5098"/>
                  </a:cubicBezTo>
                  <a:cubicBezTo>
                    <a:pt x="60390" y="2157"/>
                    <a:pt x="57841" y="0"/>
                    <a:pt x="54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43"/>
            <p:cNvSpPr/>
            <p:nvPr/>
          </p:nvSpPr>
          <p:spPr>
            <a:xfrm>
              <a:off x="4873675" y="1821375"/>
              <a:ext cx="1559400" cy="1634225"/>
            </a:xfrm>
            <a:custGeom>
              <a:avLst/>
              <a:gdLst/>
              <a:ahLst/>
              <a:cxnLst/>
              <a:rect l="l" t="t" r="r" b="b"/>
              <a:pathLst>
                <a:path w="62376" h="65369" extrusionOk="0">
                  <a:moveTo>
                    <a:pt x="31641" y="1"/>
                  </a:moveTo>
                  <a:cubicBezTo>
                    <a:pt x="29239" y="1"/>
                    <a:pt x="27033" y="1373"/>
                    <a:pt x="26029" y="3554"/>
                  </a:cubicBezTo>
                  <a:lnTo>
                    <a:pt x="1422" y="56665"/>
                  </a:lnTo>
                  <a:cubicBezTo>
                    <a:pt x="0" y="59729"/>
                    <a:pt x="1324" y="63380"/>
                    <a:pt x="4412" y="64802"/>
                  </a:cubicBezTo>
                  <a:cubicBezTo>
                    <a:pt x="5241" y="65186"/>
                    <a:pt x="6113" y="65368"/>
                    <a:pt x="6972" y="65368"/>
                  </a:cubicBezTo>
                  <a:cubicBezTo>
                    <a:pt x="9288" y="65368"/>
                    <a:pt x="11512" y="64046"/>
                    <a:pt x="12549" y="61812"/>
                  </a:cubicBezTo>
                  <a:lnTo>
                    <a:pt x="31494" y="20907"/>
                  </a:lnTo>
                  <a:lnTo>
                    <a:pt x="49802" y="61738"/>
                  </a:lnTo>
                  <a:cubicBezTo>
                    <a:pt x="50807" y="64018"/>
                    <a:pt x="53062" y="65366"/>
                    <a:pt x="55390" y="65366"/>
                  </a:cubicBezTo>
                  <a:cubicBezTo>
                    <a:pt x="56223" y="65366"/>
                    <a:pt x="57081" y="65194"/>
                    <a:pt x="57890" y="64826"/>
                  </a:cubicBezTo>
                  <a:cubicBezTo>
                    <a:pt x="60978" y="63454"/>
                    <a:pt x="62375" y="59827"/>
                    <a:pt x="60978" y="56738"/>
                  </a:cubicBezTo>
                  <a:lnTo>
                    <a:pt x="37180" y="3628"/>
                  </a:lnTo>
                  <a:cubicBezTo>
                    <a:pt x="36200" y="1447"/>
                    <a:pt x="34043" y="25"/>
                    <a:pt x="316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43"/>
            <p:cNvSpPr/>
            <p:nvPr/>
          </p:nvSpPr>
          <p:spPr>
            <a:xfrm>
              <a:off x="4887150" y="3149150"/>
              <a:ext cx="1531825" cy="929500"/>
            </a:xfrm>
            <a:custGeom>
              <a:avLst/>
              <a:gdLst/>
              <a:ahLst/>
              <a:cxnLst/>
              <a:rect l="l" t="t" r="r" b="b"/>
              <a:pathLst>
                <a:path w="61273" h="37180" extrusionOk="0">
                  <a:moveTo>
                    <a:pt x="6446" y="0"/>
                  </a:moveTo>
                  <a:cubicBezTo>
                    <a:pt x="3456" y="0"/>
                    <a:pt x="907" y="2157"/>
                    <a:pt x="393" y="5098"/>
                  </a:cubicBezTo>
                  <a:cubicBezTo>
                    <a:pt x="147" y="6618"/>
                    <a:pt x="0" y="8162"/>
                    <a:pt x="0" y="9706"/>
                  </a:cubicBezTo>
                  <a:cubicBezTo>
                    <a:pt x="0" y="24852"/>
                    <a:pt x="12328" y="37180"/>
                    <a:pt x="27475" y="37180"/>
                  </a:cubicBezTo>
                  <a:lnTo>
                    <a:pt x="33798" y="37180"/>
                  </a:lnTo>
                  <a:cubicBezTo>
                    <a:pt x="48969" y="37180"/>
                    <a:pt x="61272" y="24852"/>
                    <a:pt x="61272" y="9706"/>
                  </a:cubicBezTo>
                  <a:cubicBezTo>
                    <a:pt x="61272" y="8162"/>
                    <a:pt x="61150" y="6618"/>
                    <a:pt x="60880" y="5098"/>
                  </a:cubicBezTo>
                  <a:cubicBezTo>
                    <a:pt x="60390" y="2157"/>
                    <a:pt x="57841" y="0"/>
                    <a:pt x="5485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43"/>
            <p:cNvSpPr/>
            <p:nvPr/>
          </p:nvSpPr>
          <p:spPr>
            <a:xfrm>
              <a:off x="3672750" y="902300"/>
              <a:ext cx="2144525" cy="1225475"/>
            </a:xfrm>
            <a:custGeom>
              <a:avLst/>
              <a:gdLst/>
              <a:ahLst/>
              <a:cxnLst/>
              <a:rect l="l" t="t" r="r" b="b"/>
              <a:pathLst>
                <a:path w="85781" h="49019" extrusionOk="0">
                  <a:moveTo>
                    <a:pt x="6127" y="1"/>
                  </a:moveTo>
                  <a:cubicBezTo>
                    <a:pt x="2745" y="1"/>
                    <a:pt x="0" y="2745"/>
                    <a:pt x="0" y="6128"/>
                  </a:cubicBezTo>
                  <a:cubicBezTo>
                    <a:pt x="0" y="9510"/>
                    <a:pt x="2745" y="12255"/>
                    <a:pt x="6127" y="12255"/>
                  </a:cubicBezTo>
                  <a:cubicBezTo>
                    <a:pt x="26151" y="12255"/>
                    <a:pt x="30881" y="19068"/>
                    <a:pt x="36886" y="27720"/>
                  </a:cubicBezTo>
                  <a:cubicBezTo>
                    <a:pt x="40243" y="32548"/>
                    <a:pt x="44042" y="38038"/>
                    <a:pt x="50635" y="42229"/>
                  </a:cubicBezTo>
                  <a:cubicBezTo>
                    <a:pt x="57841" y="46788"/>
                    <a:pt x="67350" y="49018"/>
                    <a:pt x="79654" y="49018"/>
                  </a:cubicBezTo>
                  <a:cubicBezTo>
                    <a:pt x="83036" y="49018"/>
                    <a:pt x="85781" y="46273"/>
                    <a:pt x="85781" y="42891"/>
                  </a:cubicBezTo>
                  <a:cubicBezTo>
                    <a:pt x="85781" y="39509"/>
                    <a:pt x="83036" y="36764"/>
                    <a:pt x="79654" y="36764"/>
                  </a:cubicBezTo>
                  <a:cubicBezTo>
                    <a:pt x="58086" y="36764"/>
                    <a:pt x="53160" y="29681"/>
                    <a:pt x="46959" y="20735"/>
                  </a:cubicBezTo>
                  <a:cubicBezTo>
                    <a:pt x="40194" y="11005"/>
                    <a:pt x="32572" y="1"/>
                    <a:pt x="612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43"/>
            <p:cNvSpPr/>
            <p:nvPr/>
          </p:nvSpPr>
          <p:spPr>
            <a:xfrm>
              <a:off x="3345550" y="614325"/>
              <a:ext cx="919100" cy="919100"/>
            </a:xfrm>
            <a:custGeom>
              <a:avLst/>
              <a:gdLst/>
              <a:ahLst/>
              <a:cxnLst/>
              <a:rect l="l" t="t" r="r" b="b"/>
              <a:pathLst>
                <a:path w="36764" h="36764" extrusionOk="0">
                  <a:moveTo>
                    <a:pt x="18382" y="0"/>
                  </a:moveTo>
                  <a:cubicBezTo>
                    <a:pt x="8235" y="0"/>
                    <a:pt x="0" y="8235"/>
                    <a:pt x="0" y="18382"/>
                  </a:cubicBezTo>
                  <a:cubicBezTo>
                    <a:pt x="0" y="28504"/>
                    <a:pt x="8235" y="36764"/>
                    <a:pt x="18382" y="36764"/>
                  </a:cubicBezTo>
                  <a:cubicBezTo>
                    <a:pt x="28504" y="36764"/>
                    <a:pt x="36764" y="28504"/>
                    <a:pt x="36764" y="18382"/>
                  </a:cubicBezTo>
                  <a:cubicBezTo>
                    <a:pt x="36764" y="8235"/>
                    <a:pt x="28504" y="0"/>
                    <a:pt x="183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43"/>
            <p:cNvSpPr/>
            <p:nvPr/>
          </p:nvSpPr>
          <p:spPr>
            <a:xfrm>
              <a:off x="3805075" y="614325"/>
              <a:ext cx="459575" cy="919100"/>
            </a:xfrm>
            <a:custGeom>
              <a:avLst/>
              <a:gdLst/>
              <a:ahLst/>
              <a:cxnLst/>
              <a:rect l="l" t="t" r="r" b="b"/>
              <a:pathLst>
                <a:path w="18383" h="36764" extrusionOk="0">
                  <a:moveTo>
                    <a:pt x="1" y="0"/>
                  </a:moveTo>
                  <a:lnTo>
                    <a:pt x="1" y="36764"/>
                  </a:lnTo>
                  <a:cubicBezTo>
                    <a:pt x="10123" y="36764"/>
                    <a:pt x="18383" y="28504"/>
                    <a:pt x="18383" y="18382"/>
                  </a:cubicBezTo>
                  <a:cubicBezTo>
                    <a:pt x="18383" y="8235"/>
                    <a:pt x="10123" y="0"/>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43"/>
            <p:cNvSpPr/>
            <p:nvPr/>
          </p:nvSpPr>
          <p:spPr>
            <a:xfrm>
              <a:off x="3805075" y="4545525"/>
              <a:ext cx="1681325" cy="919100"/>
            </a:xfrm>
            <a:custGeom>
              <a:avLst/>
              <a:gdLst/>
              <a:ahLst/>
              <a:cxnLst/>
              <a:rect l="l" t="t" r="r" b="b"/>
              <a:pathLst>
                <a:path w="67253" h="36764" extrusionOk="0">
                  <a:moveTo>
                    <a:pt x="1" y="1"/>
                  </a:moveTo>
                  <a:lnTo>
                    <a:pt x="1" y="36764"/>
                  </a:lnTo>
                  <a:lnTo>
                    <a:pt x="60660" y="36764"/>
                  </a:lnTo>
                  <a:cubicBezTo>
                    <a:pt x="63332" y="36764"/>
                    <a:pt x="65684" y="35024"/>
                    <a:pt x="66469" y="32450"/>
                  </a:cubicBezTo>
                  <a:cubicBezTo>
                    <a:pt x="67253" y="29877"/>
                    <a:pt x="66273" y="27083"/>
                    <a:pt x="64067" y="25588"/>
                  </a:cubicBezTo>
                  <a:cubicBezTo>
                    <a:pt x="61101" y="23529"/>
                    <a:pt x="32181" y="3603"/>
                    <a:pt x="28480" y="1079"/>
                  </a:cubicBezTo>
                  <a:cubicBezTo>
                    <a:pt x="27475" y="368"/>
                    <a:pt x="26274" y="1"/>
                    <a:pt x="2507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0" name="Google Shape;610;p43"/>
          <p:cNvGrpSpPr/>
          <p:nvPr/>
        </p:nvGrpSpPr>
        <p:grpSpPr>
          <a:xfrm>
            <a:off x="7101323" y="546804"/>
            <a:ext cx="561525" cy="445313"/>
            <a:chOff x="1190625" y="779150"/>
            <a:chExt cx="5228350" cy="4146300"/>
          </a:xfrm>
        </p:grpSpPr>
        <p:sp>
          <p:nvSpPr>
            <p:cNvPr id="611" name="Google Shape;611;p43"/>
            <p:cNvSpPr/>
            <p:nvPr/>
          </p:nvSpPr>
          <p:spPr>
            <a:xfrm>
              <a:off x="1190625" y="1777275"/>
              <a:ext cx="2069175" cy="781850"/>
            </a:xfrm>
            <a:custGeom>
              <a:avLst/>
              <a:gdLst/>
              <a:ahLst/>
              <a:cxnLst/>
              <a:rect l="l" t="t" r="r" b="b"/>
              <a:pathLst>
                <a:path w="82767" h="31274" extrusionOk="0">
                  <a:moveTo>
                    <a:pt x="6127" y="0"/>
                  </a:moveTo>
                  <a:cubicBezTo>
                    <a:pt x="2745" y="0"/>
                    <a:pt x="0" y="2132"/>
                    <a:pt x="0" y="4779"/>
                  </a:cubicBezTo>
                  <a:lnTo>
                    <a:pt x="0" y="26494"/>
                  </a:lnTo>
                  <a:cubicBezTo>
                    <a:pt x="0" y="29141"/>
                    <a:pt x="2745" y="31273"/>
                    <a:pt x="6127" y="31273"/>
                  </a:cubicBezTo>
                  <a:lnTo>
                    <a:pt x="82766" y="31273"/>
                  </a:lnTo>
                  <a:lnTo>
                    <a:pt x="8276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43"/>
            <p:cNvSpPr/>
            <p:nvPr/>
          </p:nvSpPr>
          <p:spPr>
            <a:xfrm>
              <a:off x="3166025" y="1777275"/>
              <a:ext cx="1026925" cy="781850"/>
            </a:xfrm>
            <a:custGeom>
              <a:avLst/>
              <a:gdLst/>
              <a:ahLst/>
              <a:cxnLst/>
              <a:rect l="l" t="t" r="r" b="b"/>
              <a:pathLst>
                <a:path w="41077" h="31274" extrusionOk="0">
                  <a:moveTo>
                    <a:pt x="0" y="0"/>
                  </a:moveTo>
                  <a:lnTo>
                    <a:pt x="0" y="31273"/>
                  </a:lnTo>
                  <a:lnTo>
                    <a:pt x="34950" y="31273"/>
                  </a:lnTo>
                  <a:cubicBezTo>
                    <a:pt x="38332" y="31273"/>
                    <a:pt x="41077" y="29141"/>
                    <a:pt x="41077" y="26494"/>
                  </a:cubicBezTo>
                  <a:lnTo>
                    <a:pt x="41077" y="4779"/>
                  </a:lnTo>
                  <a:cubicBezTo>
                    <a:pt x="41077" y="2132"/>
                    <a:pt x="38332" y="0"/>
                    <a:pt x="34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43"/>
            <p:cNvSpPr/>
            <p:nvPr/>
          </p:nvSpPr>
          <p:spPr>
            <a:xfrm>
              <a:off x="3713800" y="1249100"/>
              <a:ext cx="2040975" cy="1838175"/>
            </a:xfrm>
            <a:custGeom>
              <a:avLst/>
              <a:gdLst/>
              <a:ahLst/>
              <a:cxnLst/>
              <a:rect l="l" t="t" r="r" b="b"/>
              <a:pathLst>
                <a:path w="81639" h="73527" extrusionOk="0">
                  <a:moveTo>
                    <a:pt x="14901" y="0"/>
                  </a:moveTo>
                  <a:cubicBezTo>
                    <a:pt x="12573" y="0"/>
                    <a:pt x="10465" y="1299"/>
                    <a:pt x="9436" y="3358"/>
                  </a:cubicBezTo>
                  <a:cubicBezTo>
                    <a:pt x="2990" y="16029"/>
                    <a:pt x="0" y="26642"/>
                    <a:pt x="0" y="36764"/>
                  </a:cubicBezTo>
                  <a:cubicBezTo>
                    <a:pt x="0" y="46910"/>
                    <a:pt x="2990" y="57523"/>
                    <a:pt x="9436" y="70169"/>
                  </a:cubicBezTo>
                  <a:cubicBezTo>
                    <a:pt x="10465" y="72228"/>
                    <a:pt x="12598" y="73527"/>
                    <a:pt x="14901" y="73527"/>
                  </a:cubicBezTo>
                  <a:lnTo>
                    <a:pt x="66738" y="73527"/>
                  </a:lnTo>
                  <a:cubicBezTo>
                    <a:pt x="69041" y="73527"/>
                    <a:pt x="71149" y="72228"/>
                    <a:pt x="72203" y="70169"/>
                  </a:cubicBezTo>
                  <a:cubicBezTo>
                    <a:pt x="78624" y="57523"/>
                    <a:pt x="81614" y="46910"/>
                    <a:pt x="81639" y="36764"/>
                  </a:cubicBezTo>
                  <a:cubicBezTo>
                    <a:pt x="81639" y="26642"/>
                    <a:pt x="78649" y="16029"/>
                    <a:pt x="72203" y="3358"/>
                  </a:cubicBezTo>
                  <a:cubicBezTo>
                    <a:pt x="71149" y="1299"/>
                    <a:pt x="69041" y="0"/>
                    <a:pt x="6673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43"/>
            <p:cNvSpPr/>
            <p:nvPr/>
          </p:nvSpPr>
          <p:spPr>
            <a:xfrm>
              <a:off x="4733975" y="1249100"/>
              <a:ext cx="1020800" cy="1838175"/>
            </a:xfrm>
            <a:custGeom>
              <a:avLst/>
              <a:gdLst/>
              <a:ahLst/>
              <a:cxnLst/>
              <a:rect l="l" t="t" r="r" b="b"/>
              <a:pathLst>
                <a:path w="40832" h="73527" extrusionOk="0">
                  <a:moveTo>
                    <a:pt x="0" y="0"/>
                  </a:moveTo>
                  <a:lnTo>
                    <a:pt x="0" y="73527"/>
                  </a:lnTo>
                  <a:lnTo>
                    <a:pt x="25931" y="73527"/>
                  </a:lnTo>
                  <a:cubicBezTo>
                    <a:pt x="28234" y="73527"/>
                    <a:pt x="30342" y="72228"/>
                    <a:pt x="31396" y="70169"/>
                  </a:cubicBezTo>
                  <a:cubicBezTo>
                    <a:pt x="37817" y="57523"/>
                    <a:pt x="40807" y="46910"/>
                    <a:pt x="40832" y="36764"/>
                  </a:cubicBezTo>
                  <a:cubicBezTo>
                    <a:pt x="40832" y="26642"/>
                    <a:pt x="37842" y="16029"/>
                    <a:pt x="31396" y="3358"/>
                  </a:cubicBezTo>
                  <a:cubicBezTo>
                    <a:pt x="30342" y="1299"/>
                    <a:pt x="28234" y="0"/>
                    <a:pt x="2593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43"/>
            <p:cNvSpPr/>
            <p:nvPr/>
          </p:nvSpPr>
          <p:spPr>
            <a:xfrm>
              <a:off x="3049000" y="4006325"/>
              <a:ext cx="3369975" cy="919125"/>
            </a:xfrm>
            <a:custGeom>
              <a:avLst/>
              <a:gdLst/>
              <a:ahLst/>
              <a:cxnLst/>
              <a:rect l="l" t="t" r="r" b="b"/>
              <a:pathLst>
                <a:path w="134799" h="36765" extrusionOk="0">
                  <a:moveTo>
                    <a:pt x="30244" y="1"/>
                  </a:moveTo>
                  <a:cubicBezTo>
                    <a:pt x="13578" y="1"/>
                    <a:pt x="0" y="13554"/>
                    <a:pt x="0" y="30220"/>
                  </a:cubicBezTo>
                  <a:lnTo>
                    <a:pt x="0" y="30637"/>
                  </a:lnTo>
                  <a:cubicBezTo>
                    <a:pt x="0" y="34019"/>
                    <a:pt x="2745" y="36764"/>
                    <a:pt x="6127" y="36764"/>
                  </a:cubicBezTo>
                  <a:lnTo>
                    <a:pt x="128671" y="36764"/>
                  </a:lnTo>
                  <a:cubicBezTo>
                    <a:pt x="132053" y="36764"/>
                    <a:pt x="134798" y="34019"/>
                    <a:pt x="134798" y="30637"/>
                  </a:cubicBezTo>
                  <a:lnTo>
                    <a:pt x="134798" y="30220"/>
                  </a:lnTo>
                  <a:cubicBezTo>
                    <a:pt x="134798" y="13554"/>
                    <a:pt x="121245" y="1"/>
                    <a:pt x="10457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43"/>
            <p:cNvSpPr/>
            <p:nvPr/>
          </p:nvSpPr>
          <p:spPr>
            <a:xfrm>
              <a:off x="3580225" y="779150"/>
              <a:ext cx="2308125" cy="612750"/>
            </a:xfrm>
            <a:custGeom>
              <a:avLst/>
              <a:gdLst/>
              <a:ahLst/>
              <a:cxnLst/>
              <a:rect l="l" t="t" r="r" b="b"/>
              <a:pathLst>
                <a:path w="92325" h="24510" extrusionOk="0">
                  <a:moveTo>
                    <a:pt x="12255" y="0"/>
                  </a:moveTo>
                  <a:cubicBezTo>
                    <a:pt x="5490" y="0"/>
                    <a:pt x="0" y="5490"/>
                    <a:pt x="0" y="12255"/>
                  </a:cubicBezTo>
                  <a:cubicBezTo>
                    <a:pt x="0" y="19044"/>
                    <a:pt x="5490" y="24509"/>
                    <a:pt x="12255" y="24509"/>
                  </a:cubicBezTo>
                  <a:lnTo>
                    <a:pt x="80070" y="24509"/>
                  </a:lnTo>
                  <a:cubicBezTo>
                    <a:pt x="86835" y="24509"/>
                    <a:pt x="92325" y="19044"/>
                    <a:pt x="92325" y="12255"/>
                  </a:cubicBezTo>
                  <a:cubicBezTo>
                    <a:pt x="92325" y="5490"/>
                    <a:pt x="86835" y="0"/>
                    <a:pt x="800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43"/>
            <p:cNvSpPr/>
            <p:nvPr/>
          </p:nvSpPr>
          <p:spPr>
            <a:xfrm>
              <a:off x="3580225" y="2954300"/>
              <a:ext cx="2308125" cy="612750"/>
            </a:xfrm>
            <a:custGeom>
              <a:avLst/>
              <a:gdLst/>
              <a:ahLst/>
              <a:cxnLst/>
              <a:rect l="l" t="t" r="r" b="b"/>
              <a:pathLst>
                <a:path w="92325" h="24510" extrusionOk="0">
                  <a:moveTo>
                    <a:pt x="12255" y="0"/>
                  </a:moveTo>
                  <a:cubicBezTo>
                    <a:pt x="5490" y="0"/>
                    <a:pt x="0" y="5490"/>
                    <a:pt x="0" y="12255"/>
                  </a:cubicBezTo>
                  <a:cubicBezTo>
                    <a:pt x="0" y="19044"/>
                    <a:pt x="5490" y="24509"/>
                    <a:pt x="12255" y="24509"/>
                  </a:cubicBezTo>
                  <a:lnTo>
                    <a:pt x="80070" y="24509"/>
                  </a:lnTo>
                  <a:cubicBezTo>
                    <a:pt x="86835" y="24509"/>
                    <a:pt x="92325" y="19019"/>
                    <a:pt x="92325" y="12255"/>
                  </a:cubicBezTo>
                  <a:cubicBezTo>
                    <a:pt x="92325" y="5490"/>
                    <a:pt x="86835" y="0"/>
                    <a:pt x="800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43"/>
            <p:cNvSpPr/>
            <p:nvPr/>
          </p:nvSpPr>
          <p:spPr>
            <a:xfrm>
              <a:off x="4733975" y="779150"/>
              <a:ext cx="1154375" cy="612750"/>
            </a:xfrm>
            <a:custGeom>
              <a:avLst/>
              <a:gdLst/>
              <a:ahLst/>
              <a:cxnLst/>
              <a:rect l="l" t="t" r="r" b="b"/>
              <a:pathLst>
                <a:path w="46175" h="24510" extrusionOk="0">
                  <a:moveTo>
                    <a:pt x="0" y="0"/>
                  </a:moveTo>
                  <a:lnTo>
                    <a:pt x="0" y="24509"/>
                  </a:lnTo>
                  <a:lnTo>
                    <a:pt x="33920" y="24509"/>
                  </a:lnTo>
                  <a:cubicBezTo>
                    <a:pt x="40685" y="24509"/>
                    <a:pt x="46175" y="19044"/>
                    <a:pt x="46175" y="12255"/>
                  </a:cubicBezTo>
                  <a:cubicBezTo>
                    <a:pt x="46175" y="5490"/>
                    <a:pt x="40685" y="0"/>
                    <a:pt x="33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43"/>
            <p:cNvSpPr/>
            <p:nvPr/>
          </p:nvSpPr>
          <p:spPr>
            <a:xfrm>
              <a:off x="4733975" y="2954300"/>
              <a:ext cx="1154375" cy="612750"/>
            </a:xfrm>
            <a:custGeom>
              <a:avLst/>
              <a:gdLst/>
              <a:ahLst/>
              <a:cxnLst/>
              <a:rect l="l" t="t" r="r" b="b"/>
              <a:pathLst>
                <a:path w="46175" h="24510" extrusionOk="0">
                  <a:moveTo>
                    <a:pt x="0" y="0"/>
                  </a:moveTo>
                  <a:lnTo>
                    <a:pt x="0" y="24509"/>
                  </a:lnTo>
                  <a:lnTo>
                    <a:pt x="33920" y="24509"/>
                  </a:lnTo>
                  <a:cubicBezTo>
                    <a:pt x="40685" y="24509"/>
                    <a:pt x="46175" y="19019"/>
                    <a:pt x="46175" y="12255"/>
                  </a:cubicBezTo>
                  <a:cubicBezTo>
                    <a:pt x="46175" y="5490"/>
                    <a:pt x="40685" y="0"/>
                    <a:pt x="3392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43"/>
            <p:cNvSpPr/>
            <p:nvPr/>
          </p:nvSpPr>
          <p:spPr>
            <a:xfrm>
              <a:off x="4733975" y="4006325"/>
              <a:ext cx="1685000" cy="919125"/>
            </a:xfrm>
            <a:custGeom>
              <a:avLst/>
              <a:gdLst/>
              <a:ahLst/>
              <a:cxnLst/>
              <a:rect l="l" t="t" r="r" b="b"/>
              <a:pathLst>
                <a:path w="67400" h="36765" extrusionOk="0">
                  <a:moveTo>
                    <a:pt x="0" y="1"/>
                  </a:moveTo>
                  <a:lnTo>
                    <a:pt x="0" y="36764"/>
                  </a:lnTo>
                  <a:lnTo>
                    <a:pt x="61272" y="36764"/>
                  </a:lnTo>
                  <a:cubicBezTo>
                    <a:pt x="64654" y="36764"/>
                    <a:pt x="67399" y="34019"/>
                    <a:pt x="67399" y="30637"/>
                  </a:cubicBezTo>
                  <a:lnTo>
                    <a:pt x="67399" y="30220"/>
                  </a:lnTo>
                  <a:cubicBezTo>
                    <a:pt x="67399" y="13554"/>
                    <a:pt x="53846" y="1"/>
                    <a:pt x="371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3" name="Google Shape;623;p43"/>
          <p:cNvSpPr txBox="1">
            <a:spLocks noGrp="1"/>
          </p:cNvSpPr>
          <p:nvPr>
            <p:ph type="ctrTitle"/>
          </p:nvPr>
        </p:nvSpPr>
        <p:spPr>
          <a:xfrm>
            <a:off x="266876" y="1054923"/>
            <a:ext cx="3056400" cy="730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dirty="0" smtClean="0">
                <a:ln w="12700">
                  <a:solidFill>
                    <a:srgbClr val="333644"/>
                  </a:solidFill>
                </a:ln>
                <a:solidFill>
                  <a:srgbClr val="333644"/>
                </a:solidFill>
                <a:latin typeface="Arial Rounded MT Bold" panose="020F0704030504030204" pitchFamily="34" charset="0"/>
              </a:rPr>
              <a:t>a.Lẽ </a:t>
            </a:r>
            <a:r>
              <a:rPr lang="en" sz="2700" b="1" dirty="0">
                <a:ln w="12700">
                  <a:solidFill>
                    <a:srgbClr val="333644"/>
                  </a:solidFill>
                </a:ln>
                <a:solidFill>
                  <a:srgbClr val="333644"/>
                </a:solidFill>
                <a:latin typeface="Arial Rounded MT Bold" panose="020F0704030504030204" pitchFamily="34" charset="0"/>
              </a:rPr>
              <a:t>phải</a:t>
            </a:r>
            <a:endParaRPr sz="2700" b="1" dirty="0">
              <a:ln w="12700">
                <a:solidFill>
                  <a:srgbClr val="333644"/>
                </a:solidFill>
              </a:ln>
              <a:solidFill>
                <a:srgbClr val="333644"/>
              </a:solidFill>
              <a:latin typeface="Arial Rounded MT Bold" panose="020F0704030504030204" pitchFamily="34" charset="0"/>
            </a:endParaRPr>
          </a:p>
        </p:txBody>
      </p:sp>
      <p:sp>
        <p:nvSpPr>
          <p:cNvPr id="37" name="Google Shape;623;p43"/>
          <p:cNvSpPr txBox="1">
            <a:spLocks noGrp="1"/>
          </p:cNvSpPr>
          <p:nvPr>
            <p:ph type="ctrTitle"/>
          </p:nvPr>
        </p:nvSpPr>
        <p:spPr>
          <a:xfrm>
            <a:off x="5718563" y="1196612"/>
            <a:ext cx="3282833" cy="62721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b="1" dirty="0" smtClean="0">
                <a:ln w="12700">
                  <a:solidFill>
                    <a:srgbClr val="333644"/>
                  </a:solidFill>
                </a:ln>
                <a:solidFill>
                  <a:srgbClr val="333644"/>
                </a:solidFill>
                <a:latin typeface="Arial Rounded MT Bold" panose="020F0704030504030204" pitchFamily="34" charset="0"/>
              </a:rPr>
              <a:t>b.Tôn trọng lẽ phải</a:t>
            </a:r>
            <a:endParaRPr sz="2700" b="1" dirty="0">
              <a:ln w="12700">
                <a:solidFill>
                  <a:srgbClr val="333644"/>
                </a:solidFill>
              </a:ln>
              <a:solidFill>
                <a:srgbClr val="333644"/>
              </a:solidFill>
              <a:latin typeface="Arial Rounded MT Bold" panose="020F0704030504030204" pitchFamily="34" charset="0"/>
            </a:endParaRPr>
          </a:p>
        </p:txBody>
      </p:sp>
      <p:sp>
        <p:nvSpPr>
          <p:cNvPr id="44" name="TextBox 43"/>
          <p:cNvSpPr txBox="1"/>
          <p:nvPr/>
        </p:nvSpPr>
        <p:spPr>
          <a:xfrm>
            <a:off x="791253" y="2173313"/>
            <a:ext cx="2007663" cy="400110"/>
          </a:xfrm>
          <a:prstGeom prst="rect">
            <a:avLst/>
          </a:prstGeom>
          <a:noFill/>
        </p:spPr>
        <p:txBody>
          <a:bodyPr wrap="square" rtlCol="0">
            <a:spAutoFit/>
          </a:bodyPr>
          <a:lstStyle/>
          <a:p>
            <a:r>
              <a:rPr lang="en-US" sz="2000" b="1" dirty="0" err="1" smtClean="0">
                <a:solidFill>
                  <a:schemeClr val="accent1"/>
                </a:solidFill>
              </a:rPr>
              <a:t>Điều</a:t>
            </a:r>
            <a:r>
              <a:rPr lang="en-US" sz="2000" b="1" dirty="0" smtClean="0">
                <a:solidFill>
                  <a:schemeClr val="accent1"/>
                </a:solidFill>
              </a:rPr>
              <a:t> </a:t>
            </a:r>
            <a:r>
              <a:rPr lang="en-US" sz="2000" b="1" dirty="0" err="1" smtClean="0">
                <a:solidFill>
                  <a:schemeClr val="accent1"/>
                </a:solidFill>
              </a:rPr>
              <a:t>đúng</a:t>
            </a:r>
            <a:r>
              <a:rPr lang="en-US" sz="2000" b="1" dirty="0" smtClean="0">
                <a:solidFill>
                  <a:schemeClr val="accent1"/>
                </a:solidFill>
              </a:rPr>
              <a:t> </a:t>
            </a:r>
            <a:r>
              <a:rPr lang="en-US" sz="2000" b="1" dirty="0" err="1" smtClean="0">
                <a:solidFill>
                  <a:schemeClr val="accent1"/>
                </a:solidFill>
              </a:rPr>
              <a:t>đắn</a:t>
            </a:r>
            <a:endParaRPr lang="en-US" sz="2000" b="1" dirty="0">
              <a:solidFill>
                <a:schemeClr val="accent1"/>
              </a:solidFill>
            </a:endParaRPr>
          </a:p>
        </p:txBody>
      </p:sp>
      <p:sp>
        <p:nvSpPr>
          <p:cNvPr id="45" name="TextBox 44"/>
          <p:cNvSpPr txBox="1"/>
          <p:nvPr/>
        </p:nvSpPr>
        <p:spPr>
          <a:xfrm>
            <a:off x="895993" y="3949327"/>
            <a:ext cx="697938" cy="707886"/>
          </a:xfrm>
          <a:prstGeom prst="rect">
            <a:avLst/>
          </a:prstGeom>
          <a:noFill/>
        </p:spPr>
        <p:txBody>
          <a:bodyPr wrap="square" rtlCol="0">
            <a:spAutoFit/>
          </a:bodyPr>
          <a:lstStyle/>
          <a:p>
            <a:r>
              <a:rPr lang="en-US" sz="2000" dirty="0" err="1" smtClean="0">
                <a:solidFill>
                  <a:schemeClr val="accent1"/>
                </a:solidFill>
              </a:rPr>
              <a:t>Đạo</a:t>
            </a:r>
            <a:r>
              <a:rPr lang="en-US" sz="2000" dirty="0" smtClean="0">
                <a:solidFill>
                  <a:schemeClr val="accent1"/>
                </a:solidFill>
              </a:rPr>
              <a:t> </a:t>
            </a:r>
            <a:r>
              <a:rPr lang="en-US" sz="2000" dirty="0" err="1" smtClean="0">
                <a:solidFill>
                  <a:schemeClr val="accent1"/>
                </a:solidFill>
              </a:rPr>
              <a:t>lí</a:t>
            </a:r>
            <a:endParaRPr lang="en-US" sz="2000" dirty="0">
              <a:solidFill>
                <a:schemeClr val="accent1"/>
              </a:solidFill>
            </a:endParaRPr>
          </a:p>
        </p:txBody>
      </p:sp>
      <p:sp>
        <p:nvSpPr>
          <p:cNvPr id="46" name="TextBox 45"/>
          <p:cNvSpPr txBox="1"/>
          <p:nvPr/>
        </p:nvSpPr>
        <p:spPr>
          <a:xfrm>
            <a:off x="1748363" y="3658893"/>
            <a:ext cx="1448319" cy="1015663"/>
          </a:xfrm>
          <a:prstGeom prst="rect">
            <a:avLst/>
          </a:prstGeom>
          <a:noFill/>
        </p:spPr>
        <p:txBody>
          <a:bodyPr wrap="square" rtlCol="0">
            <a:spAutoFit/>
          </a:bodyPr>
          <a:lstStyle/>
          <a:p>
            <a:pPr algn="r"/>
            <a:r>
              <a:rPr lang="en-US" sz="2000" dirty="0" err="1" smtClean="0">
                <a:solidFill>
                  <a:schemeClr val="accent1"/>
                </a:solidFill>
              </a:rPr>
              <a:t>Lợi</a:t>
            </a:r>
            <a:r>
              <a:rPr lang="en-US" sz="2000" dirty="0" smtClean="0">
                <a:solidFill>
                  <a:schemeClr val="accent1"/>
                </a:solidFill>
              </a:rPr>
              <a:t> </a:t>
            </a:r>
            <a:r>
              <a:rPr lang="en-US" sz="2000" dirty="0" err="1" smtClean="0">
                <a:solidFill>
                  <a:schemeClr val="accent1"/>
                </a:solidFill>
              </a:rPr>
              <a:t>ích</a:t>
            </a:r>
            <a:r>
              <a:rPr lang="en-US" sz="2000" dirty="0" smtClean="0">
                <a:solidFill>
                  <a:schemeClr val="accent1"/>
                </a:solidFill>
              </a:rPr>
              <a:t> </a:t>
            </a:r>
            <a:r>
              <a:rPr lang="en-US" sz="2000" dirty="0" err="1" smtClean="0">
                <a:solidFill>
                  <a:schemeClr val="accent1"/>
                </a:solidFill>
              </a:rPr>
              <a:t>chung</a:t>
            </a:r>
            <a:r>
              <a:rPr lang="en-US" sz="2000" dirty="0" smtClean="0">
                <a:solidFill>
                  <a:schemeClr val="accent1"/>
                </a:solidFill>
              </a:rPr>
              <a:t> </a:t>
            </a:r>
            <a:r>
              <a:rPr lang="en-US" sz="2000" dirty="0" err="1" smtClean="0">
                <a:solidFill>
                  <a:schemeClr val="accent1"/>
                </a:solidFill>
              </a:rPr>
              <a:t>của</a:t>
            </a:r>
            <a:r>
              <a:rPr lang="en-US" sz="2000" dirty="0" smtClean="0">
                <a:solidFill>
                  <a:schemeClr val="accent1"/>
                </a:solidFill>
              </a:rPr>
              <a:t> </a:t>
            </a:r>
          </a:p>
          <a:p>
            <a:pPr algn="r"/>
            <a:r>
              <a:rPr lang="en-US" sz="2000" dirty="0" err="1" smtClean="0">
                <a:solidFill>
                  <a:schemeClr val="accent1"/>
                </a:solidFill>
              </a:rPr>
              <a:t>xã</a:t>
            </a:r>
            <a:r>
              <a:rPr lang="en-US" sz="2000" dirty="0" smtClean="0">
                <a:solidFill>
                  <a:schemeClr val="accent1"/>
                </a:solidFill>
              </a:rPr>
              <a:t> </a:t>
            </a:r>
            <a:r>
              <a:rPr lang="en-US" sz="2000" dirty="0" err="1" smtClean="0">
                <a:solidFill>
                  <a:schemeClr val="accent1"/>
                </a:solidFill>
              </a:rPr>
              <a:t>hội</a:t>
            </a:r>
            <a:endParaRPr lang="en-US" sz="2000" dirty="0">
              <a:solidFill>
                <a:schemeClr val="accent1"/>
              </a:solidFill>
            </a:endParaRPr>
          </a:p>
        </p:txBody>
      </p:sp>
      <p:sp>
        <p:nvSpPr>
          <p:cNvPr id="47" name="TextBox 46"/>
          <p:cNvSpPr txBox="1"/>
          <p:nvPr/>
        </p:nvSpPr>
        <p:spPr>
          <a:xfrm>
            <a:off x="1235276" y="2880541"/>
            <a:ext cx="1691650" cy="400110"/>
          </a:xfrm>
          <a:prstGeom prst="rect">
            <a:avLst/>
          </a:prstGeom>
          <a:noFill/>
        </p:spPr>
        <p:txBody>
          <a:bodyPr wrap="square" rtlCol="0">
            <a:spAutoFit/>
          </a:bodyPr>
          <a:lstStyle/>
          <a:p>
            <a:r>
              <a:rPr lang="en-US" sz="2000" b="1" dirty="0" err="1" smtClean="0">
                <a:solidFill>
                  <a:schemeClr val="accent1"/>
                </a:solidFill>
              </a:rPr>
              <a:t>Phù</a:t>
            </a:r>
            <a:r>
              <a:rPr lang="en-US" sz="2000" b="1" dirty="0" smtClean="0">
                <a:solidFill>
                  <a:schemeClr val="accent1"/>
                </a:solidFill>
              </a:rPr>
              <a:t> </a:t>
            </a:r>
            <a:r>
              <a:rPr lang="en-US" sz="2000" b="1" dirty="0" err="1" smtClean="0">
                <a:solidFill>
                  <a:schemeClr val="accent1"/>
                </a:solidFill>
              </a:rPr>
              <a:t>hợp</a:t>
            </a:r>
            <a:endParaRPr lang="en-US" sz="2000" b="1" dirty="0">
              <a:solidFill>
                <a:schemeClr val="accent1"/>
              </a:solidFill>
            </a:endParaRPr>
          </a:p>
        </p:txBody>
      </p:sp>
      <p:sp>
        <p:nvSpPr>
          <p:cNvPr id="48" name="Rounded Rectangle 47"/>
          <p:cNvSpPr/>
          <p:nvPr/>
        </p:nvSpPr>
        <p:spPr>
          <a:xfrm>
            <a:off x="791253" y="2173313"/>
            <a:ext cx="2007663" cy="400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a:off x="1063587" y="2911618"/>
            <a:ext cx="1498601" cy="40011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752635" y="3949326"/>
            <a:ext cx="852551" cy="7392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1824563" y="3618846"/>
            <a:ext cx="1397519" cy="11018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p:cNvSpPr/>
          <p:nvPr/>
        </p:nvSpPr>
        <p:spPr>
          <a:xfrm>
            <a:off x="1774788" y="2636923"/>
            <a:ext cx="151375" cy="201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Down Arrow 52"/>
          <p:cNvSpPr/>
          <p:nvPr/>
        </p:nvSpPr>
        <p:spPr>
          <a:xfrm>
            <a:off x="2351368" y="3361821"/>
            <a:ext cx="151375" cy="2011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Down Arrow 53"/>
          <p:cNvSpPr/>
          <p:nvPr/>
        </p:nvSpPr>
        <p:spPr>
          <a:xfrm>
            <a:off x="1169274" y="3374574"/>
            <a:ext cx="167215" cy="51248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5190526" y="2109813"/>
            <a:ext cx="1095974" cy="1453157"/>
          </a:xfrm>
          <a:prstGeom prst="round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dirty="0"/>
          </a:p>
        </p:txBody>
      </p:sp>
      <p:sp>
        <p:nvSpPr>
          <p:cNvPr id="58" name="Rounded Rectangle 57"/>
          <p:cNvSpPr/>
          <p:nvPr/>
        </p:nvSpPr>
        <p:spPr>
          <a:xfrm>
            <a:off x="7957984" y="2109813"/>
            <a:ext cx="914400" cy="1453157"/>
          </a:xfrm>
          <a:prstGeom prst="roundRect">
            <a:avLst/>
          </a:prstGeom>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endParaRPr lang="en-US" sz="1800" b="1" dirty="0"/>
          </a:p>
        </p:txBody>
      </p:sp>
      <p:sp>
        <p:nvSpPr>
          <p:cNvPr id="59" name="Rounded Rectangle 58"/>
          <p:cNvSpPr/>
          <p:nvPr/>
        </p:nvSpPr>
        <p:spPr>
          <a:xfrm>
            <a:off x="6637095" y="2109813"/>
            <a:ext cx="1024034" cy="1453157"/>
          </a:xfrm>
          <a:prstGeom prst="roundRect">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sz="2000" b="1" dirty="0" err="1"/>
              <a:t>Điều</a:t>
            </a:r>
            <a:r>
              <a:rPr lang="en-US" sz="2000" b="1" dirty="0"/>
              <a:t> </a:t>
            </a:r>
            <a:r>
              <a:rPr lang="en-US" sz="2000" b="1" dirty="0" err="1"/>
              <a:t>chỉnh</a:t>
            </a:r>
            <a:endParaRPr lang="en-US" sz="2000" b="1" dirty="0"/>
          </a:p>
        </p:txBody>
      </p:sp>
      <p:sp>
        <p:nvSpPr>
          <p:cNvPr id="60" name="Rounded Rectangle 59"/>
          <p:cNvSpPr/>
          <p:nvPr/>
        </p:nvSpPr>
        <p:spPr>
          <a:xfrm>
            <a:off x="4991898" y="2109813"/>
            <a:ext cx="1478752" cy="14531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300"/>
              </a:lnSpc>
            </a:pPr>
            <a:r>
              <a:rPr lang="en-US" sz="1500" b="1" dirty="0" err="1" smtClean="0"/>
              <a:t>Công</a:t>
            </a:r>
            <a:r>
              <a:rPr lang="en-US" sz="1500" b="1" dirty="0" smtClean="0"/>
              <a:t> </a:t>
            </a:r>
            <a:r>
              <a:rPr lang="en-US" sz="1500" b="1" dirty="0" err="1" smtClean="0"/>
              <a:t>nhận</a:t>
            </a:r>
            <a:endParaRPr lang="en-US" sz="1500" b="1" dirty="0" smtClean="0"/>
          </a:p>
          <a:p>
            <a:pPr algn="ctr">
              <a:lnSpc>
                <a:spcPts val="2300"/>
              </a:lnSpc>
            </a:pPr>
            <a:r>
              <a:rPr lang="en-US" sz="1500" b="1" dirty="0" err="1" smtClean="0"/>
              <a:t>Ủng</a:t>
            </a:r>
            <a:r>
              <a:rPr lang="en-US" sz="1500" b="1" dirty="0" smtClean="0"/>
              <a:t> </a:t>
            </a:r>
            <a:r>
              <a:rPr lang="en-US" sz="1500" b="1" dirty="0" err="1" smtClean="0"/>
              <a:t>hộ</a:t>
            </a:r>
            <a:endParaRPr lang="en-US" sz="1500" b="1" dirty="0" smtClean="0"/>
          </a:p>
          <a:p>
            <a:pPr algn="ctr">
              <a:lnSpc>
                <a:spcPts val="2300"/>
              </a:lnSpc>
            </a:pPr>
            <a:r>
              <a:rPr lang="en-US" sz="1500" b="1" dirty="0" err="1" smtClean="0"/>
              <a:t>Tuân</a:t>
            </a:r>
            <a:r>
              <a:rPr lang="en-US" sz="1500" b="1" dirty="0" smtClean="0"/>
              <a:t> </a:t>
            </a:r>
            <a:r>
              <a:rPr lang="en-US" sz="1500" b="1" dirty="0" err="1" smtClean="0"/>
              <a:t>theo</a:t>
            </a:r>
            <a:endParaRPr lang="en-US" sz="1500" b="1" dirty="0" smtClean="0"/>
          </a:p>
          <a:p>
            <a:pPr algn="ctr">
              <a:lnSpc>
                <a:spcPts val="2300"/>
              </a:lnSpc>
            </a:pPr>
            <a:r>
              <a:rPr lang="en-US" sz="1500" b="1" dirty="0" err="1" smtClean="0"/>
              <a:t>Bảo</a:t>
            </a:r>
            <a:r>
              <a:rPr lang="en-US" sz="1500" b="1" dirty="0" smtClean="0"/>
              <a:t> </a:t>
            </a:r>
            <a:r>
              <a:rPr lang="en-US" sz="1500" b="1" dirty="0" err="1" smtClean="0"/>
              <a:t>vệ</a:t>
            </a:r>
            <a:endParaRPr lang="en-US" sz="1500" b="1" dirty="0"/>
          </a:p>
        </p:txBody>
      </p:sp>
      <p:sp>
        <p:nvSpPr>
          <p:cNvPr id="8" name="Rectangle 7"/>
          <p:cNvSpPr/>
          <p:nvPr/>
        </p:nvSpPr>
        <p:spPr>
          <a:xfrm>
            <a:off x="7905946" y="2581954"/>
            <a:ext cx="1043876" cy="366126"/>
          </a:xfrm>
          <a:prstGeom prst="rect">
            <a:avLst/>
          </a:prstGeom>
        </p:spPr>
        <p:txBody>
          <a:bodyPr wrap="none">
            <a:spAutoFit/>
          </a:bodyPr>
          <a:lstStyle/>
          <a:p>
            <a:pPr algn="ctr">
              <a:lnSpc>
                <a:spcPts val="2300"/>
              </a:lnSpc>
            </a:pPr>
            <a:r>
              <a:rPr lang="en-US" sz="1800" b="1" dirty="0" smtClean="0">
                <a:solidFill>
                  <a:schemeClr val="bg1"/>
                </a:solidFill>
              </a:rPr>
              <a:t>KHÔNG</a:t>
            </a:r>
            <a:endParaRPr lang="en-US" sz="1800" b="1" dirty="0">
              <a:solidFill>
                <a:schemeClr val="bg1"/>
              </a:solidFill>
            </a:endParaRPr>
          </a:p>
        </p:txBody>
      </p:sp>
      <p:sp>
        <p:nvSpPr>
          <p:cNvPr id="9" name="Rounded Rectangle 8"/>
          <p:cNvSpPr/>
          <p:nvPr/>
        </p:nvSpPr>
        <p:spPr>
          <a:xfrm>
            <a:off x="4928398" y="3887060"/>
            <a:ext cx="1510502" cy="533400"/>
          </a:xfrm>
          <a:prstGeom prst="roundRect">
            <a:avLst/>
          </a:prstGeom>
          <a:solidFill>
            <a:schemeClr val="accent1">
              <a:lumMod val="60000"/>
              <a:lumOff val="4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Những</a:t>
            </a:r>
            <a:r>
              <a:rPr lang="en-US" dirty="0" smtClean="0">
                <a:solidFill>
                  <a:srgbClr val="002060"/>
                </a:solidFill>
              </a:rPr>
              <a:t> </a:t>
            </a:r>
            <a:r>
              <a:rPr lang="en-US" dirty="0" err="1" smtClean="0">
                <a:solidFill>
                  <a:srgbClr val="002060"/>
                </a:solidFill>
              </a:rPr>
              <a:t>điều</a:t>
            </a:r>
            <a:r>
              <a:rPr lang="en-US" dirty="0" smtClean="0">
                <a:solidFill>
                  <a:srgbClr val="002060"/>
                </a:solidFill>
              </a:rPr>
              <a:t> </a:t>
            </a:r>
            <a:r>
              <a:rPr lang="en-US" dirty="0" err="1" smtClean="0">
                <a:solidFill>
                  <a:srgbClr val="002060"/>
                </a:solidFill>
              </a:rPr>
              <a:t>đúng</a:t>
            </a:r>
            <a:r>
              <a:rPr lang="en-US" dirty="0" smtClean="0">
                <a:solidFill>
                  <a:srgbClr val="002060"/>
                </a:solidFill>
              </a:rPr>
              <a:t> </a:t>
            </a:r>
            <a:r>
              <a:rPr lang="en-US" dirty="0" err="1" smtClean="0">
                <a:solidFill>
                  <a:srgbClr val="002060"/>
                </a:solidFill>
              </a:rPr>
              <a:t>đắn</a:t>
            </a:r>
            <a:endParaRPr lang="en-US" dirty="0">
              <a:solidFill>
                <a:srgbClr val="002060"/>
              </a:solidFill>
            </a:endParaRPr>
          </a:p>
        </p:txBody>
      </p:sp>
      <p:sp>
        <p:nvSpPr>
          <p:cNvPr id="63" name="Rounded Rectangle 62"/>
          <p:cNvSpPr/>
          <p:nvPr/>
        </p:nvSpPr>
        <p:spPr>
          <a:xfrm>
            <a:off x="6668853" y="3887060"/>
            <a:ext cx="960517" cy="533400"/>
          </a:xfrm>
          <a:prstGeom prst="roundRect">
            <a:avLst/>
          </a:prstGeom>
          <a:solidFill>
            <a:schemeClr val="accent1">
              <a:lumMod val="60000"/>
              <a:lumOff val="4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Suy</a:t>
            </a:r>
            <a:r>
              <a:rPr lang="en-US" dirty="0" smtClean="0">
                <a:solidFill>
                  <a:srgbClr val="002060"/>
                </a:solidFill>
              </a:rPr>
              <a:t> </a:t>
            </a:r>
            <a:r>
              <a:rPr lang="en-US" dirty="0" err="1" smtClean="0">
                <a:solidFill>
                  <a:srgbClr val="002060"/>
                </a:solidFill>
              </a:rPr>
              <a:t>nghĩ</a:t>
            </a:r>
            <a:r>
              <a:rPr lang="en-US" dirty="0" smtClean="0">
                <a:solidFill>
                  <a:srgbClr val="002060"/>
                </a:solidFill>
              </a:rPr>
              <a:t> +</a:t>
            </a:r>
            <a:r>
              <a:rPr lang="en-US" dirty="0" err="1" smtClean="0">
                <a:solidFill>
                  <a:srgbClr val="002060"/>
                </a:solidFill>
              </a:rPr>
              <a:t>Hành</a:t>
            </a:r>
            <a:r>
              <a:rPr lang="en-US" dirty="0" smtClean="0">
                <a:solidFill>
                  <a:srgbClr val="002060"/>
                </a:solidFill>
              </a:rPr>
              <a:t> vi </a:t>
            </a:r>
            <a:endParaRPr lang="en-US" dirty="0">
              <a:solidFill>
                <a:srgbClr val="002060"/>
              </a:solidFill>
            </a:endParaRPr>
          </a:p>
        </p:txBody>
      </p:sp>
      <p:sp>
        <p:nvSpPr>
          <p:cNvPr id="64" name="Rounded Rectangle 63"/>
          <p:cNvSpPr/>
          <p:nvPr/>
        </p:nvSpPr>
        <p:spPr>
          <a:xfrm>
            <a:off x="7934925" y="3887059"/>
            <a:ext cx="960517" cy="921247"/>
          </a:xfrm>
          <a:prstGeom prst="roundRect">
            <a:avLst/>
          </a:prstGeom>
          <a:solidFill>
            <a:schemeClr val="accent1">
              <a:lumMod val="60000"/>
              <a:lumOff val="4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rgbClr val="002060"/>
                </a:solidFill>
              </a:rPr>
              <a:t>Chấp</a:t>
            </a:r>
            <a:r>
              <a:rPr lang="en-US" dirty="0" smtClean="0">
                <a:solidFill>
                  <a:srgbClr val="002060"/>
                </a:solidFill>
              </a:rPr>
              <a:t> </a:t>
            </a:r>
            <a:r>
              <a:rPr lang="en-US" dirty="0" err="1" smtClean="0">
                <a:solidFill>
                  <a:srgbClr val="002060"/>
                </a:solidFill>
              </a:rPr>
              <a:t>nhận</a:t>
            </a:r>
            <a:r>
              <a:rPr lang="en-US" dirty="0" smtClean="0">
                <a:solidFill>
                  <a:srgbClr val="002060"/>
                </a:solidFill>
              </a:rPr>
              <a:t>/ </a:t>
            </a:r>
            <a:r>
              <a:rPr lang="en-US" dirty="0" err="1" smtClean="0">
                <a:solidFill>
                  <a:srgbClr val="002060"/>
                </a:solidFill>
              </a:rPr>
              <a:t>làm</a:t>
            </a:r>
            <a:r>
              <a:rPr lang="en-US" dirty="0" smtClean="0">
                <a:solidFill>
                  <a:srgbClr val="002060"/>
                </a:solidFill>
              </a:rPr>
              <a:t> </a:t>
            </a:r>
            <a:r>
              <a:rPr lang="en-US" dirty="0" err="1" smtClean="0">
                <a:solidFill>
                  <a:srgbClr val="002060"/>
                </a:solidFill>
              </a:rPr>
              <a:t>theo</a:t>
            </a:r>
            <a:r>
              <a:rPr lang="en-US" dirty="0" smtClean="0">
                <a:solidFill>
                  <a:srgbClr val="002060"/>
                </a:solidFill>
              </a:rPr>
              <a:t> </a:t>
            </a:r>
            <a:r>
              <a:rPr lang="en-US" dirty="0" err="1" smtClean="0">
                <a:solidFill>
                  <a:srgbClr val="002060"/>
                </a:solidFill>
              </a:rPr>
              <a:t>điều</a:t>
            </a:r>
            <a:r>
              <a:rPr lang="en-US" dirty="0" smtClean="0">
                <a:solidFill>
                  <a:srgbClr val="002060"/>
                </a:solidFill>
              </a:rPr>
              <a:t> </a:t>
            </a:r>
            <a:r>
              <a:rPr lang="en-US" dirty="0" err="1" smtClean="0">
                <a:solidFill>
                  <a:srgbClr val="002060"/>
                </a:solidFill>
              </a:rPr>
              <a:t>sai</a:t>
            </a:r>
            <a:r>
              <a:rPr lang="en-US" dirty="0" smtClean="0">
                <a:solidFill>
                  <a:srgbClr val="002060"/>
                </a:solidFill>
              </a:rPr>
              <a:t> </a:t>
            </a:r>
            <a:endParaRPr lang="en-US" dirty="0">
              <a:solidFill>
                <a:srgbClr val="002060"/>
              </a:solidFill>
            </a:endParaRPr>
          </a:p>
        </p:txBody>
      </p:sp>
      <p:sp>
        <p:nvSpPr>
          <p:cNvPr id="2" name="Down Arrow 1"/>
          <p:cNvSpPr/>
          <p:nvPr/>
        </p:nvSpPr>
        <p:spPr>
          <a:xfrm>
            <a:off x="5669263" y="3626564"/>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p:cNvSpPr/>
          <p:nvPr/>
        </p:nvSpPr>
        <p:spPr>
          <a:xfrm>
            <a:off x="7099213" y="3626358"/>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Down Arrow 55"/>
          <p:cNvSpPr/>
          <p:nvPr/>
        </p:nvSpPr>
        <p:spPr>
          <a:xfrm>
            <a:off x="8397671" y="3625271"/>
            <a:ext cx="98599" cy="172318"/>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9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500"/>
                                        <p:tgtEl>
                                          <p:spTgt spid="5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4"/>
                                        </p:tgtEl>
                                        <p:attrNameLst>
                                          <p:attrName>style.visibility</p:attrName>
                                        </p:attrNameLst>
                                      </p:cBhvr>
                                      <p:to>
                                        <p:strVal val="visible"/>
                                      </p:to>
                                    </p:set>
                                    <p:animEffect transition="in" filter="fade">
                                      <p:cBhvr>
                                        <p:cTn id="38" dur="500"/>
                                        <p:tgtEl>
                                          <p:spTgt spid="5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500"/>
                                        <p:tgtEl>
                                          <p:spTgt spid="5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fade">
                                      <p:cBhvr>
                                        <p:cTn id="4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 grpId="0" animBg="1"/>
      <p:bldP spid="623" grpId="0"/>
      <p:bldP spid="44" grpId="0"/>
      <p:bldP spid="45" grpId="0"/>
      <p:bldP spid="46" grpId="0"/>
      <p:bldP spid="47" grpId="0"/>
      <p:bldP spid="48" grpId="0" animBg="1"/>
      <p:bldP spid="49" grpId="0" animBg="1"/>
      <p:bldP spid="50" grpId="0" animBg="1"/>
      <p:bldP spid="51" grpId="0" animBg="1"/>
      <p:bldP spid="52" grpId="0" animBg="1"/>
      <p:bldP spid="53" grpId="0" animBg="1"/>
      <p:bldP spid="5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9"/>
        <p:cNvGrpSpPr/>
        <p:nvPr/>
      </p:nvGrpSpPr>
      <p:grpSpPr>
        <a:xfrm>
          <a:off x="0" y="0"/>
          <a:ext cx="0" cy="0"/>
          <a:chOff x="0" y="0"/>
          <a:chExt cx="0" cy="0"/>
        </a:xfrm>
      </p:grpSpPr>
      <p:sp>
        <p:nvSpPr>
          <p:cNvPr id="630" name="Google Shape;630;p44"/>
          <p:cNvSpPr/>
          <p:nvPr/>
        </p:nvSpPr>
        <p:spPr>
          <a:xfrm>
            <a:off x="713225" y="1235074"/>
            <a:ext cx="7717500" cy="3629026"/>
          </a:xfrm>
          <a:prstGeom prst="roundRect">
            <a:avLst>
              <a:gd name="adj" fmla="val 166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39;p35"/>
          <p:cNvSpPr txBox="1">
            <a:spLocks/>
          </p:cNvSpPr>
          <p:nvPr/>
        </p:nvSpPr>
        <p:spPr>
          <a:xfrm>
            <a:off x="2755900" y="170125"/>
            <a:ext cx="4200290" cy="946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800"/>
              <a:buFont typeface="Palanquin Dark"/>
              <a:buNone/>
              <a:defRPr sz="2500" b="0" i="0" u="none" strike="noStrike" cap="none">
                <a:solidFill>
                  <a:schemeClr val="accent5"/>
                </a:solidFill>
                <a:latin typeface="Anton"/>
                <a:ea typeface="Anton"/>
                <a:cs typeface="Anton"/>
                <a:sym typeface="Anton"/>
              </a:defRPr>
            </a:lvl1pPr>
            <a:lvl2pPr marR="0" lvl="1"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2pPr>
            <a:lvl3pPr marR="0" lvl="2"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3pPr>
            <a:lvl4pPr marR="0" lvl="3"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4pPr>
            <a:lvl5pPr marR="0" lvl="4"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5pPr>
            <a:lvl6pPr marR="0" lvl="5"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6pPr>
            <a:lvl7pPr marR="0" lvl="6"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7pPr>
            <a:lvl8pPr marR="0" lvl="7"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8pPr>
            <a:lvl9pPr marR="0" lvl="8"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9pPr>
          </a:lstStyle>
          <a:p>
            <a:pPr algn="r"/>
            <a:r>
              <a:rPr lang="en-US" sz="4000" b="1" spc="300" dirty="0" smtClean="0">
                <a:ln w="12700">
                  <a:solidFill>
                    <a:srgbClr val="333644"/>
                  </a:solidFill>
                </a:ln>
                <a:solidFill>
                  <a:srgbClr val="333644"/>
                </a:solidFill>
                <a:latin typeface="Arial Rounded MT Bold" panose="020F0704030504030204" pitchFamily="34" charset="0"/>
              </a:rPr>
              <a:t>01. KHÁI NIỆM</a:t>
            </a:r>
            <a:endParaRPr lang="en-US" sz="4000" b="1" spc="300" dirty="0">
              <a:ln w="12700">
                <a:solidFill>
                  <a:srgbClr val="333644"/>
                </a:solidFill>
              </a:ln>
              <a:solidFill>
                <a:srgbClr val="333644"/>
              </a:solidFill>
              <a:latin typeface="Arial Rounded MT Bold" panose="020F0704030504030204" pitchFamily="34" charset="0"/>
            </a:endParaRPr>
          </a:p>
        </p:txBody>
      </p:sp>
      <p:sp>
        <p:nvSpPr>
          <p:cNvPr id="7" name="Google Shape;623;p43"/>
          <p:cNvSpPr txBox="1">
            <a:spLocks noGrp="1"/>
          </p:cNvSpPr>
          <p:nvPr>
            <p:ph type="ctrTitle"/>
          </p:nvPr>
        </p:nvSpPr>
        <p:spPr>
          <a:xfrm>
            <a:off x="575012" y="1465150"/>
            <a:ext cx="2598425" cy="53045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700" dirty="0" smtClean="0">
                <a:ln w="12700">
                  <a:solidFill>
                    <a:srgbClr val="333644"/>
                  </a:solidFill>
                </a:ln>
                <a:solidFill>
                  <a:schemeClr val="accent6">
                    <a:lumMod val="75000"/>
                    <a:lumOff val="25000"/>
                  </a:schemeClr>
                </a:solidFill>
                <a:latin typeface="Arial Rounded MT Bold" panose="020F0704030504030204" pitchFamily="34" charset="0"/>
              </a:rPr>
              <a:t>a.Lẽ </a:t>
            </a:r>
            <a:r>
              <a:rPr lang="en" sz="2700" dirty="0">
                <a:ln w="12700">
                  <a:solidFill>
                    <a:srgbClr val="333644"/>
                  </a:solidFill>
                </a:ln>
                <a:solidFill>
                  <a:schemeClr val="accent6">
                    <a:lumMod val="75000"/>
                    <a:lumOff val="25000"/>
                  </a:schemeClr>
                </a:solidFill>
                <a:latin typeface="Arial Rounded MT Bold" panose="020F0704030504030204" pitchFamily="34" charset="0"/>
              </a:rPr>
              <a:t>phải</a:t>
            </a:r>
            <a:endParaRPr sz="2700" dirty="0">
              <a:ln w="12700">
                <a:solidFill>
                  <a:srgbClr val="333644"/>
                </a:solidFill>
              </a:ln>
              <a:solidFill>
                <a:schemeClr val="accent6">
                  <a:lumMod val="75000"/>
                  <a:lumOff val="25000"/>
                </a:schemeClr>
              </a:solidFill>
              <a:latin typeface="Arial Rounded MT Bold" panose="020F0704030504030204" pitchFamily="34" charset="0"/>
            </a:endParaRPr>
          </a:p>
        </p:txBody>
      </p:sp>
      <p:sp>
        <p:nvSpPr>
          <p:cNvPr id="10" name="TextBox 9"/>
          <p:cNvSpPr txBox="1"/>
          <p:nvPr/>
        </p:nvSpPr>
        <p:spPr>
          <a:xfrm>
            <a:off x="1374836" y="1973458"/>
            <a:ext cx="6882704" cy="707886"/>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đúng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đắn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phù</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hợp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với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đạo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lý</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lợi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chung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xã</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hội</a:t>
            </a:r>
            <a:endParaRPr lang="en-US" sz="2000" dirty="0">
              <a:latin typeface="Times New Roman" panose="02020603050405020304" pitchFamily="18" charset="0"/>
              <a:cs typeface="Times New Roman" panose="02020603050405020304" pitchFamily="18" charset="0"/>
            </a:endParaRPr>
          </a:p>
        </p:txBody>
      </p:sp>
      <p:sp>
        <p:nvSpPr>
          <p:cNvPr id="23" name="Google Shape;623;p43"/>
          <p:cNvSpPr txBox="1">
            <a:spLocks/>
          </p:cNvSpPr>
          <p:nvPr/>
        </p:nvSpPr>
        <p:spPr>
          <a:xfrm>
            <a:off x="980485" y="2719491"/>
            <a:ext cx="3491740" cy="53045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5"/>
              </a:buClr>
              <a:buSzPts val="2800"/>
              <a:buFont typeface="Palanquin Dark"/>
              <a:buNone/>
              <a:defRPr sz="2500" b="0" i="0" u="none" strike="noStrike" cap="none">
                <a:solidFill>
                  <a:schemeClr val="accent5"/>
                </a:solidFill>
                <a:latin typeface="Anton"/>
                <a:ea typeface="Anton"/>
                <a:cs typeface="Anton"/>
                <a:sym typeface="Anton"/>
              </a:defRPr>
            </a:lvl1pPr>
            <a:lvl2pPr marR="0" lvl="1"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2pPr>
            <a:lvl3pPr marR="0" lvl="2"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3pPr>
            <a:lvl4pPr marR="0" lvl="3"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4pPr>
            <a:lvl5pPr marR="0" lvl="4"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5pPr>
            <a:lvl6pPr marR="0" lvl="5"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6pPr>
            <a:lvl7pPr marR="0" lvl="6"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7pPr>
            <a:lvl8pPr marR="0" lvl="7"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8pPr>
            <a:lvl9pPr marR="0" lvl="8" algn="r" rtl="0">
              <a:lnSpc>
                <a:spcPct val="100000"/>
              </a:lnSpc>
              <a:spcBef>
                <a:spcPts val="0"/>
              </a:spcBef>
              <a:spcAft>
                <a:spcPts val="0"/>
              </a:spcAft>
              <a:buClr>
                <a:schemeClr val="accent5"/>
              </a:buClr>
              <a:buSzPts val="1800"/>
              <a:buFont typeface="Kirang Haerang"/>
              <a:buNone/>
              <a:defRPr sz="1800" b="0" i="0" u="none" strike="noStrike" cap="none">
                <a:solidFill>
                  <a:schemeClr val="accent5"/>
                </a:solidFill>
                <a:latin typeface="Kirang Haerang"/>
                <a:ea typeface="Kirang Haerang"/>
                <a:cs typeface="Kirang Haerang"/>
                <a:sym typeface="Kirang Haerang"/>
              </a:defRPr>
            </a:lvl9pPr>
          </a:lstStyle>
          <a:p>
            <a:r>
              <a:rPr lang="en-US" sz="2700" dirty="0" err="1" smtClean="0">
                <a:ln w="12700">
                  <a:solidFill>
                    <a:srgbClr val="333644"/>
                  </a:solidFill>
                </a:ln>
                <a:solidFill>
                  <a:schemeClr val="accent6">
                    <a:lumMod val="75000"/>
                    <a:lumOff val="25000"/>
                  </a:schemeClr>
                </a:solidFill>
                <a:latin typeface="Arial Rounded MT Bold" panose="020F0704030504030204" pitchFamily="34" charset="0"/>
              </a:rPr>
              <a:t>b.Tôn</a:t>
            </a:r>
            <a:r>
              <a:rPr lang="en-US" sz="2700" dirty="0" smtClean="0">
                <a:ln w="12700">
                  <a:solidFill>
                    <a:srgbClr val="333644"/>
                  </a:solidFill>
                </a:ln>
                <a:solidFill>
                  <a:schemeClr val="accent6">
                    <a:lumMod val="75000"/>
                    <a:lumOff val="25000"/>
                  </a:schemeClr>
                </a:solidFill>
                <a:latin typeface="Arial Rounded MT Bold" panose="020F0704030504030204" pitchFamily="34" charset="0"/>
              </a:rPr>
              <a:t> </a:t>
            </a:r>
            <a:r>
              <a:rPr lang="en-US" sz="2700" dirty="0" err="1" smtClean="0">
                <a:ln w="12700">
                  <a:solidFill>
                    <a:srgbClr val="333644"/>
                  </a:solidFill>
                </a:ln>
                <a:solidFill>
                  <a:schemeClr val="accent6">
                    <a:lumMod val="75000"/>
                    <a:lumOff val="25000"/>
                  </a:schemeClr>
                </a:solidFill>
                <a:latin typeface="Arial Rounded MT Bold" panose="020F0704030504030204" pitchFamily="34" charset="0"/>
              </a:rPr>
              <a:t>trọng</a:t>
            </a:r>
            <a:r>
              <a:rPr lang="en-US" sz="2700" dirty="0" smtClean="0">
                <a:ln w="12700">
                  <a:solidFill>
                    <a:srgbClr val="333644"/>
                  </a:solidFill>
                </a:ln>
                <a:solidFill>
                  <a:schemeClr val="accent6">
                    <a:lumMod val="75000"/>
                    <a:lumOff val="25000"/>
                  </a:schemeClr>
                </a:solidFill>
                <a:latin typeface="Arial Rounded MT Bold" panose="020F0704030504030204" pitchFamily="34" charset="0"/>
              </a:rPr>
              <a:t> </a:t>
            </a:r>
            <a:r>
              <a:rPr lang="en-US" sz="2700" dirty="0" err="1" smtClean="0">
                <a:ln w="12700">
                  <a:solidFill>
                    <a:srgbClr val="333644"/>
                  </a:solidFill>
                </a:ln>
                <a:solidFill>
                  <a:schemeClr val="accent6">
                    <a:lumMod val="75000"/>
                    <a:lumOff val="25000"/>
                  </a:schemeClr>
                </a:solidFill>
                <a:latin typeface="Arial Rounded MT Bold" panose="020F0704030504030204" pitchFamily="34" charset="0"/>
              </a:rPr>
              <a:t>lẽ</a:t>
            </a:r>
            <a:r>
              <a:rPr lang="en-US" sz="2700" dirty="0" smtClean="0">
                <a:ln w="12700">
                  <a:solidFill>
                    <a:srgbClr val="333644"/>
                  </a:solidFill>
                </a:ln>
                <a:solidFill>
                  <a:schemeClr val="accent6">
                    <a:lumMod val="75000"/>
                    <a:lumOff val="25000"/>
                  </a:schemeClr>
                </a:solidFill>
                <a:latin typeface="Arial Rounded MT Bold" panose="020F0704030504030204" pitchFamily="34" charset="0"/>
              </a:rPr>
              <a:t> </a:t>
            </a:r>
            <a:r>
              <a:rPr lang="en-US" sz="2700" dirty="0" err="1" smtClean="0">
                <a:ln w="12700">
                  <a:solidFill>
                    <a:srgbClr val="333644"/>
                  </a:solidFill>
                </a:ln>
                <a:solidFill>
                  <a:schemeClr val="accent6">
                    <a:lumMod val="75000"/>
                    <a:lumOff val="25000"/>
                  </a:schemeClr>
                </a:solidFill>
                <a:latin typeface="Arial Rounded MT Bold" panose="020F0704030504030204" pitchFamily="34" charset="0"/>
              </a:rPr>
              <a:t>phải</a:t>
            </a:r>
            <a:r>
              <a:rPr lang="en-US" sz="2700" dirty="0" smtClean="0">
                <a:ln w="12700">
                  <a:solidFill>
                    <a:srgbClr val="333644"/>
                  </a:solidFill>
                </a:ln>
                <a:solidFill>
                  <a:schemeClr val="accent6">
                    <a:lumMod val="75000"/>
                    <a:lumOff val="25000"/>
                  </a:schemeClr>
                </a:solidFill>
                <a:latin typeface="Arial Rounded MT Bold" panose="020F0704030504030204" pitchFamily="34" charset="0"/>
              </a:rPr>
              <a:t> </a:t>
            </a:r>
            <a:endParaRPr lang="en-US" sz="2700" dirty="0">
              <a:ln w="12700">
                <a:solidFill>
                  <a:srgbClr val="333644"/>
                </a:solidFill>
              </a:ln>
              <a:solidFill>
                <a:schemeClr val="accent6">
                  <a:lumMod val="75000"/>
                  <a:lumOff val="25000"/>
                </a:schemeClr>
              </a:solidFill>
              <a:latin typeface="Arial Rounded MT Bold" panose="020F0704030504030204" pitchFamily="34" charset="0"/>
            </a:endParaRPr>
          </a:p>
        </p:txBody>
      </p:sp>
      <p:sp>
        <p:nvSpPr>
          <p:cNvPr id="29" name="TextBox 28"/>
          <p:cNvSpPr txBox="1"/>
          <p:nvPr/>
        </p:nvSpPr>
        <p:spPr>
          <a:xfrm>
            <a:off x="1374836" y="3279971"/>
            <a:ext cx="6882704" cy="1015663"/>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ủng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hộ</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tuân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và</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vệ</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đúng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đắn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Điều</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chỉnh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suy</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nghĩ</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hành</a:t>
            </a:r>
            <a:r>
              <a:rPr lang="en-US" sz="2000" dirty="0" smtClean="0">
                <a:latin typeface="Times New Roman" panose="02020603050405020304" pitchFamily="18" charset="0"/>
                <a:cs typeface="Times New Roman" panose="02020603050405020304" pitchFamily="18" charset="0"/>
              </a:rPr>
              <a:t> vi </a:t>
            </a:r>
            <a:r>
              <a:rPr lang="en-US" sz="2000" dirty="0" err="1" smtClean="0">
                <a:latin typeface="Times New Roman" panose="02020603050405020304" pitchFamily="18" charset="0"/>
                <a:cs typeface="Times New Roman" panose="02020603050405020304" pitchFamily="18" charset="0"/>
              </a:rPr>
              <a:t>của</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bản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thân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theo</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hướng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tích</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cực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Không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chấp</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nhận</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những</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việc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làm</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sai</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trái</a:t>
            </a:r>
            <a:r>
              <a:rPr lang="en-US" sz="2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610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11138"/>
            <a:ext cx="8229600" cy="868362"/>
          </a:xfrm>
          <a:prstGeom prst="rect">
            <a:avLst/>
          </a:prstGeom>
          <a:noFill/>
          <a:ln>
            <a:noFill/>
          </a:ln>
        </p:spPr>
        <p:txBody>
          <a:bodyPr spcFirstLastPara="1" wrap="square" lIns="91425" tIns="91425" rIns="91425" bIns="91425" anchor="t" anchorCtr="0">
            <a:normAutofit lnSpcReduction="1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2800"/>
              <a:buFont typeface="Palanquin Dark"/>
              <a:buNone/>
              <a:defRPr sz="25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2pPr>
            <a:lvl3pPr marR="0" lvl="2"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3pPr>
            <a:lvl4pPr marR="0" lvl="3"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4pPr>
            <a:lvl5pPr marR="0" lvl="4"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5pPr>
            <a:lvl6pPr marR="0" lvl="5"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6pPr>
            <a:lvl7pPr marR="0" lvl="6"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7pPr>
            <a:lvl8pPr marR="0" lvl="7"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8pPr>
            <a:lvl9pPr marR="0" lvl="8" algn="r" rtl="0">
              <a:lnSpc>
                <a:spcPct val="100000"/>
              </a:lnSpc>
              <a:spcBef>
                <a:spcPts val="0"/>
              </a:spcBef>
              <a:spcAft>
                <a:spcPts val="0"/>
              </a:spcAft>
              <a:buClr>
                <a:schemeClr val="dk1"/>
              </a:buClr>
              <a:buSzPts val="1800"/>
              <a:buFont typeface="Kirang Haerang"/>
              <a:buNone/>
              <a:defRPr sz="1800" b="0" i="0" u="none" strike="noStrike" cap="none">
                <a:solidFill>
                  <a:schemeClr val="dk1"/>
                </a:solidFill>
                <a:latin typeface="Kirang Haerang"/>
                <a:ea typeface="Kirang Haerang"/>
                <a:cs typeface="Kirang Haerang"/>
                <a:sym typeface="Kirang Haerang"/>
              </a:defRPr>
            </a:lvl9pPr>
          </a:lstStyle>
          <a:p>
            <a:r>
              <a:rPr lang="en-US" sz="2400" b="1" dirty="0" smtClean="0">
                <a:latin typeface="Times New Roman" pitchFamily="18" charset="0"/>
                <a:cs typeface="Times New Roman" pitchFamily="18" charset="0"/>
              </a:rPr>
              <a:t>VỤ VI PHẠM PHÁP LUẬT DO KHÔNG </a:t>
            </a:r>
            <a:r>
              <a:rPr lang="en-US" sz="2400" b="1" dirty="0" err="1" smtClean="0">
                <a:latin typeface="Times New Roman" pitchFamily="18" charset="0"/>
                <a:cs typeface="Times New Roman" pitchFamily="18" charset="0"/>
              </a:rPr>
              <a:t>BiẾT</a:t>
            </a:r>
            <a:r>
              <a:rPr lang="en-US" sz="2400" b="1" dirty="0" smtClean="0">
                <a:latin typeface="Times New Roman" pitchFamily="18" charset="0"/>
                <a:cs typeface="Times New Roman" pitchFamily="18" charset="0"/>
              </a:rPr>
              <a:t> </a:t>
            </a:r>
          </a:p>
          <a:p>
            <a:r>
              <a:rPr lang="en-US" sz="2400" b="1" dirty="0" smtClean="0">
                <a:latin typeface="Times New Roman" pitchFamily="18" charset="0"/>
                <a:cs typeface="Times New Roman" pitchFamily="18" charset="0"/>
              </a:rPr>
              <a:t>TÔN TRỌNG LẼ PHẢI</a:t>
            </a:r>
            <a:endParaRPr lang="en-US" sz="2400" b="1" dirty="0">
              <a:latin typeface="Times New Roman" pitchFamily="18" charset="0"/>
              <a:cs typeface="Times New Roman" pitchFamily="18" charset="0"/>
            </a:endParaRPr>
          </a:p>
        </p:txBody>
      </p:sp>
      <p:pic>
        <p:nvPicPr>
          <p:cNvPr id="5" name="Picture 2" descr="https://cdn.tuoitre.vn/2020/7/29/10995783112483326288471862880145378487056474o-15960262139191812219645.jpg"/>
          <p:cNvPicPr>
            <a:picLocks noChangeAspect="1" noChangeArrowheads="1"/>
          </p:cNvPicPr>
          <p:nvPr/>
        </p:nvPicPr>
        <p:blipFill>
          <a:blip r:embed="rId2" cstate="print"/>
          <a:srcRect/>
          <a:stretch>
            <a:fillRect/>
          </a:stretch>
        </p:blipFill>
        <p:spPr bwMode="auto">
          <a:xfrm>
            <a:off x="330200" y="1225689"/>
            <a:ext cx="2500330" cy="3785652"/>
          </a:xfrm>
          <a:prstGeom prst="rect">
            <a:avLst/>
          </a:prstGeom>
          <a:noFill/>
          <a:ln w="19050">
            <a:solidFill>
              <a:schemeClr val="accent1"/>
            </a:solidFill>
          </a:ln>
        </p:spPr>
      </p:pic>
      <p:sp>
        <p:nvSpPr>
          <p:cNvPr id="6" name="Rectangle 5"/>
          <p:cNvSpPr/>
          <p:nvPr/>
        </p:nvSpPr>
        <p:spPr>
          <a:xfrm>
            <a:off x="3071802" y="1225689"/>
            <a:ext cx="5614998" cy="378565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fontAlgn="base"/>
            <a:r>
              <a:rPr lang="en-US" sz="2000" dirty="0" smtClean="0">
                <a:solidFill>
                  <a:srgbClr val="333644"/>
                </a:solidFill>
                <a:latin typeface="Times New Roman" pitchFamily="18" charset="0"/>
                <a:cs typeface="Times New Roman" pitchFamily="18" charset="0"/>
              </a:rPr>
              <a:t>T</a:t>
            </a:r>
            <a:r>
              <a:rPr lang="vi-VN" sz="2000" dirty="0" smtClean="0">
                <a:solidFill>
                  <a:srgbClr val="333644"/>
                </a:solidFill>
                <a:latin typeface="Times New Roman" pitchFamily="18" charset="0"/>
                <a:cs typeface="Times New Roman" pitchFamily="18" charset="0"/>
              </a:rPr>
              <a:t>heo ông Từ Lương - phó giám đốc Sở Thông tin và truyền thông TP.HCM, vừa qua nữ ca sĩ Hòa Minzy đã chia sẻ tin giả được cho là phát</a:t>
            </a:r>
            <a:r>
              <a:rPr lang="vi-VN" sz="2000" dirty="0">
                <a:solidFill>
                  <a:srgbClr val="333644"/>
                </a:solidFill>
                <a:latin typeface="Times New Roman" pitchFamily="18" charset="0"/>
                <a:cs typeface="Times New Roman" pitchFamily="18" charset="0"/>
              </a:rPr>
              <a:t> ngôn của Phó thủ tưởng Vũ Đức Đam về công tác phòng</a:t>
            </a:r>
            <a:r>
              <a:rPr lang="en-US" sz="2000" dirty="0">
                <a:solidFill>
                  <a:srgbClr val="333644"/>
                </a:solidFill>
                <a:latin typeface="Times New Roman" pitchFamily="18" charset="0"/>
                <a:cs typeface="Times New Roman" pitchFamily="18" charset="0"/>
              </a:rPr>
              <a:t> </a:t>
            </a:r>
            <a:r>
              <a:rPr lang="vi-VN" sz="2000" dirty="0">
                <a:solidFill>
                  <a:srgbClr val="333644"/>
                </a:solidFill>
                <a:latin typeface="Times New Roman" pitchFamily="18" charset="0"/>
                <a:cs typeface="Times New Roman" pitchFamily="18" charset="0"/>
              </a:rPr>
              <a:t>chống</a:t>
            </a:r>
            <a:r>
              <a:rPr lang="vi-VN" sz="2000" dirty="0" smtClean="0">
                <a:solidFill>
                  <a:schemeClr val="accent1"/>
                </a:solidFill>
                <a:latin typeface="Times New Roman" pitchFamily="18" charset="0"/>
                <a:cs typeface="Times New Roman" pitchFamily="18" charset="0"/>
              </a:rPr>
              <a:t> </a:t>
            </a:r>
            <a:r>
              <a:rPr lang="en-US" sz="2000" b="1" u="sng" dirty="0" smtClean="0">
                <a:solidFill>
                  <a:schemeClr val="accent1"/>
                </a:solidFill>
                <a:latin typeface="Times New Roman" pitchFamily="18" charset="0"/>
                <a:cs typeface="Times New Roman" pitchFamily="18" charset="0"/>
              </a:rPr>
              <a:t>COVID -19</a:t>
            </a:r>
            <a:r>
              <a:rPr lang="vi-VN" sz="2000" dirty="0" smtClean="0">
                <a:solidFill>
                  <a:schemeClr val="accent1"/>
                </a:solidFill>
                <a:latin typeface="Times New Roman" pitchFamily="18" charset="0"/>
                <a:cs typeface="Times New Roman" pitchFamily="18" charset="0"/>
              </a:rPr>
              <a:t>.</a:t>
            </a:r>
            <a:r>
              <a:rPr lang="en-US" sz="2000" dirty="0" smtClean="0">
                <a:solidFill>
                  <a:srgbClr val="333644"/>
                </a:solidFill>
                <a:latin typeface="Times New Roman" pitchFamily="18" charset="0"/>
                <a:cs typeface="Times New Roman" pitchFamily="18" charset="0"/>
              </a:rPr>
              <a:t> </a:t>
            </a:r>
            <a:r>
              <a:rPr lang="vi-VN" sz="2000" dirty="0" smtClean="0">
                <a:solidFill>
                  <a:srgbClr val="333644"/>
                </a:solidFill>
                <a:latin typeface="Times New Roman" pitchFamily="18" charset="0"/>
                <a:cs typeface="Times New Roman" pitchFamily="18" charset="0"/>
              </a:rPr>
              <a:t>Ông Nguyễn Đức Thọ cho biết ngày 29-7, ca sĩ Hòa Minzy (tên thật là Nguyễn Thị Hòa) đã chủ động đến làm việc với Sở Thông tin và truyền thông.</a:t>
            </a:r>
          </a:p>
          <a:p>
            <a:pPr fontAlgn="base"/>
            <a:r>
              <a:rPr lang="vi-VN" sz="2000" dirty="0" smtClean="0">
                <a:solidFill>
                  <a:srgbClr val="333644"/>
                </a:solidFill>
                <a:latin typeface="Times New Roman" pitchFamily="18" charset="0"/>
                <a:cs typeface="Times New Roman" pitchFamily="18" charset="0"/>
              </a:rPr>
              <a:t>Thanh </a:t>
            </a:r>
            <a:r>
              <a:rPr lang="vi-VN" sz="2000" dirty="0">
                <a:solidFill>
                  <a:srgbClr val="333644"/>
                </a:solidFill>
                <a:latin typeface="Times New Roman" pitchFamily="18" charset="0"/>
                <a:cs typeface="Times New Roman" pitchFamily="18" charset="0"/>
              </a:rPr>
              <a:t>tra Sở Thông tin và truyền thông đã xử phạt ca sĩ này mức tiền phạt là 7,5 triệu đồng vì có hành vi chia sẻ thông tin sai sự thật, theo điểm a, khoản 1, điều 101 nghị định 15/2020/NĐ-CP.</a:t>
            </a:r>
          </a:p>
        </p:txBody>
      </p:sp>
    </p:spTree>
    <p:extLst>
      <p:ext uri="{BB962C8B-B14F-4D97-AF65-F5344CB8AC3E}">
        <p14:creationId xmlns:p14="http://schemas.microsoft.com/office/powerpoint/2010/main" val="386943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653" y="620696"/>
            <a:ext cx="5101800" cy="548700"/>
          </a:xfrm>
        </p:spPr>
        <p:txBody>
          <a:bodyPr/>
          <a:lstStyle/>
          <a:p>
            <a:r>
              <a:rPr lang="en-US" sz="2600" b="1" dirty="0" smtClean="0">
                <a:latin typeface="Calisto MT" panose="02040603050505030304" pitchFamily="18" charset="0"/>
              </a:rPr>
              <a:t>I. ĐẶT VẤN ĐỀ (</a:t>
            </a:r>
            <a:r>
              <a:rPr lang="en-US" sz="2600" b="1" dirty="0" err="1" smtClean="0">
                <a:latin typeface="Calisto MT" panose="02040603050505030304" pitchFamily="18" charset="0"/>
              </a:rPr>
              <a:t>sgk</a:t>
            </a:r>
            <a:r>
              <a:rPr lang="en-US" sz="2600" b="1" dirty="0" smtClean="0">
                <a:latin typeface="Calisto MT" panose="02040603050505030304" pitchFamily="18" charset="0"/>
              </a:rPr>
              <a:t> – </a:t>
            </a:r>
            <a:r>
              <a:rPr lang="en-US" sz="2600" b="1" dirty="0" err="1" smtClean="0">
                <a:latin typeface="Calisto MT" panose="02040603050505030304" pitchFamily="18" charset="0"/>
              </a:rPr>
              <a:t>trang</a:t>
            </a:r>
            <a:r>
              <a:rPr lang="en-US" sz="2600" b="1" dirty="0" smtClean="0">
                <a:latin typeface="Calisto MT" panose="02040603050505030304" pitchFamily="18" charset="0"/>
              </a:rPr>
              <a:t> 3)</a:t>
            </a:r>
            <a:endParaRPr lang="en-US" sz="2600" b="1" dirty="0">
              <a:latin typeface="Calisto MT" panose="02040603050505030304" pitchFamily="18" charset="0"/>
            </a:endParaRPr>
          </a:p>
        </p:txBody>
      </p:sp>
      <p:sp>
        <p:nvSpPr>
          <p:cNvPr id="4" name="Title 1"/>
          <p:cNvSpPr txBox="1">
            <a:spLocks/>
          </p:cNvSpPr>
          <p:nvPr/>
        </p:nvSpPr>
        <p:spPr>
          <a:xfrm>
            <a:off x="993685" y="1169396"/>
            <a:ext cx="6619466"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r>
              <a:rPr lang="en-US" dirty="0" smtClean="0">
                <a:latin typeface="Calisto MT" panose="02040603050505030304" pitchFamily="18" charset="0"/>
              </a:rPr>
              <a:t>1. </a:t>
            </a:r>
            <a:r>
              <a:rPr lang="en-US" dirty="0" err="1" smtClean="0">
                <a:latin typeface="Calisto MT" panose="02040603050505030304" pitchFamily="18" charset="0"/>
              </a:rPr>
              <a:t>Quan</a:t>
            </a:r>
            <a:r>
              <a:rPr lang="en-US" dirty="0" smtClean="0">
                <a:latin typeface="Calisto MT" panose="02040603050505030304" pitchFamily="18" charset="0"/>
              </a:rPr>
              <a:t> </a:t>
            </a:r>
            <a:r>
              <a:rPr lang="en-US" dirty="0" err="1" smtClean="0">
                <a:latin typeface="Calisto MT" panose="02040603050505030304" pitchFamily="18" charset="0"/>
              </a:rPr>
              <a:t>Tuần</a:t>
            </a:r>
            <a:r>
              <a:rPr lang="en-US" dirty="0" smtClean="0">
                <a:latin typeface="Calisto MT" panose="02040603050505030304" pitchFamily="18" charset="0"/>
              </a:rPr>
              <a:t> </a:t>
            </a:r>
            <a:r>
              <a:rPr lang="en-US" dirty="0" err="1" smtClean="0">
                <a:latin typeface="Calisto MT" panose="02040603050505030304" pitchFamily="18" charset="0"/>
              </a:rPr>
              <a:t>phủ</a:t>
            </a:r>
            <a:r>
              <a:rPr lang="en-US" dirty="0" smtClean="0">
                <a:latin typeface="Calisto MT" panose="02040603050505030304" pitchFamily="18" charset="0"/>
              </a:rPr>
              <a:t> </a:t>
            </a:r>
            <a:r>
              <a:rPr lang="en-US" dirty="0" err="1" smtClean="0">
                <a:latin typeface="Calisto MT" panose="02040603050505030304" pitchFamily="18" charset="0"/>
              </a:rPr>
              <a:t>Nguyễn</a:t>
            </a:r>
            <a:r>
              <a:rPr lang="en-US" dirty="0" smtClean="0">
                <a:latin typeface="Calisto MT" panose="02040603050505030304" pitchFamily="18" charset="0"/>
              </a:rPr>
              <a:t> </a:t>
            </a:r>
            <a:r>
              <a:rPr lang="en-US" dirty="0" err="1" smtClean="0">
                <a:latin typeface="Calisto MT" panose="02040603050505030304" pitchFamily="18" charset="0"/>
              </a:rPr>
              <a:t>Quang</a:t>
            </a:r>
            <a:r>
              <a:rPr lang="en-US" dirty="0" smtClean="0">
                <a:latin typeface="Calisto MT" panose="02040603050505030304" pitchFamily="18" charset="0"/>
              </a:rPr>
              <a:t> </a:t>
            </a:r>
            <a:r>
              <a:rPr lang="en-US" dirty="0" err="1" smtClean="0">
                <a:latin typeface="Calisto MT" panose="02040603050505030304" pitchFamily="18" charset="0"/>
              </a:rPr>
              <a:t>Bích</a:t>
            </a:r>
            <a:r>
              <a:rPr lang="en-US" dirty="0" smtClean="0">
                <a:latin typeface="Calisto MT" panose="02040603050505030304" pitchFamily="18" charset="0"/>
              </a:rPr>
              <a:t> (</a:t>
            </a:r>
            <a:r>
              <a:rPr lang="en-US" dirty="0" err="1" smtClean="0">
                <a:latin typeface="Calisto MT" panose="02040603050505030304" pitchFamily="18" charset="0"/>
              </a:rPr>
              <a:t>sgk</a:t>
            </a:r>
            <a:r>
              <a:rPr lang="en-US" dirty="0" smtClean="0">
                <a:latin typeface="Calisto MT" panose="02040603050505030304" pitchFamily="18" charset="0"/>
              </a:rPr>
              <a:t>)</a:t>
            </a:r>
            <a:endParaRPr lang="en-US" dirty="0">
              <a:latin typeface="Calisto MT" panose="02040603050505030304" pitchFamily="18" charset="0"/>
            </a:endParaRPr>
          </a:p>
        </p:txBody>
      </p:sp>
      <p:sp>
        <p:nvSpPr>
          <p:cNvPr id="6" name="Title 1"/>
          <p:cNvSpPr txBox="1">
            <a:spLocks/>
          </p:cNvSpPr>
          <p:nvPr/>
        </p:nvSpPr>
        <p:spPr>
          <a:xfrm>
            <a:off x="1456021" y="1718096"/>
            <a:ext cx="5427663"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algn="l"/>
            <a:r>
              <a:rPr lang="en-US" dirty="0" smtClean="0">
                <a:latin typeface="Calisto MT" panose="02040603050505030304" pitchFamily="18" charset="0"/>
              </a:rPr>
              <a:t>2. </a:t>
            </a:r>
            <a:r>
              <a:rPr lang="en-US" dirty="0" err="1" smtClean="0">
                <a:latin typeface="Calisto MT" panose="02040603050505030304" pitchFamily="18" charset="0"/>
              </a:rPr>
              <a:t>Tranh</a:t>
            </a:r>
            <a:r>
              <a:rPr lang="en-US" dirty="0" smtClean="0">
                <a:latin typeface="Calisto MT" panose="02040603050505030304" pitchFamily="18" charset="0"/>
              </a:rPr>
              <a:t> </a:t>
            </a:r>
            <a:r>
              <a:rPr lang="en-US" dirty="0" err="1" smtClean="0">
                <a:latin typeface="Calisto MT" panose="02040603050505030304" pitchFamily="18" charset="0"/>
              </a:rPr>
              <a:t>luận</a:t>
            </a:r>
            <a:r>
              <a:rPr lang="en-US" dirty="0" smtClean="0">
                <a:latin typeface="Calisto MT" panose="02040603050505030304" pitchFamily="18" charset="0"/>
              </a:rPr>
              <a:t> ý </a:t>
            </a:r>
            <a:r>
              <a:rPr lang="en-US" dirty="0" err="1" smtClean="0">
                <a:latin typeface="Calisto MT" panose="02040603050505030304" pitchFamily="18" charset="0"/>
              </a:rPr>
              <a:t>kiến</a:t>
            </a:r>
            <a:r>
              <a:rPr lang="en-US" dirty="0" smtClean="0">
                <a:latin typeface="Calisto MT" panose="02040603050505030304" pitchFamily="18" charset="0"/>
              </a:rPr>
              <a:t>.</a:t>
            </a:r>
            <a:endParaRPr lang="en-US" dirty="0">
              <a:latin typeface="Calisto MT" panose="02040603050505030304" pitchFamily="18" charset="0"/>
            </a:endParaRPr>
          </a:p>
        </p:txBody>
      </p:sp>
    </p:spTree>
    <p:extLst>
      <p:ext uri="{BB962C8B-B14F-4D97-AF65-F5344CB8AC3E}">
        <p14:creationId xmlns:p14="http://schemas.microsoft.com/office/powerpoint/2010/main" val="4751870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Đại diện NS Hoài Linh trao 1 tỷ đồng ủng hộ người dân vùng lũ Quả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7036"/>
            <a:ext cx="5476874" cy="3589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9834" y="399475"/>
            <a:ext cx="2913566" cy="2308324"/>
          </a:xfrm>
          <a:prstGeom prst="rect">
            <a:avLst/>
          </a:prstGeom>
        </p:spPr>
        <p:txBody>
          <a:bodyPr wrap="square">
            <a:spAutoFit/>
          </a:bodyPr>
          <a:lstStyle/>
          <a:p>
            <a:r>
              <a:rPr lang="vi-VN" sz="1600" dirty="0">
                <a:solidFill>
                  <a:schemeClr val="accent6">
                    <a:lumMod val="75000"/>
                    <a:lumOff val="25000"/>
                  </a:schemeClr>
                </a:solidFill>
                <a:latin typeface="Arial" panose="020B0604020202020204" pitchFamily="34" charset="0"/>
              </a:rPr>
              <a:t> </a:t>
            </a:r>
            <a:r>
              <a:rPr lang="en-US" sz="1600" dirty="0" err="1" smtClean="0">
                <a:solidFill>
                  <a:schemeClr val="accent6">
                    <a:lumMod val="75000"/>
                    <a:lumOff val="25000"/>
                  </a:schemeClr>
                </a:solidFill>
                <a:latin typeface="Arial" panose="020B0604020202020204" pitchFamily="34" charset="0"/>
              </a:rPr>
              <a:t>Hiện</a:t>
            </a:r>
            <a:r>
              <a:rPr lang="en-US" sz="1600" dirty="0" smtClean="0">
                <a:solidFill>
                  <a:schemeClr val="accent6">
                    <a:lumMod val="75000"/>
                    <a:lumOff val="25000"/>
                  </a:schemeClr>
                </a:solidFill>
                <a:latin typeface="Arial" panose="020B0604020202020204" pitchFamily="34" charset="0"/>
              </a:rPr>
              <a:t> nay, </a:t>
            </a:r>
            <a:r>
              <a:rPr lang="vi-VN" sz="1600" dirty="0" smtClean="0">
                <a:solidFill>
                  <a:schemeClr val="accent6">
                    <a:lumMod val="75000"/>
                    <a:lumOff val="25000"/>
                  </a:schemeClr>
                </a:solidFill>
                <a:latin typeface="Arial" panose="020B0604020202020204" pitchFamily="34" charset="0"/>
              </a:rPr>
              <a:t>dư </a:t>
            </a:r>
            <a:r>
              <a:rPr lang="vi-VN" sz="1600" dirty="0">
                <a:solidFill>
                  <a:schemeClr val="accent6">
                    <a:lumMod val="75000"/>
                    <a:lumOff val="25000"/>
                  </a:schemeClr>
                </a:solidFill>
                <a:latin typeface="Arial" panose="020B0604020202020204" pitchFamily="34" charset="0"/>
              </a:rPr>
              <a:t>luận rất quan tâm </a:t>
            </a:r>
            <a:r>
              <a:rPr lang="vi-VN" sz="1600" dirty="0" smtClean="0">
                <a:solidFill>
                  <a:schemeClr val="accent6">
                    <a:lumMod val="75000"/>
                    <a:lumOff val="25000"/>
                  </a:schemeClr>
                </a:solidFill>
                <a:latin typeface="Arial" panose="020B0604020202020204" pitchFamily="34" charset="0"/>
              </a:rPr>
              <a:t>đến </a:t>
            </a:r>
            <a:r>
              <a:rPr lang="vi-VN" sz="1600" dirty="0">
                <a:solidFill>
                  <a:schemeClr val="accent6">
                    <a:lumMod val="75000"/>
                    <a:lumOff val="25000"/>
                  </a:schemeClr>
                </a:solidFill>
                <a:latin typeface="Arial" panose="020B0604020202020204" pitchFamily="34" charset="0"/>
              </a:rPr>
              <a:t>việc kêu gọi </a:t>
            </a:r>
            <a:r>
              <a:rPr lang="vi-VN" sz="1600" b="1" dirty="0">
                <a:solidFill>
                  <a:schemeClr val="accent1"/>
                </a:solidFill>
                <a:latin typeface="Arial" panose="020B0604020202020204" pitchFamily="34" charset="0"/>
                <a:hlinkClick r:id="rId3" tooltip="từ thiện"/>
              </a:rPr>
              <a:t>từ thiện</a:t>
            </a:r>
            <a:r>
              <a:rPr lang="vi-VN" sz="1600" dirty="0">
                <a:solidFill>
                  <a:schemeClr val="accent1"/>
                </a:solidFill>
                <a:latin typeface="Arial" panose="020B0604020202020204" pitchFamily="34" charset="0"/>
              </a:rPr>
              <a:t> </a:t>
            </a:r>
            <a:r>
              <a:rPr lang="vi-VN" sz="1600" dirty="0">
                <a:solidFill>
                  <a:schemeClr val="accent6">
                    <a:lumMod val="75000"/>
                    <a:lumOff val="25000"/>
                  </a:schemeClr>
                </a:solidFill>
                <a:latin typeface="Arial" panose="020B0604020202020204" pitchFamily="34" charset="0"/>
              </a:rPr>
              <a:t>của giới nghệ sĩ. </a:t>
            </a:r>
            <a:r>
              <a:rPr lang="vi-VN" sz="1600" dirty="0">
                <a:solidFill>
                  <a:schemeClr val="accent6">
                    <a:lumMod val="75000"/>
                    <a:lumOff val="25000"/>
                  </a:schemeClr>
                </a:solidFill>
              </a:rPr>
              <a:t>Thậm chí, một số nghệ sĩ kêu gọi từ thiện hàng trăm tỉ đồng bằng tài khoản cá nhân, trong khi dư luận vẫn băn khoăn về tính minh bạch khi giải ngân số tiền lớn này. </a:t>
            </a:r>
            <a:endParaRPr lang="en-US" sz="1600" dirty="0">
              <a:solidFill>
                <a:schemeClr val="accent6">
                  <a:lumMod val="75000"/>
                  <a:lumOff val="25000"/>
                </a:schemeClr>
              </a:solidFill>
            </a:endParaRPr>
          </a:p>
        </p:txBody>
      </p:sp>
      <p:sp>
        <p:nvSpPr>
          <p:cNvPr id="5" name="Rectangle 4"/>
          <p:cNvSpPr/>
          <p:nvPr/>
        </p:nvSpPr>
        <p:spPr>
          <a:xfrm>
            <a:off x="159834" y="2830711"/>
            <a:ext cx="3015166" cy="1754326"/>
          </a:xfrm>
          <a:prstGeom prst="rect">
            <a:avLst/>
          </a:prstGeom>
        </p:spPr>
        <p:txBody>
          <a:bodyPr wrap="square">
            <a:spAutoFit/>
          </a:bodyPr>
          <a:lstStyle/>
          <a:p>
            <a:r>
              <a:rPr lang="en-US" sz="1800" dirty="0" err="1" smtClean="0">
                <a:solidFill>
                  <a:schemeClr val="accent1">
                    <a:lumMod val="75000"/>
                  </a:schemeClr>
                </a:solidFill>
                <a:latin typeface="Arial" panose="020B0604020202020204" pitchFamily="34" charset="0"/>
              </a:rPr>
              <a:t>Tháng</a:t>
            </a:r>
            <a:r>
              <a:rPr lang="en-US" sz="1800" dirty="0" smtClean="0">
                <a:solidFill>
                  <a:schemeClr val="accent1">
                    <a:lumMod val="75000"/>
                  </a:schemeClr>
                </a:solidFill>
                <a:latin typeface="Arial" panose="020B0604020202020204" pitchFamily="34" charset="0"/>
              </a:rPr>
              <a:t> 5-2021, </a:t>
            </a:r>
            <a:r>
              <a:rPr lang="vi-VN" sz="1800" dirty="0">
                <a:solidFill>
                  <a:schemeClr val="accent1">
                    <a:lumMod val="75000"/>
                  </a:schemeClr>
                </a:solidFill>
              </a:rPr>
              <a:t>nghệ sĩ </a:t>
            </a:r>
            <a:r>
              <a:rPr lang="vi-VN" sz="1800" b="1" dirty="0">
                <a:solidFill>
                  <a:schemeClr val="accent1">
                    <a:lumMod val="75000"/>
                  </a:schemeClr>
                </a:solidFill>
              </a:rPr>
              <a:t>Hoài Linh</a:t>
            </a:r>
            <a:r>
              <a:rPr lang="vi-VN" sz="1800" dirty="0">
                <a:solidFill>
                  <a:schemeClr val="accent1">
                    <a:lumMod val="75000"/>
                  </a:schemeClr>
                </a:solidFill>
              </a:rPr>
              <a:t> </a:t>
            </a:r>
            <a:r>
              <a:rPr lang="vi-VN" sz="1800" dirty="0" smtClean="0">
                <a:solidFill>
                  <a:schemeClr val="accent1">
                    <a:lumMod val="75000"/>
                  </a:schemeClr>
                </a:solidFill>
              </a:rPr>
              <a:t>thừa </a:t>
            </a:r>
            <a:r>
              <a:rPr lang="vi-VN" sz="1800" dirty="0">
                <a:solidFill>
                  <a:schemeClr val="accent1">
                    <a:lumMod val="75000"/>
                  </a:schemeClr>
                </a:solidFill>
              </a:rPr>
              <a:t>nhận chậm giải ngân số tiền hơn 14 tỉ đồng mà trước </a:t>
            </a:r>
            <a:r>
              <a:rPr lang="vi-VN" sz="1800" dirty="0" smtClean="0">
                <a:solidFill>
                  <a:schemeClr val="accent1">
                    <a:lumMod val="75000"/>
                  </a:schemeClr>
                </a:solidFill>
              </a:rPr>
              <a:t>đó</a:t>
            </a:r>
            <a:r>
              <a:rPr lang="en-US" sz="1800" dirty="0" smtClean="0">
                <a:solidFill>
                  <a:schemeClr val="accent1">
                    <a:lumMod val="75000"/>
                  </a:schemeClr>
                </a:solidFill>
              </a:rPr>
              <a:t> 6 </a:t>
            </a:r>
            <a:r>
              <a:rPr lang="en-US" sz="1800" dirty="0" err="1" smtClean="0">
                <a:solidFill>
                  <a:schemeClr val="accent1">
                    <a:lumMod val="75000"/>
                  </a:schemeClr>
                </a:solidFill>
              </a:rPr>
              <a:t>tháng</a:t>
            </a:r>
            <a:r>
              <a:rPr lang="vi-VN" sz="1800" dirty="0" smtClean="0">
                <a:solidFill>
                  <a:schemeClr val="accent1">
                    <a:lumMod val="75000"/>
                  </a:schemeClr>
                </a:solidFill>
              </a:rPr>
              <a:t> </a:t>
            </a:r>
            <a:r>
              <a:rPr lang="vi-VN" sz="1800" dirty="0">
                <a:solidFill>
                  <a:schemeClr val="accent1">
                    <a:lumMod val="75000"/>
                  </a:schemeClr>
                </a:solidFill>
              </a:rPr>
              <a:t>đã kêu gọi để hỗ trợ người dân miền Trung.</a:t>
            </a:r>
            <a:r>
              <a:rPr lang="en-US" sz="1800" dirty="0">
                <a:solidFill>
                  <a:schemeClr val="accent1">
                    <a:lumMod val="75000"/>
                  </a:schemeClr>
                </a:solidFill>
                <a:latin typeface="Arial" panose="020B0604020202020204" pitchFamily="34" charset="0"/>
              </a:rPr>
              <a:t> </a:t>
            </a:r>
            <a:endParaRPr lang="en-US" sz="1800" dirty="0">
              <a:solidFill>
                <a:schemeClr val="accent1">
                  <a:lumMod val="75000"/>
                </a:schemeClr>
              </a:solidFill>
            </a:endParaRPr>
          </a:p>
        </p:txBody>
      </p:sp>
      <p:sp>
        <p:nvSpPr>
          <p:cNvPr id="6" name="Rectangle 5"/>
          <p:cNvSpPr/>
          <p:nvPr/>
        </p:nvSpPr>
        <p:spPr>
          <a:xfrm>
            <a:off x="3175000" y="3897174"/>
            <a:ext cx="5816600" cy="1077218"/>
          </a:xfrm>
          <a:prstGeom prst="rect">
            <a:avLst/>
          </a:prstGeom>
        </p:spPr>
        <p:txBody>
          <a:bodyPr wrap="square">
            <a:spAutoFit/>
          </a:bodyPr>
          <a:lstStyle/>
          <a:p>
            <a:r>
              <a:rPr lang="en-US" sz="1600" dirty="0" err="1">
                <a:solidFill>
                  <a:schemeClr val="accent1">
                    <a:lumMod val="75000"/>
                  </a:schemeClr>
                </a:solidFill>
                <a:latin typeface="Arial" panose="020B0604020202020204" pitchFamily="34" charset="0"/>
              </a:rPr>
              <a:t>Sau</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đó</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không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lâu</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Hoài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Linh</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cùng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ekip</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dưới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sức</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ép</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của</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dư</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luận</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đã</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phải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tức</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tốc</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trao</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cho</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các</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tỉnh</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thành</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miền</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Trung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thể</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hiện</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đúng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thái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độ</a:t>
            </a:r>
            <a:r>
              <a:rPr lang="en-US" sz="1600" dirty="0">
                <a:solidFill>
                  <a:schemeClr val="accent1">
                    <a:lumMod val="75000"/>
                  </a:schemeClr>
                </a:solidFill>
                <a:latin typeface="Arial" panose="020B0604020202020204" pitchFamily="34" charset="0"/>
              </a:rPr>
              <a:t> “ </a:t>
            </a:r>
            <a:r>
              <a:rPr lang="en-US" sz="1600" dirty="0" err="1">
                <a:solidFill>
                  <a:schemeClr val="accent1">
                    <a:lumMod val="75000"/>
                  </a:schemeClr>
                </a:solidFill>
                <a:latin typeface="Arial" panose="020B0604020202020204" pitchFamily="34" charset="0"/>
              </a:rPr>
              <a:t>tôn</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trọng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lẽ</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phải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khi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đứng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ra</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kêu</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gọi</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quyên</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góp</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đồng</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bào</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gặp</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khó</a:t>
            </a:r>
            <a:r>
              <a:rPr lang="en-US" sz="1600" dirty="0">
                <a:solidFill>
                  <a:schemeClr val="accent1">
                    <a:lumMod val="75000"/>
                  </a:schemeClr>
                </a:solidFill>
                <a:latin typeface="Arial" panose="020B0604020202020204" pitchFamily="34" charset="0"/>
              </a:rPr>
              <a:t> </a:t>
            </a:r>
            <a:r>
              <a:rPr lang="en-US" sz="1600" dirty="0" err="1">
                <a:solidFill>
                  <a:schemeClr val="accent1">
                    <a:lumMod val="75000"/>
                  </a:schemeClr>
                </a:solidFill>
                <a:latin typeface="Arial" panose="020B0604020202020204" pitchFamily="34" charset="0"/>
              </a:rPr>
              <a:t>khăn</a:t>
            </a:r>
            <a:endParaRPr lang="en-US" sz="1600" dirty="0">
              <a:solidFill>
                <a:schemeClr val="accent1">
                  <a:lumMod val="75000"/>
                </a:schemeClr>
              </a:solidFill>
            </a:endParaRPr>
          </a:p>
        </p:txBody>
      </p:sp>
    </p:spTree>
    <p:extLst>
      <p:ext uri="{BB962C8B-B14F-4D97-AF65-F5344CB8AC3E}">
        <p14:creationId xmlns:p14="http://schemas.microsoft.com/office/powerpoint/2010/main" val="26487341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4"/>
        <p:cNvGrpSpPr/>
        <p:nvPr/>
      </p:nvGrpSpPr>
      <p:grpSpPr>
        <a:xfrm>
          <a:off x="0" y="0"/>
          <a:ext cx="0" cy="0"/>
          <a:chOff x="0" y="0"/>
          <a:chExt cx="0" cy="0"/>
        </a:xfrm>
      </p:grpSpPr>
      <p:sp>
        <p:nvSpPr>
          <p:cNvPr id="395" name="Google Shape;395;p38"/>
          <p:cNvSpPr/>
          <p:nvPr/>
        </p:nvSpPr>
        <p:spPr>
          <a:xfrm>
            <a:off x="986911" y="734567"/>
            <a:ext cx="2542679" cy="2542703"/>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8"/>
          <p:cNvSpPr txBox="1">
            <a:spLocks noGrp="1"/>
          </p:cNvSpPr>
          <p:nvPr>
            <p:ph type="title"/>
          </p:nvPr>
        </p:nvSpPr>
        <p:spPr>
          <a:xfrm>
            <a:off x="1993901" y="1594202"/>
            <a:ext cx="4191000" cy="707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000" b="1" spc="300" dirty="0">
                <a:ln w="12700">
                  <a:solidFill>
                    <a:srgbClr val="333644"/>
                  </a:solidFill>
                </a:ln>
                <a:solidFill>
                  <a:srgbClr val="333644"/>
                </a:solidFill>
                <a:latin typeface="Arial Rounded MT Bold" panose="020F0704030504030204" pitchFamily="34" charset="0"/>
              </a:rPr>
              <a:t>2. Biểu hiện</a:t>
            </a:r>
            <a:endParaRPr sz="5000" b="1" spc="300" dirty="0">
              <a:ln w="12700">
                <a:solidFill>
                  <a:srgbClr val="333644"/>
                </a:solidFill>
              </a:ln>
              <a:solidFill>
                <a:srgbClr val="333644"/>
              </a:solidFill>
              <a:latin typeface="Arial Rounded MT Bold" panose="020F0704030504030204" pitchFamily="34" charset="0"/>
            </a:endParaRPr>
          </a:p>
        </p:txBody>
      </p:sp>
      <p:sp>
        <p:nvSpPr>
          <p:cNvPr id="397" name="Google Shape;397;p38"/>
          <p:cNvSpPr/>
          <p:nvPr/>
        </p:nvSpPr>
        <p:spPr>
          <a:xfrm>
            <a:off x="776725" y="3632379"/>
            <a:ext cx="709485" cy="70949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p:cNvSpPr txBox="1"/>
          <p:nvPr/>
        </p:nvSpPr>
        <p:spPr>
          <a:xfrm>
            <a:off x="2959101" y="2343871"/>
            <a:ext cx="3175000" cy="553998"/>
          </a:xfrm>
          <a:prstGeom prst="rect">
            <a:avLst/>
          </a:prstGeom>
          <a:noFill/>
        </p:spPr>
        <p:txBody>
          <a:bodyPr wrap="square" rtlCol="0">
            <a:spAutoFit/>
          </a:bodyPr>
          <a:lstStyle/>
          <a:p>
            <a:pPr algn="ctr"/>
            <a:r>
              <a:rPr lang="en-US" sz="3000" dirty="0" err="1" smtClean="0">
                <a:latin typeface="Times New Roman" panose="02020603050405020304" pitchFamily="18" charset="0"/>
                <a:cs typeface="Times New Roman" panose="02020603050405020304" pitchFamily="18" charset="0"/>
              </a:rPr>
              <a:t>Tôn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trọng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lẽ</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phải</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981201" y="2812172"/>
            <a:ext cx="4140200" cy="553998"/>
          </a:xfrm>
          <a:prstGeom prst="rect">
            <a:avLst/>
          </a:prstGeom>
          <a:noFill/>
        </p:spPr>
        <p:txBody>
          <a:bodyPr wrap="square" rtlCol="0">
            <a:spAutoFit/>
          </a:bodyPr>
          <a:lstStyle/>
          <a:p>
            <a:pPr algn="ctr"/>
            <a:r>
              <a:rPr lang="en-US" sz="3000" dirty="0" err="1" smtClean="0">
                <a:latin typeface="Times New Roman" panose="02020603050405020304" pitchFamily="18" charset="0"/>
                <a:cs typeface="Times New Roman" panose="02020603050405020304" pitchFamily="18" charset="0"/>
              </a:rPr>
              <a:t>Không</a:t>
            </a:r>
            <a:r>
              <a:rPr lang="en-US" sz="3000" dirty="0" smtClean="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a:t>
            </a:r>
            <a:r>
              <a:rPr lang="en-US" sz="3000" dirty="0" err="1" smtClean="0">
                <a:latin typeface="Times New Roman" panose="02020603050405020304" pitchFamily="18" charset="0"/>
                <a:cs typeface="Times New Roman" panose="02020603050405020304" pitchFamily="18" charset="0"/>
              </a:rPr>
              <a:t>ôn</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trọng</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lẽ</a:t>
            </a:r>
            <a:r>
              <a:rPr lang="en-US" sz="3000" dirty="0" smtClean="0">
                <a:latin typeface="Times New Roman" panose="02020603050405020304" pitchFamily="18" charset="0"/>
                <a:cs typeface="Times New Roman" panose="02020603050405020304" pitchFamily="18" charset="0"/>
              </a:rPr>
              <a:t> </a:t>
            </a:r>
            <a:r>
              <a:rPr lang="en-US" sz="3000" dirty="0" err="1" smtClean="0">
                <a:latin typeface="Times New Roman" panose="02020603050405020304" pitchFamily="18" charset="0"/>
                <a:cs typeface="Times New Roman" panose="02020603050405020304" pitchFamily="18" charset="0"/>
              </a:rPr>
              <a:t>phải</a:t>
            </a:r>
            <a:r>
              <a:rPr lang="en-US" sz="3000" dirty="0" smtClean="0">
                <a:latin typeface="Times New Roman" panose="02020603050405020304" pitchFamily="18" charset="0"/>
                <a:cs typeface="Times New Roman" panose="02020603050405020304" pitchFamily="18" charset="0"/>
              </a:rPr>
              <a:t>?</a:t>
            </a:r>
            <a:endParaRPr lang="en-US" sz="3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46" name="Picture 294" descr="anh dep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219304"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07" name="Rectangle 183"/>
          <p:cNvSpPr>
            <a:spLocks noChangeArrowheads="1"/>
          </p:cNvSpPr>
          <p:nvPr/>
        </p:nvSpPr>
        <p:spPr bwMode="auto">
          <a:xfrm>
            <a:off x="1802607" y="4152900"/>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en-US" altLang="en-US" sz="1050"/>
          </a:p>
        </p:txBody>
      </p:sp>
      <p:sp>
        <p:nvSpPr>
          <p:cNvPr id="1050809" name="Rectangle 185"/>
          <p:cNvSpPr>
            <a:spLocks noChangeArrowheads="1"/>
          </p:cNvSpPr>
          <p:nvPr/>
        </p:nvSpPr>
        <p:spPr bwMode="auto">
          <a:xfrm>
            <a:off x="1749029" y="3990975"/>
            <a:ext cx="184731"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endParaRPr lang="en-US" altLang="en-US" sz="1050"/>
          </a:p>
        </p:txBody>
      </p:sp>
      <p:grpSp>
        <p:nvGrpSpPr>
          <p:cNvPr id="672" name="Group -352"/>
          <p:cNvGrpSpPr>
            <a:grpSpLocks/>
          </p:cNvGrpSpPr>
          <p:nvPr/>
        </p:nvGrpSpPr>
        <p:grpSpPr bwMode="auto">
          <a:xfrm>
            <a:off x="6181725" y="3120629"/>
            <a:ext cx="1819275" cy="2065734"/>
            <a:chOff x="4032" y="1728"/>
            <a:chExt cx="1656" cy="1735"/>
          </a:xfrm>
        </p:grpSpPr>
        <p:pic>
          <p:nvPicPr>
            <p:cNvPr id="2097448" name="Picture 296" descr="FAMIL0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2" y="2246"/>
              <a:ext cx="1656" cy="1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11" name="Rectangle 187"/>
            <p:cNvSpPr>
              <a:spLocks noChangeArrowheads="1"/>
            </p:cNvSpPr>
            <p:nvPr/>
          </p:nvSpPr>
          <p:spPr bwMode="auto">
            <a:xfrm>
              <a:off x="4368" y="1728"/>
              <a:ext cx="490" cy="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hangingPunct="1">
                <a:buClr>
                  <a:srgbClr val="E3E3FF"/>
                </a:buClr>
              </a:pPr>
              <a:r>
                <a:rPr lang="en-US" altLang="en-US" sz="8775">
                  <a:solidFill>
                    <a:srgbClr val="FFFFFF"/>
                  </a:solidFill>
                  <a:latin typeface="Times New Roman" panose="02020603050405020304" pitchFamily="18" charset="0"/>
                </a:rPr>
                <a:t>?</a:t>
              </a:r>
              <a:endParaRPr lang="en-US" altLang="en-US" sz="1050"/>
            </a:p>
          </p:txBody>
        </p:sp>
      </p:grpSp>
      <p:sp>
        <p:nvSpPr>
          <p:cNvPr id="1050813" name="AutoShape 189"/>
          <p:cNvSpPr>
            <a:spLocks/>
          </p:cNvSpPr>
          <p:nvPr/>
        </p:nvSpPr>
        <p:spPr bwMode="auto">
          <a:xfrm>
            <a:off x="1578769" y="67866"/>
            <a:ext cx="5314950" cy="4057650"/>
          </a:xfrm>
          <a:prstGeom prst="cloudCallout">
            <a:avLst>
              <a:gd name="adj1" fmla="val 39898"/>
              <a:gd name="adj2" fmla="val 61884"/>
            </a:avLst>
          </a:prstGeom>
          <a:solidFill>
            <a:srgbClr val="CCFFFF"/>
          </a:solidFill>
          <a:ln w="9525">
            <a:solidFill>
              <a:srgbClr val="000000"/>
            </a:solidFill>
            <a:round/>
            <a:headEnd/>
            <a:tailEnd/>
          </a:ln>
        </p:spPr>
        <p:txBody>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ctr" eaLnBrk="1" hangingPunct="1">
              <a:buClr>
                <a:srgbClr val="E3E3FF"/>
              </a:buClr>
            </a:pPr>
            <a:endParaRPr lang="en-US" altLang="en-US" sz="1050"/>
          </a:p>
        </p:txBody>
      </p:sp>
      <p:sp>
        <p:nvSpPr>
          <p:cNvPr id="1050815" name="Rectangle 191"/>
          <p:cNvSpPr>
            <a:spLocks noChangeArrowheads="1"/>
          </p:cNvSpPr>
          <p:nvPr/>
        </p:nvSpPr>
        <p:spPr bwMode="auto">
          <a:xfrm>
            <a:off x="2675317" y="988346"/>
            <a:ext cx="3121853"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3300" b="1" dirty="0">
                <a:solidFill>
                  <a:srgbClr val="0033CC"/>
                </a:solidFill>
                <a:latin typeface="Times New Roman" panose="02020603050405020304" pitchFamily="18" charset="0"/>
              </a:rPr>
              <a:t>Cho </a:t>
            </a:r>
            <a:r>
              <a:rPr lang="en-US" altLang="en-US" sz="3300" b="1" dirty="0" err="1">
                <a:solidFill>
                  <a:srgbClr val="0033CC"/>
                </a:solidFill>
                <a:latin typeface="Times New Roman" panose="02020603050405020304" pitchFamily="18" charset="0"/>
              </a:rPr>
              <a:t>ví</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dụ</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về</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tôn</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trọng</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lẽ</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phải</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và</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không</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tôn</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trọng</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lẽ</a:t>
            </a:r>
            <a:r>
              <a:rPr lang="en-US" altLang="en-US" sz="3300" b="1" dirty="0">
                <a:solidFill>
                  <a:srgbClr val="0033CC"/>
                </a:solidFill>
                <a:latin typeface="Times New Roman" panose="02020603050405020304" pitchFamily="18" charset="0"/>
              </a:rPr>
              <a:t> </a:t>
            </a:r>
            <a:r>
              <a:rPr lang="en-US" altLang="en-US" sz="3300" b="1" dirty="0" err="1">
                <a:solidFill>
                  <a:srgbClr val="0033CC"/>
                </a:solidFill>
                <a:latin typeface="Times New Roman" panose="02020603050405020304" pitchFamily="18" charset="0"/>
              </a:rPr>
              <a:t>phải</a:t>
            </a:r>
            <a:r>
              <a:rPr lang="en-US" altLang="en-US" sz="3300" b="1" dirty="0">
                <a:solidFill>
                  <a:srgbClr val="0033CC"/>
                </a:solidFill>
                <a:latin typeface="Times New Roman" panose="02020603050405020304" pitchFamily="18" charset="0"/>
              </a:rPr>
              <a:t>?</a:t>
            </a:r>
            <a:endParaRPr lang="zh-CN" altLang="en-US" sz="1050" dirty="0">
              <a:ea typeface="宋体" panose="02010600030101010101" pitchFamily="2" charset="-122"/>
            </a:endParaRPr>
          </a:p>
        </p:txBody>
      </p:sp>
    </p:spTree>
    <p:extLst>
      <p:ext uri="{BB962C8B-B14F-4D97-AF65-F5344CB8AC3E}">
        <p14:creationId xmlns:p14="http://schemas.microsoft.com/office/powerpoint/2010/main" val="14740989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17714" y="610143"/>
            <a:ext cx="3439886" cy="534795"/>
          </a:xfrm>
        </p:spPr>
        <p:txBody>
          <a:bodyPr/>
          <a:lstStyle/>
          <a:p>
            <a:r>
              <a:rPr lang="en-US" b="1" dirty="0" err="1" smtClean="0">
                <a:latin typeface="Times New Roman" pitchFamily="18" charset="0"/>
                <a:cs typeface="Times New Roman" pitchFamily="18" charset="0"/>
              </a:rPr>
              <a:t>Không</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tôn</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trọng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lẽ</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a:t>
            </a:r>
          </a:p>
        </p:txBody>
      </p:sp>
      <p:sp>
        <p:nvSpPr>
          <p:cNvPr id="7" name="Title 6"/>
          <p:cNvSpPr>
            <a:spLocks noGrp="1"/>
          </p:cNvSpPr>
          <p:nvPr>
            <p:ph type="ctrTitle" idx="4"/>
          </p:nvPr>
        </p:nvSpPr>
        <p:spPr>
          <a:xfrm>
            <a:off x="1114655" y="76049"/>
            <a:ext cx="6768900" cy="610981"/>
          </a:xfrm>
        </p:spPr>
        <p:txBody>
          <a:bodyPr/>
          <a:lstStyle/>
          <a:p>
            <a:r>
              <a:rPr lang="en-US" sz="3000" b="1" dirty="0" smtClean="0">
                <a:latin typeface="Calisto MT" panose="02040603050505030304" pitchFamily="18" charset="0"/>
              </a:rPr>
              <a:t>2. BIỂU HIỆN</a:t>
            </a:r>
            <a:endParaRPr lang="en-US" sz="3000" b="1" dirty="0">
              <a:latin typeface="Calisto MT" panose="02040603050505030304" pitchFamily="18" charset="0"/>
            </a:endParaRPr>
          </a:p>
        </p:txBody>
      </p:sp>
      <p:sp>
        <p:nvSpPr>
          <p:cNvPr id="36" name="Rectangle 35"/>
          <p:cNvSpPr/>
          <p:nvPr/>
        </p:nvSpPr>
        <p:spPr>
          <a:xfrm>
            <a:off x="205839" y="1095349"/>
            <a:ext cx="4071966" cy="49619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buFontTx/>
              <a:buChar char="-"/>
            </a:pPr>
            <a:r>
              <a:rPr lang="en-US" sz="2600" dirty="0" err="1">
                <a:solidFill>
                  <a:schemeClr val="accent1"/>
                </a:solidFill>
                <a:latin typeface="Times New Roman" pitchFamily="18" charset="0"/>
                <a:cs typeface="Times New Roman" pitchFamily="18" charset="0"/>
              </a:rPr>
              <a:t>Đi</a:t>
            </a:r>
            <a:r>
              <a:rPr lang="en-US" sz="2600" dirty="0">
                <a:solidFill>
                  <a:schemeClr val="accent1"/>
                </a:solidFill>
                <a:latin typeface="Times New Roman" pitchFamily="18" charset="0"/>
                <a:cs typeface="Times New Roman" pitchFamily="18" charset="0"/>
              </a:rPr>
              <a:t> </a:t>
            </a:r>
            <a:r>
              <a:rPr lang="en-US" sz="2600" dirty="0" err="1">
                <a:solidFill>
                  <a:schemeClr val="accent1"/>
                </a:solidFill>
                <a:latin typeface="Times New Roman" pitchFamily="18" charset="0"/>
                <a:cs typeface="Times New Roman" pitchFamily="18" charset="0"/>
              </a:rPr>
              <a:t>sai</a:t>
            </a:r>
            <a:r>
              <a:rPr lang="en-US" sz="2600" dirty="0">
                <a:solidFill>
                  <a:schemeClr val="accent1"/>
                </a:solidFill>
                <a:latin typeface="Times New Roman" pitchFamily="18" charset="0"/>
                <a:cs typeface="Times New Roman" pitchFamily="18" charset="0"/>
              </a:rPr>
              <a:t> </a:t>
            </a:r>
            <a:r>
              <a:rPr lang="en-US" sz="2600" dirty="0" err="1">
                <a:solidFill>
                  <a:schemeClr val="accent1"/>
                </a:solidFill>
                <a:latin typeface="Times New Roman" pitchFamily="18" charset="0"/>
                <a:cs typeface="Times New Roman" pitchFamily="18" charset="0"/>
              </a:rPr>
              <a:t>làn</a:t>
            </a:r>
            <a:r>
              <a:rPr lang="en-US" sz="2600" dirty="0">
                <a:solidFill>
                  <a:schemeClr val="accent1"/>
                </a:solidFill>
                <a:latin typeface="Times New Roman" pitchFamily="18" charset="0"/>
                <a:cs typeface="Times New Roman" pitchFamily="18" charset="0"/>
              </a:rPr>
              <a:t> </a:t>
            </a:r>
            <a:r>
              <a:rPr lang="en-US" sz="2600" dirty="0" err="1">
                <a:solidFill>
                  <a:schemeClr val="accent1"/>
                </a:solidFill>
                <a:latin typeface="Times New Roman" pitchFamily="18" charset="0"/>
                <a:cs typeface="Times New Roman" pitchFamily="18" charset="0"/>
              </a:rPr>
              <a:t>đường</a:t>
            </a:r>
            <a:endParaRPr lang="en-US" sz="2600" dirty="0">
              <a:solidFill>
                <a:schemeClr val="accent1"/>
              </a:solidFill>
              <a:latin typeface="Times New Roman" pitchFamily="18" charset="0"/>
              <a:cs typeface="Times New Roman" pitchFamily="18" charset="0"/>
            </a:endParaRPr>
          </a:p>
        </p:txBody>
      </p:sp>
      <p:pic>
        <p:nvPicPr>
          <p:cNvPr id="37" name="Picture 2" descr="Đi Sai Làn Đường Phạt Bao Nhiêu Theo Quy Định Mới 2018"/>
          <p:cNvPicPr>
            <a:picLocks noChangeAspect="1" noChangeArrowheads="1"/>
          </p:cNvPicPr>
          <p:nvPr/>
        </p:nvPicPr>
        <p:blipFill>
          <a:blip r:embed="rId3"/>
          <a:srcRect/>
          <a:stretch>
            <a:fillRect/>
          </a:stretch>
        </p:blipFill>
        <p:spPr bwMode="auto">
          <a:xfrm>
            <a:off x="205839" y="1660348"/>
            <a:ext cx="4071966" cy="2038350"/>
          </a:xfrm>
          <a:prstGeom prst="rect">
            <a:avLst/>
          </a:prstGeom>
          <a:noFill/>
        </p:spPr>
      </p:pic>
      <p:sp>
        <p:nvSpPr>
          <p:cNvPr id="38" name="Rectangle 37"/>
          <p:cNvSpPr/>
          <p:nvPr/>
        </p:nvSpPr>
        <p:spPr>
          <a:xfrm>
            <a:off x="213319" y="1553353"/>
            <a:ext cx="4071966" cy="492443"/>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buFontTx/>
              <a:buChar char="-"/>
            </a:pPr>
            <a:r>
              <a:rPr lang="en-US" sz="2500" dirty="0" err="1">
                <a:solidFill>
                  <a:schemeClr val="accent1"/>
                </a:solidFill>
                <a:latin typeface="Times New Roman" pitchFamily="18" charset="0"/>
                <a:cs typeface="Times New Roman" pitchFamily="18" charset="0"/>
              </a:rPr>
              <a:t>Trốn</a:t>
            </a:r>
            <a:r>
              <a:rPr lang="en-US" sz="2500" dirty="0">
                <a:solidFill>
                  <a:schemeClr val="accent1"/>
                </a:solidFill>
                <a:latin typeface="Times New Roman" pitchFamily="18" charset="0"/>
                <a:cs typeface="Times New Roman" pitchFamily="18" charset="0"/>
              </a:rPr>
              <a:t> </a:t>
            </a:r>
            <a:r>
              <a:rPr lang="en-US" sz="2500" dirty="0" err="1">
                <a:solidFill>
                  <a:schemeClr val="accent1"/>
                </a:solidFill>
                <a:latin typeface="Times New Roman" pitchFamily="18" charset="0"/>
                <a:cs typeface="Times New Roman" pitchFamily="18" charset="0"/>
              </a:rPr>
              <a:t>vé</a:t>
            </a:r>
            <a:r>
              <a:rPr lang="en-US" sz="2500" dirty="0">
                <a:solidFill>
                  <a:schemeClr val="accent1"/>
                </a:solidFill>
                <a:latin typeface="Times New Roman" pitchFamily="18" charset="0"/>
                <a:cs typeface="Times New Roman" pitchFamily="18" charset="0"/>
              </a:rPr>
              <a:t> </a:t>
            </a:r>
            <a:r>
              <a:rPr lang="en-US" sz="2500" dirty="0" err="1">
                <a:solidFill>
                  <a:schemeClr val="accent1"/>
                </a:solidFill>
                <a:latin typeface="Times New Roman" pitchFamily="18" charset="0"/>
                <a:cs typeface="Times New Roman" pitchFamily="18" charset="0"/>
              </a:rPr>
              <a:t>xe</a:t>
            </a:r>
            <a:r>
              <a:rPr lang="en-US" sz="2500" dirty="0">
                <a:solidFill>
                  <a:schemeClr val="accent1"/>
                </a:solidFill>
                <a:latin typeface="Times New Roman" pitchFamily="18" charset="0"/>
                <a:cs typeface="Times New Roman" pitchFamily="18" charset="0"/>
              </a:rPr>
              <a:t> </a:t>
            </a:r>
            <a:r>
              <a:rPr lang="en-US" sz="2500" dirty="0" err="1">
                <a:solidFill>
                  <a:schemeClr val="accent1"/>
                </a:solidFill>
                <a:latin typeface="Times New Roman" pitchFamily="18" charset="0"/>
                <a:cs typeface="Times New Roman" pitchFamily="18" charset="0"/>
              </a:rPr>
              <a:t>buýt</a:t>
            </a:r>
            <a:endParaRPr lang="en-US" sz="2500" dirty="0">
              <a:solidFill>
                <a:schemeClr val="accent1"/>
              </a:solidFill>
              <a:latin typeface="Times New Roman" pitchFamily="18" charset="0"/>
              <a:cs typeface="Times New Roman" pitchFamily="18" charset="0"/>
            </a:endParaRPr>
          </a:p>
        </p:txBody>
      </p:sp>
      <p:sp>
        <p:nvSpPr>
          <p:cNvPr id="39" name="AutoShape 4" descr="Trốn vé xe cô gái du học Pháp nhận được cái kết nghiệt ngã"/>
          <p:cNvSpPr>
            <a:spLocks noChangeAspect="1" noChangeArrowheads="1"/>
          </p:cNvSpPr>
          <p:nvPr/>
        </p:nvSpPr>
        <p:spPr bwMode="auto">
          <a:xfrm>
            <a:off x="4591995" y="1235355"/>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sp>
        <p:nvSpPr>
          <p:cNvPr id="40" name="AutoShape 6" descr="Trốn vé xe cô gái du học Pháp nhận được cái kết nghiệt ngã"/>
          <p:cNvSpPr>
            <a:spLocks noChangeAspect="1" noChangeArrowheads="1"/>
          </p:cNvSpPr>
          <p:nvPr/>
        </p:nvSpPr>
        <p:spPr bwMode="auto">
          <a:xfrm>
            <a:off x="4591995" y="1235355"/>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solidFill>
                <a:schemeClr val="accent1"/>
              </a:solidFill>
            </a:endParaRPr>
          </a:p>
        </p:txBody>
      </p:sp>
      <p:pic>
        <p:nvPicPr>
          <p:cNvPr id="41" name="Picture 7" descr="C:\Users\Nguyen Duc Dong\Pictures\xe bút chốn.jpg"/>
          <p:cNvPicPr>
            <a:picLocks noChangeAspect="1" noChangeArrowheads="1"/>
          </p:cNvPicPr>
          <p:nvPr/>
        </p:nvPicPr>
        <p:blipFill>
          <a:blip r:embed="rId4"/>
          <a:srcRect/>
          <a:stretch>
            <a:fillRect/>
          </a:stretch>
        </p:blipFill>
        <p:spPr bwMode="auto">
          <a:xfrm>
            <a:off x="205839" y="1987055"/>
            <a:ext cx="4071966" cy="2653144"/>
          </a:xfrm>
          <a:prstGeom prst="rect">
            <a:avLst/>
          </a:prstGeom>
          <a:noFill/>
        </p:spPr>
      </p:pic>
      <p:sp>
        <p:nvSpPr>
          <p:cNvPr id="42" name="Rectangle 41"/>
          <p:cNvSpPr/>
          <p:nvPr/>
        </p:nvSpPr>
        <p:spPr>
          <a:xfrm>
            <a:off x="213319" y="1975289"/>
            <a:ext cx="4071966"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buFontTx/>
              <a:buChar char="-"/>
            </a:pPr>
            <a:r>
              <a:rPr lang="en-US" sz="2400" dirty="0" err="1">
                <a:solidFill>
                  <a:schemeClr val="accent1"/>
                </a:solidFill>
                <a:latin typeface="Times New Roman" pitchFamily="18" charset="0"/>
                <a:cs typeface="Times New Roman" pitchFamily="18" charset="0"/>
              </a:rPr>
              <a:t>Vứt</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rác</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bừa</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bãi</a:t>
            </a:r>
            <a:endParaRPr lang="en-US" sz="2400" dirty="0">
              <a:solidFill>
                <a:schemeClr val="accent1"/>
              </a:solidFill>
              <a:latin typeface="Times New Roman" pitchFamily="18" charset="0"/>
              <a:cs typeface="Times New Roman" pitchFamily="18" charset="0"/>
            </a:endParaRPr>
          </a:p>
        </p:txBody>
      </p:sp>
      <p:pic>
        <p:nvPicPr>
          <p:cNvPr id="43" name="Picture 9" descr="Tăng 10 lần mức phạt, có hạn chế được rác nơi công cộng?"/>
          <p:cNvPicPr>
            <a:picLocks noChangeAspect="1" noChangeArrowheads="1"/>
          </p:cNvPicPr>
          <p:nvPr/>
        </p:nvPicPr>
        <p:blipFill>
          <a:blip r:embed="rId5"/>
          <a:srcRect/>
          <a:stretch>
            <a:fillRect/>
          </a:stretch>
        </p:blipFill>
        <p:spPr bwMode="auto">
          <a:xfrm>
            <a:off x="301143" y="2436954"/>
            <a:ext cx="3976662" cy="2655051"/>
          </a:xfrm>
          <a:prstGeom prst="rect">
            <a:avLst/>
          </a:prstGeom>
          <a:noFill/>
        </p:spPr>
      </p:pic>
      <p:sp>
        <p:nvSpPr>
          <p:cNvPr id="44" name="Rectangle 43"/>
          <p:cNvSpPr/>
          <p:nvPr/>
        </p:nvSpPr>
        <p:spPr>
          <a:xfrm>
            <a:off x="201385" y="2380886"/>
            <a:ext cx="4138063"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a:buFontTx/>
              <a:buChar char="-"/>
            </a:pP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Chống</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người</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thi</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hành</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công</a:t>
            </a:r>
            <a:r>
              <a:rPr lang="en-US" sz="2400" dirty="0">
                <a:solidFill>
                  <a:schemeClr val="accent1"/>
                </a:solidFill>
                <a:latin typeface="Times New Roman" pitchFamily="18" charset="0"/>
                <a:cs typeface="Times New Roman" pitchFamily="18" charset="0"/>
              </a:rPr>
              <a:t> </a:t>
            </a:r>
            <a:r>
              <a:rPr lang="en-US" sz="2400" dirty="0" err="1">
                <a:solidFill>
                  <a:schemeClr val="accent1"/>
                </a:solidFill>
                <a:latin typeface="Times New Roman" pitchFamily="18" charset="0"/>
                <a:cs typeface="Times New Roman" pitchFamily="18" charset="0"/>
              </a:rPr>
              <a:t>vụ</a:t>
            </a:r>
            <a:endParaRPr lang="en-US" sz="2400" dirty="0">
              <a:solidFill>
                <a:schemeClr val="accent1"/>
              </a:solidFill>
              <a:latin typeface="Times New Roman" pitchFamily="18" charset="0"/>
              <a:cs typeface="Times New Roman" pitchFamily="18" charset="0"/>
            </a:endParaRPr>
          </a:p>
        </p:txBody>
      </p:sp>
      <p:pic>
        <p:nvPicPr>
          <p:cNvPr id="45" name="Picture 11" descr="Phòng ngừa, đấu tranh tội phạm chống người thi hành công vụ"/>
          <p:cNvPicPr>
            <a:picLocks noChangeAspect="1" noChangeArrowheads="1"/>
          </p:cNvPicPr>
          <p:nvPr/>
        </p:nvPicPr>
        <p:blipFill>
          <a:blip r:embed="rId6"/>
          <a:srcRect/>
          <a:stretch>
            <a:fillRect/>
          </a:stretch>
        </p:blipFill>
        <p:spPr bwMode="auto">
          <a:xfrm>
            <a:off x="241558" y="2830785"/>
            <a:ext cx="4000528" cy="2503430"/>
          </a:xfrm>
          <a:prstGeom prst="rect">
            <a:avLst/>
          </a:prstGeom>
          <a:noFill/>
        </p:spPr>
      </p:pic>
      <p:sp>
        <p:nvSpPr>
          <p:cNvPr id="46" name="Content Placeholder 18"/>
          <p:cNvSpPr txBox="1">
            <a:spLocks/>
          </p:cNvSpPr>
          <p:nvPr/>
        </p:nvSpPr>
        <p:spPr>
          <a:xfrm>
            <a:off x="4842785" y="1257341"/>
            <a:ext cx="4040188" cy="372832"/>
          </a:xfrm>
          <a:prstGeom prst="rect">
            <a:avLst/>
          </a:prstGeom>
          <a:ln>
            <a:noFill/>
          </a:ln>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rtlCol="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4800"/>
              <a:buFont typeface="Anton"/>
              <a:buNone/>
              <a:defRPr sz="4700" b="0" i="0" u="none" strike="noStrike" cap="none">
                <a:solidFill>
                  <a:schemeClr val="accent5"/>
                </a:solidFill>
                <a:latin typeface="Anton"/>
                <a:ea typeface="Anton"/>
                <a:cs typeface="Anton"/>
                <a:sym typeface="Anton"/>
              </a:defRPr>
            </a:lvl1pPr>
            <a:lvl2pPr marR="0" lvl="1"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2pPr>
            <a:lvl3pPr marR="0" lvl="2"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3pPr>
            <a:lvl4pPr marR="0" lvl="3"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4pPr>
            <a:lvl5pPr marR="0" lvl="4"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5pPr>
            <a:lvl6pPr marR="0" lvl="5"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6pPr>
            <a:lvl7pPr marR="0" lvl="6"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7pPr>
            <a:lvl8pPr marR="0" lvl="7"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8pPr>
            <a:lvl9pPr marR="0" lvl="8" algn="l" rtl="0">
              <a:lnSpc>
                <a:spcPct val="100000"/>
              </a:lnSpc>
              <a:spcBef>
                <a:spcPts val="0"/>
              </a:spcBef>
              <a:spcAft>
                <a:spcPts val="0"/>
              </a:spcAft>
              <a:buClr>
                <a:srgbClr val="000000"/>
              </a:buClr>
              <a:buSzPts val="4800"/>
              <a:buFont typeface="Anton"/>
              <a:buNone/>
              <a:defRPr sz="4800" b="0" i="0" u="none" strike="noStrike" cap="none">
                <a:solidFill>
                  <a:srgbClr val="000000"/>
                </a:solidFill>
                <a:latin typeface="Anton"/>
                <a:ea typeface="Anton"/>
                <a:cs typeface="Anton"/>
                <a:sym typeface="Anton"/>
              </a:defRPr>
            </a:lvl9pPr>
          </a:lstStyle>
          <a:p>
            <a:r>
              <a:rPr lang="en-US" sz="2600" dirty="0" smtClean="0">
                <a:solidFill>
                  <a:schemeClr val="accent1"/>
                </a:solidFill>
                <a:latin typeface="Times New Roman" pitchFamily="18" charset="0"/>
                <a:cs typeface="Times New Roman" pitchFamily="18" charset="0"/>
              </a:rPr>
              <a:t>- </a:t>
            </a:r>
            <a:r>
              <a:rPr lang="en-US" sz="2600" dirty="0" err="1" smtClean="0">
                <a:solidFill>
                  <a:schemeClr val="accent1"/>
                </a:solidFill>
                <a:latin typeface="Times New Roman" pitchFamily="18" charset="0"/>
                <a:cs typeface="Times New Roman" pitchFamily="18" charset="0"/>
              </a:rPr>
              <a:t>Đi</a:t>
            </a:r>
            <a:r>
              <a:rPr lang="en-US" sz="2600" dirty="0" smtClean="0">
                <a:solidFill>
                  <a:schemeClr val="accent1"/>
                </a:solidFill>
                <a:latin typeface="Times New Roman" pitchFamily="18" charset="0"/>
                <a:cs typeface="Times New Roman" pitchFamily="18" charset="0"/>
              </a:rPr>
              <a:t> </a:t>
            </a:r>
            <a:r>
              <a:rPr lang="en-US" sz="2600" dirty="0" err="1" smtClean="0">
                <a:solidFill>
                  <a:schemeClr val="accent1"/>
                </a:solidFill>
                <a:latin typeface="Times New Roman" pitchFamily="18" charset="0"/>
                <a:cs typeface="Times New Roman" pitchFamily="18" charset="0"/>
              </a:rPr>
              <a:t>đúng</a:t>
            </a:r>
            <a:r>
              <a:rPr lang="en-US" sz="2600" dirty="0" smtClean="0">
                <a:solidFill>
                  <a:schemeClr val="accent1"/>
                </a:solidFill>
                <a:latin typeface="Times New Roman" pitchFamily="18" charset="0"/>
                <a:cs typeface="Times New Roman" pitchFamily="18" charset="0"/>
              </a:rPr>
              <a:t> </a:t>
            </a:r>
            <a:r>
              <a:rPr lang="en-US" sz="2600" dirty="0" err="1" smtClean="0">
                <a:solidFill>
                  <a:schemeClr val="accent1"/>
                </a:solidFill>
                <a:latin typeface="Times New Roman" pitchFamily="18" charset="0"/>
                <a:cs typeface="Times New Roman" pitchFamily="18" charset="0"/>
              </a:rPr>
              <a:t>làn</a:t>
            </a:r>
            <a:r>
              <a:rPr lang="en-US" sz="2600" dirty="0" smtClean="0">
                <a:solidFill>
                  <a:schemeClr val="accent1"/>
                </a:solidFill>
                <a:latin typeface="Times New Roman" pitchFamily="18" charset="0"/>
                <a:cs typeface="Times New Roman" pitchFamily="18" charset="0"/>
              </a:rPr>
              <a:t> </a:t>
            </a:r>
            <a:r>
              <a:rPr lang="en-US" sz="2600" dirty="0" err="1" smtClean="0">
                <a:solidFill>
                  <a:schemeClr val="accent1"/>
                </a:solidFill>
                <a:latin typeface="Times New Roman" pitchFamily="18" charset="0"/>
                <a:cs typeface="Times New Roman" pitchFamily="18" charset="0"/>
              </a:rPr>
              <a:t>đường</a:t>
            </a:r>
            <a:endParaRPr lang="en-US" sz="2600" dirty="0">
              <a:solidFill>
                <a:schemeClr val="accent1"/>
              </a:solidFill>
              <a:latin typeface="Times New Roman" pitchFamily="18" charset="0"/>
              <a:cs typeface="Times New Roman" pitchFamily="18" charset="0"/>
            </a:endParaRPr>
          </a:p>
        </p:txBody>
      </p:sp>
      <p:pic>
        <p:nvPicPr>
          <p:cNvPr id="47" name="Picture 15" descr="Thông xe nút giao ĐH Quốc gia TP.HCM, đi sao cho đúng làn | Giao thông | PLO"/>
          <p:cNvPicPr>
            <a:picLocks noChangeAspect="1" noChangeArrowheads="1"/>
          </p:cNvPicPr>
          <p:nvPr/>
        </p:nvPicPr>
        <p:blipFill>
          <a:blip r:embed="rId7"/>
          <a:srcRect/>
          <a:stretch>
            <a:fillRect/>
          </a:stretch>
        </p:blipFill>
        <p:spPr bwMode="auto">
          <a:xfrm>
            <a:off x="4885619" y="1736765"/>
            <a:ext cx="3929090" cy="2928958"/>
          </a:xfrm>
          <a:prstGeom prst="rect">
            <a:avLst/>
          </a:prstGeom>
          <a:noFill/>
        </p:spPr>
      </p:pic>
      <p:pic>
        <p:nvPicPr>
          <p:cNvPr id="48" name="Picture 17" descr="DẠY TRẺ KỸ NĂNG SỐNG - BỎ RÁC ĐÚNG NƠI QUY ĐỊNH"/>
          <p:cNvPicPr>
            <a:picLocks noChangeAspect="1" noChangeArrowheads="1"/>
          </p:cNvPicPr>
          <p:nvPr/>
        </p:nvPicPr>
        <p:blipFill>
          <a:blip r:embed="rId8"/>
          <a:srcRect/>
          <a:stretch>
            <a:fillRect/>
          </a:stretch>
        </p:blipFill>
        <p:spPr bwMode="auto">
          <a:xfrm>
            <a:off x="4885619" y="2293773"/>
            <a:ext cx="4000528" cy="2714626"/>
          </a:xfrm>
          <a:prstGeom prst="rect">
            <a:avLst/>
          </a:prstGeom>
          <a:noFill/>
        </p:spPr>
      </p:pic>
      <p:sp>
        <p:nvSpPr>
          <p:cNvPr id="49" name="Content Placeholder 18"/>
          <p:cNvSpPr txBox="1">
            <a:spLocks/>
          </p:cNvSpPr>
          <p:nvPr/>
        </p:nvSpPr>
        <p:spPr>
          <a:xfrm>
            <a:off x="4896795" y="1638289"/>
            <a:ext cx="4066878" cy="46264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p>
            <a:pPr marR="0" lvl="0" algn="l" defTabSz="914400" rtl="0" eaLnBrk="1" fontAlgn="auto" latinLnBrk="0" hangingPunct="1">
              <a:lnSpc>
                <a:spcPct val="100000"/>
              </a:lnSpc>
              <a:spcBef>
                <a:spcPct val="20000"/>
              </a:spcBef>
              <a:spcAft>
                <a:spcPts val="0"/>
              </a:spcAft>
              <a:buClrTx/>
              <a:buSzTx/>
              <a:tabLst/>
              <a:defRPr/>
            </a:pPr>
            <a:r>
              <a:rPr lang="en-US" sz="2800" kern="1200" dirty="0" smtClean="0">
                <a:solidFill>
                  <a:schemeClr val="accent1"/>
                </a:solidFill>
                <a:latin typeface="Times New Roman" pitchFamily="18" charset="0"/>
                <a:cs typeface="Times New Roman" pitchFamily="18" charset="0"/>
              </a:rPr>
              <a:t>- </a:t>
            </a:r>
            <a:r>
              <a:rPr kumimoji="0" lang="en-US" sz="2800" b="0" i="0" u="none" strike="noStrike" kern="1200" cap="none" spc="0" normalizeH="0" baseline="0" noProof="0" dirty="0" err="1" smtClean="0">
                <a:ln>
                  <a:noFill/>
                </a:ln>
                <a:solidFill>
                  <a:schemeClr val="accent1"/>
                </a:solidFill>
                <a:effectLst/>
                <a:uLnTx/>
                <a:uFillTx/>
                <a:latin typeface="Times New Roman" pitchFamily="18" charset="0"/>
                <a:ea typeface="+mn-ea"/>
                <a:cs typeface="Times New Roman" pitchFamily="18" charset="0"/>
              </a:rPr>
              <a:t>Bỏ</a:t>
            </a:r>
            <a:r>
              <a:rPr kumimoji="0" lang="en-US" sz="2800" b="0" i="0" u="none" strike="noStrike" kern="1200" cap="none" spc="0" normalizeH="0" noProof="0" dirty="0" smtClean="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rác</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đúng</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nơi</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quy</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định</a:t>
            </a:r>
            <a:endParaRPr kumimoji="0" lang="en-US" sz="2800" b="0" i="0" u="none" strike="noStrike" kern="1200" cap="none" spc="0" normalizeH="0" baseline="0" noProof="0" dirty="0">
              <a:ln>
                <a:noFill/>
              </a:ln>
              <a:solidFill>
                <a:schemeClr val="accent1"/>
              </a:solidFill>
              <a:effectLst/>
              <a:uLnTx/>
              <a:uFillTx/>
              <a:latin typeface="Times New Roman" pitchFamily="18" charset="0"/>
              <a:ea typeface="+mn-ea"/>
              <a:cs typeface="Times New Roman" pitchFamily="18" charset="0"/>
            </a:endParaRPr>
          </a:p>
        </p:txBody>
      </p:sp>
      <p:pic>
        <p:nvPicPr>
          <p:cNvPr id="50" name="Picture 13" descr="Thao giảng Môn: Đạo đức - Lớp 1 bài: Đi học đều và đúng giờ | Trường Tiểu  học Kim Đồng"/>
          <p:cNvPicPr>
            <a:picLocks noChangeAspect="1" noChangeArrowheads="1"/>
          </p:cNvPicPr>
          <p:nvPr/>
        </p:nvPicPr>
        <p:blipFill>
          <a:blip r:embed="rId9"/>
          <a:srcRect/>
          <a:stretch>
            <a:fillRect/>
          </a:stretch>
        </p:blipFill>
        <p:spPr bwMode="auto">
          <a:xfrm>
            <a:off x="4809461" y="2457800"/>
            <a:ext cx="4005248" cy="2453959"/>
          </a:xfrm>
          <a:prstGeom prst="rect">
            <a:avLst/>
          </a:prstGeom>
          <a:noFill/>
        </p:spPr>
      </p:pic>
      <p:sp>
        <p:nvSpPr>
          <p:cNvPr id="51" name="Content Placeholder 18"/>
          <p:cNvSpPr txBox="1">
            <a:spLocks/>
          </p:cNvSpPr>
          <p:nvPr/>
        </p:nvSpPr>
        <p:spPr>
          <a:xfrm>
            <a:off x="4935418" y="2046566"/>
            <a:ext cx="4040188" cy="5397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R="0" lvl="0" algn="l" defTabSz="914400" rtl="0" eaLnBrk="1" fontAlgn="auto" latinLnBrk="0" hangingPunct="1">
              <a:lnSpc>
                <a:spcPct val="100000"/>
              </a:lnSpc>
              <a:spcBef>
                <a:spcPct val="20000"/>
              </a:spcBef>
              <a:spcAft>
                <a:spcPts val="0"/>
              </a:spcAft>
              <a:buClrTx/>
              <a:buSzTx/>
              <a:tabLst/>
              <a:defRPr/>
            </a:pPr>
            <a:r>
              <a:rPr lang="en-US" sz="2600" kern="1200" dirty="0" smtClean="0">
                <a:solidFill>
                  <a:schemeClr val="accent1"/>
                </a:solidFill>
                <a:latin typeface="Times New Roman" pitchFamily="18" charset="0"/>
                <a:cs typeface="Times New Roman" pitchFamily="18" charset="0"/>
              </a:rPr>
              <a:t>- </a:t>
            </a:r>
            <a:r>
              <a:rPr kumimoji="0" lang="en-US" sz="2600" b="0" i="0" u="none" strike="noStrike" kern="1200" cap="none" spc="0" normalizeH="0" baseline="0" noProof="0" dirty="0" err="1" smtClean="0">
                <a:ln>
                  <a:noFill/>
                </a:ln>
                <a:solidFill>
                  <a:schemeClr val="accent1"/>
                </a:solidFill>
                <a:effectLst/>
                <a:uLnTx/>
                <a:uFillTx/>
                <a:latin typeface="Times New Roman" pitchFamily="18" charset="0"/>
                <a:cs typeface="Times New Roman" pitchFamily="18" charset="0"/>
              </a:rPr>
              <a:t>Đi</a:t>
            </a:r>
            <a:r>
              <a:rPr kumimoji="0" lang="en-US" sz="2600" b="0" i="0" u="none" strike="noStrike" kern="1200" cap="none" spc="0" normalizeH="0" noProof="0" dirty="0" smtClean="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học</a:t>
            </a:r>
            <a:r>
              <a:rPr kumimoji="0" lang="en-US" sz="2600" b="0" i="0" u="none" strike="noStrike" kern="1200" cap="none" spc="0" normalizeH="0" noProof="0" dirty="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đúng</a:t>
            </a:r>
            <a:r>
              <a:rPr kumimoji="0" lang="en-US" sz="2600" b="0" i="0" u="none" strike="noStrike" kern="1200" cap="none" spc="0" normalizeH="0" noProof="0" dirty="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giờ</a:t>
            </a:r>
            <a:endParaRPr kumimoji="0" lang="en-US" sz="2600" b="0" i="0" u="none" strike="noStrike" kern="1200" cap="none" spc="0" normalizeH="0" baseline="0" noProof="0" dirty="0">
              <a:ln>
                <a:noFill/>
              </a:ln>
              <a:solidFill>
                <a:schemeClr val="accent1"/>
              </a:solidFill>
              <a:effectLst/>
              <a:uLnTx/>
              <a:uFillTx/>
              <a:latin typeface="Times New Roman" pitchFamily="18" charset="0"/>
              <a:cs typeface="Times New Roman" pitchFamily="18" charset="0"/>
            </a:endParaRPr>
          </a:p>
        </p:txBody>
      </p:sp>
      <p:sp>
        <p:nvSpPr>
          <p:cNvPr id="52" name="Content Placeholder 18"/>
          <p:cNvSpPr txBox="1">
            <a:spLocks/>
          </p:cNvSpPr>
          <p:nvPr/>
        </p:nvSpPr>
        <p:spPr>
          <a:xfrm>
            <a:off x="4870917" y="2537275"/>
            <a:ext cx="4040188" cy="5397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7500" lnSpcReduction="20000"/>
          </a:bodyPr>
          <a:lstStyle/>
          <a:p>
            <a:pPr marR="0" lvl="0" algn="l" defTabSz="914400" rtl="0" eaLnBrk="1" fontAlgn="auto" latinLnBrk="0" hangingPunct="1">
              <a:lnSpc>
                <a:spcPct val="100000"/>
              </a:lnSpc>
              <a:spcBef>
                <a:spcPct val="20000"/>
              </a:spcBef>
              <a:spcAft>
                <a:spcPts val="0"/>
              </a:spcAft>
              <a:buClrTx/>
              <a:buSzTx/>
              <a:tabLst/>
              <a:defRPr/>
            </a:pPr>
            <a:r>
              <a:rPr lang="en-US" sz="2800" dirty="0" smtClean="0">
                <a:solidFill>
                  <a:schemeClr val="accent1"/>
                </a:solidFill>
                <a:latin typeface="Times New Roman" pitchFamily="18" charset="0"/>
                <a:cs typeface="Times New Roman" pitchFamily="18" charset="0"/>
              </a:rPr>
              <a:t>- </a:t>
            </a:r>
            <a:r>
              <a:rPr lang="en-US" sz="3300" kern="1200" dirty="0">
                <a:solidFill>
                  <a:schemeClr val="accent1"/>
                </a:solidFill>
                <a:latin typeface="Times New Roman" pitchFamily="18" charset="0"/>
                <a:cs typeface="Times New Roman" pitchFamily="18" charset="0"/>
              </a:rPr>
              <a:t>Đ</a:t>
            </a:r>
            <a:r>
              <a:rPr lang="en-US" sz="3300" kern="1200" dirty="0" err="1">
                <a:solidFill>
                  <a:schemeClr val="accent1"/>
                </a:solidFill>
                <a:latin typeface="Times New Roman" pitchFamily="18" charset="0"/>
                <a:cs typeface="Times New Roman" pitchFamily="18" charset="0"/>
              </a:rPr>
              <a:t>eo</a:t>
            </a:r>
            <a:r>
              <a:rPr lang="en-US" sz="3300" kern="1200" dirty="0">
                <a:solidFill>
                  <a:schemeClr val="accent1"/>
                </a:solidFill>
                <a:latin typeface="Times New Roman" pitchFamily="18" charset="0"/>
                <a:cs typeface="Times New Roman" pitchFamily="18" charset="0"/>
              </a:rPr>
              <a:t> </a:t>
            </a:r>
            <a:r>
              <a:rPr lang="en-US" sz="3300" kern="1200" dirty="0" err="1">
                <a:solidFill>
                  <a:schemeClr val="accent1"/>
                </a:solidFill>
                <a:latin typeface="Times New Roman" pitchFamily="18" charset="0"/>
                <a:cs typeface="Times New Roman" pitchFamily="18" charset="0"/>
              </a:rPr>
              <a:t>khẩu</a:t>
            </a:r>
            <a:r>
              <a:rPr lang="en-US" sz="3300" kern="1200" dirty="0">
                <a:solidFill>
                  <a:schemeClr val="accent1"/>
                </a:solidFill>
                <a:latin typeface="Times New Roman" pitchFamily="18" charset="0"/>
                <a:cs typeface="Times New Roman" pitchFamily="18" charset="0"/>
              </a:rPr>
              <a:t> </a:t>
            </a:r>
            <a:r>
              <a:rPr lang="en-US" sz="3300" kern="1200" dirty="0" err="1">
                <a:solidFill>
                  <a:schemeClr val="accent1"/>
                </a:solidFill>
                <a:latin typeface="Times New Roman" pitchFamily="18" charset="0"/>
                <a:cs typeface="Times New Roman" pitchFamily="18" charset="0"/>
              </a:rPr>
              <a:t>trang</a:t>
            </a:r>
            <a:r>
              <a:rPr lang="en-US" sz="3300" kern="1200" dirty="0">
                <a:solidFill>
                  <a:schemeClr val="accent1"/>
                </a:solidFill>
                <a:latin typeface="Times New Roman" pitchFamily="18" charset="0"/>
                <a:cs typeface="Times New Roman" pitchFamily="18" charset="0"/>
              </a:rPr>
              <a:t> </a:t>
            </a:r>
            <a:r>
              <a:rPr lang="en-US" sz="3300" kern="1200" dirty="0" err="1">
                <a:solidFill>
                  <a:schemeClr val="accent1"/>
                </a:solidFill>
                <a:latin typeface="Times New Roman" pitchFamily="18" charset="0"/>
                <a:cs typeface="Times New Roman" pitchFamily="18" charset="0"/>
              </a:rPr>
              <a:t>phòng</a:t>
            </a:r>
            <a:r>
              <a:rPr lang="en-US" sz="3300" kern="1200" dirty="0">
                <a:solidFill>
                  <a:schemeClr val="accent1"/>
                </a:solidFill>
                <a:latin typeface="Times New Roman" pitchFamily="18" charset="0"/>
                <a:cs typeface="Times New Roman" pitchFamily="18" charset="0"/>
              </a:rPr>
              <a:t> </a:t>
            </a:r>
            <a:r>
              <a:rPr lang="en-US" sz="3300" kern="1200" dirty="0" err="1">
                <a:solidFill>
                  <a:schemeClr val="accent1"/>
                </a:solidFill>
                <a:latin typeface="Times New Roman" pitchFamily="18" charset="0"/>
                <a:cs typeface="Times New Roman" pitchFamily="18" charset="0"/>
              </a:rPr>
              <a:t>bệnh</a:t>
            </a:r>
            <a:endParaRPr lang="en-US" sz="3300" kern="1200" dirty="0">
              <a:solidFill>
                <a:schemeClr val="accent1"/>
              </a:solidFill>
              <a:latin typeface="Times New Roman" pitchFamily="18" charset="0"/>
              <a:cs typeface="Times New Roman" pitchFamily="18" charset="0"/>
            </a:endParaRPr>
          </a:p>
        </p:txBody>
      </p:sp>
      <p:pic>
        <p:nvPicPr>
          <p:cNvPr id="53" name="Picture 2" descr="Cảnh giác với đối tượng lạ mặt tiếp xúc học sinh tại cổng trường"/>
          <p:cNvPicPr>
            <a:picLocks noChangeAspect="1" noChangeArrowheads="1"/>
          </p:cNvPicPr>
          <p:nvPr/>
        </p:nvPicPr>
        <p:blipFill>
          <a:blip r:embed="rId10"/>
          <a:srcRect/>
          <a:stretch>
            <a:fillRect/>
          </a:stretch>
        </p:blipFill>
        <p:spPr bwMode="auto">
          <a:xfrm>
            <a:off x="4896795" y="3015648"/>
            <a:ext cx="4000528" cy="2036140"/>
          </a:xfrm>
          <a:prstGeom prst="rect">
            <a:avLst/>
          </a:prstGeom>
          <a:noFill/>
        </p:spPr>
      </p:pic>
      <p:sp>
        <p:nvSpPr>
          <p:cNvPr id="56" name="Content Placeholder 18"/>
          <p:cNvSpPr txBox="1">
            <a:spLocks/>
          </p:cNvSpPr>
          <p:nvPr/>
        </p:nvSpPr>
        <p:spPr>
          <a:xfrm>
            <a:off x="4824226" y="1638289"/>
            <a:ext cx="4066878" cy="462648"/>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92500" lnSpcReduction="10000"/>
          </a:bodyPr>
          <a:lstStyle/>
          <a:p>
            <a:pPr marR="0" lvl="0" algn="l" defTabSz="914400" rtl="0" eaLnBrk="1" fontAlgn="auto" latinLnBrk="0" hangingPunct="1">
              <a:lnSpc>
                <a:spcPct val="100000"/>
              </a:lnSpc>
              <a:spcBef>
                <a:spcPct val="20000"/>
              </a:spcBef>
              <a:spcAft>
                <a:spcPts val="0"/>
              </a:spcAft>
              <a:buClrTx/>
              <a:buSzTx/>
              <a:tabLst/>
              <a:defRPr/>
            </a:pPr>
            <a:r>
              <a:rPr lang="en-US" sz="2800" kern="1200" dirty="0" smtClean="0">
                <a:solidFill>
                  <a:schemeClr val="accent1"/>
                </a:solidFill>
                <a:latin typeface="Times New Roman" pitchFamily="18" charset="0"/>
                <a:cs typeface="Times New Roman" pitchFamily="18" charset="0"/>
              </a:rPr>
              <a:t>- </a:t>
            </a:r>
            <a:r>
              <a:rPr kumimoji="0" lang="en-US" sz="2800" b="0" i="0" u="none" strike="noStrike" kern="1200" cap="none" spc="0" normalizeH="0" baseline="0" noProof="0" dirty="0" err="1" smtClean="0">
                <a:ln>
                  <a:noFill/>
                </a:ln>
                <a:solidFill>
                  <a:schemeClr val="accent1"/>
                </a:solidFill>
                <a:effectLst/>
                <a:uLnTx/>
                <a:uFillTx/>
                <a:latin typeface="Times New Roman" pitchFamily="18" charset="0"/>
                <a:ea typeface="+mn-ea"/>
                <a:cs typeface="Times New Roman" pitchFamily="18" charset="0"/>
              </a:rPr>
              <a:t>Bỏ</a:t>
            </a:r>
            <a:r>
              <a:rPr kumimoji="0" lang="en-US" sz="2800" b="0" i="0" u="none" strike="noStrike" kern="1200" cap="none" spc="0" normalizeH="0" noProof="0" dirty="0" smtClean="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rác</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đúng</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nơi</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quy</a:t>
            </a:r>
            <a:r>
              <a:rPr kumimoji="0" lang="en-US" sz="2800" b="0" i="0" u="none" strike="noStrike" kern="1200" cap="none" spc="0" normalizeH="0" noProof="0" dirty="0">
                <a:ln>
                  <a:noFill/>
                </a:ln>
                <a:solidFill>
                  <a:schemeClr val="accent1"/>
                </a:solidFill>
                <a:effectLst/>
                <a:uLnTx/>
                <a:uFillTx/>
                <a:latin typeface="Times New Roman" pitchFamily="18" charset="0"/>
                <a:ea typeface="+mn-ea"/>
                <a:cs typeface="Times New Roman" pitchFamily="18" charset="0"/>
              </a:rPr>
              <a:t> </a:t>
            </a:r>
            <a:r>
              <a:rPr kumimoji="0" lang="en-US" sz="2800" b="0" i="0" u="none" strike="noStrike" kern="1200" cap="none" spc="0" normalizeH="0" noProof="0" dirty="0" err="1">
                <a:ln>
                  <a:noFill/>
                </a:ln>
                <a:solidFill>
                  <a:schemeClr val="accent1"/>
                </a:solidFill>
                <a:effectLst/>
                <a:uLnTx/>
                <a:uFillTx/>
                <a:latin typeface="Times New Roman" pitchFamily="18" charset="0"/>
                <a:ea typeface="+mn-ea"/>
                <a:cs typeface="Times New Roman" pitchFamily="18" charset="0"/>
              </a:rPr>
              <a:t>định</a:t>
            </a:r>
            <a:endParaRPr kumimoji="0" lang="en-US" sz="2800" b="0" i="0" u="none" strike="noStrike" kern="1200" cap="none" spc="0" normalizeH="0" baseline="0" noProof="0" dirty="0">
              <a:ln>
                <a:noFill/>
              </a:ln>
              <a:solidFill>
                <a:schemeClr val="accent1"/>
              </a:solidFill>
              <a:effectLst/>
              <a:uLnTx/>
              <a:uFillTx/>
              <a:latin typeface="Times New Roman" pitchFamily="18" charset="0"/>
              <a:ea typeface="+mn-ea"/>
              <a:cs typeface="Times New Roman" pitchFamily="18" charset="0"/>
            </a:endParaRPr>
          </a:p>
        </p:txBody>
      </p:sp>
      <p:sp>
        <p:nvSpPr>
          <p:cNvPr id="57" name="Content Placeholder 18"/>
          <p:cNvSpPr txBox="1">
            <a:spLocks/>
          </p:cNvSpPr>
          <p:nvPr/>
        </p:nvSpPr>
        <p:spPr>
          <a:xfrm>
            <a:off x="4862849" y="2046566"/>
            <a:ext cx="4040188" cy="539745"/>
          </a:xfrm>
          <a:prstGeom prst="rect">
            <a:avLst/>
          </a:prstGeom>
          <a:ln>
            <a:noFill/>
          </a:ln>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a:bodyPr>
          <a:lstStyle/>
          <a:p>
            <a:pPr marR="0" lvl="0" algn="l" defTabSz="914400" rtl="0" eaLnBrk="1" fontAlgn="auto" latinLnBrk="0" hangingPunct="1">
              <a:lnSpc>
                <a:spcPct val="100000"/>
              </a:lnSpc>
              <a:spcBef>
                <a:spcPct val="20000"/>
              </a:spcBef>
              <a:spcAft>
                <a:spcPts val="0"/>
              </a:spcAft>
              <a:buClrTx/>
              <a:buSzTx/>
              <a:tabLst/>
              <a:defRPr/>
            </a:pPr>
            <a:r>
              <a:rPr lang="en-US" sz="2600" kern="1200" dirty="0" smtClean="0">
                <a:solidFill>
                  <a:schemeClr val="accent1"/>
                </a:solidFill>
                <a:latin typeface="Times New Roman" pitchFamily="18" charset="0"/>
                <a:cs typeface="Times New Roman" pitchFamily="18" charset="0"/>
              </a:rPr>
              <a:t>- </a:t>
            </a:r>
            <a:r>
              <a:rPr kumimoji="0" lang="en-US" sz="2600" b="0" i="0" u="none" strike="noStrike" kern="1200" cap="none" spc="0" normalizeH="0" baseline="0" noProof="0" dirty="0" err="1" smtClean="0">
                <a:ln>
                  <a:noFill/>
                </a:ln>
                <a:solidFill>
                  <a:schemeClr val="accent1"/>
                </a:solidFill>
                <a:effectLst/>
                <a:uLnTx/>
                <a:uFillTx/>
                <a:latin typeface="Times New Roman" pitchFamily="18" charset="0"/>
                <a:cs typeface="Times New Roman" pitchFamily="18" charset="0"/>
              </a:rPr>
              <a:t>Đi</a:t>
            </a:r>
            <a:r>
              <a:rPr kumimoji="0" lang="en-US" sz="2600" b="0" i="0" u="none" strike="noStrike" kern="1200" cap="none" spc="0" normalizeH="0" noProof="0" dirty="0" smtClean="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học</a:t>
            </a:r>
            <a:r>
              <a:rPr kumimoji="0" lang="en-US" sz="2600" b="0" i="0" u="none" strike="noStrike" kern="1200" cap="none" spc="0" normalizeH="0" noProof="0" dirty="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đúng</a:t>
            </a:r>
            <a:r>
              <a:rPr kumimoji="0" lang="en-US" sz="2600" b="0" i="0" u="none" strike="noStrike" kern="1200" cap="none" spc="0" normalizeH="0" noProof="0" dirty="0">
                <a:ln>
                  <a:noFill/>
                </a:ln>
                <a:solidFill>
                  <a:schemeClr val="accent1"/>
                </a:solidFill>
                <a:effectLst/>
                <a:uLnTx/>
                <a:uFillTx/>
                <a:latin typeface="Times New Roman" pitchFamily="18" charset="0"/>
                <a:cs typeface="Times New Roman" pitchFamily="18" charset="0"/>
              </a:rPr>
              <a:t> </a:t>
            </a:r>
            <a:r>
              <a:rPr kumimoji="0" lang="en-US" sz="2600" b="0" i="0" u="none" strike="noStrike" kern="1200" cap="none" spc="0" normalizeH="0" noProof="0" dirty="0" err="1">
                <a:ln>
                  <a:noFill/>
                </a:ln>
                <a:solidFill>
                  <a:schemeClr val="accent1"/>
                </a:solidFill>
                <a:effectLst/>
                <a:uLnTx/>
                <a:uFillTx/>
                <a:latin typeface="Times New Roman" pitchFamily="18" charset="0"/>
                <a:cs typeface="Times New Roman" pitchFamily="18" charset="0"/>
              </a:rPr>
              <a:t>giờ</a:t>
            </a:r>
            <a:endParaRPr kumimoji="0" lang="en-US" sz="2600" b="0" i="0" u="none" strike="noStrike" kern="1200" cap="none" spc="0" normalizeH="0" baseline="0" noProof="0" dirty="0">
              <a:ln>
                <a:noFill/>
              </a:ln>
              <a:solidFill>
                <a:schemeClr val="accent1"/>
              </a:solidFill>
              <a:effectLst/>
              <a:uLnTx/>
              <a:uFillTx/>
              <a:latin typeface="Times New Roman" pitchFamily="18" charset="0"/>
              <a:cs typeface="Times New Roman" pitchFamily="18" charset="0"/>
            </a:endParaRPr>
          </a:p>
        </p:txBody>
      </p:sp>
      <p:sp>
        <p:nvSpPr>
          <p:cNvPr id="58" name="Title 2"/>
          <p:cNvSpPr>
            <a:spLocks noGrp="1"/>
          </p:cNvSpPr>
          <p:nvPr>
            <p:ph type="ctrTitle"/>
          </p:nvPr>
        </p:nvSpPr>
        <p:spPr>
          <a:xfrm>
            <a:off x="5210291" y="692858"/>
            <a:ext cx="3439886" cy="534795"/>
          </a:xfrm>
        </p:spPr>
        <p:txBody>
          <a:bodyPr/>
          <a:lstStyle/>
          <a:p>
            <a:r>
              <a:rPr lang="en-US" b="1" dirty="0" err="1">
                <a:latin typeface="Times New Roman" pitchFamily="18" charset="0"/>
                <a:cs typeface="Times New Roman" pitchFamily="18" charset="0"/>
              </a:rPr>
              <a:t>T</a:t>
            </a:r>
            <a:r>
              <a:rPr lang="en-US" b="1" dirty="0" err="1" smtClean="0">
                <a:latin typeface="Times New Roman" pitchFamily="18" charset="0"/>
                <a:cs typeface="Times New Roman" pitchFamily="18" charset="0"/>
              </a:rPr>
              <a:t>ôn</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trọng</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lẽ</a:t>
            </a:r>
            <a:r>
              <a:rPr lang="en-US" b="1" dirty="0">
                <a:latin typeface="Times New Roman" pitchFamily="18" charset="0"/>
                <a:cs typeface="Times New Roman" pitchFamily="18" charset="0"/>
              </a:rPr>
              <a:t> </a:t>
            </a:r>
            <a:r>
              <a:rPr lang="en-US" b="1" dirty="0" err="1">
                <a:latin typeface="Times New Roman" pitchFamily="18" charset="0"/>
                <a:cs typeface="Times New Roman" pitchFamily="18" charset="0"/>
              </a:rPr>
              <a:t>phải</a:t>
            </a:r>
            <a:r>
              <a:rPr lang="en-US" b="1" dirty="0">
                <a:latin typeface="Times New Roman" pitchFamily="18" charset="0"/>
                <a:cs typeface="Times New Roman" pitchFamily="18" charset="0"/>
              </a:rPr>
              <a:t>:</a:t>
            </a:r>
          </a:p>
        </p:txBody>
      </p:sp>
    </p:spTree>
    <p:extLst>
      <p:ext uri="{BB962C8B-B14F-4D97-AF65-F5344CB8AC3E}">
        <p14:creationId xmlns:p14="http://schemas.microsoft.com/office/powerpoint/2010/main" val="4191733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blinds(horizontal)">
                                      <p:cBhvr>
                                        <p:cTn id="11" dur="500"/>
                                        <p:tgtEl>
                                          <p:spTgt spid="36"/>
                                        </p:tgtEl>
                                      </p:cBhvr>
                                    </p:animEffect>
                                  </p:childTnLst>
                                </p:cTn>
                              </p:par>
                              <p:par>
                                <p:cTn id="12" presetID="3" presetClass="entr" presetSubtype="10"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blinds(horizontal)">
                                      <p:cBhvr>
                                        <p:cTn id="14" dur="500"/>
                                        <p:tgtEl>
                                          <p:spTgt spid="37"/>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xit" presetSubtype="10" fill="hold" nodeType="clickEffect">
                                  <p:stCondLst>
                                    <p:cond delay="0"/>
                                  </p:stCondLst>
                                  <p:childTnLst>
                                    <p:animEffect transition="out" filter="blinds(horizontal)">
                                      <p:cBhvr>
                                        <p:cTn id="18" dur="500"/>
                                        <p:tgtEl>
                                          <p:spTgt spid="37"/>
                                        </p:tgtEl>
                                      </p:cBhvr>
                                    </p:animEffect>
                                    <p:set>
                                      <p:cBhvr>
                                        <p:cTn id="19" dur="1" fill="hold">
                                          <p:stCondLst>
                                            <p:cond delay="499"/>
                                          </p:stCondLst>
                                        </p:cTn>
                                        <p:tgtEl>
                                          <p:spTgt spid="37"/>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blinds(horizontal)">
                                      <p:cBhvr>
                                        <p:cTn id="24" dur="500"/>
                                        <p:tgtEl>
                                          <p:spTgt spid="38"/>
                                        </p:tgtEl>
                                      </p:cBhvr>
                                    </p:animEffect>
                                  </p:childTnLst>
                                </p:cTn>
                              </p:par>
                              <p:par>
                                <p:cTn id="25" presetID="3" presetClass="entr" presetSubtype="1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linds(horizont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xit" presetSubtype="10" fill="hold" nodeType="clickEffect">
                                  <p:stCondLst>
                                    <p:cond delay="0"/>
                                  </p:stCondLst>
                                  <p:childTnLst>
                                    <p:animEffect transition="out" filter="blinds(horizontal)">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linds(horizontal)">
                                      <p:cBhvr>
                                        <p:cTn id="37" dur="500"/>
                                        <p:tgtEl>
                                          <p:spTgt spid="42"/>
                                        </p:tgtEl>
                                      </p:cBhvr>
                                    </p:animEffect>
                                  </p:childTnLst>
                                </p:cTn>
                              </p:par>
                              <p:par>
                                <p:cTn id="38" presetID="3" presetClass="entr" presetSubtype="10" fill="hold"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blinds(horizontal)">
                                      <p:cBhvr>
                                        <p:cTn id="40" dur="500"/>
                                        <p:tgtEl>
                                          <p:spTgt spid="43"/>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xit" presetSubtype="10" fill="hold" nodeType="clickEffect">
                                  <p:stCondLst>
                                    <p:cond delay="0"/>
                                  </p:stCondLst>
                                  <p:childTnLst>
                                    <p:animEffect transition="out" filter="blinds(horizontal)">
                                      <p:cBhvr>
                                        <p:cTn id="44" dur="500"/>
                                        <p:tgtEl>
                                          <p:spTgt spid="43"/>
                                        </p:tgtEl>
                                      </p:cBhvr>
                                    </p:animEffect>
                                    <p:set>
                                      <p:cBhvr>
                                        <p:cTn id="45" dur="1" fill="hold">
                                          <p:stCondLst>
                                            <p:cond delay="499"/>
                                          </p:stCondLst>
                                        </p:cTn>
                                        <p:tgtEl>
                                          <p:spTgt spid="43"/>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3" presetClass="entr" presetSubtype="10"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blinds(horizontal)">
                                      <p:cBhvr>
                                        <p:cTn id="50" dur="500"/>
                                        <p:tgtEl>
                                          <p:spTgt spid="45"/>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blinds(horizontal)">
                                      <p:cBhvr>
                                        <p:cTn id="53" dur="500"/>
                                        <p:tgtEl>
                                          <p:spTgt spid="44"/>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xit" presetSubtype="10" fill="hold" nodeType="clickEffect">
                                  <p:stCondLst>
                                    <p:cond delay="0"/>
                                  </p:stCondLst>
                                  <p:childTnLst>
                                    <p:animEffect transition="out" filter="blinds(horizontal)">
                                      <p:cBhvr>
                                        <p:cTn id="57" dur="500"/>
                                        <p:tgtEl>
                                          <p:spTgt spid="45"/>
                                        </p:tgtEl>
                                      </p:cBhvr>
                                    </p:animEffect>
                                    <p:set>
                                      <p:cBhvr>
                                        <p:cTn id="58" dur="1" fill="hold">
                                          <p:stCondLst>
                                            <p:cond delay="499"/>
                                          </p:stCondLst>
                                        </p:cTn>
                                        <p:tgtEl>
                                          <p:spTgt spid="45"/>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46">
                                            <p:bg/>
                                          </p:spTgt>
                                        </p:tgtEl>
                                        <p:attrNameLst>
                                          <p:attrName>style.visibility</p:attrName>
                                        </p:attrNameLst>
                                      </p:cBhvr>
                                      <p:to>
                                        <p:strVal val="visible"/>
                                      </p:to>
                                    </p:set>
                                    <p:animEffect transition="in" filter="blinds(horizontal)">
                                      <p:cBhvr>
                                        <p:cTn id="63" dur="500"/>
                                        <p:tgtEl>
                                          <p:spTgt spid="46">
                                            <p:bg/>
                                          </p:spTgt>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6">
                                            <p:txEl>
                                              <p:pRg st="0" end="0"/>
                                            </p:txEl>
                                          </p:spTgt>
                                        </p:tgtEl>
                                        <p:attrNameLst>
                                          <p:attrName>style.visibility</p:attrName>
                                        </p:attrNameLst>
                                      </p:cBhvr>
                                      <p:to>
                                        <p:strVal val="visible"/>
                                      </p:to>
                                    </p:set>
                                    <p:animEffect transition="in" filter="blinds(horizontal)">
                                      <p:cBhvr>
                                        <p:cTn id="68" dur="500"/>
                                        <p:tgtEl>
                                          <p:spTgt spid="46">
                                            <p:txEl>
                                              <p:pRg st="0" end="0"/>
                                            </p:txEl>
                                          </p:spTgt>
                                        </p:tgtEl>
                                      </p:cBhvr>
                                    </p:animEffect>
                                  </p:childTnLst>
                                </p:cTn>
                              </p:par>
                              <p:par>
                                <p:cTn id="69" presetID="3" presetClass="entr" presetSubtype="10" fill="hold" nodeType="withEffect">
                                  <p:stCondLst>
                                    <p:cond delay="0"/>
                                  </p:stCondLst>
                                  <p:childTnLst>
                                    <p:set>
                                      <p:cBhvr>
                                        <p:cTn id="70" dur="1" fill="hold">
                                          <p:stCondLst>
                                            <p:cond delay="0"/>
                                          </p:stCondLst>
                                        </p:cTn>
                                        <p:tgtEl>
                                          <p:spTgt spid="47"/>
                                        </p:tgtEl>
                                        <p:attrNameLst>
                                          <p:attrName>style.visibility</p:attrName>
                                        </p:attrNameLst>
                                      </p:cBhvr>
                                      <p:to>
                                        <p:strVal val="visible"/>
                                      </p:to>
                                    </p:set>
                                    <p:animEffect transition="in" filter="blinds(horizontal)">
                                      <p:cBhvr>
                                        <p:cTn id="71" dur="500"/>
                                        <p:tgtEl>
                                          <p:spTgt spid="47"/>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xit" presetSubtype="10" fill="hold" nodeType="clickEffect">
                                  <p:stCondLst>
                                    <p:cond delay="0"/>
                                  </p:stCondLst>
                                  <p:childTnLst>
                                    <p:animEffect transition="out" filter="blinds(horizontal)">
                                      <p:cBhvr>
                                        <p:cTn id="75" dur="500"/>
                                        <p:tgtEl>
                                          <p:spTgt spid="47"/>
                                        </p:tgtEl>
                                      </p:cBhvr>
                                    </p:animEffect>
                                    <p:set>
                                      <p:cBhvr>
                                        <p:cTn id="76" dur="1" fill="hold">
                                          <p:stCondLst>
                                            <p:cond delay="499"/>
                                          </p:stCondLst>
                                        </p:cTn>
                                        <p:tgtEl>
                                          <p:spTgt spid="47"/>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3" presetClass="entr" presetSubtype="10" fill="hold" grpId="0" nodeType="clickEffect">
                                  <p:stCondLst>
                                    <p:cond delay="0"/>
                                  </p:stCondLst>
                                  <p:childTnLst>
                                    <p:set>
                                      <p:cBhvr>
                                        <p:cTn id="80" dur="1" fill="hold">
                                          <p:stCondLst>
                                            <p:cond delay="0"/>
                                          </p:stCondLst>
                                        </p:cTn>
                                        <p:tgtEl>
                                          <p:spTgt spid="49"/>
                                        </p:tgtEl>
                                        <p:attrNameLst>
                                          <p:attrName>style.visibility</p:attrName>
                                        </p:attrNameLst>
                                      </p:cBhvr>
                                      <p:to>
                                        <p:strVal val="visible"/>
                                      </p:to>
                                    </p:set>
                                    <p:animEffect transition="in" filter="blinds(horizontal)">
                                      <p:cBhvr>
                                        <p:cTn id="81" dur="500"/>
                                        <p:tgtEl>
                                          <p:spTgt spid="49"/>
                                        </p:tgtEl>
                                      </p:cBhvr>
                                    </p:animEffect>
                                  </p:childTnLst>
                                </p:cTn>
                              </p:par>
                              <p:par>
                                <p:cTn id="82" presetID="3" presetClass="entr" presetSubtype="10" fill="hold" nodeType="with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blinds(horizontal)">
                                      <p:cBhvr>
                                        <p:cTn id="84" dur="500"/>
                                        <p:tgtEl>
                                          <p:spTgt spid="48"/>
                                        </p:tgtEl>
                                      </p:cBhvr>
                                    </p:animEffect>
                                  </p:childTnLst>
                                </p:cTn>
                              </p:par>
                            </p:childTnLst>
                          </p:cTn>
                        </p:par>
                      </p:childTnLst>
                    </p:cTn>
                  </p:par>
                  <p:par>
                    <p:cTn id="85" fill="hold">
                      <p:stCondLst>
                        <p:cond delay="indefinite"/>
                      </p:stCondLst>
                      <p:childTnLst>
                        <p:par>
                          <p:cTn id="86" fill="hold">
                            <p:stCondLst>
                              <p:cond delay="0"/>
                            </p:stCondLst>
                            <p:childTnLst>
                              <p:par>
                                <p:cTn id="87" presetID="4" presetClass="exit" presetSubtype="16" fill="hold" nodeType="clickEffect">
                                  <p:stCondLst>
                                    <p:cond delay="0"/>
                                  </p:stCondLst>
                                  <p:childTnLst>
                                    <p:animEffect transition="out" filter="box(in)">
                                      <p:cBhvr>
                                        <p:cTn id="88" dur="500"/>
                                        <p:tgtEl>
                                          <p:spTgt spid="48"/>
                                        </p:tgtEl>
                                      </p:cBhvr>
                                    </p:animEffect>
                                    <p:set>
                                      <p:cBhvr>
                                        <p:cTn id="89" dur="1" fill="hold">
                                          <p:stCondLst>
                                            <p:cond delay="499"/>
                                          </p:stCondLst>
                                        </p:cTn>
                                        <p:tgtEl>
                                          <p:spTgt spid="4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3" presetClass="entr" presetSubtype="10" fill="hold" grpId="0" nodeType="click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blinds(horizontal)">
                                      <p:cBhvr>
                                        <p:cTn id="94" dur="500"/>
                                        <p:tgtEl>
                                          <p:spTgt spid="51"/>
                                        </p:tgtEl>
                                      </p:cBhvr>
                                    </p:animEffect>
                                  </p:childTnLst>
                                </p:cTn>
                              </p:par>
                              <p:par>
                                <p:cTn id="95" presetID="3" presetClass="entr" presetSubtype="10" fill="hold" nodeType="withEffect">
                                  <p:stCondLst>
                                    <p:cond delay="0"/>
                                  </p:stCondLst>
                                  <p:childTnLst>
                                    <p:set>
                                      <p:cBhvr>
                                        <p:cTn id="96" dur="1" fill="hold">
                                          <p:stCondLst>
                                            <p:cond delay="0"/>
                                          </p:stCondLst>
                                        </p:cTn>
                                        <p:tgtEl>
                                          <p:spTgt spid="50"/>
                                        </p:tgtEl>
                                        <p:attrNameLst>
                                          <p:attrName>style.visibility</p:attrName>
                                        </p:attrNameLst>
                                      </p:cBhvr>
                                      <p:to>
                                        <p:strVal val="visible"/>
                                      </p:to>
                                    </p:set>
                                    <p:animEffect transition="in" filter="blinds(horizontal)">
                                      <p:cBhvr>
                                        <p:cTn id="97" dur="500"/>
                                        <p:tgtEl>
                                          <p:spTgt spid="50"/>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xit" presetSubtype="10" fill="hold" nodeType="clickEffect">
                                  <p:stCondLst>
                                    <p:cond delay="0"/>
                                  </p:stCondLst>
                                  <p:childTnLst>
                                    <p:animEffect transition="out" filter="checkerboard(across)">
                                      <p:cBhvr>
                                        <p:cTn id="101" dur="500"/>
                                        <p:tgtEl>
                                          <p:spTgt spid="50"/>
                                        </p:tgtEl>
                                      </p:cBhvr>
                                    </p:animEffect>
                                    <p:set>
                                      <p:cBhvr>
                                        <p:cTn id="102" dur="1" fill="hold">
                                          <p:stCondLst>
                                            <p:cond delay="499"/>
                                          </p:stCondLst>
                                        </p:cTn>
                                        <p:tgtEl>
                                          <p:spTgt spid="50"/>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grpId="0" nodeType="clickEffect">
                                  <p:stCondLst>
                                    <p:cond delay="0"/>
                                  </p:stCondLst>
                                  <p:childTnLst>
                                    <p:set>
                                      <p:cBhvr>
                                        <p:cTn id="106" dur="1" fill="hold">
                                          <p:stCondLst>
                                            <p:cond delay="0"/>
                                          </p:stCondLst>
                                        </p:cTn>
                                        <p:tgtEl>
                                          <p:spTgt spid="52"/>
                                        </p:tgtEl>
                                        <p:attrNameLst>
                                          <p:attrName>style.visibility</p:attrName>
                                        </p:attrNameLst>
                                      </p:cBhvr>
                                      <p:to>
                                        <p:strVal val="visible"/>
                                      </p:to>
                                    </p:set>
                                    <p:animEffect transition="in" filter="blinds(horizontal)">
                                      <p:cBhvr>
                                        <p:cTn id="107" dur="500"/>
                                        <p:tgtEl>
                                          <p:spTgt spid="52"/>
                                        </p:tgtEl>
                                      </p:cBhvr>
                                    </p:animEffect>
                                  </p:childTnLst>
                                </p:cTn>
                              </p:par>
                              <p:par>
                                <p:cTn id="108" presetID="3" presetClass="entr" presetSubtype="10" fill="hold" nodeType="with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blinds(horizontal)">
                                      <p:cBhvr>
                                        <p:cTn id="110" dur="500"/>
                                        <p:tgtEl>
                                          <p:spTgt spid="53"/>
                                        </p:tgtEl>
                                      </p:cBhvr>
                                    </p:animEffect>
                                  </p:childTnLst>
                                </p:cTn>
                              </p:par>
                            </p:childTnLst>
                          </p:cTn>
                        </p:par>
                      </p:childTnLst>
                    </p:cTn>
                  </p:par>
                  <p:par>
                    <p:cTn id="111" fill="hold">
                      <p:stCondLst>
                        <p:cond delay="indefinite"/>
                      </p:stCondLst>
                      <p:childTnLst>
                        <p:par>
                          <p:cTn id="112" fill="hold">
                            <p:stCondLst>
                              <p:cond delay="0"/>
                            </p:stCondLst>
                            <p:childTnLst>
                              <p:par>
                                <p:cTn id="113" presetID="3" presetClass="exit" presetSubtype="10" fill="hold" nodeType="clickEffect">
                                  <p:stCondLst>
                                    <p:cond delay="0"/>
                                  </p:stCondLst>
                                  <p:childTnLst>
                                    <p:animEffect transition="out" filter="blinds(horizontal)">
                                      <p:cBhvr>
                                        <p:cTn id="114" dur="500"/>
                                        <p:tgtEl>
                                          <p:spTgt spid="53"/>
                                        </p:tgtEl>
                                      </p:cBhvr>
                                    </p:animEffect>
                                    <p:set>
                                      <p:cBhvr>
                                        <p:cTn id="115" dur="1" fill="hold">
                                          <p:stCondLst>
                                            <p:cond delay="499"/>
                                          </p:stCondLst>
                                        </p:cTn>
                                        <p:tgtEl>
                                          <p:spTgt spid="53"/>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 presetClass="entr" presetSubtype="10" fill="hold" grpId="0" nodeType="click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blinds(horizontal)">
                                      <p:cBhvr>
                                        <p:cTn id="120" dur="500"/>
                                        <p:tgtEl>
                                          <p:spTgt spid="56"/>
                                        </p:tgtEl>
                                      </p:cBhvr>
                                    </p:animEffect>
                                  </p:childTnLst>
                                </p:cTn>
                              </p:par>
                            </p:childTnLst>
                          </p:cTn>
                        </p:par>
                      </p:childTnLst>
                    </p:cTn>
                  </p:par>
                  <p:par>
                    <p:cTn id="121" fill="hold">
                      <p:stCondLst>
                        <p:cond delay="indefinite"/>
                      </p:stCondLst>
                      <p:childTnLst>
                        <p:par>
                          <p:cTn id="122" fill="hold">
                            <p:stCondLst>
                              <p:cond delay="0"/>
                            </p:stCondLst>
                            <p:childTnLst>
                              <p:par>
                                <p:cTn id="123" presetID="3" presetClass="entr" presetSubtype="10" fill="hold" grpId="0" nodeType="click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blinds(horizontal)">
                                      <p:cBhvr>
                                        <p:cTn id="125" dur="500"/>
                                        <p:tgtEl>
                                          <p:spTgt spid="57"/>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childTnLst>
                                    <p:set>
                                      <p:cBhvr>
                                        <p:cTn id="129"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6" grpId="0" animBg="1"/>
      <p:bldP spid="38" grpId="0" animBg="1"/>
      <p:bldP spid="42" grpId="0" animBg="1"/>
      <p:bldP spid="44" grpId="0" animBg="1"/>
      <p:bldP spid="46" grpId="0" build="p" animBg="1"/>
      <p:bldP spid="49" grpId="0" animBg="1"/>
      <p:bldP spid="51" grpId="0" animBg="1"/>
      <p:bldP spid="52" grpId="0" animBg="1"/>
      <p:bldP spid="56" grpId="0" animBg="1"/>
      <p:bldP spid="57" grpId="0" animBg="1"/>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60"/>
        <p:cNvGrpSpPr/>
        <p:nvPr/>
      </p:nvGrpSpPr>
      <p:grpSpPr>
        <a:xfrm>
          <a:off x="0" y="0"/>
          <a:ext cx="0" cy="0"/>
          <a:chOff x="0" y="0"/>
          <a:chExt cx="0" cy="0"/>
        </a:xfrm>
      </p:grpSpPr>
      <p:sp>
        <p:nvSpPr>
          <p:cNvPr id="561" name="Google Shape;561;p42"/>
          <p:cNvSpPr txBox="1">
            <a:spLocks noGrp="1"/>
          </p:cNvSpPr>
          <p:nvPr>
            <p:ph type="ctrTitle"/>
          </p:nvPr>
        </p:nvSpPr>
        <p:spPr>
          <a:xfrm>
            <a:off x="462563" y="1633383"/>
            <a:ext cx="4398300" cy="2056500"/>
          </a:xfrm>
          <a:prstGeom prst="rect">
            <a:avLst/>
          </a:prstGeom>
        </p:spPr>
        <p:txBody>
          <a:bodyPr spcFirstLastPara="1" wrap="square" lIns="91425" tIns="182875" rIns="91425" bIns="0" anchor="ctr" anchorCtr="0">
            <a:noAutofit/>
          </a:bodyPr>
          <a:lstStyle/>
          <a:p>
            <a:pPr marL="0" lvl="0" indent="0" algn="l" rtl="0">
              <a:spcBef>
                <a:spcPts val="0"/>
              </a:spcBef>
              <a:spcAft>
                <a:spcPts val="0"/>
              </a:spcAft>
              <a:buNone/>
            </a:pPr>
            <a:r>
              <a:rPr lang="en" sz="8000" b="1" dirty="0" smtClean="0">
                <a:latin typeface="Bahnschrift" panose="020B0502040204020203" pitchFamily="34" charset="0"/>
              </a:rPr>
              <a:t>Ý NGHĨA </a:t>
            </a:r>
            <a:r>
              <a:rPr lang="en" dirty="0" smtClean="0"/>
              <a:t/>
            </a:r>
            <a:br>
              <a:rPr lang="en" dirty="0" smtClean="0"/>
            </a:br>
            <a:r>
              <a:rPr lang="en" sz="3500" dirty="0" smtClean="0">
                <a:solidFill>
                  <a:schemeClr val="accent1"/>
                </a:solidFill>
                <a:latin typeface="Times New Roman" panose="02020603050405020304" pitchFamily="18" charset="0"/>
                <a:cs typeface="Times New Roman" panose="02020603050405020304" pitchFamily="18" charset="0"/>
              </a:rPr>
              <a:t>của tôn trọng lẽ phải</a:t>
            </a:r>
            <a:endParaRPr sz="3500" dirty="0">
              <a:solidFill>
                <a:schemeClr val="accent1"/>
              </a:solidFill>
              <a:latin typeface="Times New Roman" panose="02020603050405020304" pitchFamily="18" charset="0"/>
              <a:cs typeface="Times New Roman" panose="02020603050405020304" pitchFamily="18" charset="0"/>
            </a:endParaRPr>
          </a:p>
        </p:txBody>
      </p:sp>
      <p:sp>
        <p:nvSpPr>
          <p:cNvPr id="563" name="Google Shape;563;p42"/>
          <p:cNvSpPr txBox="1">
            <a:spLocks noGrp="1"/>
          </p:cNvSpPr>
          <p:nvPr>
            <p:ph type="title" idx="2"/>
          </p:nvPr>
        </p:nvSpPr>
        <p:spPr>
          <a:xfrm>
            <a:off x="713225" y="539503"/>
            <a:ext cx="2171400" cy="718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smtClean="0"/>
              <a:t>03.</a:t>
            </a:r>
            <a:endParaRPr dirty="0"/>
          </a:p>
        </p:txBody>
      </p:sp>
      <p:grpSp>
        <p:nvGrpSpPr>
          <p:cNvPr id="564" name="Google Shape;564;p42"/>
          <p:cNvGrpSpPr/>
          <p:nvPr/>
        </p:nvGrpSpPr>
        <p:grpSpPr>
          <a:xfrm>
            <a:off x="4799050" y="539512"/>
            <a:ext cx="3859836" cy="4069059"/>
            <a:chOff x="4799050" y="388637"/>
            <a:chExt cx="3859836" cy="4069059"/>
          </a:xfrm>
        </p:grpSpPr>
        <p:sp>
          <p:nvSpPr>
            <p:cNvPr id="565" name="Google Shape;565;p42"/>
            <p:cNvSpPr/>
            <p:nvPr/>
          </p:nvSpPr>
          <p:spPr>
            <a:xfrm>
              <a:off x="4799050" y="388637"/>
              <a:ext cx="3859836" cy="3859872"/>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42"/>
            <p:cNvSpPr/>
            <p:nvPr/>
          </p:nvSpPr>
          <p:spPr>
            <a:xfrm>
              <a:off x="5845994" y="2509745"/>
              <a:ext cx="1765935" cy="1070524"/>
            </a:xfrm>
            <a:custGeom>
              <a:avLst/>
              <a:gdLst/>
              <a:ahLst/>
              <a:cxnLst/>
              <a:rect l="l" t="t" r="r" b="b"/>
              <a:pathLst>
                <a:path w="14368" h="8710" extrusionOk="0">
                  <a:moveTo>
                    <a:pt x="6234" y="0"/>
                  </a:moveTo>
                  <a:cubicBezTo>
                    <a:pt x="6234" y="0"/>
                    <a:pt x="5590" y="242"/>
                    <a:pt x="4759" y="590"/>
                  </a:cubicBezTo>
                  <a:cubicBezTo>
                    <a:pt x="4486" y="702"/>
                    <a:pt x="4194" y="824"/>
                    <a:pt x="3897" y="957"/>
                  </a:cubicBezTo>
                  <a:cubicBezTo>
                    <a:pt x="2773" y="1451"/>
                    <a:pt x="1602" y="2033"/>
                    <a:pt x="1281" y="2435"/>
                  </a:cubicBezTo>
                  <a:cubicBezTo>
                    <a:pt x="617" y="3259"/>
                    <a:pt x="1" y="8709"/>
                    <a:pt x="1" y="8709"/>
                  </a:cubicBezTo>
                  <a:lnTo>
                    <a:pt x="14368" y="8709"/>
                  </a:lnTo>
                  <a:cubicBezTo>
                    <a:pt x="14368" y="8709"/>
                    <a:pt x="13747" y="3259"/>
                    <a:pt x="13087" y="2435"/>
                  </a:cubicBezTo>
                  <a:cubicBezTo>
                    <a:pt x="12766" y="2033"/>
                    <a:pt x="11595" y="1451"/>
                    <a:pt x="10471" y="957"/>
                  </a:cubicBezTo>
                  <a:cubicBezTo>
                    <a:pt x="10174" y="824"/>
                    <a:pt x="9882" y="702"/>
                    <a:pt x="9609" y="590"/>
                  </a:cubicBezTo>
                  <a:cubicBezTo>
                    <a:pt x="8778" y="242"/>
                    <a:pt x="8135" y="0"/>
                    <a:pt x="81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42"/>
            <p:cNvSpPr/>
            <p:nvPr/>
          </p:nvSpPr>
          <p:spPr>
            <a:xfrm>
              <a:off x="6291411" y="2509745"/>
              <a:ext cx="874610" cy="1070524"/>
            </a:xfrm>
            <a:custGeom>
              <a:avLst/>
              <a:gdLst/>
              <a:ahLst/>
              <a:cxnLst/>
              <a:rect l="l" t="t" r="r" b="b"/>
              <a:pathLst>
                <a:path w="7116" h="8710" extrusionOk="0">
                  <a:moveTo>
                    <a:pt x="2610" y="0"/>
                  </a:moveTo>
                  <a:cubicBezTo>
                    <a:pt x="2610" y="0"/>
                    <a:pt x="1966" y="242"/>
                    <a:pt x="1135" y="590"/>
                  </a:cubicBezTo>
                  <a:cubicBezTo>
                    <a:pt x="862" y="702"/>
                    <a:pt x="570" y="824"/>
                    <a:pt x="273" y="957"/>
                  </a:cubicBezTo>
                  <a:cubicBezTo>
                    <a:pt x="194" y="1788"/>
                    <a:pt x="21" y="3770"/>
                    <a:pt x="1" y="4564"/>
                  </a:cubicBezTo>
                  <a:lnTo>
                    <a:pt x="839" y="5150"/>
                  </a:lnTo>
                  <a:lnTo>
                    <a:pt x="154" y="5988"/>
                  </a:lnTo>
                  <a:lnTo>
                    <a:pt x="1332" y="8709"/>
                  </a:lnTo>
                  <a:lnTo>
                    <a:pt x="5784" y="8709"/>
                  </a:lnTo>
                  <a:lnTo>
                    <a:pt x="6966" y="5988"/>
                  </a:lnTo>
                  <a:lnTo>
                    <a:pt x="6278" y="5150"/>
                  </a:lnTo>
                  <a:lnTo>
                    <a:pt x="7116" y="4564"/>
                  </a:lnTo>
                  <a:cubicBezTo>
                    <a:pt x="7099" y="3770"/>
                    <a:pt x="6925" y="1788"/>
                    <a:pt x="6847" y="957"/>
                  </a:cubicBezTo>
                  <a:cubicBezTo>
                    <a:pt x="6550" y="824"/>
                    <a:pt x="6258" y="702"/>
                    <a:pt x="5985" y="590"/>
                  </a:cubicBezTo>
                  <a:cubicBezTo>
                    <a:pt x="5154" y="242"/>
                    <a:pt x="4511" y="0"/>
                    <a:pt x="45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42"/>
            <p:cNvSpPr/>
            <p:nvPr/>
          </p:nvSpPr>
          <p:spPr>
            <a:xfrm>
              <a:off x="6430788" y="2509745"/>
              <a:ext cx="596347" cy="1070524"/>
            </a:xfrm>
            <a:custGeom>
              <a:avLst/>
              <a:gdLst/>
              <a:ahLst/>
              <a:cxnLst/>
              <a:rect l="l" t="t" r="r" b="b"/>
              <a:pathLst>
                <a:path w="4852" h="8710" extrusionOk="0">
                  <a:moveTo>
                    <a:pt x="1476" y="0"/>
                  </a:moveTo>
                  <a:cubicBezTo>
                    <a:pt x="1476" y="0"/>
                    <a:pt x="832" y="242"/>
                    <a:pt x="1" y="590"/>
                  </a:cubicBezTo>
                  <a:lnTo>
                    <a:pt x="1496" y="8355"/>
                  </a:lnTo>
                  <a:lnTo>
                    <a:pt x="1564" y="8709"/>
                  </a:lnTo>
                  <a:lnTo>
                    <a:pt x="3288" y="8709"/>
                  </a:lnTo>
                  <a:lnTo>
                    <a:pt x="3356" y="8355"/>
                  </a:lnTo>
                  <a:lnTo>
                    <a:pt x="4851" y="590"/>
                  </a:lnTo>
                  <a:cubicBezTo>
                    <a:pt x="4020" y="242"/>
                    <a:pt x="3377" y="0"/>
                    <a:pt x="3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42"/>
            <p:cNvSpPr/>
            <p:nvPr/>
          </p:nvSpPr>
          <p:spPr>
            <a:xfrm>
              <a:off x="6614657" y="2794396"/>
              <a:ext cx="228731" cy="785871"/>
            </a:xfrm>
            <a:custGeom>
              <a:avLst/>
              <a:gdLst/>
              <a:ahLst/>
              <a:cxnLst/>
              <a:rect l="l" t="t" r="r" b="b"/>
              <a:pathLst>
                <a:path w="1861" h="6394" extrusionOk="0">
                  <a:moveTo>
                    <a:pt x="430" y="0"/>
                  </a:moveTo>
                  <a:lnTo>
                    <a:pt x="0" y="6039"/>
                  </a:lnTo>
                  <a:lnTo>
                    <a:pt x="68" y="6393"/>
                  </a:lnTo>
                  <a:lnTo>
                    <a:pt x="1792" y="6393"/>
                  </a:lnTo>
                  <a:lnTo>
                    <a:pt x="1860" y="6039"/>
                  </a:lnTo>
                  <a:lnTo>
                    <a:pt x="1431" y="0"/>
                  </a:lnTo>
                  <a:close/>
                </a:path>
              </a:pathLst>
            </a:custGeom>
            <a:solidFill>
              <a:srgbClr val="23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42"/>
            <p:cNvSpPr/>
            <p:nvPr/>
          </p:nvSpPr>
          <p:spPr>
            <a:xfrm>
              <a:off x="6639730" y="2636461"/>
              <a:ext cx="177970" cy="191613"/>
            </a:xfrm>
            <a:custGeom>
              <a:avLst/>
              <a:gdLst/>
              <a:ahLst/>
              <a:cxnLst/>
              <a:rect l="l" t="t" r="r" b="b"/>
              <a:pathLst>
                <a:path w="1448" h="1559" extrusionOk="0">
                  <a:moveTo>
                    <a:pt x="1" y="1"/>
                  </a:moveTo>
                  <a:lnTo>
                    <a:pt x="226" y="1558"/>
                  </a:lnTo>
                  <a:lnTo>
                    <a:pt x="1227" y="1558"/>
                  </a:lnTo>
                  <a:lnTo>
                    <a:pt x="14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42"/>
            <p:cNvSpPr/>
            <p:nvPr/>
          </p:nvSpPr>
          <p:spPr>
            <a:xfrm>
              <a:off x="6481548" y="2520560"/>
              <a:ext cx="247413" cy="243357"/>
            </a:xfrm>
            <a:custGeom>
              <a:avLst/>
              <a:gdLst/>
              <a:ahLst/>
              <a:cxnLst/>
              <a:rect l="l" t="t" r="r" b="b"/>
              <a:pathLst>
                <a:path w="2013" h="1980" extrusionOk="0">
                  <a:moveTo>
                    <a:pt x="712" y="0"/>
                  </a:moveTo>
                  <a:lnTo>
                    <a:pt x="0" y="253"/>
                  </a:lnTo>
                  <a:lnTo>
                    <a:pt x="1178" y="1980"/>
                  </a:lnTo>
                  <a:lnTo>
                    <a:pt x="2013" y="1026"/>
                  </a:lnTo>
                  <a:lnTo>
                    <a:pt x="2013" y="505"/>
                  </a:lnTo>
                  <a:lnTo>
                    <a:pt x="71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42"/>
            <p:cNvSpPr/>
            <p:nvPr/>
          </p:nvSpPr>
          <p:spPr>
            <a:xfrm>
              <a:off x="6728838" y="2520560"/>
              <a:ext cx="247167" cy="243357"/>
            </a:xfrm>
            <a:custGeom>
              <a:avLst/>
              <a:gdLst/>
              <a:ahLst/>
              <a:cxnLst/>
              <a:rect l="l" t="t" r="r" b="b"/>
              <a:pathLst>
                <a:path w="2011" h="1980" extrusionOk="0">
                  <a:moveTo>
                    <a:pt x="1302" y="0"/>
                  </a:moveTo>
                  <a:lnTo>
                    <a:pt x="1" y="505"/>
                  </a:lnTo>
                  <a:lnTo>
                    <a:pt x="1" y="1026"/>
                  </a:lnTo>
                  <a:lnTo>
                    <a:pt x="836" y="1980"/>
                  </a:lnTo>
                  <a:lnTo>
                    <a:pt x="2010" y="253"/>
                  </a:lnTo>
                  <a:lnTo>
                    <a:pt x="1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42"/>
            <p:cNvSpPr/>
            <p:nvPr/>
          </p:nvSpPr>
          <p:spPr>
            <a:xfrm>
              <a:off x="6568567" y="2318011"/>
              <a:ext cx="320789" cy="296945"/>
            </a:xfrm>
            <a:custGeom>
              <a:avLst/>
              <a:gdLst/>
              <a:ahLst/>
              <a:cxnLst/>
              <a:rect l="l" t="t" r="r" b="b"/>
              <a:pathLst>
                <a:path w="2610" h="2416" extrusionOk="0">
                  <a:moveTo>
                    <a:pt x="0" y="0"/>
                  </a:moveTo>
                  <a:lnTo>
                    <a:pt x="0" y="1120"/>
                  </a:lnTo>
                  <a:lnTo>
                    <a:pt x="0" y="1832"/>
                  </a:lnTo>
                  <a:lnTo>
                    <a:pt x="1305" y="2415"/>
                  </a:lnTo>
                  <a:lnTo>
                    <a:pt x="2610" y="1832"/>
                  </a:lnTo>
                  <a:lnTo>
                    <a:pt x="2610" y="1120"/>
                  </a:lnTo>
                  <a:lnTo>
                    <a:pt x="2610" y="0"/>
                  </a:lnTo>
                  <a:close/>
                </a:path>
              </a:pathLst>
            </a:custGeom>
            <a:solidFill>
              <a:srgbClr val="E4B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42"/>
            <p:cNvSpPr/>
            <p:nvPr/>
          </p:nvSpPr>
          <p:spPr>
            <a:xfrm>
              <a:off x="6568567" y="2379095"/>
              <a:ext cx="320789" cy="76694"/>
            </a:xfrm>
            <a:custGeom>
              <a:avLst/>
              <a:gdLst/>
              <a:ahLst/>
              <a:cxnLst/>
              <a:rect l="l" t="t" r="r" b="b"/>
              <a:pathLst>
                <a:path w="2610" h="624" extrusionOk="0">
                  <a:moveTo>
                    <a:pt x="0" y="0"/>
                  </a:moveTo>
                  <a:lnTo>
                    <a:pt x="0" y="583"/>
                  </a:lnTo>
                  <a:cubicBezTo>
                    <a:pt x="164" y="607"/>
                    <a:pt x="327" y="623"/>
                    <a:pt x="498" y="623"/>
                  </a:cubicBezTo>
                  <a:lnTo>
                    <a:pt x="2108" y="623"/>
                  </a:lnTo>
                  <a:cubicBezTo>
                    <a:pt x="2279" y="623"/>
                    <a:pt x="2446" y="607"/>
                    <a:pt x="2610" y="583"/>
                  </a:cubicBezTo>
                  <a:lnTo>
                    <a:pt x="2610" y="0"/>
                  </a:lnTo>
                  <a:cubicBezTo>
                    <a:pt x="2399" y="76"/>
                    <a:pt x="2177" y="112"/>
                    <a:pt x="1945" y="112"/>
                  </a:cubicBezTo>
                  <a:lnTo>
                    <a:pt x="662" y="112"/>
                  </a:lnTo>
                  <a:cubicBezTo>
                    <a:pt x="433" y="112"/>
                    <a:pt x="208" y="76"/>
                    <a:pt x="0" y="0"/>
                  </a:cubicBezTo>
                  <a:close/>
                </a:path>
              </a:pathLst>
            </a:custGeom>
            <a:solidFill>
              <a:srgbClr val="D89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42"/>
            <p:cNvSpPr/>
            <p:nvPr/>
          </p:nvSpPr>
          <p:spPr>
            <a:xfrm>
              <a:off x="6313657" y="1281910"/>
              <a:ext cx="830609" cy="865392"/>
            </a:xfrm>
            <a:custGeom>
              <a:avLst/>
              <a:gdLst/>
              <a:ahLst/>
              <a:cxnLst/>
              <a:rect l="l" t="t" r="r" b="b"/>
              <a:pathLst>
                <a:path w="6758" h="7041" extrusionOk="0">
                  <a:moveTo>
                    <a:pt x="3338" y="0"/>
                  </a:moveTo>
                  <a:cubicBezTo>
                    <a:pt x="1502" y="0"/>
                    <a:pt x="0" y="1502"/>
                    <a:pt x="0" y="3338"/>
                  </a:cubicBezTo>
                  <a:lnTo>
                    <a:pt x="0" y="3702"/>
                  </a:lnTo>
                  <a:cubicBezTo>
                    <a:pt x="0" y="5538"/>
                    <a:pt x="1502" y="7041"/>
                    <a:pt x="3338" y="7041"/>
                  </a:cubicBezTo>
                  <a:lnTo>
                    <a:pt x="3420" y="7041"/>
                  </a:lnTo>
                  <a:cubicBezTo>
                    <a:pt x="5256" y="7041"/>
                    <a:pt x="6757" y="5538"/>
                    <a:pt x="6757" y="3702"/>
                  </a:cubicBezTo>
                  <a:lnTo>
                    <a:pt x="6757" y="3338"/>
                  </a:lnTo>
                  <a:cubicBezTo>
                    <a:pt x="6757" y="1502"/>
                    <a:pt x="5256" y="0"/>
                    <a:pt x="34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42"/>
            <p:cNvSpPr/>
            <p:nvPr/>
          </p:nvSpPr>
          <p:spPr>
            <a:xfrm>
              <a:off x="6260438" y="1821469"/>
              <a:ext cx="193579" cy="231189"/>
            </a:xfrm>
            <a:custGeom>
              <a:avLst/>
              <a:gdLst/>
              <a:ahLst/>
              <a:cxnLst/>
              <a:rect l="l" t="t" r="r" b="b"/>
              <a:pathLst>
                <a:path w="1575" h="1881" extrusionOk="0">
                  <a:moveTo>
                    <a:pt x="787" y="1"/>
                  </a:moveTo>
                  <a:cubicBezTo>
                    <a:pt x="352" y="1"/>
                    <a:pt x="1" y="423"/>
                    <a:pt x="1" y="941"/>
                  </a:cubicBezTo>
                  <a:cubicBezTo>
                    <a:pt x="1" y="1461"/>
                    <a:pt x="352" y="1881"/>
                    <a:pt x="787" y="1881"/>
                  </a:cubicBezTo>
                  <a:cubicBezTo>
                    <a:pt x="1223" y="1881"/>
                    <a:pt x="1575" y="1461"/>
                    <a:pt x="1575" y="941"/>
                  </a:cubicBezTo>
                  <a:cubicBezTo>
                    <a:pt x="1575" y="423"/>
                    <a:pt x="1223" y="1"/>
                    <a:pt x="787" y="1"/>
                  </a:cubicBezTo>
                  <a:close/>
                </a:path>
              </a:pathLst>
            </a:custGeom>
            <a:solidFill>
              <a:srgbClr val="E4B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42"/>
            <p:cNvSpPr/>
            <p:nvPr/>
          </p:nvSpPr>
          <p:spPr>
            <a:xfrm>
              <a:off x="6981782" y="1821469"/>
              <a:ext cx="193948" cy="231189"/>
            </a:xfrm>
            <a:custGeom>
              <a:avLst/>
              <a:gdLst/>
              <a:ahLst/>
              <a:cxnLst/>
              <a:rect l="l" t="t" r="r" b="b"/>
              <a:pathLst>
                <a:path w="1578" h="1881" extrusionOk="0">
                  <a:moveTo>
                    <a:pt x="787" y="1"/>
                  </a:moveTo>
                  <a:cubicBezTo>
                    <a:pt x="354" y="1"/>
                    <a:pt x="0" y="423"/>
                    <a:pt x="0" y="941"/>
                  </a:cubicBezTo>
                  <a:cubicBezTo>
                    <a:pt x="0" y="1461"/>
                    <a:pt x="354" y="1881"/>
                    <a:pt x="787" y="1881"/>
                  </a:cubicBezTo>
                  <a:cubicBezTo>
                    <a:pt x="1223" y="1881"/>
                    <a:pt x="1577" y="1461"/>
                    <a:pt x="1577" y="941"/>
                  </a:cubicBezTo>
                  <a:cubicBezTo>
                    <a:pt x="1577" y="423"/>
                    <a:pt x="1223" y="1"/>
                    <a:pt x="787" y="1"/>
                  </a:cubicBezTo>
                  <a:close/>
                </a:path>
              </a:pathLst>
            </a:custGeom>
            <a:solidFill>
              <a:srgbClr val="E4B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42"/>
            <p:cNvSpPr/>
            <p:nvPr/>
          </p:nvSpPr>
          <p:spPr>
            <a:xfrm>
              <a:off x="6378921" y="1526739"/>
              <a:ext cx="699589" cy="866252"/>
            </a:xfrm>
            <a:custGeom>
              <a:avLst/>
              <a:gdLst/>
              <a:ahLst/>
              <a:cxnLst/>
              <a:rect l="l" t="t" r="r" b="b"/>
              <a:pathLst>
                <a:path w="5692" h="7048" extrusionOk="0">
                  <a:moveTo>
                    <a:pt x="1" y="1"/>
                  </a:moveTo>
                  <a:lnTo>
                    <a:pt x="1" y="4609"/>
                  </a:lnTo>
                  <a:cubicBezTo>
                    <a:pt x="1" y="5951"/>
                    <a:pt x="991" y="7047"/>
                    <a:pt x="2205" y="7047"/>
                  </a:cubicBezTo>
                  <a:lnTo>
                    <a:pt x="3488" y="7047"/>
                  </a:lnTo>
                  <a:cubicBezTo>
                    <a:pt x="4701" y="7047"/>
                    <a:pt x="5692" y="5951"/>
                    <a:pt x="5692" y="4609"/>
                  </a:cubicBezTo>
                  <a:lnTo>
                    <a:pt x="5692" y="1"/>
                  </a:lnTo>
                  <a:close/>
                </a:path>
              </a:pathLst>
            </a:custGeom>
            <a:solidFill>
              <a:srgbClr val="E4B6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42"/>
            <p:cNvSpPr/>
            <p:nvPr/>
          </p:nvSpPr>
          <p:spPr>
            <a:xfrm>
              <a:off x="6389737" y="1526739"/>
              <a:ext cx="339225" cy="237457"/>
            </a:xfrm>
            <a:custGeom>
              <a:avLst/>
              <a:gdLst/>
              <a:ahLst/>
              <a:cxnLst/>
              <a:rect l="l" t="t" r="r" b="b"/>
              <a:pathLst>
                <a:path w="2760" h="1932" extrusionOk="0">
                  <a:moveTo>
                    <a:pt x="1" y="1"/>
                  </a:moveTo>
                  <a:lnTo>
                    <a:pt x="15" y="580"/>
                  </a:lnTo>
                  <a:cubicBezTo>
                    <a:pt x="15" y="580"/>
                    <a:pt x="801" y="1690"/>
                    <a:pt x="2760" y="1932"/>
                  </a:cubicBezTo>
                  <a:lnTo>
                    <a:pt x="2760" y="1"/>
                  </a:lnTo>
                  <a:close/>
                </a:path>
              </a:pathLst>
            </a:custGeom>
            <a:solidFill>
              <a:srgbClr val="D89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42"/>
            <p:cNvSpPr/>
            <p:nvPr/>
          </p:nvSpPr>
          <p:spPr>
            <a:xfrm>
              <a:off x="6728838" y="1526739"/>
              <a:ext cx="349672" cy="866252"/>
            </a:xfrm>
            <a:custGeom>
              <a:avLst/>
              <a:gdLst/>
              <a:ahLst/>
              <a:cxnLst/>
              <a:rect l="l" t="t" r="r" b="b"/>
              <a:pathLst>
                <a:path w="2845" h="7048" extrusionOk="0">
                  <a:moveTo>
                    <a:pt x="2811" y="1"/>
                  </a:moveTo>
                  <a:lnTo>
                    <a:pt x="2811" y="1714"/>
                  </a:lnTo>
                  <a:cubicBezTo>
                    <a:pt x="2045" y="1902"/>
                    <a:pt x="1367" y="1979"/>
                    <a:pt x="774" y="1979"/>
                  </a:cubicBezTo>
                  <a:cubicBezTo>
                    <a:pt x="498" y="1979"/>
                    <a:pt x="240" y="1963"/>
                    <a:pt x="1" y="1932"/>
                  </a:cubicBezTo>
                  <a:lnTo>
                    <a:pt x="1" y="7047"/>
                  </a:lnTo>
                  <a:lnTo>
                    <a:pt x="641" y="7047"/>
                  </a:lnTo>
                  <a:cubicBezTo>
                    <a:pt x="1854" y="7047"/>
                    <a:pt x="2845" y="5951"/>
                    <a:pt x="2845" y="4609"/>
                  </a:cubicBezTo>
                  <a:lnTo>
                    <a:pt x="2845" y="1"/>
                  </a:lnTo>
                  <a:close/>
                </a:path>
              </a:pathLst>
            </a:custGeom>
            <a:solidFill>
              <a:srgbClr val="D89C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42"/>
            <p:cNvSpPr/>
            <p:nvPr/>
          </p:nvSpPr>
          <p:spPr>
            <a:xfrm>
              <a:off x="6728838" y="1526739"/>
              <a:ext cx="345616" cy="243357"/>
            </a:xfrm>
            <a:custGeom>
              <a:avLst/>
              <a:gdLst/>
              <a:ahLst/>
              <a:cxnLst/>
              <a:rect l="l" t="t" r="r" b="b"/>
              <a:pathLst>
                <a:path w="2812" h="1980" extrusionOk="0">
                  <a:moveTo>
                    <a:pt x="1" y="1"/>
                  </a:moveTo>
                  <a:lnTo>
                    <a:pt x="1" y="1932"/>
                  </a:lnTo>
                  <a:cubicBezTo>
                    <a:pt x="240" y="1963"/>
                    <a:pt x="498" y="1979"/>
                    <a:pt x="774" y="1979"/>
                  </a:cubicBezTo>
                  <a:cubicBezTo>
                    <a:pt x="1367" y="1979"/>
                    <a:pt x="2045" y="1902"/>
                    <a:pt x="2811" y="1714"/>
                  </a:cubicBezTo>
                  <a:lnTo>
                    <a:pt x="2811" y="1"/>
                  </a:lnTo>
                  <a:close/>
                </a:path>
              </a:pathLst>
            </a:custGeom>
            <a:solidFill>
              <a:srgbClr val="CC85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42"/>
            <p:cNvSpPr/>
            <p:nvPr/>
          </p:nvSpPr>
          <p:spPr>
            <a:xfrm>
              <a:off x="6355445" y="1384045"/>
              <a:ext cx="747032" cy="620560"/>
            </a:xfrm>
            <a:custGeom>
              <a:avLst/>
              <a:gdLst/>
              <a:ahLst/>
              <a:cxnLst/>
              <a:rect l="l" t="t" r="r" b="b"/>
              <a:pathLst>
                <a:path w="6078" h="5049" extrusionOk="0">
                  <a:moveTo>
                    <a:pt x="3039" y="0"/>
                  </a:moveTo>
                  <a:cubicBezTo>
                    <a:pt x="2154" y="0"/>
                    <a:pt x="525" y="695"/>
                    <a:pt x="178" y="695"/>
                  </a:cubicBezTo>
                  <a:lnTo>
                    <a:pt x="0" y="2016"/>
                  </a:lnTo>
                  <a:lnTo>
                    <a:pt x="0" y="3692"/>
                  </a:lnTo>
                  <a:lnTo>
                    <a:pt x="178" y="5048"/>
                  </a:lnTo>
                  <a:cubicBezTo>
                    <a:pt x="178" y="5048"/>
                    <a:pt x="393" y="5039"/>
                    <a:pt x="536" y="5039"/>
                  </a:cubicBezTo>
                  <a:cubicBezTo>
                    <a:pt x="608" y="5039"/>
                    <a:pt x="662" y="5041"/>
                    <a:pt x="662" y="5048"/>
                  </a:cubicBezTo>
                  <a:lnTo>
                    <a:pt x="662" y="2695"/>
                  </a:lnTo>
                  <a:cubicBezTo>
                    <a:pt x="914" y="2565"/>
                    <a:pt x="1108" y="2337"/>
                    <a:pt x="1190" y="2061"/>
                  </a:cubicBezTo>
                  <a:cubicBezTo>
                    <a:pt x="1591" y="2310"/>
                    <a:pt x="2269" y="2473"/>
                    <a:pt x="3039" y="2473"/>
                  </a:cubicBezTo>
                  <a:cubicBezTo>
                    <a:pt x="3806" y="2473"/>
                    <a:pt x="4483" y="2310"/>
                    <a:pt x="4885" y="2061"/>
                  </a:cubicBezTo>
                  <a:cubicBezTo>
                    <a:pt x="4971" y="2337"/>
                    <a:pt x="5164" y="2565"/>
                    <a:pt x="5416" y="2695"/>
                  </a:cubicBezTo>
                  <a:lnTo>
                    <a:pt x="5416" y="5048"/>
                  </a:lnTo>
                  <a:cubicBezTo>
                    <a:pt x="5416" y="5041"/>
                    <a:pt x="5470" y="5039"/>
                    <a:pt x="5542" y="5039"/>
                  </a:cubicBezTo>
                  <a:cubicBezTo>
                    <a:pt x="5685" y="5039"/>
                    <a:pt x="5900" y="5048"/>
                    <a:pt x="5900" y="5048"/>
                  </a:cubicBezTo>
                  <a:lnTo>
                    <a:pt x="6077" y="3692"/>
                  </a:lnTo>
                  <a:lnTo>
                    <a:pt x="6077" y="2016"/>
                  </a:lnTo>
                  <a:lnTo>
                    <a:pt x="5900" y="695"/>
                  </a:lnTo>
                  <a:cubicBezTo>
                    <a:pt x="5549" y="695"/>
                    <a:pt x="3924" y="0"/>
                    <a:pt x="30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42"/>
            <p:cNvSpPr/>
            <p:nvPr/>
          </p:nvSpPr>
          <p:spPr>
            <a:xfrm>
              <a:off x="5467194" y="3548795"/>
              <a:ext cx="2523537" cy="908901"/>
            </a:xfrm>
            <a:custGeom>
              <a:avLst/>
              <a:gdLst/>
              <a:ahLst/>
              <a:cxnLst/>
              <a:rect l="l" t="t" r="r" b="b"/>
              <a:pathLst>
                <a:path w="20532" h="7395" extrusionOk="0">
                  <a:moveTo>
                    <a:pt x="0" y="0"/>
                  </a:moveTo>
                  <a:lnTo>
                    <a:pt x="0" y="7394"/>
                  </a:lnTo>
                  <a:lnTo>
                    <a:pt x="20532" y="7394"/>
                  </a:lnTo>
                  <a:lnTo>
                    <a:pt x="205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42"/>
            <p:cNvSpPr/>
            <p:nvPr/>
          </p:nvSpPr>
          <p:spPr>
            <a:xfrm>
              <a:off x="6733140" y="3568337"/>
              <a:ext cx="1257590" cy="889359"/>
            </a:xfrm>
            <a:custGeom>
              <a:avLst/>
              <a:gdLst/>
              <a:ahLst/>
              <a:cxnLst/>
              <a:rect l="l" t="t" r="r" b="b"/>
              <a:pathLst>
                <a:path w="10232" h="7236" extrusionOk="0">
                  <a:moveTo>
                    <a:pt x="10232" y="1"/>
                  </a:moveTo>
                  <a:lnTo>
                    <a:pt x="10184" y="42"/>
                  </a:lnTo>
                  <a:lnTo>
                    <a:pt x="0" y="42"/>
                  </a:lnTo>
                  <a:lnTo>
                    <a:pt x="0" y="7235"/>
                  </a:lnTo>
                  <a:lnTo>
                    <a:pt x="10232" y="7235"/>
                  </a:lnTo>
                  <a:lnTo>
                    <a:pt x="102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42"/>
            <p:cNvSpPr/>
            <p:nvPr/>
          </p:nvSpPr>
          <p:spPr>
            <a:xfrm>
              <a:off x="5383862" y="3429822"/>
              <a:ext cx="2690199" cy="143679"/>
            </a:xfrm>
            <a:custGeom>
              <a:avLst/>
              <a:gdLst/>
              <a:ahLst/>
              <a:cxnLst/>
              <a:rect l="l" t="t" r="r" b="b"/>
              <a:pathLst>
                <a:path w="21888" h="1169" extrusionOk="0">
                  <a:moveTo>
                    <a:pt x="3549" y="0"/>
                  </a:moveTo>
                  <a:lnTo>
                    <a:pt x="1" y="563"/>
                  </a:lnTo>
                  <a:lnTo>
                    <a:pt x="722" y="1169"/>
                  </a:lnTo>
                  <a:lnTo>
                    <a:pt x="21162" y="1169"/>
                  </a:lnTo>
                  <a:lnTo>
                    <a:pt x="21888" y="563"/>
                  </a:lnTo>
                  <a:lnTo>
                    <a:pt x="1833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42"/>
            <p:cNvSpPr/>
            <p:nvPr/>
          </p:nvSpPr>
          <p:spPr>
            <a:xfrm>
              <a:off x="6733140" y="3498895"/>
              <a:ext cx="1340921" cy="74605"/>
            </a:xfrm>
            <a:custGeom>
              <a:avLst/>
              <a:gdLst/>
              <a:ahLst/>
              <a:cxnLst/>
              <a:rect l="l" t="t" r="r" b="b"/>
              <a:pathLst>
                <a:path w="10910" h="607" extrusionOk="0">
                  <a:moveTo>
                    <a:pt x="0" y="1"/>
                  </a:moveTo>
                  <a:lnTo>
                    <a:pt x="0" y="607"/>
                  </a:lnTo>
                  <a:lnTo>
                    <a:pt x="10184" y="607"/>
                  </a:lnTo>
                  <a:lnTo>
                    <a:pt x="10910" y="1"/>
                  </a:lnTo>
                  <a:close/>
                </a:path>
              </a:pathLst>
            </a:custGeom>
            <a:solidFill>
              <a:srgbClr val="2912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42"/>
            <p:cNvSpPr/>
            <p:nvPr/>
          </p:nvSpPr>
          <p:spPr>
            <a:xfrm>
              <a:off x="5383862" y="3279999"/>
              <a:ext cx="2690199" cy="219021"/>
            </a:xfrm>
            <a:custGeom>
              <a:avLst/>
              <a:gdLst/>
              <a:ahLst/>
              <a:cxnLst/>
              <a:rect l="l" t="t" r="r" b="b"/>
              <a:pathLst>
                <a:path w="21888" h="1782" extrusionOk="0">
                  <a:moveTo>
                    <a:pt x="1" y="1"/>
                  </a:moveTo>
                  <a:lnTo>
                    <a:pt x="1" y="1782"/>
                  </a:lnTo>
                  <a:lnTo>
                    <a:pt x="21888" y="1782"/>
                  </a:lnTo>
                  <a:lnTo>
                    <a:pt x="2188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42"/>
            <p:cNvSpPr/>
            <p:nvPr/>
          </p:nvSpPr>
          <p:spPr>
            <a:xfrm>
              <a:off x="6733140" y="3279999"/>
              <a:ext cx="1340921" cy="219021"/>
            </a:xfrm>
            <a:custGeom>
              <a:avLst/>
              <a:gdLst/>
              <a:ahLst/>
              <a:cxnLst/>
              <a:rect l="l" t="t" r="r" b="b"/>
              <a:pathLst>
                <a:path w="10910" h="1782" extrusionOk="0">
                  <a:moveTo>
                    <a:pt x="0" y="1"/>
                  </a:moveTo>
                  <a:lnTo>
                    <a:pt x="0" y="1782"/>
                  </a:lnTo>
                  <a:lnTo>
                    <a:pt x="10910" y="1782"/>
                  </a:lnTo>
                  <a:lnTo>
                    <a:pt x="1091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50825" name="Rectangle 201"/>
          <p:cNvSpPr>
            <a:spLocks noChangeArrowheads="1"/>
          </p:cNvSpPr>
          <p:nvPr/>
        </p:nvSpPr>
        <p:spPr bwMode="auto">
          <a:xfrm>
            <a:off x="2077021" y="951309"/>
            <a:ext cx="531318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r>
              <a:rPr lang="en-US" altLang="en-US" sz="6000" b="1" dirty="0" err="1">
                <a:solidFill>
                  <a:srgbClr val="FF0000"/>
                </a:solidFill>
                <a:latin typeface="Times New Roman" panose="02020603050405020304" pitchFamily="18" charset="0"/>
                <a:cs typeface="Times New Roman" panose="02020603050405020304" pitchFamily="18" charset="0"/>
              </a:rPr>
              <a:t>Tôn</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trọng</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lẽ</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phải</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có</a:t>
            </a:r>
            <a:r>
              <a:rPr lang="en-US" altLang="en-US" sz="6000" b="1" dirty="0">
                <a:solidFill>
                  <a:srgbClr val="FF0000"/>
                </a:solidFill>
                <a:latin typeface="Times New Roman" panose="02020603050405020304" pitchFamily="18" charset="0"/>
                <a:cs typeface="Times New Roman" panose="02020603050405020304" pitchFamily="18" charset="0"/>
              </a:rPr>
              <a:t> ý </a:t>
            </a:r>
            <a:r>
              <a:rPr lang="en-US" altLang="en-US" sz="6000" b="1" dirty="0" err="1">
                <a:solidFill>
                  <a:srgbClr val="FF0000"/>
                </a:solidFill>
                <a:latin typeface="Times New Roman" panose="02020603050405020304" pitchFamily="18" charset="0"/>
                <a:cs typeface="Times New Roman" panose="02020603050405020304" pitchFamily="18" charset="0"/>
              </a:rPr>
              <a:t>nghĩa</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như</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thế</a:t>
            </a:r>
            <a:r>
              <a:rPr lang="en-US" altLang="en-US" sz="6000" b="1" dirty="0">
                <a:solidFill>
                  <a:srgbClr val="FF0000"/>
                </a:solidFill>
                <a:latin typeface="Times New Roman" panose="02020603050405020304" pitchFamily="18" charset="0"/>
                <a:cs typeface="Times New Roman" panose="02020603050405020304" pitchFamily="18" charset="0"/>
              </a:rPr>
              <a:t> </a:t>
            </a:r>
            <a:r>
              <a:rPr lang="en-US" altLang="en-US" sz="6000" b="1" dirty="0" err="1">
                <a:solidFill>
                  <a:srgbClr val="FF0000"/>
                </a:solidFill>
                <a:latin typeface="Times New Roman" panose="02020603050405020304" pitchFamily="18" charset="0"/>
                <a:cs typeface="Times New Roman" panose="02020603050405020304" pitchFamily="18" charset="0"/>
              </a:rPr>
              <a:t>nào</a:t>
            </a:r>
            <a:r>
              <a:rPr lang="en-US" altLang="en-US" sz="60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3157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50825"/>
                                        </p:tgtEl>
                                        <p:attrNameLst>
                                          <p:attrName>style.visibility</p:attrName>
                                        </p:attrNameLst>
                                      </p:cBhvr>
                                      <p:to>
                                        <p:strVal val="visible"/>
                                      </p:to>
                                    </p:set>
                                    <p:anim calcmode="lin" valueType="num">
                                      <p:cBhvr>
                                        <p:cTn id="7" dur="500" fill="hold"/>
                                        <p:tgtEl>
                                          <p:spTgt spid="1050825"/>
                                        </p:tgtEl>
                                        <p:attrNameLst>
                                          <p:attrName>ppt_w</p:attrName>
                                        </p:attrNameLst>
                                      </p:cBhvr>
                                      <p:tavLst>
                                        <p:tav tm="0">
                                          <p:val>
                                            <p:fltVal val="0"/>
                                          </p:val>
                                        </p:tav>
                                        <p:tav tm="100000">
                                          <p:val>
                                            <p:strVal val="#ppt_w"/>
                                          </p:val>
                                        </p:tav>
                                      </p:tavLst>
                                    </p:anim>
                                    <p:anim calcmode="lin" valueType="num">
                                      <p:cBhvr>
                                        <p:cTn id="8" dur="500" fill="hold"/>
                                        <p:tgtEl>
                                          <p:spTgt spid="1050825"/>
                                        </p:tgtEl>
                                        <p:attrNameLst>
                                          <p:attrName>ppt_h</p:attrName>
                                        </p:attrNameLst>
                                      </p:cBhvr>
                                      <p:tavLst>
                                        <p:tav tm="0">
                                          <p:val>
                                            <p:fltVal val="0"/>
                                          </p:val>
                                        </p:tav>
                                        <p:tav tm="100000">
                                          <p:val>
                                            <p:strVal val="#ppt_h"/>
                                          </p:val>
                                        </p:tav>
                                      </p:tavLst>
                                    </p:anim>
                                    <p:animEffect transition="in" filter="fade">
                                      <p:cBhvr>
                                        <p:cTn id="9" dur="500"/>
                                        <p:tgtEl>
                                          <p:spTgt spid="105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082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458" name="Picture 306" descr="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0827" name="Rectangle 203"/>
          <p:cNvSpPr>
            <a:spLocks noChangeArrowheads="1"/>
          </p:cNvSpPr>
          <p:nvPr/>
        </p:nvSpPr>
        <p:spPr bwMode="auto">
          <a:xfrm>
            <a:off x="230414" y="1263004"/>
            <a:ext cx="868317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algn="just" eaLnBrk="1" latinLnBrk="1" hangingPunct="1">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 </a:t>
            </a:r>
            <a:r>
              <a:rPr lang="en-US" altLang="en-US" sz="3600" b="1" dirty="0" err="1">
                <a:solidFill>
                  <a:srgbClr val="002060"/>
                </a:solidFill>
                <a:latin typeface="Times New Roman" panose="02020603050405020304" pitchFamily="18" charset="0"/>
                <a:cs typeface="Times New Roman" panose="02020603050405020304" pitchFamily="18" charset="0"/>
              </a:rPr>
              <a:t>Giúp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mọi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người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có</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cách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ứng</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xử</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phù</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hợp</a:t>
            </a:r>
            <a:endPar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Làm</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lành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mạnh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các</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mối</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quan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hệ</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xã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hội</a:t>
            </a:r>
            <a:endPar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a:p>
            <a:pPr algn="just" eaLnBrk="1" latinLnBrk="1" hangingPunct="1">
              <a:spcBef>
                <a:spcPct val="50000"/>
              </a:spcBef>
            </a:pP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Góp</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phần</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thúc</a:t>
            </a:r>
            <a:r>
              <a:rPr lang="en-US" altLang="en-US" sz="3600" b="1" dirty="0">
                <a:solidFill>
                  <a:srgbClr val="002060"/>
                </a:solidFill>
                <a:latin typeface="Times New Roman" panose="02020603050405020304" pitchFamily="18" charset="0"/>
                <a:cs typeface="Times New Roman" panose="02020603050405020304" pitchFamily="18" charset="0"/>
              </a:rPr>
              <a:t> </a:t>
            </a:r>
            <a:r>
              <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đẩy</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xã</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hội</a:t>
            </a:r>
            <a:r>
              <a:rPr lang="en-US" altLang="en-US" sz="3600" b="1" dirty="0">
                <a:solidFill>
                  <a:srgbClr val="002060"/>
                </a:solidFill>
                <a:latin typeface="Times New Roman" panose="02020603050405020304" pitchFamily="18" charset="0"/>
                <a:cs typeface="Times New Roman" panose="02020603050405020304" pitchFamily="18" charset="0"/>
              </a:rPr>
              <a:t> </a:t>
            </a:r>
            <a:r>
              <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ổn</a:t>
            </a:r>
            <a:r>
              <a:rPr lang="en-US" altLang="en-US" sz="3600" b="1" dirty="0">
                <a:solidFill>
                  <a:srgbClr val="002060"/>
                </a:solidFill>
                <a:latin typeface="Times New Roman" panose="02020603050405020304" pitchFamily="18" charset="0"/>
                <a:cs typeface="Times New Roman" panose="02020603050405020304" pitchFamily="18" charset="0"/>
              </a:rPr>
              <a:t> </a:t>
            </a:r>
            <a:r>
              <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rPr>
              <a:t>định</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và</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phát</a:t>
            </a:r>
            <a:r>
              <a:rPr lang="en-US" altLang="en-US" sz="3600" b="1" dirty="0">
                <a:solidFill>
                  <a:srgbClr val="002060"/>
                </a:solidFill>
                <a:latin typeface="Times New Roman" panose="02020603050405020304" pitchFamily="18" charset="0"/>
                <a:cs typeface="Times New Roman" panose="02020603050405020304" pitchFamily="18" charset="0"/>
              </a:rPr>
              <a:t> </a:t>
            </a:r>
            <a:r>
              <a:rPr lang="en-US" altLang="en-US" sz="3600" b="1" dirty="0" err="1">
                <a:solidFill>
                  <a:srgbClr val="002060"/>
                </a:solidFill>
                <a:latin typeface="Times New Roman" panose="02020603050405020304" pitchFamily="18" charset="0"/>
                <a:cs typeface="Times New Roman" panose="02020603050405020304" pitchFamily="18" charset="0"/>
              </a:rPr>
              <a:t>triển</a:t>
            </a:r>
            <a:r>
              <a:rPr lang="en-US" altLang="en-US" sz="3600" b="1" dirty="0">
                <a:solidFill>
                  <a:srgbClr val="002060"/>
                </a:solidFill>
                <a:latin typeface="Times New Roman" panose="02020603050405020304" pitchFamily="18" charset="0"/>
                <a:cs typeface="Times New Roman" panose="02020603050405020304" pitchFamily="18" charset="0"/>
              </a:rPr>
              <a:t> </a:t>
            </a:r>
            <a:endParaRPr lang="zh-CN" altLang="en-US" sz="3600" b="1" dirty="0">
              <a:solidFill>
                <a:srgbClr val="00206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050829" name="Rectangle 205"/>
          <p:cNvSpPr>
            <a:spLocks noChangeArrowheads="1"/>
          </p:cNvSpPr>
          <p:nvPr/>
        </p:nvSpPr>
        <p:spPr bwMode="auto">
          <a:xfrm>
            <a:off x="1226344" y="103585"/>
            <a:ext cx="5870972"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cs typeface="Arial" panose="020B0604020202020204" pitchFamily="34" charset="0"/>
              </a:defRPr>
            </a:lvl1pPr>
            <a:lvl2pPr eaLnBrk="0" hangingPunct="0">
              <a:defRPr>
                <a:solidFill>
                  <a:srgbClr val="000000"/>
                </a:solidFill>
                <a:latin typeface="Arial" panose="020B0604020202020204" pitchFamily="34" charset="0"/>
                <a:cs typeface="Arial" panose="020B0604020202020204" pitchFamily="34" charset="0"/>
              </a:defRPr>
            </a:lvl2pPr>
            <a:lvl3pPr eaLnBrk="0" hangingPunct="0">
              <a:defRPr>
                <a:solidFill>
                  <a:srgbClr val="000000"/>
                </a:solidFill>
                <a:latin typeface="Arial" panose="020B0604020202020204" pitchFamily="34" charset="0"/>
                <a:cs typeface="Arial" panose="020B0604020202020204" pitchFamily="34" charset="0"/>
              </a:defRPr>
            </a:lvl3pPr>
            <a:lvl4pPr eaLnBrk="0" hangingPunct="0">
              <a:defRPr>
                <a:solidFill>
                  <a:srgbClr val="000000"/>
                </a:solidFill>
                <a:latin typeface="Arial" panose="020B0604020202020204" pitchFamily="34" charset="0"/>
                <a:cs typeface="Arial" panose="020B0604020202020204" pitchFamily="34" charset="0"/>
              </a:defRPr>
            </a:lvl4pPr>
            <a:lvl5pPr eaLnBrk="0" hangingPunct="0">
              <a:defRPr>
                <a:solidFill>
                  <a:srgbClr val="000000"/>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defRPr>
            </a:lvl9pPr>
          </a:lstStyle>
          <a:p>
            <a:pPr eaLnBrk="1" latinLnBrk="1" hangingPunct="1">
              <a:spcBef>
                <a:spcPct val="50000"/>
              </a:spcBef>
            </a:pPr>
            <a:r>
              <a:rPr lang="en-US" altLang="en-US" sz="3300" b="1" dirty="0">
                <a:solidFill>
                  <a:srgbClr val="0033CC"/>
                </a:solidFill>
                <a:latin typeface="Times New Roman" panose="02020603050405020304" pitchFamily="18" charset="0"/>
              </a:rPr>
              <a:t>3</a:t>
            </a:r>
            <a:r>
              <a:rPr lang="en-US" altLang="en-US" sz="3300" b="1" dirty="0" smtClean="0">
                <a:solidFill>
                  <a:srgbClr val="0033CC"/>
                </a:solidFill>
                <a:latin typeface="Times New Roman" panose="02020603050405020304" pitchFamily="18" charset="0"/>
              </a:rPr>
              <a:t>. </a:t>
            </a:r>
            <a:r>
              <a:rPr lang="en-US" altLang="en-US" sz="3300" b="1" dirty="0">
                <a:solidFill>
                  <a:srgbClr val="0033CC"/>
                </a:solidFill>
                <a:latin typeface="Times New Roman" panose="02020603050405020304" pitchFamily="18" charset="0"/>
              </a:rPr>
              <a:t>Ý </a:t>
            </a:r>
            <a:r>
              <a:rPr lang="en-US" altLang="en-US" sz="3300" b="1" dirty="0" err="1">
                <a:solidFill>
                  <a:srgbClr val="0033CC"/>
                </a:solidFill>
                <a:latin typeface="Times New Roman" panose="02020603050405020304" pitchFamily="18" charset="0"/>
              </a:rPr>
              <a:t>nghĩa</a:t>
            </a:r>
            <a:endParaRPr lang="zh-CN" altLang="en-US" sz="3300" dirty="0">
              <a:ea typeface="宋体" panose="02010600030101010101" pitchFamily="2" charset="-122"/>
            </a:endParaRPr>
          </a:p>
        </p:txBody>
      </p:sp>
      <p:pic>
        <p:nvPicPr>
          <p:cNvPr id="2097460"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336" y="250992"/>
            <a:ext cx="1234679" cy="1278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18807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050827"/>
                                        </p:tgtEl>
                                        <p:attrNameLst>
                                          <p:attrName>style.visibility</p:attrName>
                                        </p:attrNameLst>
                                      </p:cBhvr>
                                      <p:to>
                                        <p:strVal val="visible"/>
                                      </p:to>
                                    </p:set>
                                    <p:animEffect transition="in" filter="box(in)">
                                      <p:cBhvr>
                                        <p:cTn id="7" dur="500"/>
                                        <p:tgtEl>
                                          <p:spTgt spid="1050827"/>
                                        </p:tgtEl>
                                      </p:cBhvr>
                                    </p:animEffect>
                                  </p:childTnLst>
                                </p:cTn>
                              </p:par>
                              <p:par>
                                <p:cTn id="8" presetID="8" presetClass="entr" presetSubtype="16" fill="hold" nodeType="withEffect">
                                  <p:stCondLst>
                                    <p:cond delay="0"/>
                                  </p:stCondLst>
                                  <p:iterate type="lt">
                                    <p:tmPct val="0"/>
                                  </p:iterate>
                                  <p:childTnLst>
                                    <p:set>
                                      <p:cBhvr>
                                        <p:cTn id="9" dur="1" fill="hold">
                                          <p:stCondLst>
                                            <p:cond delay="0"/>
                                          </p:stCondLst>
                                        </p:cTn>
                                        <p:tgtEl>
                                          <p:spTgt spid="2097460"/>
                                        </p:tgtEl>
                                        <p:attrNameLst>
                                          <p:attrName>style.visibility</p:attrName>
                                        </p:attrNameLst>
                                      </p:cBhvr>
                                      <p:to>
                                        <p:strVal val="visible"/>
                                      </p:to>
                                    </p:set>
                                    <p:animEffect transition="in" filter="diamond(in)">
                                      <p:cBhvr>
                                        <p:cTn id="10" dur="2000"/>
                                        <p:tgtEl>
                                          <p:spTgt spid="2097460"/>
                                        </p:tgtEl>
                                      </p:cBhvr>
                                    </p:animEffect>
                                  </p:childTnLst>
                                </p:cTn>
                              </p:par>
                              <p:par>
                                <p:cTn id="11" presetID="36" presetClass="emph" presetSubtype="0" repeatCount="indefinite" fill="hold" nodeType="withEffect">
                                  <p:stCondLst>
                                    <p:cond delay="0"/>
                                  </p:stCondLst>
                                  <p:iterate type="lt">
                                    <p:tmPct val="10000"/>
                                  </p:iterate>
                                  <p:childTnLst>
                                    <p:animScale>
                                      <p:cBhvr>
                                        <p:cTn id="12" dur="500" autoRev="1" fill="hold">
                                          <p:stCondLst>
                                            <p:cond delay="0"/>
                                          </p:stCondLst>
                                        </p:cTn>
                                        <p:tgtEl>
                                          <p:spTgt spid="2097460"/>
                                        </p:tgtEl>
                                      </p:cBhvr>
                                      <p:to x="80000" y="100000"/>
                                    </p:animScale>
                                    <p:anim by="(#ppt_w*0.10)" calcmode="lin" valueType="num">
                                      <p:cBhvr>
                                        <p:cTn id="13" dur="500" autoRev="1" fill="hold">
                                          <p:stCondLst>
                                            <p:cond delay="0"/>
                                          </p:stCondLst>
                                        </p:cTn>
                                        <p:tgtEl>
                                          <p:spTgt spid="2097460"/>
                                        </p:tgtEl>
                                        <p:attrNameLst>
                                          <p:attrName>ppt_x</p:attrName>
                                        </p:attrNameLst>
                                      </p:cBhvr>
                                    </p:anim>
                                    <p:anim by="(-#ppt_w*0.10)" calcmode="lin" valueType="num">
                                      <p:cBhvr>
                                        <p:cTn id="14" dur="500" autoRev="1" fill="hold">
                                          <p:stCondLst>
                                            <p:cond delay="0"/>
                                          </p:stCondLst>
                                        </p:cTn>
                                        <p:tgtEl>
                                          <p:spTgt spid="2097460"/>
                                        </p:tgtEl>
                                        <p:attrNameLst>
                                          <p:attrName>ppt_y</p:attrName>
                                        </p:attrNameLst>
                                      </p:cBhvr>
                                    </p:anim>
                                    <p:animRot by="-480000">
                                      <p:cBhvr>
                                        <p:cTn id="15" dur="500" autoRev="1" fill="hold">
                                          <p:stCondLst>
                                            <p:cond delay="0"/>
                                          </p:stCondLst>
                                        </p:cTn>
                                        <p:tgtEl>
                                          <p:spTgt spid="209746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07139"/>
            <a:ext cx="4179099" cy="857250"/>
          </a:xfrm>
        </p:spPr>
        <p:txBody>
          <a:bodyPr>
            <a:normAutofit/>
          </a:bodyPr>
          <a:lstStyle/>
          <a:p>
            <a:r>
              <a:rPr lang="en-US" sz="2400" b="1" dirty="0">
                <a:latin typeface="Times New Roman" pitchFamily="18" charset="0"/>
                <a:cs typeface="Times New Roman" pitchFamily="18" charset="0"/>
              </a:rPr>
              <a:t>II.NỘI DUNG BÀI HỌC</a:t>
            </a:r>
          </a:p>
        </p:txBody>
      </p:sp>
      <p:sp>
        <p:nvSpPr>
          <p:cNvPr id="3" name="Content Placeholder 2"/>
          <p:cNvSpPr>
            <a:spLocks noGrp="1"/>
          </p:cNvSpPr>
          <p:nvPr>
            <p:ph idx="1"/>
          </p:nvPr>
        </p:nvSpPr>
        <p:spPr>
          <a:xfrm>
            <a:off x="1303711" y="750081"/>
            <a:ext cx="2282423" cy="514344"/>
          </a:xfrm>
        </p:spPr>
        <p:txBody>
          <a:bodyPr/>
          <a:lstStyle/>
          <a:p>
            <a:pPr>
              <a:buNone/>
            </a:pPr>
            <a:r>
              <a:rPr lang="en-US" dirty="0"/>
              <a:t>4</a:t>
            </a:r>
            <a:r>
              <a:rPr lang="en-US" dirty="0" smtClean="0"/>
              <a:t>. </a:t>
            </a:r>
            <a:r>
              <a:rPr lang="en-US" dirty="0" err="1" smtClean="0"/>
              <a:t>Rèn</a:t>
            </a:r>
            <a:r>
              <a:rPr lang="en-US" dirty="0" smtClean="0"/>
              <a:t> </a:t>
            </a:r>
            <a:r>
              <a:rPr lang="en-US" dirty="0" err="1"/>
              <a:t>luyện</a:t>
            </a:r>
            <a:r>
              <a:rPr lang="en-US" dirty="0"/>
              <a:t>:</a:t>
            </a:r>
          </a:p>
        </p:txBody>
      </p:sp>
      <p:sp>
        <p:nvSpPr>
          <p:cNvPr id="4" name="Oval 3"/>
          <p:cNvSpPr/>
          <p:nvPr/>
        </p:nvSpPr>
        <p:spPr>
          <a:xfrm>
            <a:off x="3500431" y="1553759"/>
            <a:ext cx="2250296" cy="2143140"/>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dirty="0" err="1">
                <a:solidFill>
                  <a:schemeClr val="tx1"/>
                </a:solidFill>
                <a:latin typeface="Times New Roman" pitchFamily="18" charset="0"/>
                <a:cs typeface="Times New Roman" pitchFamily="18" charset="0"/>
              </a:rPr>
              <a:t>Rèn</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luyện</a:t>
            </a:r>
            <a:endParaRPr lang="en-US" sz="1800" b="1" dirty="0">
              <a:solidFill>
                <a:schemeClr val="tx1"/>
              </a:solidFill>
              <a:latin typeface="Times New Roman" pitchFamily="18" charset="0"/>
              <a:cs typeface="Times New Roman" pitchFamily="18" charset="0"/>
            </a:endParaRPr>
          </a:p>
        </p:txBody>
      </p:sp>
      <p:sp>
        <p:nvSpPr>
          <p:cNvPr id="5" name="Rounded Rectangle 4"/>
          <p:cNvSpPr/>
          <p:nvPr/>
        </p:nvSpPr>
        <p:spPr>
          <a:xfrm>
            <a:off x="5536389" y="1178709"/>
            <a:ext cx="2464611" cy="910835"/>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dirty="0" err="1">
                <a:solidFill>
                  <a:schemeClr val="tx1"/>
                </a:solidFill>
                <a:latin typeface="Times New Roman" pitchFamily="18" charset="0"/>
                <a:cs typeface="Times New Roman" pitchFamily="18" charset="0"/>
              </a:rPr>
              <a:t>Cử</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chỉ</a:t>
            </a:r>
            <a:endParaRPr lang="en-US" sz="1800" b="1" dirty="0">
              <a:solidFill>
                <a:schemeClr val="tx1"/>
              </a:solidFill>
              <a:latin typeface="Times New Roman" pitchFamily="18" charset="0"/>
              <a:cs typeface="Times New Roman" pitchFamily="18" charset="0"/>
            </a:endParaRPr>
          </a:p>
        </p:txBody>
      </p:sp>
      <p:sp>
        <p:nvSpPr>
          <p:cNvPr id="15" name="Rounded Rectangle 14"/>
          <p:cNvSpPr/>
          <p:nvPr/>
        </p:nvSpPr>
        <p:spPr>
          <a:xfrm>
            <a:off x="5536389" y="3107535"/>
            <a:ext cx="2464611" cy="964413"/>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dirty="0" err="1">
                <a:solidFill>
                  <a:schemeClr val="tx1"/>
                </a:solidFill>
                <a:latin typeface="Times New Roman" pitchFamily="18" charset="0"/>
                <a:cs typeface="Times New Roman" pitchFamily="18" charset="0"/>
              </a:rPr>
              <a:t>Thái</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độ</a:t>
            </a:r>
            <a:endParaRPr lang="en-US" sz="1800" b="1" dirty="0">
              <a:solidFill>
                <a:schemeClr val="tx1"/>
              </a:solidFill>
              <a:latin typeface="Times New Roman" pitchFamily="18" charset="0"/>
              <a:cs typeface="Times New Roman" pitchFamily="18" charset="0"/>
            </a:endParaRPr>
          </a:p>
        </p:txBody>
      </p:sp>
      <p:sp>
        <p:nvSpPr>
          <p:cNvPr id="16" name="Rounded Rectangle 15"/>
          <p:cNvSpPr/>
          <p:nvPr/>
        </p:nvSpPr>
        <p:spPr>
          <a:xfrm>
            <a:off x="1598394" y="1178710"/>
            <a:ext cx="2035983" cy="85725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dirty="0" err="1">
                <a:solidFill>
                  <a:schemeClr val="tx1"/>
                </a:solidFill>
                <a:latin typeface="Times New Roman" pitchFamily="18" charset="0"/>
                <a:cs typeface="Times New Roman" pitchFamily="18" charset="0"/>
              </a:rPr>
              <a:t>Lời</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nói</a:t>
            </a:r>
            <a:endParaRPr lang="en-US" sz="1800" b="1" dirty="0">
              <a:solidFill>
                <a:schemeClr val="tx1"/>
              </a:solidFill>
              <a:latin typeface="Times New Roman" pitchFamily="18" charset="0"/>
              <a:cs typeface="Times New Roman" pitchFamily="18" charset="0"/>
            </a:endParaRPr>
          </a:p>
        </p:txBody>
      </p:sp>
      <p:sp>
        <p:nvSpPr>
          <p:cNvPr id="22" name="Rounded Rectangle 21"/>
          <p:cNvSpPr/>
          <p:nvPr/>
        </p:nvSpPr>
        <p:spPr>
          <a:xfrm>
            <a:off x="1586533" y="3214692"/>
            <a:ext cx="2143140" cy="857256"/>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800" b="1" dirty="0" err="1">
                <a:solidFill>
                  <a:schemeClr val="tx1"/>
                </a:solidFill>
                <a:latin typeface="Times New Roman" pitchFamily="18" charset="0"/>
                <a:cs typeface="Times New Roman" pitchFamily="18" charset="0"/>
              </a:rPr>
              <a:t>Hành</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động</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việc</a:t>
            </a:r>
            <a:r>
              <a:rPr lang="en-US" sz="1800" b="1" dirty="0">
                <a:solidFill>
                  <a:schemeClr val="tx1"/>
                </a:solidFill>
                <a:latin typeface="Times New Roman" pitchFamily="18" charset="0"/>
                <a:cs typeface="Times New Roman" pitchFamily="18" charset="0"/>
              </a:rPr>
              <a:t> </a:t>
            </a:r>
            <a:r>
              <a:rPr lang="en-US" sz="1800" b="1" dirty="0" err="1">
                <a:solidFill>
                  <a:schemeClr val="tx1"/>
                </a:solidFill>
                <a:latin typeface="Times New Roman" pitchFamily="18" charset="0"/>
                <a:cs typeface="Times New Roman" pitchFamily="18" charset="0"/>
              </a:rPr>
              <a:t>làm</a:t>
            </a:r>
            <a:endParaRPr lang="en-US" sz="18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00497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linds(horizont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linds(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blinds(horizontal)">
                                      <p:cBhvr>
                                        <p:cTn id="2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5" grpId="0" animBg="1"/>
      <p:bldP spid="16" grpId="0" animBg="1"/>
      <p:bldP spid="2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1625146" y="1855460"/>
            <a:ext cx="6343650" cy="1965722"/>
          </a:xfrm>
          <a:prstGeom prst="rect">
            <a:avLst/>
          </a:prstGeom>
        </p:spPr>
        <p:txBody>
          <a:bodyPr vert="horz" lIns="68580" tIns="34290" rIns="68580" bIns="34290" rtlCol="0" anchor="ctr">
            <a:noAutofit/>
          </a:bodyPr>
          <a:lstStyle/>
          <a:p>
            <a:pPr defTabSz="685800">
              <a:spcBef>
                <a:spcPct val="0"/>
              </a:spcBef>
              <a:buClrTx/>
              <a:defRPr/>
            </a:pPr>
            <a:r>
              <a:rPr lang="en-US" sz="3300" kern="1200" dirty="0" smtClean="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Có</a:t>
            </a:r>
            <a:r>
              <a:rPr lang="en-US" sz="3300" kern="1200" dirty="0">
                <a:solidFill>
                  <a:schemeClr val="accent3">
                    <a:lumMod val="75000"/>
                  </a:schemeClr>
                </a:solidFill>
                <a:latin typeface="Times New Roman" pitchFamily="18" charset="0"/>
                <a:ea typeface="+mj-ea"/>
                <a:cs typeface="Times New Roman" pitchFamily="18" charset="0"/>
              </a:rPr>
              <a:t> ý </a:t>
            </a:r>
            <a:r>
              <a:rPr lang="en-US" sz="3300" kern="1200" dirty="0" err="1">
                <a:solidFill>
                  <a:schemeClr val="accent3">
                    <a:lumMod val="75000"/>
                  </a:schemeClr>
                </a:solidFill>
                <a:latin typeface="Times New Roman" pitchFamily="18" charset="0"/>
                <a:ea typeface="+mj-ea"/>
                <a:cs typeface="Times New Roman" pitchFamily="18" charset="0"/>
              </a:rPr>
              <a:t>kiến</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cho</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rằng</a:t>
            </a:r>
            <a:r>
              <a:rPr lang="en-US" sz="3300" kern="1200" dirty="0">
                <a:solidFill>
                  <a:schemeClr val="accent3">
                    <a:lumMod val="75000"/>
                  </a:schemeClr>
                </a:solidFill>
                <a:latin typeface="Times New Roman" pitchFamily="18" charset="0"/>
                <a:ea typeface="+mj-ea"/>
                <a:cs typeface="Times New Roman" pitchFamily="18" charset="0"/>
              </a:rPr>
              <a:t> : </a:t>
            </a:r>
            <a:r>
              <a:rPr lang="en-US" sz="3300" kern="1200" dirty="0" err="1">
                <a:solidFill>
                  <a:schemeClr val="accent3">
                    <a:lumMod val="75000"/>
                  </a:schemeClr>
                </a:solidFill>
                <a:latin typeface="Times New Roman" pitchFamily="18" charset="0"/>
                <a:ea typeface="+mj-ea"/>
                <a:cs typeface="Times New Roman" pitchFamily="18" charset="0"/>
              </a:rPr>
              <a:t>Lẽ</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phải</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thuộc</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về</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những</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kẻ</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mạnh</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và</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giàu</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có</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Em</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có</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đồng</a:t>
            </a:r>
            <a:r>
              <a:rPr lang="en-US" sz="3300" kern="1200" dirty="0">
                <a:solidFill>
                  <a:schemeClr val="accent3">
                    <a:lumMod val="75000"/>
                  </a:schemeClr>
                </a:solidFill>
                <a:latin typeface="Times New Roman" pitchFamily="18" charset="0"/>
                <a:ea typeface="+mj-ea"/>
                <a:cs typeface="Times New Roman" pitchFamily="18" charset="0"/>
              </a:rPr>
              <a:t> ý </a:t>
            </a:r>
            <a:r>
              <a:rPr lang="en-US" sz="3300" kern="1200" dirty="0" err="1">
                <a:solidFill>
                  <a:schemeClr val="accent3">
                    <a:lumMod val="75000"/>
                  </a:schemeClr>
                </a:solidFill>
                <a:latin typeface="Times New Roman" pitchFamily="18" charset="0"/>
                <a:ea typeface="+mj-ea"/>
                <a:cs typeface="Times New Roman" pitchFamily="18" charset="0"/>
              </a:rPr>
              <a:t>với</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quan</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niệm</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này</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không</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Vì</a:t>
            </a:r>
            <a:r>
              <a:rPr lang="en-US" sz="3300" kern="1200" dirty="0">
                <a:solidFill>
                  <a:schemeClr val="accent3">
                    <a:lumMod val="75000"/>
                  </a:schemeClr>
                </a:solidFill>
                <a:latin typeface="Times New Roman" pitchFamily="18" charset="0"/>
                <a:ea typeface="+mj-ea"/>
                <a:cs typeface="Times New Roman" pitchFamily="18" charset="0"/>
              </a:rPr>
              <a:t> </a:t>
            </a:r>
            <a:r>
              <a:rPr lang="en-US" sz="3300" kern="1200" dirty="0" err="1">
                <a:solidFill>
                  <a:schemeClr val="accent3">
                    <a:lumMod val="75000"/>
                  </a:schemeClr>
                </a:solidFill>
                <a:latin typeface="Times New Roman" pitchFamily="18" charset="0"/>
                <a:ea typeface="+mj-ea"/>
                <a:cs typeface="Times New Roman" pitchFamily="18" charset="0"/>
              </a:rPr>
              <a:t>sao</a:t>
            </a:r>
            <a:r>
              <a:rPr lang="en-US" sz="3300" kern="1200" dirty="0">
                <a:solidFill>
                  <a:schemeClr val="accent3">
                    <a:lumMod val="75000"/>
                  </a:schemeClr>
                </a:solidFill>
                <a:latin typeface="Times New Roman" pitchFamily="18" charset="0"/>
                <a:ea typeface="+mj-ea"/>
                <a:cs typeface="Times New Roman" pitchFamily="18" charset="0"/>
              </a:rPr>
              <a:t>?</a:t>
            </a:r>
          </a:p>
        </p:txBody>
      </p:sp>
      <p:sp>
        <p:nvSpPr>
          <p:cNvPr id="24" name="TextBox 23"/>
          <p:cNvSpPr txBox="1"/>
          <p:nvPr/>
        </p:nvSpPr>
        <p:spPr>
          <a:xfrm>
            <a:off x="949431" y="1130161"/>
            <a:ext cx="7441533" cy="3416320"/>
          </a:xfrm>
          <a:prstGeom prst="rect">
            <a:avLst/>
          </a:prstGeom>
          <a:noFill/>
        </p:spPr>
        <p:txBody>
          <a:bodyPr wrap="square" rtlCol="0">
            <a:spAutoFit/>
          </a:bodyPr>
          <a:lstStyle/>
          <a:p>
            <a:endParaRPr lang="en-US" sz="2700" dirty="0">
              <a:latin typeface="Times New Roman" pitchFamily="18" charset="0"/>
              <a:cs typeface="Times New Roman" pitchFamily="18" charset="0"/>
            </a:endParaRPr>
          </a:p>
          <a:p>
            <a:pPr>
              <a:buFontTx/>
              <a:buChar char="-"/>
            </a:pP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đồng</a:t>
            </a:r>
            <a:r>
              <a:rPr lang="en-US" sz="2700" dirty="0">
                <a:latin typeface="Times New Roman" pitchFamily="18" charset="0"/>
                <a:cs typeface="Times New Roman" pitchFamily="18" charset="0"/>
              </a:rPr>
              <a:t> ý </a:t>
            </a:r>
            <a:r>
              <a:rPr lang="en-US" sz="2700" dirty="0" err="1">
                <a:latin typeface="Times New Roman" pitchFamily="18" charset="0"/>
                <a:cs typeface="Times New Roman" pitchFamily="18" charset="0"/>
              </a:rPr>
              <a:t>với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quan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niệm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Vì</a:t>
            </a:r>
            <a:r>
              <a:rPr lang="en-US" sz="2700" dirty="0">
                <a:latin typeface="Times New Roman" pitchFamily="18" charset="0"/>
                <a:cs typeface="Times New Roman" pitchFamily="18" charset="0"/>
              </a:rPr>
              <a:t> :</a:t>
            </a:r>
          </a:p>
          <a:p>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Đó</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một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quan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niệm</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sai</a:t>
            </a:r>
            <a:r>
              <a:rPr lang="en-US" sz="2700" dirty="0">
                <a:latin typeface="Times New Roman" pitchFamily="18" charset="0"/>
                <a:cs typeface="Times New Roman" pitchFamily="18" charset="0"/>
              </a:rPr>
              <a:t>.</a:t>
            </a:r>
          </a:p>
          <a:p>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Lẽ</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thuộc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về</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người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biết</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tôn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trọng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điều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đúng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đắn</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phù</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hợp</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với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đạo</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lí</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ích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chung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của</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xã</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hội</a:t>
            </a:r>
            <a:r>
              <a:rPr lang="en-US" sz="2700" dirty="0">
                <a:latin typeface="Times New Roman" pitchFamily="18" charset="0"/>
                <a:cs typeface="Times New Roman" pitchFamily="18" charset="0"/>
              </a:rPr>
              <a:t>.</a:t>
            </a:r>
          </a:p>
          <a:p>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Lẽ</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phải</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không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thuộc</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về</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những</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kẻ</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mạnh</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và</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giàu</a:t>
            </a:r>
            <a:r>
              <a:rPr lang="en-US" sz="2700" dirty="0">
                <a:latin typeface="Times New Roman" pitchFamily="18" charset="0"/>
                <a:cs typeface="Times New Roman" pitchFamily="18" charset="0"/>
              </a:rPr>
              <a:t> </a:t>
            </a:r>
            <a:r>
              <a:rPr lang="en-US" sz="2700" dirty="0" err="1">
                <a:latin typeface="Times New Roman" pitchFamily="18" charset="0"/>
                <a:cs typeface="Times New Roman" pitchFamily="18" charset="0"/>
              </a:rPr>
              <a:t>có</a:t>
            </a:r>
            <a:r>
              <a:rPr lang="en-US" sz="2700" dirty="0">
                <a:latin typeface="Times New Roman" pitchFamily="18" charset="0"/>
                <a:cs typeface="Times New Roman" pitchFamily="18" charset="0"/>
              </a:rPr>
              <a:t>.</a:t>
            </a:r>
          </a:p>
        </p:txBody>
      </p:sp>
      <p:sp>
        <p:nvSpPr>
          <p:cNvPr id="4" name="Rectangle 3"/>
          <p:cNvSpPr/>
          <p:nvPr/>
        </p:nvSpPr>
        <p:spPr>
          <a:xfrm>
            <a:off x="683986" y="380449"/>
            <a:ext cx="1882321" cy="630942"/>
          </a:xfrm>
          <a:prstGeom prst="rect">
            <a:avLst/>
          </a:prstGeom>
        </p:spPr>
        <p:txBody>
          <a:bodyPr wrap="square">
            <a:spAutoFit/>
          </a:bodyPr>
          <a:lstStyle/>
          <a:p>
            <a:r>
              <a:rPr lang="en-US" sz="3500" b="1" dirty="0" err="1">
                <a:latin typeface="Times New Roman" pitchFamily="18" charset="0"/>
                <a:cs typeface="Times New Roman" pitchFamily="18" charset="0"/>
              </a:rPr>
              <a:t>Câu</a:t>
            </a:r>
            <a:r>
              <a:rPr lang="en-US" sz="3500" b="1" dirty="0">
                <a:latin typeface="Times New Roman" pitchFamily="18" charset="0"/>
                <a:cs typeface="Times New Roman" pitchFamily="18" charset="0"/>
              </a:rPr>
              <a:t> </a:t>
            </a:r>
            <a:r>
              <a:rPr lang="en-US" sz="3500" b="1" dirty="0" err="1">
                <a:latin typeface="Times New Roman" pitchFamily="18" charset="0"/>
                <a:cs typeface="Times New Roman" pitchFamily="18" charset="0"/>
              </a:rPr>
              <a:t>hỏi</a:t>
            </a:r>
            <a:r>
              <a:rPr lang="en-US" sz="3500" b="1" kern="1200" dirty="0" smtClean="0">
                <a:solidFill>
                  <a:schemeClr val="tx1"/>
                </a:solidFill>
                <a:latin typeface="Times New Roman" pitchFamily="18" charset="0"/>
                <a:cs typeface="Times New Roman" pitchFamily="18" charset="0"/>
              </a:rPr>
              <a:t>:</a:t>
            </a:r>
            <a:endParaRPr lang="en-US" sz="3500" dirty="0"/>
          </a:p>
        </p:txBody>
      </p:sp>
    </p:spTree>
    <p:extLst>
      <p:ext uri="{BB962C8B-B14F-4D97-AF65-F5344CB8AC3E}">
        <p14:creationId xmlns:p14="http://schemas.microsoft.com/office/powerpoint/2010/main" val="33091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ox(in)">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23"/>
                                        </p:tgtEl>
                                      </p:cBhvr>
                                    </p:animEffect>
                                    <p:set>
                                      <p:cBhvr>
                                        <p:cTn id="12" dur="1" fill="hold">
                                          <p:stCondLst>
                                            <p:cond delay="499"/>
                                          </p:stCondLst>
                                        </p:cTn>
                                        <p:tgtEl>
                                          <p:spTgt spid="2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box(in)">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1" nodeType="clickEffect">
                                  <p:stCondLst>
                                    <p:cond delay="0"/>
                                  </p:stCondLst>
                                  <p:childTnLst>
                                    <p:animEffect transition="out" filter="box(in)">
                                      <p:cBhvr>
                                        <p:cTn id="21" dur="500"/>
                                        <p:tgtEl>
                                          <p:spTgt spid="24"/>
                                        </p:tgtEl>
                                      </p:cBhvr>
                                    </p:animEffect>
                                    <p:set>
                                      <p:cBhvr>
                                        <p:cTn id="22"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4" grpId="0"/>
      <p:bldP spid="24"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114300"/>
            <a:ext cx="6172200" cy="422672"/>
          </a:xfrm>
        </p:spPr>
        <p:txBody>
          <a:bodyPr>
            <a:normAutofit fontScale="90000"/>
          </a:bodyPr>
          <a:lstStyle/>
          <a:p>
            <a:r>
              <a:rPr lang="en-US" sz="2100" b="1" dirty="0">
                <a:latin typeface="Times New Roman" pitchFamily="18" charset="0"/>
                <a:cs typeface="Times New Roman" pitchFamily="18" charset="0"/>
              </a:rPr>
              <a:t>III. LUYỆN TẬP</a:t>
            </a:r>
          </a:p>
        </p:txBody>
      </p:sp>
      <p:sp>
        <p:nvSpPr>
          <p:cNvPr id="4" name="TextBox 3"/>
          <p:cNvSpPr txBox="1"/>
          <p:nvPr/>
        </p:nvSpPr>
        <p:spPr>
          <a:xfrm>
            <a:off x="1143000" y="514351"/>
            <a:ext cx="6858000" cy="646331"/>
          </a:xfrm>
          <a:prstGeom prst="rect">
            <a:avLst/>
          </a:prstGeom>
          <a:noFill/>
        </p:spPr>
        <p:txBody>
          <a:bodyPr wrap="square" rtlCol="0">
            <a:spAutoFit/>
          </a:bodyPr>
          <a:lstStyle/>
          <a:p>
            <a:r>
              <a:rPr lang="en-US" sz="1800" dirty="0" err="1"/>
              <a:t>Bài</a:t>
            </a:r>
            <a:r>
              <a:rPr lang="en-US" sz="1800" dirty="0"/>
              <a:t> 5: </a:t>
            </a:r>
            <a:r>
              <a:rPr lang="en-US" sz="1800" dirty="0" err="1"/>
              <a:t>Em</a:t>
            </a:r>
            <a:r>
              <a:rPr lang="en-US" sz="1800" dirty="0"/>
              <a:t> </a:t>
            </a:r>
            <a:r>
              <a:rPr lang="en-US" sz="1800" dirty="0" err="1"/>
              <a:t>hãy</a:t>
            </a:r>
            <a:r>
              <a:rPr lang="en-US" sz="1800" dirty="0"/>
              <a:t> </a:t>
            </a:r>
            <a:r>
              <a:rPr lang="en-US" sz="1800" dirty="0" err="1"/>
              <a:t>khoanh</a:t>
            </a:r>
            <a:r>
              <a:rPr lang="en-US" sz="1800" dirty="0"/>
              <a:t> </a:t>
            </a:r>
            <a:r>
              <a:rPr lang="en-US" sz="1800" dirty="0" err="1"/>
              <a:t>tròn</a:t>
            </a:r>
            <a:r>
              <a:rPr lang="en-US" sz="1800" dirty="0"/>
              <a:t> </a:t>
            </a:r>
            <a:r>
              <a:rPr lang="en-US" sz="1800" dirty="0" err="1"/>
              <a:t>vào</a:t>
            </a:r>
            <a:r>
              <a:rPr lang="en-US" sz="1800" dirty="0"/>
              <a:t> </a:t>
            </a:r>
            <a:r>
              <a:rPr lang="en-US" sz="1800" dirty="0" err="1"/>
              <a:t>những</a:t>
            </a:r>
            <a:r>
              <a:rPr lang="en-US" sz="1800" dirty="0"/>
              <a:t> </a:t>
            </a:r>
            <a:r>
              <a:rPr lang="en-US" sz="1800" dirty="0" err="1"/>
              <a:t>câu</a:t>
            </a:r>
            <a:r>
              <a:rPr lang="en-US" sz="1800" dirty="0"/>
              <a:t> </a:t>
            </a:r>
            <a:r>
              <a:rPr lang="en-US" sz="1800" dirty="0" err="1"/>
              <a:t>tục</a:t>
            </a:r>
            <a:r>
              <a:rPr lang="en-US" sz="1800" dirty="0"/>
              <a:t> </a:t>
            </a:r>
            <a:r>
              <a:rPr lang="en-US" sz="1800" dirty="0" err="1"/>
              <a:t>ngữ</a:t>
            </a:r>
            <a:r>
              <a:rPr lang="en-US" sz="1800" dirty="0"/>
              <a:t>, ca </a:t>
            </a:r>
            <a:r>
              <a:rPr lang="en-US" sz="1800" dirty="0" err="1"/>
              <a:t>dao</a:t>
            </a:r>
            <a:r>
              <a:rPr lang="en-US" sz="1800" dirty="0"/>
              <a:t> </a:t>
            </a:r>
            <a:r>
              <a:rPr lang="en-US" sz="1800" dirty="0" err="1"/>
              <a:t>thể</a:t>
            </a:r>
            <a:r>
              <a:rPr lang="en-US" sz="1800" dirty="0"/>
              <a:t> </a:t>
            </a:r>
            <a:r>
              <a:rPr lang="en-US" sz="1800" dirty="0" err="1"/>
              <a:t>hiện</a:t>
            </a:r>
            <a:r>
              <a:rPr lang="en-US" sz="1800" dirty="0"/>
              <a:t> </a:t>
            </a:r>
            <a:r>
              <a:rPr lang="en-US" sz="1800" dirty="0" err="1"/>
              <a:t>sự</a:t>
            </a:r>
            <a:r>
              <a:rPr lang="en-US" sz="1800" dirty="0"/>
              <a:t> </a:t>
            </a:r>
            <a:r>
              <a:rPr lang="en-US" sz="1800" dirty="0" err="1"/>
              <a:t>tôn</a:t>
            </a:r>
            <a:r>
              <a:rPr lang="en-US" sz="1800" dirty="0"/>
              <a:t> </a:t>
            </a:r>
            <a:r>
              <a:rPr lang="en-US" sz="1800" dirty="0" err="1"/>
              <a:t>trọng</a:t>
            </a:r>
            <a:r>
              <a:rPr lang="en-US" sz="1800" dirty="0"/>
              <a:t> </a:t>
            </a:r>
            <a:r>
              <a:rPr lang="en-US" sz="1800" dirty="0" err="1"/>
              <a:t>lẽ</a:t>
            </a:r>
            <a:r>
              <a:rPr lang="en-US" sz="1800" dirty="0"/>
              <a:t> </a:t>
            </a:r>
            <a:r>
              <a:rPr lang="en-US" sz="1800" dirty="0" err="1"/>
              <a:t>phải</a:t>
            </a:r>
            <a:r>
              <a:rPr lang="en-US" sz="1800" dirty="0"/>
              <a:t> </a:t>
            </a:r>
            <a:r>
              <a:rPr lang="en-US" sz="1800" dirty="0" err="1"/>
              <a:t>dưới</a:t>
            </a:r>
            <a:r>
              <a:rPr lang="en-US" sz="1800" dirty="0"/>
              <a:t> </a:t>
            </a:r>
            <a:r>
              <a:rPr lang="en-US" sz="1800" dirty="0" err="1"/>
              <a:t>đây</a:t>
            </a:r>
            <a:r>
              <a:rPr lang="en-US" sz="1800" dirty="0"/>
              <a:t>:</a:t>
            </a:r>
          </a:p>
        </p:txBody>
      </p:sp>
      <p:sp>
        <p:nvSpPr>
          <p:cNvPr id="10" name="TextBox 9"/>
          <p:cNvSpPr txBox="1"/>
          <p:nvPr/>
        </p:nvSpPr>
        <p:spPr>
          <a:xfrm>
            <a:off x="1314450" y="1196801"/>
            <a:ext cx="285750" cy="369332"/>
          </a:xfrm>
          <a:prstGeom prst="rect">
            <a:avLst/>
          </a:prstGeom>
          <a:noFill/>
        </p:spPr>
        <p:txBody>
          <a:bodyPr wrap="square" rtlCol="0">
            <a:spAutoFit/>
          </a:bodyPr>
          <a:lstStyle/>
          <a:p>
            <a:r>
              <a:rPr lang="en-US" sz="1800" dirty="0"/>
              <a:t>A</a:t>
            </a:r>
          </a:p>
        </p:txBody>
      </p:sp>
      <p:sp>
        <p:nvSpPr>
          <p:cNvPr id="13" name="TextBox 12"/>
          <p:cNvSpPr txBox="1"/>
          <p:nvPr/>
        </p:nvSpPr>
        <p:spPr>
          <a:xfrm>
            <a:off x="1657350" y="1196801"/>
            <a:ext cx="4400550" cy="369332"/>
          </a:xfrm>
          <a:prstGeom prst="rect">
            <a:avLst/>
          </a:prstGeom>
          <a:noFill/>
        </p:spPr>
        <p:txBody>
          <a:bodyPr wrap="square" rtlCol="0">
            <a:spAutoFit/>
          </a:bodyPr>
          <a:lstStyle/>
          <a:p>
            <a:r>
              <a:rPr lang="en-US" sz="1800" dirty="0" err="1"/>
              <a:t>Thương</a:t>
            </a:r>
            <a:r>
              <a:rPr lang="en-US" sz="1800" dirty="0"/>
              <a:t> </a:t>
            </a:r>
            <a:r>
              <a:rPr lang="en-US" sz="1800" dirty="0" err="1"/>
              <a:t>người</a:t>
            </a:r>
            <a:r>
              <a:rPr lang="en-US" sz="1800" dirty="0"/>
              <a:t> </a:t>
            </a:r>
            <a:r>
              <a:rPr lang="en-US" sz="1800" dirty="0" err="1"/>
              <a:t>như</a:t>
            </a:r>
            <a:r>
              <a:rPr lang="en-US" sz="1800" dirty="0"/>
              <a:t> </a:t>
            </a:r>
            <a:r>
              <a:rPr lang="en-US" sz="1800" dirty="0" err="1"/>
              <a:t>thể</a:t>
            </a:r>
            <a:r>
              <a:rPr lang="en-US" sz="1800" dirty="0"/>
              <a:t> </a:t>
            </a:r>
            <a:r>
              <a:rPr lang="en-US" sz="1800" dirty="0" err="1"/>
              <a:t>thương</a:t>
            </a:r>
            <a:r>
              <a:rPr lang="en-US" sz="1800" dirty="0"/>
              <a:t> </a:t>
            </a:r>
            <a:r>
              <a:rPr lang="en-US" sz="1800" dirty="0" err="1"/>
              <a:t>thân</a:t>
            </a:r>
            <a:r>
              <a:rPr lang="en-US" sz="1800" dirty="0"/>
              <a:t>.</a:t>
            </a:r>
          </a:p>
        </p:txBody>
      </p:sp>
      <p:sp>
        <p:nvSpPr>
          <p:cNvPr id="15" name="TextBox 14"/>
          <p:cNvSpPr txBox="1"/>
          <p:nvPr/>
        </p:nvSpPr>
        <p:spPr>
          <a:xfrm>
            <a:off x="1314450" y="1543050"/>
            <a:ext cx="285750" cy="369332"/>
          </a:xfrm>
          <a:prstGeom prst="rect">
            <a:avLst/>
          </a:prstGeom>
          <a:noFill/>
        </p:spPr>
        <p:txBody>
          <a:bodyPr wrap="square" rtlCol="0">
            <a:spAutoFit/>
          </a:bodyPr>
          <a:lstStyle/>
          <a:p>
            <a:r>
              <a:rPr lang="en-US" sz="1800" dirty="0"/>
              <a:t>B</a:t>
            </a:r>
          </a:p>
        </p:txBody>
      </p:sp>
      <p:sp>
        <p:nvSpPr>
          <p:cNvPr id="16" name="TextBox 15"/>
          <p:cNvSpPr txBox="1"/>
          <p:nvPr/>
        </p:nvSpPr>
        <p:spPr>
          <a:xfrm>
            <a:off x="1657350" y="1543051"/>
            <a:ext cx="5829300" cy="646331"/>
          </a:xfrm>
          <a:prstGeom prst="rect">
            <a:avLst/>
          </a:prstGeom>
          <a:noFill/>
        </p:spPr>
        <p:txBody>
          <a:bodyPr wrap="square" rtlCol="0">
            <a:spAutoFit/>
          </a:bodyPr>
          <a:lstStyle/>
          <a:p>
            <a:r>
              <a:rPr lang="en-US" sz="1800" dirty="0" err="1"/>
              <a:t>Phải</a:t>
            </a:r>
            <a:r>
              <a:rPr lang="en-US" sz="1800" dirty="0"/>
              <a:t> </a:t>
            </a:r>
            <a:r>
              <a:rPr lang="en-US" sz="1800" dirty="0" err="1"/>
              <a:t>trái</a:t>
            </a:r>
            <a:r>
              <a:rPr lang="en-US" sz="1800" dirty="0"/>
              <a:t> </a:t>
            </a:r>
            <a:r>
              <a:rPr lang="en-US" sz="1800" dirty="0" err="1"/>
              <a:t>phân</a:t>
            </a:r>
            <a:r>
              <a:rPr lang="en-US" sz="1800" dirty="0"/>
              <a:t> minh, </a:t>
            </a:r>
            <a:r>
              <a:rPr lang="en-US" sz="1800" dirty="0" err="1"/>
              <a:t>nghĩa</a:t>
            </a:r>
            <a:r>
              <a:rPr lang="en-US" sz="1800" dirty="0"/>
              <a:t> </a:t>
            </a:r>
            <a:r>
              <a:rPr lang="en-US" sz="1800" dirty="0" err="1"/>
              <a:t>tình</a:t>
            </a:r>
            <a:r>
              <a:rPr lang="en-US" sz="1800" dirty="0"/>
              <a:t> </a:t>
            </a:r>
            <a:r>
              <a:rPr lang="en-US" sz="1800" dirty="0" err="1"/>
              <a:t>trọn</a:t>
            </a:r>
            <a:r>
              <a:rPr lang="en-US" sz="1800" dirty="0"/>
              <a:t> </a:t>
            </a:r>
            <a:r>
              <a:rPr lang="en-US" sz="1800" dirty="0" err="1"/>
              <a:t>vẹn</a:t>
            </a:r>
            <a:endParaRPr lang="en-US" sz="1800" dirty="0"/>
          </a:p>
          <a:p>
            <a:r>
              <a:rPr lang="en-US" sz="1800" dirty="0" err="1"/>
              <a:t>Biết</a:t>
            </a:r>
            <a:r>
              <a:rPr lang="en-US" sz="1800" dirty="0"/>
              <a:t> </a:t>
            </a:r>
            <a:r>
              <a:rPr lang="en-US" sz="1800" dirty="0" err="1"/>
              <a:t>ăn</a:t>
            </a:r>
            <a:r>
              <a:rPr lang="en-US" sz="1800" dirty="0"/>
              <a:t>, </a:t>
            </a:r>
            <a:r>
              <a:rPr lang="en-US" sz="1800" dirty="0" err="1"/>
              <a:t>biết</a:t>
            </a:r>
            <a:r>
              <a:rPr lang="en-US" sz="1800" dirty="0"/>
              <a:t> ở </a:t>
            </a:r>
            <a:r>
              <a:rPr lang="en-US" sz="1800" dirty="0" err="1"/>
              <a:t>hơn</a:t>
            </a:r>
            <a:r>
              <a:rPr lang="en-US" sz="1800" dirty="0"/>
              <a:t> </a:t>
            </a:r>
            <a:r>
              <a:rPr lang="en-US" sz="1800" dirty="0" err="1"/>
              <a:t>người</a:t>
            </a:r>
            <a:r>
              <a:rPr lang="en-US" sz="1800" dirty="0"/>
              <a:t> </a:t>
            </a:r>
            <a:r>
              <a:rPr lang="en-US" sz="1800" dirty="0" err="1"/>
              <a:t>giàu</a:t>
            </a:r>
            <a:r>
              <a:rPr lang="en-US" sz="1800" dirty="0"/>
              <a:t> sang.</a:t>
            </a:r>
          </a:p>
        </p:txBody>
      </p:sp>
      <p:sp>
        <p:nvSpPr>
          <p:cNvPr id="19" name="TextBox 18"/>
          <p:cNvSpPr txBox="1"/>
          <p:nvPr/>
        </p:nvSpPr>
        <p:spPr>
          <a:xfrm>
            <a:off x="1314450" y="2171700"/>
            <a:ext cx="285750" cy="369332"/>
          </a:xfrm>
          <a:prstGeom prst="rect">
            <a:avLst/>
          </a:prstGeom>
          <a:noFill/>
        </p:spPr>
        <p:txBody>
          <a:bodyPr wrap="square" rtlCol="0">
            <a:spAutoFit/>
          </a:bodyPr>
          <a:lstStyle/>
          <a:p>
            <a:r>
              <a:rPr lang="en-US" sz="1800" dirty="0"/>
              <a:t>C</a:t>
            </a:r>
          </a:p>
        </p:txBody>
      </p:sp>
      <p:sp>
        <p:nvSpPr>
          <p:cNvPr id="20" name="TextBox 19"/>
          <p:cNvSpPr txBox="1"/>
          <p:nvPr/>
        </p:nvSpPr>
        <p:spPr>
          <a:xfrm>
            <a:off x="1657350" y="2171700"/>
            <a:ext cx="6775450" cy="369332"/>
          </a:xfrm>
          <a:prstGeom prst="rect">
            <a:avLst/>
          </a:prstGeom>
          <a:noFill/>
        </p:spPr>
        <p:txBody>
          <a:bodyPr wrap="square" rtlCol="0">
            <a:spAutoFit/>
          </a:bodyPr>
          <a:lstStyle/>
          <a:p>
            <a:r>
              <a:rPr lang="en-US" sz="1800" dirty="0" err="1"/>
              <a:t>Khôn</a:t>
            </a:r>
            <a:r>
              <a:rPr lang="en-US" sz="1800" dirty="0"/>
              <a:t> </a:t>
            </a:r>
            <a:r>
              <a:rPr lang="en-US" sz="1800" dirty="0" err="1"/>
              <a:t>ngoan</a:t>
            </a:r>
            <a:r>
              <a:rPr lang="en-US" sz="1800" dirty="0"/>
              <a:t> </a:t>
            </a:r>
            <a:r>
              <a:rPr lang="en-US" sz="1800" dirty="0" err="1"/>
              <a:t>ba</a:t>
            </a:r>
            <a:r>
              <a:rPr lang="en-US" sz="1800" dirty="0"/>
              <a:t> </a:t>
            </a:r>
            <a:r>
              <a:rPr lang="en-US" sz="1800" dirty="0" err="1"/>
              <a:t>chốn</a:t>
            </a:r>
            <a:r>
              <a:rPr lang="en-US" sz="1800" dirty="0"/>
              <a:t>, </a:t>
            </a:r>
            <a:r>
              <a:rPr lang="en-US" sz="1800" dirty="0" err="1"/>
              <a:t>bốn</a:t>
            </a:r>
            <a:r>
              <a:rPr lang="en-US" sz="1800" dirty="0"/>
              <a:t> </a:t>
            </a:r>
            <a:r>
              <a:rPr lang="en-US" sz="1800" dirty="0" err="1"/>
              <a:t>bề</a:t>
            </a:r>
            <a:r>
              <a:rPr lang="en-US" sz="1800" dirty="0"/>
              <a:t>/</a:t>
            </a:r>
            <a:r>
              <a:rPr lang="en-US" sz="1800" dirty="0" err="1"/>
              <a:t>Đừng</a:t>
            </a:r>
            <a:r>
              <a:rPr lang="en-US" sz="1800" dirty="0"/>
              <a:t> </a:t>
            </a:r>
            <a:r>
              <a:rPr lang="en-US" sz="1800" dirty="0" err="1"/>
              <a:t>cho</a:t>
            </a:r>
            <a:r>
              <a:rPr lang="en-US" sz="1800" dirty="0"/>
              <a:t> </a:t>
            </a:r>
            <a:r>
              <a:rPr lang="en-US" sz="1800" dirty="0" err="1"/>
              <a:t>ai</a:t>
            </a:r>
            <a:r>
              <a:rPr lang="en-US" sz="1800" dirty="0"/>
              <a:t> </a:t>
            </a:r>
            <a:r>
              <a:rPr lang="en-US" sz="1800" dirty="0" err="1"/>
              <a:t>lấn</a:t>
            </a:r>
            <a:r>
              <a:rPr lang="en-US" sz="1800" dirty="0"/>
              <a:t>, </a:t>
            </a:r>
            <a:r>
              <a:rPr lang="en-US" sz="1800" dirty="0" err="1"/>
              <a:t>chớ</a:t>
            </a:r>
            <a:r>
              <a:rPr lang="en-US" sz="1800" dirty="0"/>
              <a:t> </a:t>
            </a:r>
            <a:r>
              <a:rPr lang="en-US" sz="1800" dirty="0" err="1"/>
              <a:t>hề</a:t>
            </a:r>
            <a:r>
              <a:rPr lang="en-US" sz="1800" dirty="0"/>
              <a:t> </a:t>
            </a:r>
            <a:r>
              <a:rPr lang="en-US" sz="1800" dirty="0" err="1"/>
              <a:t>lấn</a:t>
            </a:r>
            <a:r>
              <a:rPr lang="en-US" sz="1800" dirty="0"/>
              <a:t> </a:t>
            </a:r>
            <a:r>
              <a:rPr lang="en-US" sz="1800" dirty="0" err="1"/>
              <a:t>ai</a:t>
            </a:r>
            <a:r>
              <a:rPr lang="en-US" sz="1800" dirty="0"/>
              <a:t>.</a:t>
            </a:r>
          </a:p>
        </p:txBody>
      </p:sp>
      <p:sp>
        <p:nvSpPr>
          <p:cNvPr id="23" name="TextBox 22"/>
          <p:cNvSpPr txBox="1"/>
          <p:nvPr/>
        </p:nvSpPr>
        <p:spPr>
          <a:xfrm>
            <a:off x="1314450" y="2514600"/>
            <a:ext cx="285750" cy="369332"/>
          </a:xfrm>
          <a:prstGeom prst="rect">
            <a:avLst/>
          </a:prstGeom>
          <a:noFill/>
        </p:spPr>
        <p:txBody>
          <a:bodyPr wrap="square" rtlCol="0">
            <a:spAutoFit/>
          </a:bodyPr>
          <a:lstStyle/>
          <a:p>
            <a:r>
              <a:rPr lang="en-US" sz="1800" dirty="0"/>
              <a:t>D</a:t>
            </a:r>
          </a:p>
        </p:txBody>
      </p:sp>
      <p:sp>
        <p:nvSpPr>
          <p:cNvPr id="24" name="TextBox 23"/>
          <p:cNvSpPr txBox="1"/>
          <p:nvPr/>
        </p:nvSpPr>
        <p:spPr>
          <a:xfrm>
            <a:off x="1657349" y="2514600"/>
            <a:ext cx="6949621" cy="369332"/>
          </a:xfrm>
          <a:prstGeom prst="rect">
            <a:avLst/>
          </a:prstGeom>
          <a:noFill/>
        </p:spPr>
        <p:txBody>
          <a:bodyPr wrap="square" rtlCol="0">
            <a:spAutoFit/>
          </a:bodyPr>
          <a:lstStyle/>
          <a:p>
            <a:r>
              <a:rPr lang="en-US" sz="1800" dirty="0" err="1"/>
              <a:t>Nói</a:t>
            </a:r>
            <a:r>
              <a:rPr lang="en-US" sz="1800" dirty="0"/>
              <a:t> </a:t>
            </a:r>
            <a:r>
              <a:rPr lang="en-US" sz="1800" dirty="0" err="1"/>
              <a:t>lời</a:t>
            </a:r>
            <a:r>
              <a:rPr lang="en-US" sz="1800" dirty="0"/>
              <a:t> </a:t>
            </a:r>
            <a:r>
              <a:rPr lang="en-US" sz="1800" dirty="0" err="1"/>
              <a:t>phải</a:t>
            </a:r>
            <a:r>
              <a:rPr lang="en-US" sz="1800" dirty="0"/>
              <a:t> </a:t>
            </a:r>
            <a:r>
              <a:rPr lang="en-US" sz="1800" dirty="0" err="1"/>
              <a:t>giữ</a:t>
            </a:r>
            <a:r>
              <a:rPr lang="en-US" sz="1800" dirty="0"/>
              <a:t> </a:t>
            </a:r>
            <a:r>
              <a:rPr lang="en-US" sz="1800" dirty="0" err="1"/>
              <a:t>lấy</a:t>
            </a:r>
            <a:r>
              <a:rPr lang="en-US" sz="1800" dirty="0"/>
              <a:t> </a:t>
            </a:r>
            <a:r>
              <a:rPr lang="en-US" sz="1800" dirty="0" err="1"/>
              <a:t>lời</a:t>
            </a:r>
            <a:r>
              <a:rPr lang="en-US" sz="1800" dirty="0"/>
              <a:t>/ </a:t>
            </a:r>
            <a:r>
              <a:rPr lang="en-US" sz="1800" dirty="0" err="1"/>
              <a:t>Đừng</a:t>
            </a:r>
            <a:r>
              <a:rPr lang="en-US" sz="1800" dirty="0"/>
              <a:t> </a:t>
            </a:r>
            <a:r>
              <a:rPr lang="en-US" sz="1800" dirty="0" err="1"/>
              <a:t>như</a:t>
            </a:r>
            <a:r>
              <a:rPr lang="en-US" sz="1800" dirty="0"/>
              <a:t> con </a:t>
            </a:r>
            <a:r>
              <a:rPr lang="en-US" sz="1800" dirty="0" err="1"/>
              <a:t>bướm</a:t>
            </a:r>
            <a:r>
              <a:rPr lang="en-US" sz="1800" dirty="0"/>
              <a:t> </a:t>
            </a:r>
            <a:r>
              <a:rPr lang="en-US" sz="1800" dirty="0" err="1"/>
              <a:t>đậu</a:t>
            </a:r>
            <a:r>
              <a:rPr lang="en-US" sz="1800" dirty="0"/>
              <a:t> </a:t>
            </a:r>
            <a:r>
              <a:rPr lang="en-US" sz="1800" dirty="0" err="1"/>
              <a:t>rồi</a:t>
            </a:r>
            <a:r>
              <a:rPr lang="en-US" sz="1800" dirty="0"/>
              <a:t> </a:t>
            </a:r>
            <a:r>
              <a:rPr lang="en-US" sz="1800" dirty="0" err="1"/>
              <a:t>lại</a:t>
            </a:r>
            <a:r>
              <a:rPr lang="en-US" sz="1800" dirty="0"/>
              <a:t> bay.</a:t>
            </a:r>
          </a:p>
        </p:txBody>
      </p:sp>
      <p:sp>
        <p:nvSpPr>
          <p:cNvPr id="25" name="TextBox 24"/>
          <p:cNvSpPr txBox="1"/>
          <p:nvPr/>
        </p:nvSpPr>
        <p:spPr>
          <a:xfrm>
            <a:off x="1314450" y="2857500"/>
            <a:ext cx="285750" cy="369332"/>
          </a:xfrm>
          <a:prstGeom prst="rect">
            <a:avLst/>
          </a:prstGeom>
          <a:noFill/>
        </p:spPr>
        <p:txBody>
          <a:bodyPr wrap="square" rtlCol="0">
            <a:spAutoFit/>
          </a:bodyPr>
          <a:lstStyle/>
          <a:p>
            <a:r>
              <a:rPr lang="en-US" sz="1800" dirty="0"/>
              <a:t>E</a:t>
            </a:r>
          </a:p>
        </p:txBody>
      </p:sp>
      <p:sp>
        <p:nvSpPr>
          <p:cNvPr id="26" name="TextBox 25"/>
          <p:cNvSpPr txBox="1"/>
          <p:nvPr/>
        </p:nvSpPr>
        <p:spPr>
          <a:xfrm>
            <a:off x="1657350" y="2857500"/>
            <a:ext cx="3429000" cy="369332"/>
          </a:xfrm>
          <a:prstGeom prst="rect">
            <a:avLst/>
          </a:prstGeom>
          <a:noFill/>
        </p:spPr>
        <p:txBody>
          <a:bodyPr wrap="square" rtlCol="0">
            <a:spAutoFit/>
          </a:bodyPr>
          <a:lstStyle/>
          <a:p>
            <a:r>
              <a:rPr lang="en-US" sz="1800" dirty="0" err="1"/>
              <a:t>Nói</a:t>
            </a:r>
            <a:r>
              <a:rPr lang="en-US" sz="1800" dirty="0"/>
              <a:t> </a:t>
            </a:r>
            <a:r>
              <a:rPr lang="en-US" sz="1800" dirty="0" err="1"/>
              <a:t>phải</a:t>
            </a:r>
            <a:r>
              <a:rPr lang="en-US" sz="1800" dirty="0"/>
              <a:t> </a:t>
            </a:r>
            <a:r>
              <a:rPr lang="en-US" sz="1800" dirty="0" err="1"/>
              <a:t>củ</a:t>
            </a:r>
            <a:r>
              <a:rPr lang="en-US" sz="1800" dirty="0"/>
              <a:t> </a:t>
            </a:r>
            <a:r>
              <a:rPr lang="en-US" sz="1800" dirty="0" err="1"/>
              <a:t>cải</a:t>
            </a:r>
            <a:r>
              <a:rPr lang="en-US" sz="1800" dirty="0"/>
              <a:t> </a:t>
            </a:r>
            <a:r>
              <a:rPr lang="en-US" sz="1800" dirty="0" err="1"/>
              <a:t>cũng</a:t>
            </a:r>
            <a:r>
              <a:rPr lang="en-US" sz="1800" dirty="0"/>
              <a:t> </a:t>
            </a:r>
            <a:r>
              <a:rPr lang="en-US" sz="1800" dirty="0" err="1"/>
              <a:t>nghe</a:t>
            </a:r>
            <a:r>
              <a:rPr lang="en-US" sz="1800" dirty="0"/>
              <a:t>.</a:t>
            </a:r>
          </a:p>
        </p:txBody>
      </p:sp>
      <p:sp>
        <p:nvSpPr>
          <p:cNvPr id="27" name="TextBox 26"/>
          <p:cNvSpPr txBox="1"/>
          <p:nvPr/>
        </p:nvSpPr>
        <p:spPr>
          <a:xfrm>
            <a:off x="1314450" y="3314700"/>
            <a:ext cx="285750" cy="369332"/>
          </a:xfrm>
          <a:prstGeom prst="rect">
            <a:avLst/>
          </a:prstGeom>
          <a:noFill/>
        </p:spPr>
        <p:txBody>
          <a:bodyPr wrap="square" rtlCol="0">
            <a:spAutoFit/>
          </a:bodyPr>
          <a:lstStyle/>
          <a:p>
            <a:r>
              <a:rPr lang="en-US" sz="1800" dirty="0"/>
              <a:t>G</a:t>
            </a:r>
          </a:p>
        </p:txBody>
      </p:sp>
      <p:sp>
        <p:nvSpPr>
          <p:cNvPr id="28" name="TextBox 27"/>
          <p:cNvSpPr txBox="1"/>
          <p:nvPr/>
        </p:nvSpPr>
        <p:spPr>
          <a:xfrm>
            <a:off x="1657350" y="3314700"/>
            <a:ext cx="6229350" cy="646331"/>
          </a:xfrm>
          <a:prstGeom prst="rect">
            <a:avLst/>
          </a:prstGeom>
          <a:noFill/>
        </p:spPr>
        <p:txBody>
          <a:bodyPr wrap="square" rtlCol="0">
            <a:spAutoFit/>
          </a:bodyPr>
          <a:lstStyle/>
          <a:p>
            <a:r>
              <a:rPr lang="en-US" sz="1800" dirty="0" err="1"/>
              <a:t>Làm</a:t>
            </a:r>
            <a:r>
              <a:rPr lang="en-US" sz="1800" dirty="0"/>
              <a:t> </a:t>
            </a:r>
            <a:r>
              <a:rPr lang="en-US" sz="1800" dirty="0" err="1"/>
              <a:t>người</a:t>
            </a:r>
            <a:r>
              <a:rPr lang="en-US" sz="1800" dirty="0"/>
              <a:t> </a:t>
            </a:r>
            <a:r>
              <a:rPr lang="en-US" sz="1800" dirty="0" err="1"/>
              <a:t>mà</a:t>
            </a:r>
            <a:r>
              <a:rPr lang="en-US" sz="1800" dirty="0"/>
              <a:t> </a:t>
            </a:r>
            <a:r>
              <a:rPr lang="en-US" sz="1800" dirty="0" err="1"/>
              <a:t>chẳng</a:t>
            </a:r>
            <a:r>
              <a:rPr lang="en-US" sz="1800" dirty="0"/>
              <a:t> </a:t>
            </a:r>
            <a:r>
              <a:rPr lang="en-US" sz="1800" dirty="0" err="1"/>
              <a:t>biết</a:t>
            </a:r>
            <a:r>
              <a:rPr lang="en-US" sz="1800" dirty="0"/>
              <a:t> </a:t>
            </a:r>
            <a:r>
              <a:rPr lang="en-US" sz="1800" dirty="0" err="1"/>
              <a:t>suy</a:t>
            </a:r>
            <a:r>
              <a:rPr lang="en-US" sz="1800" dirty="0"/>
              <a:t>/ </a:t>
            </a:r>
            <a:r>
              <a:rPr lang="en-US" sz="1800" dirty="0" err="1"/>
              <a:t>Đến</a:t>
            </a:r>
            <a:r>
              <a:rPr lang="en-US" sz="1800" dirty="0"/>
              <a:t> </a:t>
            </a:r>
            <a:r>
              <a:rPr lang="en-US" sz="1800" dirty="0" err="1"/>
              <a:t>khi</a:t>
            </a:r>
            <a:r>
              <a:rPr lang="en-US" sz="1800" dirty="0"/>
              <a:t> </a:t>
            </a:r>
            <a:r>
              <a:rPr lang="en-US" sz="1800" dirty="0" err="1"/>
              <a:t>nghĩ</a:t>
            </a:r>
            <a:r>
              <a:rPr lang="en-US" sz="1800" dirty="0"/>
              <a:t> </a:t>
            </a:r>
            <a:r>
              <a:rPr lang="en-US" sz="1800" dirty="0" err="1"/>
              <a:t>lại</a:t>
            </a:r>
            <a:r>
              <a:rPr lang="en-US" sz="1800" dirty="0"/>
              <a:t> </a:t>
            </a:r>
            <a:r>
              <a:rPr lang="en-US" sz="1800" dirty="0" err="1"/>
              <a:t>còn</a:t>
            </a:r>
            <a:r>
              <a:rPr lang="en-US" sz="1800" dirty="0"/>
              <a:t> </a:t>
            </a:r>
            <a:r>
              <a:rPr lang="en-US" sz="1800" dirty="0" err="1"/>
              <a:t>gì</a:t>
            </a:r>
            <a:r>
              <a:rPr lang="en-US" sz="1800" dirty="0"/>
              <a:t> </a:t>
            </a:r>
            <a:r>
              <a:rPr lang="en-US" sz="1800" dirty="0" err="1"/>
              <a:t>là</a:t>
            </a:r>
            <a:r>
              <a:rPr lang="en-US" sz="1800" dirty="0"/>
              <a:t> </a:t>
            </a:r>
            <a:r>
              <a:rPr lang="en-US" sz="1800" dirty="0" err="1"/>
              <a:t>thân</a:t>
            </a:r>
            <a:r>
              <a:rPr lang="en-US" sz="1800" dirty="0"/>
              <a:t>.</a:t>
            </a:r>
          </a:p>
        </p:txBody>
      </p:sp>
      <p:sp>
        <p:nvSpPr>
          <p:cNvPr id="29" name="TextBox 28"/>
          <p:cNvSpPr txBox="1"/>
          <p:nvPr/>
        </p:nvSpPr>
        <p:spPr>
          <a:xfrm>
            <a:off x="1314450" y="3714750"/>
            <a:ext cx="285750" cy="369332"/>
          </a:xfrm>
          <a:prstGeom prst="rect">
            <a:avLst/>
          </a:prstGeom>
          <a:noFill/>
        </p:spPr>
        <p:txBody>
          <a:bodyPr wrap="square" rtlCol="0">
            <a:spAutoFit/>
          </a:bodyPr>
          <a:lstStyle/>
          <a:p>
            <a:r>
              <a:rPr lang="en-US" sz="1800" dirty="0"/>
              <a:t>H</a:t>
            </a:r>
          </a:p>
        </p:txBody>
      </p:sp>
      <p:sp>
        <p:nvSpPr>
          <p:cNvPr id="30" name="TextBox 29"/>
          <p:cNvSpPr txBox="1"/>
          <p:nvPr/>
        </p:nvSpPr>
        <p:spPr>
          <a:xfrm>
            <a:off x="1657350" y="3714750"/>
            <a:ext cx="6229350" cy="369332"/>
          </a:xfrm>
          <a:prstGeom prst="rect">
            <a:avLst/>
          </a:prstGeom>
          <a:noFill/>
        </p:spPr>
        <p:txBody>
          <a:bodyPr wrap="square" rtlCol="0">
            <a:spAutoFit/>
          </a:bodyPr>
          <a:lstStyle/>
          <a:p>
            <a:r>
              <a:rPr lang="en-US" sz="1800" dirty="0" err="1"/>
              <a:t>Ăn</a:t>
            </a:r>
            <a:r>
              <a:rPr lang="en-US" sz="1800" dirty="0"/>
              <a:t> </a:t>
            </a:r>
            <a:r>
              <a:rPr lang="en-US" sz="1800" dirty="0" err="1"/>
              <a:t>như</a:t>
            </a:r>
            <a:r>
              <a:rPr lang="en-US" sz="1800" dirty="0"/>
              <a:t> </a:t>
            </a:r>
            <a:r>
              <a:rPr lang="en-US" sz="1800" dirty="0" err="1"/>
              <a:t>rồng</a:t>
            </a:r>
            <a:r>
              <a:rPr lang="en-US" sz="1800" dirty="0"/>
              <a:t> </a:t>
            </a:r>
            <a:r>
              <a:rPr lang="en-US" sz="1800" dirty="0" err="1"/>
              <a:t>cuốn</a:t>
            </a:r>
            <a:r>
              <a:rPr lang="en-US" sz="1800" dirty="0"/>
              <a:t>/ </a:t>
            </a:r>
            <a:r>
              <a:rPr lang="en-US" sz="1800" dirty="0" err="1"/>
              <a:t>Nói</a:t>
            </a:r>
            <a:r>
              <a:rPr lang="en-US" sz="1800" dirty="0"/>
              <a:t> </a:t>
            </a:r>
            <a:r>
              <a:rPr lang="en-US" sz="1800" dirty="0" err="1"/>
              <a:t>như</a:t>
            </a:r>
            <a:r>
              <a:rPr lang="en-US" sz="1800" dirty="0"/>
              <a:t> </a:t>
            </a:r>
            <a:r>
              <a:rPr lang="en-US" sz="1800" dirty="0" err="1"/>
              <a:t>rồng</a:t>
            </a:r>
            <a:r>
              <a:rPr lang="en-US" sz="1800" dirty="0"/>
              <a:t> </a:t>
            </a:r>
            <a:r>
              <a:rPr lang="en-US" sz="1800" dirty="0" err="1"/>
              <a:t>leo</a:t>
            </a:r>
            <a:r>
              <a:rPr lang="en-US" sz="1800" dirty="0"/>
              <a:t>/ </a:t>
            </a:r>
            <a:r>
              <a:rPr lang="en-US" sz="1800" dirty="0" err="1"/>
              <a:t>Làm</a:t>
            </a:r>
            <a:r>
              <a:rPr lang="en-US" sz="1800" dirty="0"/>
              <a:t> </a:t>
            </a:r>
            <a:r>
              <a:rPr lang="en-US" sz="1800" dirty="0" err="1"/>
              <a:t>như</a:t>
            </a:r>
            <a:r>
              <a:rPr lang="en-US" sz="1800" dirty="0"/>
              <a:t> </a:t>
            </a:r>
            <a:r>
              <a:rPr lang="en-US" sz="1800" dirty="0" err="1"/>
              <a:t>mèo</a:t>
            </a:r>
            <a:r>
              <a:rPr lang="en-US" sz="1800" dirty="0"/>
              <a:t> </a:t>
            </a:r>
            <a:r>
              <a:rPr lang="en-US" sz="1800" dirty="0" err="1"/>
              <a:t>mửa</a:t>
            </a:r>
            <a:r>
              <a:rPr lang="en-US" sz="1800" dirty="0"/>
              <a:t>.</a:t>
            </a:r>
          </a:p>
        </p:txBody>
      </p:sp>
      <p:sp>
        <p:nvSpPr>
          <p:cNvPr id="31" name="TextBox 30"/>
          <p:cNvSpPr txBox="1"/>
          <p:nvPr/>
        </p:nvSpPr>
        <p:spPr>
          <a:xfrm>
            <a:off x="1314450" y="4114800"/>
            <a:ext cx="285750" cy="369332"/>
          </a:xfrm>
          <a:prstGeom prst="rect">
            <a:avLst/>
          </a:prstGeom>
          <a:noFill/>
        </p:spPr>
        <p:txBody>
          <a:bodyPr wrap="square" rtlCol="0">
            <a:spAutoFit/>
          </a:bodyPr>
          <a:lstStyle/>
          <a:p>
            <a:r>
              <a:rPr lang="en-US" sz="1800" dirty="0"/>
              <a:t>I</a:t>
            </a:r>
          </a:p>
        </p:txBody>
      </p:sp>
      <p:sp>
        <p:nvSpPr>
          <p:cNvPr id="32" name="TextBox 31"/>
          <p:cNvSpPr txBox="1"/>
          <p:nvPr/>
        </p:nvSpPr>
        <p:spPr>
          <a:xfrm>
            <a:off x="1600200" y="4114800"/>
            <a:ext cx="7732486" cy="369332"/>
          </a:xfrm>
          <a:prstGeom prst="rect">
            <a:avLst/>
          </a:prstGeom>
          <a:noFill/>
        </p:spPr>
        <p:txBody>
          <a:bodyPr wrap="square" rtlCol="0">
            <a:spAutoFit/>
          </a:bodyPr>
          <a:lstStyle/>
          <a:p>
            <a:r>
              <a:rPr lang="en-US" sz="1800" dirty="0" err="1"/>
              <a:t>Làm</a:t>
            </a:r>
            <a:r>
              <a:rPr lang="en-US" sz="1800" dirty="0"/>
              <a:t> </a:t>
            </a:r>
            <a:r>
              <a:rPr lang="en-US" sz="1800" dirty="0" err="1"/>
              <a:t>người</a:t>
            </a:r>
            <a:r>
              <a:rPr lang="en-US" sz="1800" dirty="0"/>
              <a:t> </a:t>
            </a:r>
            <a:r>
              <a:rPr lang="en-US" sz="1800" dirty="0" err="1"/>
              <a:t>phải</a:t>
            </a:r>
            <a:r>
              <a:rPr lang="en-US" sz="1800" dirty="0"/>
              <a:t> </a:t>
            </a:r>
            <a:r>
              <a:rPr lang="en-US" sz="1800" dirty="0" err="1"/>
              <a:t>đắn</a:t>
            </a:r>
            <a:r>
              <a:rPr lang="en-US" sz="1800" dirty="0"/>
              <a:t>, </a:t>
            </a:r>
            <a:r>
              <a:rPr lang="en-US" sz="1800" dirty="0" err="1"/>
              <a:t>phải</a:t>
            </a:r>
            <a:r>
              <a:rPr lang="en-US" sz="1800" dirty="0"/>
              <a:t> </a:t>
            </a:r>
            <a:r>
              <a:rPr lang="en-US" sz="1800" dirty="0" err="1"/>
              <a:t>đo</a:t>
            </a:r>
            <a:r>
              <a:rPr lang="en-US" sz="1800" dirty="0"/>
              <a:t>/ </a:t>
            </a:r>
            <a:r>
              <a:rPr lang="en-US" sz="1800" dirty="0" err="1"/>
              <a:t>Phải</a:t>
            </a:r>
            <a:r>
              <a:rPr lang="en-US" sz="1800" dirty="0"/>
              <a:t> </a:t>
            </a:r>
            <a:r>
              <a:rPr lang="en-US" sz="1800" dirty="0" err="1"/>
              <a:t>cân</a:t>
            </a:r>
            <a:r>
              <a:rPr lang="en-US" sz="1800" dirty="0"/>
              <a:t> </a:t>
            </a:r>
            <a:r>
              <a:rPr lang="en-US" sz="1800" dirty="0" err="1"/>
              <a:t>nặng</a:t>
            </a:r>
            <a:r>
              <a:rPr lang="en-US" sz="1800" dirty="0"/>
              <a:t> </a:t>
            </a:r>
            <a:r>
              <a:rPr lang="en-US" sz="1800" dirty="0" err="1"/>
              <a:t>nhẹ</a:t>
            </a:r>
            <a:r>
              <a:rPr lang="en-US" sz="1800" dirty="0"/>
              <a:t>, </a:t>
            </a:r>
            <a:r>
              <a:rPr lang="en-US" sz="1800" dirty="0" err="1"/>
              <a:t>phải</a:t>
            </a:r>
            <a:r>
              <a:rPr lang="en-US" sz="1800" dirty="0"/>
              <a:t> </a:t>
            </a:r>
            <a:r>
              <a:rPr lang="en-US" sz="1800" dirty="0" err="1"/>
              <a:t>dò</a:t>
            </a:r>
            <a:r>
              <a:rPr lang="en-US" sz="1800" dirty="0"/>
              <a:t> </a:t>
            </a:r>
            <a:r>
              <a:rPr lang="en-US" sz="1800" dirty="0" err="1"/>
              <a:t>nông</a:t>
            </a:r>
            <a:r>
              <a:rPr lang="en-US" sz="1800" dirty="0"/>
              <a:t> </a:t>
            </a:r>
            <a:r>
              <a:rPr lang="en-US" sz="1800" dirty="0" err="1"/>
              <a:t>sâu</a:t>
            </a:r>
            <a:r>
              <a:rPr lang="en-US" sz="1800" dirty="0"/>
              <a:t>.</a:t>
            </a:r>
          </a:p>
        </p:txBody>
      </p:sp>
      <p:sp>
        <p:nvSpPr>
          <p:cNvPr id="34" name="TextBox 33"/>
          <p:cNvSpPr txBox="1"/>
          <p:nvPr/>
        </p:nvSpPr>
        <p:spPr>
          <a:xfrm>
            <a:off x="1314450" y="4514850"/>
            <a:ext cx="285750" cy="369332"/>
          </a:xfrm>
          <a:prstGeom prst="rect">
            <a:avLst/>
          </a:prstGeom>
          <a:noFill/>
        </p:spPr>
        <p:txBody>
          <a:bodyPr wrap="square" rtlCol="0">
            <a:spAutoFit/>
          </a:bodyPr>
          <a:lstStyle/>
          <a:p>
            <a:r>
              <a:rPr lang="en-US" sz="1800" dirty="0"/>
              <a:t>K</a:t>
            </a:r>
          </a:p>
        </p:txBody>
      </p:sp>
      <p:sp>
        <p:nvSpPr>
          <p:cNvPr id="35" name="TextBox 34"/>
          <p:cNvSpPr txBox="1"/>
          <p:nvPr/>
        </p:nvSpPr>
        <p:spPr>
          <a:xfrm>
            <a:off x="1657349" y="4514850"/>
            <a:ext cx="7834993" cy="369332"/>
          </a:xfrm>
          <a:prstGeom prst="rect">
            <a:avLst/>
          </a:prstGeom>
          <a:noFill/>
        </p:spPr>
        <p:txBody>
          <a:bodyPr wrap="square" rtlCol="0">
            <a:spAutoFit/>
          </a:bodyPr>
          <a:lstStyle/>
          <a:p>
            <a:r>
              <a:rPr lang="en-US" sz="1800" dirty="0" err="1"/>
              <a:t>Làm</a:t>
            </a:r>
            <a:r>
              <a:rPr lang="en-US" sz="1800" dirty="0"/>
              <a:t> </a:t>
            </a:r>
            <a:r>
              <a:rPr lang="en-US" sz="1800" dirty="0" err="1"/>
              <a:t>trai</a:t>
            </a:r>
            <a:r>
              <a:rPr lang="en-US" sz="1800" dirty="0"/>
              <a:t> </a:t>
            </a:r>
            <a:r>
              <a:rPr lang="en-US" sz="1800" dirty="0" err="1"/>
              <a:t>cho</a:t>
            </a:r>
            <a:r>
              <a:rPr lang="en-US" sz="1800" dirty="0"/>
              <a:t> </a:t>
            </a:r>
            <a:r>
              <a:rPr lang="en-US" sz="1800" dirty="0" err="1"/>
              <a:t>đáng</a:t>
            </a:r>
            <a:r>
              <a:rPr lang="en-US" sz="1800" dirty="0"/>
              <a:t> </a:t>
            </a:r>
            <a:r>
              <a:rPr lang="en-US" sz="1800" dirty="0" err="1"/>
              <a:t>nên</a:t>
            </a:r>
            <a:r>
              <a:rPr lang="en-US" sz="1800" dirty="0"/>
              <a:t> </a:t>
            </a:r>
            <a:r>
              <a:rPr lang="en-US" sz="1800" dirty="0" err="1"/>
              <a:t>trai</a:t>
            </a:r>
            <a:r>
              <a:rPr lang="en-US" sz="1800" dirty="0"/>
              <a:t>/ </a:t>
            </a:r>
            <a:r>
              <a:rPr lang="en-US" sz="1800" dirty="0" err="1"/>
              <a:t>Khom</a:t>
            </a:r>
            <a:r>
              <a:rPr lang="en-US" sz="1800" dirty="0"/>
              <a:t> </a:t>
            </a:r>
            <a:r>
              <a:rPr lang="en-US" sz="1800" dirty="0" err="1"/>
              <a:t>lưng</a:t>
            </a:r>
            <a:r>
              <a:rPr lang="en-US" sz="1800" dirty="0"/>
              <a:t> </a:t>
            </a:r>
            <a:r>
              <a:rPr lang="en-US" sz="1800" dirty="0" err="1"/>
              <a:t>gánh</a:t>
            </a:r>
            <a:r>
              <a:rPr lang="en-US" sz="1800" dirty="0"/>
              <a:t> </a:t>
            </a:r>
            <a:r>
              <a:rPr lang="en-US" sz="1800" dirty="0" err="1"/>
              <a:t>được</a:t>
            </a:r>
            <a:r>
              <a:rPr lang="en-US" sz="1800" dirty="0"/>
              <a:t> </a:t>
            </a:r>
            <a:r>
              <a:rPr lang="en-US" sz="1800" dirty="0" err="1"/>
              <a:t>có</a:t>
            </a:r>
            <a:r>
              <a:rPr lang="en-US" sz="1800" dirty="0"/>
              <a:t> </a:t>
            </a:r>
            <a:r>
              <a:rPr lang="en-US" sz="1800" dirty="0" err="1"/>
              <a:t>hai</a:t>
            </a:r>
            <a:r>
              <a:rPr lang="en-US" sz="1800" dirty="0"/>
              <a:t> </a:t>
            </a:r>
            <a:r>
              <a:rPr lang="en-US" sz="1800" dirty="0" err="1"/>
              <a:t>hạt</a:t>
            </a:r>
            <a:r>
              <a:rPr lang="en-US" sz="1800" dirty="0"/>
              <a:t> </a:t>
            </a:r>
            <a:r>
              <a:rPr lang="en-US" sz="1800" dirty="0" err="1"/>
              <a:t>vừng</a:t>
            </a:r>
            <a:r>
              <a:rPr lang="en-US" sz="1800" dirty="0"/>
              <a:t>.</a:t>
            </a:r>
          </a:p>
        </p:txBody>
      </p:sp>
      <p:sp>
        <p:nvSpPr>
          <p:cNvPr id="36" name="Freeform 35"/>
          <p:cNvSpPr/>
          <p:nvPr/>
        </p:nvSpPr>
        <p:spPr>
          <a:xfrm>
            <a:off x="1143000" y="1543050"/>
            <a:ext cx="514350" cy="400050"/>
          </a:xfrm>
          <a:custGeom>
            <a:avLst/>
            <a:gdLst>
              <a:gd name="connsiteX0" fmla="*/ 0 w 685800"/>
              <a:gd name="connsiteY0" fmla="*/ 266700 h 533400"/>
              <a:gd name="connsiteX1" fmla="*/ 132380 w 685800"/>
              <a:gd name="connsiteY1" fmla="*/ 56180 h 533400"/>
              <a:gd name="connsiteX2" fmla="*/ 342900 w 685800"/>
              <a:gd name="connsiteY2" fmla="*/ 0 h 533400"/>
              <a:gd name="connsiteX3" fmla="*/ 553420 w 685800"/>
              <a:gd name="connsiteY3" fmla="*/ 56180 h 533400"/>
              <a:gd name="connsiteX4" fmla="*/ 685799 w 685800"/>
              <a:gd name="connsiteY4" fmla="*/ 266701 h 533400"/>
              <a:gd name="connsiteX5" fmla="*/ 553419 w 685800"/>
              <a:gd name="connsiteY5" fmla="*/ 477221 h 533400"/>
              <a:gd name="connsiteX6" fmla="*/ 342899 w 685800"/>
              <a:gd name="connsiteY6" fmla="*/ 533401 h 533400"/>
              <a:gd name="connsiteX7" fmla="*/ 132379 w 685800"/>
              <a:gd name="connsiteY7" fmla="*/ 477221 h 533400"/>
              <a:gd name="connsiteX8" fmla="*/ -1 w 685800"/>
              <a:gd name="connsiteY8" fmla="*/ 266701 h 533400"/>
              <a:gd name="connsiteX9" fmla="*/ 0 w 685800"/>
              <a:gd name="connsiteY9"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533400">
                <a:moveTo>
                  <a:pt x="0" y="266700"/>
                </a:moveTo>
                <a:cubicBezTo>
                  <a:pt x="0" y="184399"/>
                  <a:pt x="48854" y="106708"/>
                  <a:pt x="132380" y="56180"/>
                </a:cubicBezTo>
                <a:cubicBezTo>
                  <a:pt x="192570" y="19769"/>
                  <a:pt x="266648" y="0"/>
                  <a:pt x="342900" y="0"/>
                </a:cubicBezTo>
                <a:cubicBezTo>
                  <a:pt x="419153" y="0"/>
                  <a:pt x="493230" y="19769"/>
                  <a:pt x="553420" y="56180"/>
                </a:cubicBezTo>
                <a:cubicBezTo>
                  <a:pt x="636946" y="106708"/>
                  <a:pt x="685800" y="184399"/>
                  <a:pt x="685799" y="266701"/>
                </a:cubicBezTo>
                <a:cubicBezTo>
                  <a:pt x="685799" y="349002"/>
                  <a:pt x="636945" y="426693"/>
                  <a:pt x="553419" y="477221"/>
                </a:cubicBezTo>
                <a:cubicBezTo>
                  <a:pt x="493229" y="513632"/>
                  <a:pt x="419151" y="533401"/>
                  <a:pt x="342899" y="533401"/>
                </a:cubicBezTo>
                <a:cubicBezTo>
                  <a:pt x="266646" y="533401"/>
                  <a:pt x="192569" y="513633"/>
                  <a:pt x="132379" y="477221"/>
                </a:cubicBezTo>
                <a:cubicBezTo>
                  <a:pt x="48853" y="426693"/>
                  <a:pt x="-1" y="349002"/>
                  <a:pt x="-1" y="266701"/>
                </a:cubicBezTo>
                <a:lnTo>
                  <a:pt x="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B</a:t>
            </a:r>
          </a:p>
        </p:txBody>
      </p:sp>
      <p:sp>
        <p:nvSpPr>
          <p:cNvPr id="37" name="Freeform 36"/>
          <p:cNvSpPr/>
          <p:nvPr/>
        </p:nvSpPr>
        <p:spPr>
          <a:xfrm>
            <a:off x="1143000" y="2114550"/>
            <a:ext cx="514350" cy="400050"/>
          </a:xfrm>
          <a:custGeom>
            <a:avLst/>
            <a:gdLst>
              <a:gd name="connsiteX0" fmla="*/ 0 w 685800"/>
              <a:gd name="connsiteY0" fmla="*/ 266700 h 533400"/>
              <a:gd name="connsiteX1" fmla="*/ 132380 w 685800"/>
              <a:gd name="connsiteY1" fmla="*/ 56180 h 533400"/>
              <a:gd name="connsiteX2" fmla="*/ 342900 w 685800"/>
              <a:gd name="connsiteY2" fmla="*/ 0 h 533400"/>
              <a:gd name="connsiteX3" fmla="*/ 553420 w 685800"/>
              <a:gd name="connsiteY3" fmla="*/ 56180 h 533400"/>
              <a:gd name="connsiteX4" fmla="*/ 685799 w 685800"/>
              <a:gd name="connsiteY4" fmla="*/ 266701 h 533400"/>
              <a:gd name="connsiteX5" fmla="*/ 553419 w 685800"/>
              <a:gd name="connsiteY5" fmla="*/ 477221 h 533400"/>
              <a:gd name="connsiteX6" fmla="*/ 342899 w 685800"/>
              <a:gd name="connsiteY6" fmla="*/ 533401 h 533400"/>
              <a:gd name="connsiteX7" fmla="*/ 132379 w 685800"/>
              <a:gd name="connsiteY7" fmla="*/ 477221 h 533400"/>
              <a:gd name="connsiteX8" fmla="*/ -1 w 685800"/>
              <a:gd name="connsiteY8" fmla="*/ 266701 h 533400"/>
              <a:gd name="connsiteX9" fmla="*/ 0 w 685800"/>
              <a:gd name="connsiteY9"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533400">
                <a:moveTo>
                  <a:pt x="0" y="266700"/>
                </a:moveTo>
                <a:cubicBezTo>
                  <a:pt x="0" y="184399"/>
                  <a:pt x="48854" y="106708"/>
                  <a:pt x="132380" y="56180"/>
                </a:cubicBezTo>
                <a:cubicBezTo>
                  <a:pt x="192570" y="19769"/>
                  <a:pt x="266648" y="0"/>
                  <a:pt x="342900" y="0"/>
                </a:cubicBezTo>
                <a:cubicBezTo>
                  <a:pt x="419153" y="0"/>
                  <a:pt x="493230" y="19769"/>
                  <a:pt x="553420" y="56180"/>
                </a:cubicBezTo>
                <a:cubicBezTo>
                  <a:pt x="636946" y="106708"/>
                  <a:pt x="685800" y="184399"/>
                  <a:pt x="685799" y="266701"/>
                </a:cubicBezTo>
                <a:cubicBezTo>
                  <a:pt x="685799" y="349002"/>
                  <a:pt x="636945" y="426693"/>
                  <a:pt x="553419" y="477221"/>
                </a:cubicBezTo>
                <a:cubicBezTo>
                  <a:pt x="493229" y="513632"/>
                  <a:pt x="419151" y="533401"/>
                  <a:pt x="342899" y="533401"/>
                </a:cubicBezTo>
                <a:cubicBezTo>
                  <a:pt x="266646" y="533401"/>
                  <a:pt x="192569" y="513633"/>
                  <a:pt x="132379" y="477221"/>
                </a:cubicBezTo>
                <a:cubicBezTo>
                  <a:pt x="48853" y="426693"/>
                  <a:pt x="-1" y="349002"/>
                  <a:pt x="-1" y="266701"/>
                </a:cubicBezTo>
                <a:lnTo>
                  <a:pt x="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t>
            </a:r>
          </a:p>
        </p:txBody>
      </p:sp>
      <p:sp>
        <p:nvSpPr>
          <p:cNvPr id="38" name="Freeform 37"/>
          <p:cNvSpPr/>
          <p:nvPr/>
        </p:nvSpPr>
        <p:spPr>
          <a:xfrm>
            <a:off x="1143000" y="2800350"/>
            <a:ext cx="514350" cy="400050"/>
          </a:xfrm>
          <a:custGeom>
            <a:avLst/>
            <a:gdLst>
              <a:gd name="connsiteX0" fmla="*/ 0 w 685800"/>
              <a:gd name="connsiteY0" fmla="*/ 266700 h 533400"/>
              <a:gd name="connsiteX1" fmla="*/ 132380 w 685800"/>
              <a:gd name="connsiteY1" fmla="*/ 56180 h 533400"/>
              <a:gd name="connsiteX2" fmla="*/ 342900 w 685800"/>
              <a:gd name="connsiteY2" fmla="*/ 0 h 533400"/>
              <a:gd name="connsiteX3" fmla="*/ 553420 w 685800"/>
              <a:gd name="connsiteY3" fmla="*/ 56180 h 533400"/>
              <a:gd name="connsiteX4" fmla="*/ 685799 w 685800"/>
              <a:gd name="connsiteY4" fmla="*/ 266701 h 533400"/>
              <a:gd name="connsiteX5" fmla="*/ 553419 w 685800"/>
              <a:gd name="connsiteY5" fmla="*/ 477221 h 533400"/>
              <a:gd name="connsiteX6" fmla="*/ 342899 w 685800"/>
              <a:gd name="connsiteY6" fmla="*/ 533401 h 533400"/>
              <a:gd name="connsiteX7" fmla="*/ 132379 w 685800"/>
              <a:gd name="connsiteY7" fmla="*/ 477221 h 533400"/>
              <a:gd name="connsiteX8" fmla="*/ -1 w 685800"/>
              <a:gd name="connsiteY8" fmla="*/ 266701 h 533400"/>
              <a:gd name="connsiteX9" fmla="*/ 0 w 685800"/>
              <a:gd name="connsiteY9"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533400">
                <a:moveTo>
                  <a:pt x="0" y="266700"/>
                </a:moveTo>
                <a:cubicBezTo>
                  <a:pt x="0" y="184399"/>
                  <a:pt x="48854" y="106708"/>
                  <a:pt x="132380" y="56180"/>
                </a:cubicBezTo>
                <a:cubicBezTo>
                  <a:pt x="192570" y="19769"/>
                  <a:pt x="266648" y="0"/>
                  <a:pt x="342900" y="0"/>
                </a:cubicBezTo>
                <a:cubicBezTo>
                  <a:pt x="419153" y="0"/>
                  <a:pt x="493230" y="19769"/>
                  <a:pt x="553420" y="56180"/>
                </a:cubicBezTo>
                <a:cubicBezTo>
                  <a:pt x="636946" y="106708"/>
                  <a:pt x="685800" y="184399"/>
                  <a:pt x="685799" y="266701"/>
                </a:cubicBezTo>
                <a:cubicBezTo>
                  <a:pt x="685799" y="349002"/>
                  <a:pt x="636945" y="426693"/>
                  <a:pt x="553419" y="477221"/>
                </a:cubicBezTo>
                <a:cubicBezTo>
                  <a:pt x="493229" y="513632"/>
                  <a:pt x="419151" y="533401"/>
                  <a:pt x="342899" y="533401"/>
                </a:cubicBezTo>
                <a:cubicBezTo>
                  <a:pt x="266646" y="533401"/>
                  <a:pt x="192569" y="513633"/>
                  <a:pt x="132379" y="477221"/>
                </a:cubicBezTo>
                <a:cubicBezTo>
                  <a:pt x="48853" y="426693"/>
                  <a:pt x="-1" y="349002"/>
                  <a:pt x="-1" y="266701"/>
                </a:cubicBezTo>
                <a:lnTo>
                  <a:pt x="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a:t>
            </a:r>
          </a:p>
        </p:txBody>
      </p:sp>
      <p:sp>
        <p:nvSpPr>
          <p:cNvPr id="39" name="Freeform 38"/>
          <p:cNvSpPr/>
          <p:nvPr/>
        </p:nvSpPr>
        <p:spPr>
          <a:xfrm>
            <a:off x="1143000" y="3314700"/>
            <a:ext cx="514350" cy="400050"/>
          </a:xfrm>
          <a:custGeom>
            <a:avLst/>
            <a:gdLst>
              <a:gd name="connsiteX0" fmla="*/ 0 w 685800"/>
              <a:gd name="connsiteY0" fmla="*/ 266700 h 533400"/>
              <a:gd name="connsiteX1" fmla="*/ 132380 w 685800"/>
              <a:gd name="connsiteY1" fmla="*/ 56180 h 533400"/>
              <a:gd name="connsiteX2" fmla="*/ 342900 w 685800"/>
              <a:gd name="connsiteY2" fmla="*/ 0 h 533400"/>
              <a:gd name="connsiteX3" fmla="*/ 553420 w 685800"/>
              <a:gd name="connsiteY3" fmla="*/ 56180 h 533400"/>
              <a:gd name="connsiteX4" fmla="*/ 685799 w 685800"/>
              <a:gd name="connsiteY4" fmla="*/ 266701 h 533400"/>
              <a:gd name="connsiteX5" fmla="*/ 553419 w 685800"/>
              <a:gd name="connsiteY5" fmla="*/ 477221 h 533400"/>
              <a:gd name="connsiteX6" fmla="*/ 342899 w 685800"/>
              <a:gd name="connsiteY6" fmla="*/ 533401 h 533400"/>
              <a:gd name="connsiteX7" fmla="*/ 132379 w 685800"/>
              <a:gd name="connsiteY7" fmla="*/ 477221 h 533400"/>
              <a:gd name="connsiteX8" fmla="*/ -1 w 685800"/>
              <a:gd name="connsiteY8" fmla="*/ 266701 h 533400"/>
              <a:gd name="connsiteX9" fmla="*/ 0 w 685800"/>
              <a:gd name="connsiteY9"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533400">
                <a:moveTo>
                  <a:pt x="0" y="266700"/>
                </a:moveTo>
                <a:cubicBezTo>
                  <a:pt x="0" y="184399"/>
                  <a:pt x="48854" y="106708"/>
                  <a:pt x="132380" y="56180"/>
                </a:cubicBezTo>
                <a:cubicBezTo>
                  <a:pt x="192570" y="19769"/>
                  <a:pt x="266648" y="0"/>
                  <a:pt x="342900" y="0"/>
                </a:cubicBezTo>
                <a:cubicBezTo>
                  <a:pt x="419153" y="0"/>
                  <a:pt x="493230" y="19769"/>
                  <a:pt x="553420" y="56180"/>
                </a:cubicBezTo>
                <a:cubicBezTo>
                  <a:pt x="636946" y="106708"/>
                  <a:pt x="685800" y="184399"/>
                  <a:pt x="685799" y="266701"/>
                </a:cubicBezTo>
                <a:cubicBezTo>
                  <a:pt x="685799" y="349002"/>
                  <a:pt x="636945" y="426693"/>
                  <a:pt x="553419" y="477221"/>
                </a:cubicBezTo>
                <a:cubicBezTo>
                  <a:pt x="493229" y="513632"/>
                  <a:pt x="419151" y="533401"/>
                  <a:pt x="342899" y="533401"/>
                </a:cubicBezTo>
                <a:cubicBezTo>
                  <a:pt x="266646" y="533401"/>
                  <a:pt x="192569" y="513633"/>
                  <a:pt x="132379" y="477221"/>
                </a:cubicBezTo>
                <a:cubicBezTo>
                  <a:pt x="48853" y="426693"/>
                  <a:pt x="-1" y="349002"/>
                  <a:pt x="-1" y="266701"/>
                </a:cubicBezTo>
                <a:lnTo>
                  <a:pt x="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G</a:t>
            </a:r>
          </a:p>
        </p:txBody>
      </p:sp>
      <p:sp>
        <p:nvSpPr>
          <p:cNvPr id="40" name="Freeform 39"/>
          <p:cNvSpPr/>
          <p:nvPr/>
        </p:nvSpPr>
        <p:spPr>
          <a:xfrm>
            <a:off x="1143000" y="4057650"/>
            <a:ext cx="514350" cy="400050"/>
          </a:xfrm>
          <a:custGeom>
            <a:avLst/>
            <a:gdLst>
              <a:gd name="connsiteX0" fmla="*/ 0 w 685800"/>
              <a:gd name="connsiteY0" fmla="*/ 266700 h 533400"/>
              <a:gd name="connsiteX1" fmla="*/ 132380 w 685800"/>
              <a:gd name="connsiteY1" fmla="*/ 56180 h 533400"/>
              <a:gd name="connsiteX2" fmla="*/ 342900 w 685800"/>
              <a:gd name="connsiteY2" fmla="*/ 0 h 533400"/>
              <a:gd name="connsiteX3" fmla="*/ 553420 w 685800"/>
              <a:gd name="connsiteY3" fmla="*/ 56180 h 533400"/>
              <a:gd name="connsiteX4" fmla="*/ 685799 w 685800"/>
              <a:gd name="connsiteY4" fmla="*/ 266701 h 533400"/>
              <a:gd name="connsiteX5" fmla="*/ 553419 w 685800"/>
              <a:gd name="connsiteY5" fmla="*/ 477221 h 533400"/>
              <a:gd name="connsiteX6" fmla="*/ 342899 w 685800"/>
              <a:gd name="connsiteY6" fmla="*/ 533401 h 533400"/>
              <a:gd name="connsiteX7" fmla="*/ 132379 w 685800"/>
              <a:gd name="connsiteY7" fmla="*/ 477221 h 533400"/>
              <a:gd name="connsiteX8" fmla="*/ -1 w 685800"/>
              <a:gd name="connsiteY8" fmla="*/ 266701 h 533400"/>
              <a:gd name="connsiteX9" fmla="*/ 0 w 685800"/>
              <a:gd name="connsiteY9" fmla="*/ 266700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 h="533400">
                <a:moveTo>
                  <a:pt x="0" y="266700"/>
                </a:moveTo>
                <a:cubicBezTo>
                  <a:pt x="0" y="184399"/>
                  <a:pt x="48854" y="106708"/>
                  <a:pt x="132380" y="56180"/>
                </a:cubicBezTo>
                <a:cubicBezTo>
                  <a:pt x="192570" y="19769"/>
                  <a:pt x="266648" y="0"/>
                  <a:pt x="342900" y="0"/>
                </a:cubicBezTo>
                <a:cubicBezTo>
                  <a:pt x="419153" y="0"/>
                  <a:pt x="493230" y="19769"/>
                  <a:pt x="553420" y="56180"/>
                </a:cubicBezTo>
                <a:cubicBezTo>
                  <a:pt x="636946" y="106708"/>
                  <a:pt x="685800" y="184399"/>
                  <a:pt x="685799" y="266701"/>
                </a:cubicBezTo>
                <a:cubicBezTo>
                  <a:pt x="685799" y="349002"/>
                  <a:pt x="636945" y="426693"/>
                  <a:pt x="553419" y="477221"/>
                </a:cubicBezTo>
                <a:cubicBezTo>
                  <a:pt x="493229" y="513632"/>
                  <a:pt x="419151" y="533401"/>
                  <a:pt x="342899" y="533401"/>
                </a:cubicBezTo>
                <a:cubicBezTo>
                  <a:pt x="266646" y="533401"/>
                  <a:pt x="192569" y="513633"/>
                  <a:pt x="132379" y="477221"/>
                </a:cubicBezTo>
                <a:cubicBezTo>
                  <a:pt x="48853" y="426693"/>
                  <a:pt x="-1" y="349002"/>
                  <a:pt x="-1" y="266701"/>
                </a:cubicBezTo>
                <a:lnTo>
                  <a:pt x="0" y="26670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I</a:t>
            </a:r>
          </a:p>
        </p:txBody>
      </p:sp>
    </p:spTree>
    <p:extLst>
      <p:ext uri="{BB962C8B-B14F-4D97-AF65-F5344CB8AC3E}">
        <p14:creationId xmlns:p14="http://schemas.microsoft.com/office/powerpoint/2010/main" val="1419111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linds(horizontal)">
                                      <p:cBhvr>
                                        <p:cTn id="20" dur="500"/>
                                        <p:tgtEl>
                                          <p:spTgt spid="13"/>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horizontal)">
                                      <p:cBhvr>
                                        <p:cTn id="23" dur="500"/>
                                        <p:tgtEl>
                                          <p:spTgt spid="1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linds(horizontal)">
                                      <p:cBhvr>
                                        <p:cTn id="26" dur="500"/>
                                        <p:tgtEl>
                                          <p:spTgt spid="16"/>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linds(horizontal)">
                                      <p:cBhvr>
                                        <p:cTn id="32" dur="500"/>
                                        <p:tgtEl>
                                          <p:spTgt spid="20"/>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linds(horizontal)">
                                      <p:cBhvr>
                                        <p:cTn id="38" dur="500"/>
                                        <p:tgtEl>
                                          <p:spTgt spid="24"/>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linds(horizontal)">
                                      <p:cBhvr>
                                        <p:cTn id="41" dur="500"/>
                                        <p:tgtEl>
                                          <p:spTgt spid="25"/>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blinds(horizontal)">
                                      <p:cBhvr>
                                        <p:cTn id="44" dur="500"/>
                                        <p:tgtEl>
                                          <p:spTgt spid="26"/>
                                        </p:tgtEl>
                                      </p:cBhvr>
                                    </p:animEffect>
                                  </p:childTnLst>
                                </p:cTn>
                              </p:par>
                              <p:par>
                                <p:cTn id="45" presetID="3" presetClass="entr" presetSubtype="1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blinds(horizontal)">
                                      <p:cBhvr>
                                        <p:cTn id="47" dur="500"/>
                                        <p:tgtEl>
                                          <p:spTgt spid="27"/>
                                        </p:tgtEl>
                                      </p:cBhvr>
                                    </p:animEffect>
                                  </p:childTnLst>
                                </p:cTn>
                              </p:par>
                              <p:par>
                                <p:cTn id="48" presetID="3" presetClass="entr" presetSubtype="1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linds(horizontal)">
                                      <p:cBhvr>
                                        <p:cTn id="50" dur="500"/>
                                        <p:tgtEl>
                                          <p:spTgt spid="28"/>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linds(horizontal)">
                                      <p:cBhvr>
                                        <p:cTn id="56" dur="500"/>
                                        <p:tgtEl>
                                          <p:spTgt spid="30"/>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blinds(horizontal)">
                                      <p:cBhvr>
                                        <p:cTn id="59" dur="500"/>
                                        <p:tgtEl>
                                          <p:spTgt spid="31"/>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linds(horizontal)">
                                      <p:cBhvr>
                                        <p:cTn id="62" dur="500"/>
                                        <p:tgtEl>
                                          <p:spTgt spid="32"/>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blinds(horizontal)">
                                      <p:cBhvr>
                                        <p:cTn id="65" dur="500"/>
                                        <p:tgtEl>
                                          <p:spTgt spid="34"/>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linds(horizontal)">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xit" presetSubtype="16" fill="hold" grpId="1" nodeType="clickEffect">
                                  <p:stCondLst>
                                    <p:cond delay="0"/>
                                  </p:stCondLst>
                                  <p:childTnLst>
                                    <p:animEffect transition="out" filter="box(in)">
                                      <p:cBhvr>
                                        <p:cTn id="72" dur="500"/>
                                        <p:tgtEl>
                                          <p:spTgt spid="15"/>
                                        </p:tgtEl>
                                      </p:cBhvr>
                                    </p:animEffect>
                                    <p:set>
                                      <p:cBhvr>
                                        <p:cTn id="73" dur="1" fill="hold">
                                          <p:stCondLst>
                                            <p:cond delay="499"/>
                                          </p:stCondLst>
                                        </p:cTn>
                                        <p:tgtEl>
                                          <p:spTgt spid="15"/>
                                        </p:tgtEl>
                                        <p:attrNameLst>
                                          <p:attrName>style.visibility</p:attrName>
                                        </p:attrNameLst>
                                      </p:cBhvr>
                                      <p:to>
                                        <p:strVal val="hidden"/>
                                      </p:to>
                                    </p:set>
                                  </p:childTnLst>
                                </p:cTn>
                              </p:par>
                              <p:par>
                                <p:cTn id="74" presetID="4" presetClass="exit" presetSubtype="16" fill="hold" grpId="1" nodeType="withEffect">
                                  <p:stCondLst>
                                    <p:cond delay="0"/>
                                  </p:stCondLst>
                                  <p:childTnLst>
                                    <p:animEffect transition="out" filter="box(in)">
                                      <p:cBhvr>
                                        <p:cTn id="75" dur="500"/>
                                        <p:tgtEl>
                                          <p:spTgt spid="19"/>
                                        </p:tgtEl>
                                      </p:cBhvr>
                                    </p:animEffect>
                                    <p:set>
                                      <p:cBhvr>
                                        <p:cTn id="76" dur="1" fill="hold">
                                          <p:stCondLst>
                                            <p:cond delay="499"/>
                                          </p:stCondLst>
                                        </p:cTn>
                                        <p:tgtEl>
                                          <p:spTgt spid="19"/>
                                        </p:tgtEl>
                                        <p:attrNameLst>
                                          <p:attrName>style.visibility</p:attrName>
                                        </p:attrNameLst>
                                      </p:cBhvr>
                                      <p:to>
                                        <p:strVal val="hidden"/>
                                      </p:to>
                                    </p:set>
                                  </p:childTnLst>
                                </p:cTn>
                              </p:par>
                              <p:par>
                                <p:cTn id="77" presetID="4" presetClass="exit" presetSubtype="16" fill="hold" grpId="1" nodeType="withEffect">
                                  <p:stCondLst>
                                    <p:cond delay="0"/>
                                  </p:stCondLst>
                                  <p:childTnLst>
                                    <p:animEffect transition="out" filter="box(in)">
                                      <p:cBhvr>
                                        <p:cTn id="78" dur="500"/>
                                        <p:tgtEl>
                                          <p:spTgt spid="25"/>
                                        </p:tgtEl>
                                      </p:cBhvr>
                                    </p:animEffect>
                                    <p:set>
                                      <p:cBhvr>
                                        <p:cTn id="79" dur="1" fill="hold">
                                          <p:stCondLst>
                                            <p:cond delay="499"/>
                                          </p:stCondLst>
                                        </p:cTn>
                                        <p:tgtEl>
                                          <p:spTgt spid="25"/>
                                        </p:tgtEl>
                                        <p:attrNameLst>
                                          <p:attrName>style.visibility</p:attrName>
                                        </p:attrNameLst>
                                      </p:cBhvr>
                                      <p:to>
                                        <p:strVal val="hidden"/>
                                      </p:to>
                                    </p:set>
                                  </p:childTnLst>
                                </p:cTn>
                              </p:par>
                              <p:par>
                                <p:cTn id="80" presetID="4" presetClass="exit" presetSubtype="16" fill="hold" grpId="1" nodeType="withEffect">
                                  <p:stCondLst>
                                    <p:cond delay="0"/>
                                  </p:stCondLst>
                                  <p:childTnLst>
                                    <p:animEffect transition="out" filter="box(in)">
                                      <p:cBhvr>
                                        <p:cTn id="81" dur="500"/>
                                        <p:tgtEl>
                                          <p:spTgt spid="27"/>
                                        </p:tgtEl>
                                      </p:cBhvr>
                                    </p:animEffect>
                                    <p:set>
                                      <p:cBhvr>
                                        <p:cTn id="82" dur="1" fill="hold">
                                          <p:stCondLst>
                                            <p:cond delay="499"/>
                                          </p:stCondLst>
                                        </p:cTn>
                                        <p:tgtEl>
                                          <p:spTgt spid="27"/>
                                        </p:tgtEl>
                                        <p:attrNameLst>
                                          <p:attrName>style.visibility</p:attrName>
                                        </p:attrNameLst>
                                      </p:cBhvr>
                                      <p:to>
                                        <p:strVal val="hidden"/>
                                      </p:to>
                                    </p:set>
                                  </p:childTnLst>
                                </p:cTn>
                              </p:par>
                              <p:par>
                                <p:cTn id="83" presetID="4" presetClass="exit" presetSubtype="16" fill="hold" grpId="1" nodeType="withEffect">
                                  <p:stCondLst>
                                    <p:cond delay="0"/>
                                  </p:stCondLst>
                                  <p:childTnLst>
                                    <p:animEffect transition="out" filter="box(in)">
                                      <p:cBhvr>
                                        <p:cTn id="84" dur="500"/>
                                        <p:tgtEl>
                                          <p:spTgt spid="31"/>
                                        </p:tgtEl>
                                      </p:cBhvr>
                                    </p:animEffect>
                                    <p:set>
                                      <p:cBhvr>
                                        <p:cTn id="85" dur="1" fill="hold">
                                          <p:stCondLst>
                                            <p:cond delay="499"/>
                                          </p:stCondLst>
                                        </p:cTn>
                                        <p:tgtEl>
                                          <p:spTgt spid="31"/>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0" nodeType="clickEffect">
                                  <p:stCondLst>
                                    <p:cond delay="0"/>
                                  </p:stCondLst>
                                  <p:childTnLst>
                                    <p:set>
                                      <p:cBhvr>
                                        <p:cTn id="89" dur="1" fill="hold">
                                          <p:stCondLst>
                                            <p:cond delay="0"/>
                                          </p:stCondLst>
                                        </p:cTn>
                                        <p:tgtEl>
                                          <p:spTgt spid="36"/>
                                        </p:tgtEl>
                                        <p:attrNameLst>
                                          <p:attrName>style.visibility</p:attrName>
                                        </p:attrNameLst>
                                      </p:cBhvr>
                                      <p:to>
                                        <p:strVal val="visible"/>
                                      </p:to>
                                    </p:set>
                                    <p:animEffect transition="in" filter="box(in)">
                                      <p:cBhvr>
                                        <p:cTn id="90" dur="500"/>
                                        <p:tgtEl>
                                          <p:spTgt spid="36"/>
                                        </p:tgtEl>
                                      </p:cBhvr>
                                    </p:animEffect>
                                  </p:childTnLst>
                                </p:cTn>
                              </p:par>
                              <p:par>
                                <p:cTn id="91" presetID="4" presetClass="entr" presetSubtype="16" fill="hold" grpId="0" nodeType="with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box(in)">
                                      <p:cBhvr>
                                        <p:cTn id="93" dur="500"/>
                                        <p:tgtEl>
                                          <p:spTgt spid="37"/>
                                        </p:tgtEl>
                                      </p:cBhvr>
                                    </p:animEffect>
                                  </p:childTnLst>
                                </p:cTn>
                              </p:par>
                              <p:par>
                                <p:cTn id="94" presetID="4" presetClass="entr" presetSubtype="16" fill="hold" grpId="0" nodeType="withEffect">
                                  <p:stCondLst>
                                    <p:cond delay="0"/>
                                  </p:stCondLst>
                                  <p:childTnLst>
                                    <p:set>
                                      <p:cBhvr>
                                        <p:cTn id="95" dur="1" fill="hold">
                                          <p:stCondLst>
                                            <p:cond delay="0"/>
                                          </p:stCondLst>
                                        </p:cTn>
                                        <p:tgtEl>
                                          <p:spTgt spid="38"/>
                                        </p:tgtEl>
                                        <p:attrNameLst>
                                          <p:attrName>style.visibility</p:attrName>
                                        </p:attrNameLst>
                                      </p:cBhvr>
                                      <p:to>
                                        <p:strVal val="visible"/>
                                      </p:to>
                                    </p:set>
                                    <p:animEffect transition="in" filter="box(in)">
                                      <p:cBhvr>
                                        <p:cTn id="96" dur="500"/>
                                        <p:tgtEl>
                                          <p:spTgt spid="38"/>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box(in)">
                                      <p:cBhvr>
                                        <p:cTn id="99" dur="500"/>
                                        <p:tgtEl>
                                          <p:spTgt spid="39"/>
                                        </p:tgtEl>
                                      </p:cBhvr>
                                    </p:animEffect>
                                  </p:childTnLst>
                                </p:cTn>
                              </p:par>
                              <p:par>
                                <p:cTn id="100" presetID="4" presetClass="entr" presetSubtype="16" fill="hold" grpId="0" nodeType="withEffect">
                                  <p:stCondLst>
                                    <p:cond delay="0"/>
                                  </p:stCondLst>
                                  <p:childTnLst>
                                    <p:set>
                                      <p:cBhvr>
                                        <p:cTn id="101" dur="1" fill="hold">
                                          <p:stCondLst>
                                            <p:cond delay="0"/>
                                          </p:stCondLst>
                                        </p:cTn>
                                        <p:tgtEl>
                                          <p:spTgt spid="40"/>
                                        </p:tgtEl>
                                        <p:attrNameLst>
                                          <p:attrName>style.visibility</p:attrName>
                                        </p:attrNameLst>
                                      </p:cBhvr>
                                      <p:to>
                                        <p:strVal val="visible"/>
                                      </p:to>
                                    </p:set>
                                    <p:animEffect transition="in" filter="box(in)">
                                      <p:cBhvr>
                                        <p:cTn id="10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0" grpId="0"/>
      <p:bldP spid="13" grpId="0"/>
      <p:bldP spid="15" grpId="0"/>
      <p:bldP spid="15" grpId="1"/>
      <p:bldP spid="16" grpId="0"/>
      <p:bldP spid="19" grpId="0"/>
      <p:bldP spid="19" grpId="1"/>
      <p:bldP spid="20" grpId="0"/>
      <p:bldP spid="23" grpId="0"/>
      <p:bldP spid="24" grpId="0"/>
      <p:bldP spid="25" grpId="0"/>
      <p:bldP spid="25" grpId="1"/>
      <p:bldP spid="26" grpId="0"/>
      <p:bldP spid="27" grpId="0"/>
      <p:bldP spid="27" grpId="1"/>
      <p:bldP spid="28" grpId="0"/>
      <p:bldP spid="29" grpId="0"/>
      <p:bldP spid="30" grpId="0"/>
      <p:bldP spid="31" grpId="0"/>
      <p:bldP spid="31" grpId="1"/>
      <p:bldP spid="32" grpId="0"/>
      <p:bldP spid="34" grpId="0"/>
      <p:bldP spid="35" grpId="0"/>
      <p:bldP spid="36" grpId="0" animBg="1"/>
      <p:bldP spid="37" grpId="0" animBg="1"/>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31016" y="4279594"/>
            <a:ext cx="2689412" cy="444806"/>
          </a:xfrm>
        </p:spPr>
        <p:style>
          <a:lnRef idx="2">
            <a:schemeClr val="accent1"/>
          </a:lnRef>
          <a:fillRef idx="1">
            <a:schemeClr val="lt1"/>
          </a:fillRef>
          <a:effectRef idx="0">
            <a:schemeClr val="accent1"/>
          </a:effectRef>
          <a:fontRef idx="minor">
            <a:schemeClr val="dk1"/>
          </a:fontRef>
        </p:style>
        <p:txBody>
          <a:bodyPr/>
          <a:lstStyle/>
          <a:p>
            <a:pPr algn="ctr"/>
            <a:r>
              <a:rPr lang="en-US" sz="1400" dirty="0" err="1" smtClean="0">
                <a:latin typeface="Times New Roman" pitchFamily="18" charset="0"/>
                <a:cs typeface="Times New Roman" pitchFamily="18" charset="0"/>
              </a:rPr>
              <a:t>Nguyễn</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Quang</a:t>
            </a:r>
            <a:r>
              <a:rPr lang="en-US" sz="1400" dirty="0" smtClean="0">
                <a:latin typeface="Times New Roman" pitchFamily="18" charset="0"/>
                <a:cs typeface="Times New Roman" pitchFamily="18" charset="0"/>
              </a:rPr>
              <a:t> </a:t>
            </a:r>
            <a:r>
              <a:rPr lang="en-US" sz="1400" dirty="0" err="1" smtClean="0">
                <a:latin typeface="Times New Roman" pitchFamily="18" charset="0"/>
                <a:cs typeface="Times New Roman" pitchFamily="18" charset="0"/>
              </a:rPr>
              <a:t>Bích</a:t>
            </a:r>
            <a:r>
              <a:rPr lang="en-US" sz="1400" dirty="0" smtClean="0">
                <a:latin typeface="Times New Roman" pitchFamily="18" charset="0"/>
                <a:cs typeface="Times New Roman" pitchFamily="18" charset="0"/>
              </a:rPr>
              <a:t> (1832-1889)</a:t>
            </a:r>
            <a:endParaRPr lang="en-US" sz="1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41775" y="341521"/>
            <a:ext cx="2749824" cy="3778657"/>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36621" b="10283"/>
          <a:stretch/>
        </p:blipFill>
        <p:spPr>
          <a:xfrm>
            <a:off x="161365" y="505610"/>
            <a:ext cx="5970494" cy="4419138"/>
          </a:xfrm>
          <a:prstGeom prst="rect">
            <a:avLst/>
          </a:prstGeom>
        </p:spPr>
      </p:pic>
    </p:spTree>
    <p:extLst>
      <p:ext uri="{BB962C8B-B14F-4D97-AF65-F5344CB8AC3E}">
        <p14:creationId xmlns:p14="http://schemas.microsoft.com/office/powerpoint/2010/main" val="11446753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94122"/>
          </a:xfrm>
        </p:spPr>
        <p:txBody>
          <a:bodyPr>
            <a:normAutofit/>
          </a:bodyPr>
          <a:lstStyle/>
          <a:p>
            <a:r>
              <a:rPr lang="en-US" sz="2100" b="1" dirty="0">
                <a:latin typeface="Times New Roman" pitchFamily="18" charset="0"/>
                <a:cs typeface="Times New Roman" pitchFamily="18" charset="0"/>
              </a:rPr>
              <a:t>III. LUYỆN TẬP</a:t>
            </a:r>
          </a:p>
        </p:txBody>
      </p:sp>
      <p:sp>
        <p:nvSpPr>
          <p:cNvPr id="4" name="TextBox 3"/>
          <p:cNvSpPr txBox="1"/>
          <p:nvPr/>
        </p:nvSpPr>
        <p:spPr>
          <a:xfrm>
            <a:off x="1257299" y="742950"/>
            <a:ext cx="7117443" cy="1084912"/>
          </a:xfrm>
          <a:prstGeom prst="rect">
            <a:avLst/>
          </a:prstGeom>
          <a:noFill/>
        </p:spPr>
        <p:txBody>
          <a:bodyPr wrap="square" rtlCol="0">
            <a:spAutoFit/>
          </a:bodyPr>
          <a:lstStyle/>
          <a:p>
            <a:r>
              <a:rPr lang="en-US" sz="1800" dirty="0" err="1"/>
              <a:t>Bài</a:t>
            </a:r>
            <a:r>
              <a:rPr lang="en-US" sz="1800" dirty="0"/>
              <a:t> 1: </a:t>
            </a:r>
            <a:r>
              <a:rPr lang="en-US" sz="1800" dirty="0" err="1"/>
              <a:t>Em</a:t>
            </a:r>
            <a:r>
              <a:rPr lang="en-US" sz="1800" dirty="0"/>
              <a:t> </a:t>
            </a:r>
            <a:r>
              <a:rPr lang="en-US" sz="1800" dirty="0" err="1"/>
              <a:t>lựa</a:t>
            </a:r>
            <a:r>
              <a:rPr lang="en-US" sz="1800" dirty="0"/>
              <a:t> </a:t>
            </a:r>
            <a:r>
              <a:rPr lang="en-US" sz="1800" dirty="0" err="1"/>
              <a:t>chọn</a:t>
            </a:r>
            <a:r>
              <a:rPr lang="en-US" sz="1800" dirty="0"/>
              <a:t> </a:t>
            </a:r>
            <a:r>
              <a:rPr lang="en-US" sz="1800" dirty="0" err="1"/>
              <a:t>cách</a:t>
            </a:r>
            <a:r>
              <a:rPr lang="en-US" sz="1800" dirty="0"/>
              <a:t> </a:t>
            </a:r>
            <a:r>
              <a:rPr lang="en-US" sz="1800" dirty="0" err="1"/>
              <a:t>giải</a:t>
            </a:r>
            <a:r>
              <a:rPr lang="en-US" sz="1800" dirty="0"/>
              <a:t> </a:t>
            </a:r>
            <a:r>
              <a:rPr lang="en-US" sz="1800" dirty="0" err="1"/>
              <a:t>quyết</a:t>
            </a:r>
            <a:r>
              <a:rPr lang="en-US" sz="1800" dirty="0"/>
              <a:t> </a:t>
            </a:r>
            <a:r>
              <a:rPr lang="en-US" sz="1800" dirty="0" err="1"/>
              <a:t>nào</a:t>
            </a:r>
            <a:r>
              <a:rPr lang="en-US" sz="1800" dirty="0"/>
              <a:t> </a:t>
            </a:r>
            <a:r>
              <a:rPr lang="en-US" sz="1800" dirty="0" err="1"/>
              <a:t>trong</a:t>
            </a:r>
            <a:r>
              <a:rPr lang="en-US" sz="1800" dirty="0"/>
              <a:t> </a:t>
            </a:r>
            <a:r>
              <a:rPr lang="en-US" sz="1800" dirty="0" err="1"/>
              <a:t>các</a:t>
            </a:r>
            <a:r>
              <a:rPr lang="en-US" sz="1800" dirty="0"/>
              <a:t> </a:t>
            </a:r>
            <a:r>
              <a:rPr lang="en-US" sz="1800" dirty="0" err="1"/>
              <a:t>trường</a:t>
            </a:r>
            <a:r>
              <a:rPr lang="en-US" sz="1800" dirty="0"/>
              <a:t> </a:t>
            </a:r>
            <a:r>
              <a:rPr lang="en-US" sz="1800" dirty="0" err="1"/>
              <a:t>hợp</a:t>
            </a:r>
            <a:r>
              <a:rPr lang="en-US" sz="1800" dirty="0"/>
              <a:t> </a:t>
            </a:r>
            <a:r>
              <a:rPr lang="en-US" sz="1800" dirty="0" err="1"/>
              <a:t>sau</a:t>
            </a:r>
            <a:r>
              <a:rPr lang="en-US" sz="1800" dirty="0"/>
              <a:t> </a:t>
            </a:r>
            <a:r>
              <a:rPr lang="en-US" sz="1800" dirty="0" err="1"/>
              <a:t>đây</a:t>
            </a:r>
            <a:r>
              <a:rPr lang="en-US" sz="1800" dirty="0"/>
              <a:t> </a:t>
            </a:r>
            <a:r>
              <a:rPr lang="en-US" sz="1800" dirty="0" err="1"/>
              <a:t>và</a:t>
            </a:r>
            <a:r>
              <a:rPr lang="en-US" sz="1800" dirty="0"/>
              <a:t> </a:t>
            </a:r>
            <a:r>
              <a:rPr lang="en-US" sz="1800" dirty="0" err="1"/>
              <a:t>giải</a:t>
            </a:r>
            <a:r>
              <a:rPr lang="en-US" sz="1800" dirty="0"/>
              <a:t> </a:t>
            </a:r>
            <a:r>
              <a:rPr lang="en-US" sz="1800" dirty="0" err="1"/>
              <a:t>thích</a:t>
            </a:r>
            <a:r>
              <a:rPr lang="en-US" sz="1800" dirty="0"/>
              <a:t> </a:t>
            </a:r>
            <a:r>
              <a:rPr lang="en-US" sz="1800" dirty="0" err="1"/>
              <a:t>vì</a:t>
            </a:r>
            <a:r>
              <a:rPr lang="en-US" sz="1800" dirty="0"/>
              <a:t> </a:t>
            </a:r>
            <a:r>
              <a:rPr lang="en-US" sz="1800" dirty="0" err="1"/>
              <a:t>sao</a:t>
            </a:r>
            <a:r>
              <a:rPr lang="en-US" sz="1800" dirty="0"/>
              <a:t>?</a:t>
            </a:r>
          </a:p>
          <a:p>
            <a:r>
              <a:rPr lang="en-US" sz="1800" dirty="0"/>
              <a:t>	</a:t>
            </a:r>
            <a:r>
              <a:rPr lang="en-US" sz="1800" dirty="0" err="1"/>
              <a:t>Trong</a:t>
            </a:r>
            <a:r>
              <a:rPr lang="en-US" sz="1800" dirty="0"/>
              <a:t> </a:t>
            </a:r>
            <a:r>
              <a:rPr lang="en-US" sz="1800" dirty="0" err="1"/>
              <a:t>các</a:t>
            </a:r>
            <a:r>
              <a:rPr lang="en-US" sz="1800" dirty="0"/>
              <a:t> </a:t>
            </a:r>
            <a:r>
              <a:rPr lang="en-US" sz="1800" dirty="0" err="1"/>
              <a:t>cuộc</a:t>
            </a:r>
            <a:r>
              <a:rPr lang="en-US" sz="1800" dirty="0"/>
              <a:t> </a:t>
            </a:r>
            <a:r>
              <a:rPr lang="en-US" sz="1800" dirty="0" err="1"/>
              <a:t>tranh</a:t>
            </a:r>
            <a:r>
              <a:rPr lang="en-US" sz="1800" dirty="0"/>
              <a:t> </a:t>
            </a:r>
            <a:r>
              <a:rPr lang="en-US" sz="1800" dirty="0" err="1"/>
              <a:t>luận</a:t>
            </a:r>
            <a:r>
              <a:rPr lang="en-US" sz="1800" dirty="0"/>
              <a:t> </a:t>
            </a:r>
            <a:r>
              <a:rPr lang="en-US" sz="1800" dirty="0" err="1"/>
              <a:t>với</a:t>
            </a:r>
            <a:r>
              <a:rPr lang="en-US" sz="1800" dirty="0"/>
              <a:t> </a:t>
            </a:r>
            <a:r>
              <a:rPr lang="en-US" sz="1800" dirty="0" err="1"/>
              <a:t>các</a:t>
            </a:r>
            <a:r>
              <a:rPr lang="en-US" sz="1800" dirty="0"/>
              <a:t> </a:t>
            </a:r>
            <a:r>
              <a:rPr lang="en-US" sz="1800" dirty="0" err="1"/>
              <a:t>bạn</a:t>
            </a:r>
            <a:r>
              <a:rPr lang="en-US" sz="1800" dirty="0"/>
              <a:t> </a:t>
            </a:r>
            <a:r>
              <a:rPr lang="en-US" sz="1800" dirty="0" err="1"/>
              <a:t>cùng</a:t>
            </a:r>
            <a:r>
              <a:rPr lang="en-US" sz="1800" dirty="0"/>
              <a:t> </a:t>
            </a:r>
            <a:r>
              <a:rPr lang="en-US" sz="1800" dirty="0" err="1"/>
              <a:t>lớp</a:t>
            </a:r>
            <a:r>
              <a:rPr lang="en-US" sz="1800" dirty="0"/>
              <a:t>, </a:t>
            </a:r>
            <a:r>
              <a:rPr lang="en-US" sz="1800" dirty="0" err="1"/>
              <a:t>em</a:t>
            </a:r>
            <a:r>
              <a:rPr lang="en-US" sz="1800" dirty="0"/>
              <a:t> </a:t>
            </a:r>
            <a:r>
              <a:rPr lang="en-US" sz="1800" dirty="0" err="1"/>
              <a:t>sẽ</a:t>
            </a:r>
            <a:r>
              <a:rPr lang="en-US" sz="1800" dirty="0"/>
              <a:t>:</a:t>
            </a:r>
          </a:p>
          <a:p>
            <a:endParaRPr lang="en-US" sz="1050" dirty="0"/>
          </a:p>
        </p:txBody>
      </p:sp>
      <p:sp>
        <p:nvSpPr>
          <p:cNvPr id="7" name="TextBox 6"/>
          <p:cNvSpPr txBox="1"/>
          <p:nvPr/>
        </p:nvSpPr>
        <p:spPr>
          <a:xfrm>
            <a:off x="1371600" y="1657350"/>
            <a:ext cx="514350" cy="369332"/>
          </a:xfrm>
          <a:prstGeom prst="rect">
            <a:avLst/>
          </a:prstGeom>
          <a:noFill/>
        </p:spPr>
        <p:txBody>
          <a:bodyPr wrap="square" rtlCol="0">
            <a:spAutoFit/>
          </a:bodyPr>
          <a:lstStyle/>
          <a:p>
            <a:r>
              <a:rPr lang="en-US" sz="1800" dirty="0"/>
              <a:t>a)</a:t>
            </a:r>
          </a:p>
        </p:txBody>
      </p:sp>
      <p:sp>
        <p:nvSpPr>
          <p:cNvPr id="8" name="TextBox 7"/>
          <p:cNvSpPr txBox="1"/>
          <p:nvPr/>
        </p:nvSpPr>
        <p:spPr>
          <a:xfrm>
            <a:off x="1771650" y="1657351"/>
            <a:ext cx="6000750" cy="646331"/>
          </a:xfrm>
          <a:prstGeom prst="rect">
            <a:avLst/>
          </a:prstGeom>
          <a:noFill/>
        </p:spPr>
        <p:txBody>
          <a:bodyPr wrap="square" rtlCol="0">
            <a:spAutoFit/>
          </a:bodyPr>
          <a:lstStyle/>
          <a:p>
            <a:r>
              <a:rPr lang="en-US" sz="1800" dirty="0" err="1"/>
              <a:t>Bảo</a:t>
            </a:r>
            <a:r>
              <a:rPr lang="en-US" sz="1800" dirty="0"/>
              <a:t> </a:t>
            </a:r>
            <a:r>
              <a:rPr lang="en-US" sz="1800" dirty="0" err="1"/>
              <a:t>vệ</a:t>
            </a:r>
            <a:r>
              <a:rPr lang="en-US" sz="1800" dirty="0"/>
              <a:t> </a:t>
            </a:r>
            <a:r>
              <a:rPr lang="en-US" sz="1800" dirty="0" err="1"/>
              <a:t>đến</a:t>
            </a:r>
            <a:r>
              <a:rPr lang="en-US" sz="1800" dirty="0"/>
              <a:t> </a:t>
            </a:r>
            <a:r>
              <a:rPr lang="en-US" sz="1800" dirty="0" err="1"/>
              <a:t>cùng</a:t>
            </a:r>
            <a:r>
              <a:rPr lang="en-US" sz="1800" dirty="0"/>
              <a:t> ý </a:t>
            </a:r>
            <a:r>
              <a:rPr lang="en-US" sz="1800" dirty="0" err="1"/>
              <a:t>kiến</a:t>
            </a:r>
            <a:r>
              <a:rPr lang="en-US" sz="1800" dirty="0"/>
              <a:t> </a:t>
            </a:r>
            <a:r>
              <a:rPr lang="en-US" sz="1800" dirty="0" err="1"/>
              <a:t>của</a:t>
            </a:r>
            <a:r>
              <a:rPr lang="en-US" sz="1800" dirty="0"/>
              <a:t> </a:t>
            </a:r>
            <a:r>
              <a:rPr lang="en-US" sz="1800" dirty="0" err="1"/>
              <a:t>mình</a:t>
            </a:r>
            <a:r>
              <a:rPr lang="en-US" sz="1800" dirty="0"/>
              <a:t>, </a:t>
            </a:r>
            <a:r>
              <a:rPr lang="en-US" sz="1800" dirty="0" err="1"/>
              <a:t>không</a:t>
            </a:r>
            <a:r>
              <a:rPr lang="en-US" sz="1800" dirty="0"/>
              <a:t> </a:t>
            </a:r>
            <a:r>
              <a:rPr lang="en-US" sz="1800" dirty="0" err="1"/>
              <a:t>cần</a:t>
            </a:r>
            <a:r>
              <a:rPr lang="en-US" sz="1800" dirty="0"/>
              <a:t> </a:t>
            </a:r>
            <a:r>
              <a:rPr lang="en-US" sz="1800" dirty="0" err="1"/>
              <a:t>lắng</a:t>
            </a:r>
            <a:r>
              <a:rPr lang="en-US" sz="1800" dirty="0"/>
              <a:t> </a:t>
            </a:r>
            <a:r>
              <a:rPr lang="en-US" sz="1800" dirty="0" err="1"/>
              <a:t>nghe</a:t>
            </a:r>
            <a:r>
              <a:rPr lang="en-US" sz="1800" dirty="0"/>
              <a:t> ý </a:t>
            </a:r>
            <a:r>
              <a:rPr lang="en-US" sz="1800" dirty="0" err="1"/>
              <a:t>kiến</a:t>
            </a:r>
            <a:r>
              <a:rPr lang="en-US" sz="1800" dirty="0"/>
              <a:t> </a:t>
            </a:r>
            <a:r>
              <a:rPr lang="en-US" sz="1800" dirty="0" err="1"/>
              <a:t>của</a:t>
            </a:r>
            <a:r>
              <a:rPr lang="en-US" sz="1800" dirty="0"/>
              <a:t> </a:t>
            </a:r>
            <a:r>
              <a:rPr lang="en-US" sz="1800" dirty="0" err="1"/>
              <a:t>người</a:t>
            </a:r>
            <a:r>
              <a:rPr lang="en-US" sz="1800" dirty="0"/>
              <a:t> </a:t>
            </a:r>
            <a:r>
              <a:rPr lang="en-US" sz="1800" dirty="0" err="1"/>
              <a:t>khác</a:t>
            </a:r>
            <a:r>
              <a:rPr lang="en-US" sz="1800" dirty="0"/>
              <a:t>; </a:t>
            </a:r>
          </a:p>
        </p:txBody>
      </p:sp>
      <p:sp>
        <p:nvSpPr>
          <p:cNvPr id="9" name="TextBox 8"/>
          <p:cNvSpPr txBox="1"/>
          <p:nvPr/>
        </p:nvSpPr>
        <p:spPr>
          <a:xfrm>
            <a:off x="1371600" y="2457450"/>
            <a:ext cx="514350" cy="369332"/>
          </a:xfrm>
          <a:prstGeom prst="rect">
            <a:avLst/>
          </a:prstGeom>
          <a:noFill/>
        </p:spPr>
        <p:txBody>
          <a:bodyPr wrap="square" rtlCol="0">
            <a:spAutoFit/>
          </a:bodyPr>
          <a:lstStyle/>
          <a:p>
            <a:r>
              <a:rPr lang="en-US" sz="1800" dirty="0"/>
              <a:t>b)</a:t>
            </a:r>
          </a:p>
        </p:txBody>
      </p:sp>
      <p:sp>
        <p:nvSpPr>
          <p:cNvPr id="10" name="TextBox 9"/>
          <p:cNvSpPr txBox="1"/>
          <p:nvPr/>
        </p:nvSpPr>
        <p:spPr>
          <a:xfrm>
            <a:off x="1771650" y="2457450"/>
            <a:ext cx="6000750" cy="369332"/>
          </a:xfrm>
          <a:prstGeom prst="rect">
            <a:avLst/>
          </a:prstGeom>
          <a:noFill/>
        </p:spPr>
        <p:txBody>
          <a:bodyPr wrap="square" rtlCol="0">
            <a:spAutoFit/>
          </a:bodyPr>
          <a:lstStyle/>
          <a:p>
            <a:r>
              <a:rPr lang="en-US" sz="1800" dirty="0"/>
              <a:t>Ý </a:t>
            </a:r>
            <a:r>
              <a:rPr lang="en-US" sz="1800" dirty="0" err="1"/>
              <a:t>kiến</a:t>
            </a:r>
            <a:r>
              <a:rPr lang="en-US" sz="1800" dirty="0"/>
              <a:t> </a:t>
            </a:r>
            <a:r>
              <a:rPr lang="en-US" sz="1800" dirty="0" err="1"/>
              <a:t>nào</a:t>
            </a:r>
            <a:r>
              <a:rPr lang="en-US" sz="1800" dirty="0"/>
              <a:t> </a:t>
            </a:r>
            <a:r>
              <a:rPr lang="en-US" sz="1800" dirty="0" err="1"/>
              <a:t>được</a:t>
            </a:r>
            <a:r>
              <a:rPr lang="en-US" sz="1800" dirty="0"/>
              <a:t> </a:t>
            </a:r>
            <a:r>
              <a:rPr lang="en-US" sz="1800" dirty="0" err="1"/>
              <a:t>nhiều</a:t>
            </a:r>
            <a:r>
              <a:rPr lang="en-US" sz="1800" dirty="0"/>
              <a:t> </a:t>
            </a:r>
            <a:r>
              <a:rPr lang="en-US" sz="1800" dirty="0" err="1"/>
              <a:t>bạn</a:t>
            </a:r>
            <a:r>
              <a:rPr lang="en-US" sz="1800" dirty="0"/>
              <a:t> </a:t>
            </a:r>
            <a:r>
              <a:rPr lang="en-US" sz="1800" dirty="0" err="1"/>
              <a:t>đồng</a:t>
            </a:r>
            <a:r>
              <a:rPr lang="en-US" sz="1800" dirty="0"/>
              <a:t> </a:t>
            </a:r>
            <a:r>
              <a:rPr lang="en-US" sz="1800" dirty="0" err="1"/>
              <a:t>tình</a:t>
            </a:r>
            <a:r>
              <a:rPr lang="en-US" sz="1800" dirty="0"/>
              <a:t> </a:t>
            </a:r>
            <a:r>
              <a:rPr lang="en-US" sz="1800" dirty="0" err="1"/>
              <a:t>thì</a:t>
            </a:r>
            <a:r>
              <a:rPr lang="en-US" sz="1800" dirty="0"/>
              <a:t> </a:t>
            </a:r>
            <a:r>
              <a:rPr lang="en-US" sz="1800" dirty="0" err="1"/>
              <a:t>theo</a:t>
            </a:r>
            <a:r>
              <a:rPr lang="en-US" sz="1800" dirty="0"/>
              <a:t>;</a:t>
            </a:r>
          </a:p>
        </p:txBody>
      </p:sp>
      <p:sp>
        <p:nvSpPr>
          <p:cNvPr id="11" name="TextBox 10"/>
          <p:cNvSpPr txBox="1"/>
          <p:nvPr/>
        </p:nvSpPr>
        <p:spPr>
          <a:xfrm>
            <a:off x="1371600" y="3205802"/>
            <a:ext cx="514350" cy="369332"/>
          </a:xfrm>
          <a:prstGeom prst="rect">
            <a:avLst/>
          </a:prstGeom>
          <a:noFill/>
        </p:spPr>
        <p:txBody>
          <a:bodyPr wrap="square" rtlCol="0">
            <a:spAutoFit/>
          </a:bodyPr>
          <a:lstStyle/>
          <a:p>
            <a:r>
              <a:rPr lang="en-US" sz="1800" dirty="0"/>
              <a:t>c)</a:t>
            </a:r>
          </a:p>
        </p:txBody>
      </p:sp>
      <p:sp>
        <p:nvSpPr>
          <p:cNvPr id="12" name="TextBox 11"/>
          <p:cNvSpPr txBox="1"/>
          <p:nvPr/>
        </p:nvSpPr>
        <p:spPr>
          <a:xfrm>
            <a:off x="1600200" y="3148653"/>
            <a:ext cx="6000750" cy="646331"/>
          </a:xfrm>
          <a:prstGeom prst="rect">
            <a:avLst/>
          </a:prstGeom>
          <a:noFill/>
        </p:spPr>
        <p:txBody>
          <a:bodyPr wrap="square" rtlCol="0">
            <a:spAutoFit/>
          </a:bodyPr>
          <a:lstStyle/>
          <a:p>
            <a:r>
              <a:rPr lang="en-US" sz="1800" dirty="0" err="1"/>
              <a:t>Lắng</a:t>
            </a:r>
            <a:r>
              <a:rPr lang="en-US" sz="1800" dirty="0"/>
              <a:t> </a:t>
            </a:r>
            <a:r>
              <a:rPr lang="en-US" sz="1800" dirty="0" err="1"/>
              <a:t>nghe</a:t>
            </a:r>
            <a:r>
              <a:rPr lang="en-US" sz="1800" dirty="0"/>
              <a:t> ý </a:t>
            </a:r>
            <a:r>
              <a:rPr lang="en-US" sz="1800" dirty="0" err="1"/>
              <a:t>kiến</a:t>
            </a:r>
            <a:r>
              <a:rPr lang="en-US" sz="1800" dirty="0"/>
              <a:t> </a:t>
            </a:r>
            <a:r>
              <a:rPr lang="en-US" sz="1800" dirty="0" err="1"/>
              <a:t>của</a:t>
            </a:r>
            <a:r>
              <a:rPr lang="en-US" sz="1800" dirty="0"/>
              <a:t> </a:t>
            </a:r>
            <a:r>
              <a:rPr lang="en-US" sz="1800" dirty="0" err="1"/>
              <a:t>bạn</a:t>
            </a:r>
            <a:r>
              <a:rPr lang="en-US" sz="1800" dirty="0"/>
              <a:t>, </a:t>
            </a:r>
            <a:r>
              <a:rPr lang="en-US" sz="1800" dirty="0" err="1"/>
              <a:t>tự</a:t>
            </a:r>
            <a:r>
              <a:rPr lang="en-US" sz="1800" dirty="0"/>
              <a:t> </a:t>
            </a:r>
            <a:r>
              <a:rPr lang="en-US" sz="1800" dirty="0" err="1"/>
              <a:t>phân</a:t>
            </a:r>
            <a:r>
              <a:rPr lang="en-US" sz="1800" dirty="0"/>
              <a:t> </a:t>
            </a:r>
            <a:r>
              <a:rPr lang="en-US" sz="1800" dirty="0" err="1"/>
              <a:t>tích</a:t>
            </a:r>
            <a:r>
              <a:rPr lang="en-US" sz="1800" dirty="0"/>
              <a:t>, </a:t>
            </a:r>
            <a:r>
              <a:rPr lang="en-US" sz="1800" dirty="0" err="1"/>
              <a:t>đánh</a:t>
            </a:r>
            <a:r>
              <a:rPr lang="en-US" sz="1800" dirty="0"/>
              <a:t> </a:t>
            </a:r>
            <a:r>
              <a:rPr lang="en-US" sz="1800" dirty="0" err="1"/>
              <a:t>giá</a:t>
            </a:r>
            <a:r>
              <a:rPr lang="en-US" sz="1800" dirty="0"/>
              <a:t> </a:t>
            </a:r>
            <a:r>
              <a:rPr lang="en-US" sz="1800" dirty="0" err="1"/>
              <a:t>xem</a:t>
            </a:r>
            <a:r>
              <a:rPr lang="en-US" sz="1800" dirty="0"/>
              <a:t> ý </a:t>
            </a:r>
            <a:r>
              <a:rPr lang="en-US" sz="1800" dirty="0" err="1"/>
              <a:t>kiến</a:t>
            </a:r>
            <a:r>
              <a:rPr lang="en-US" sz="1800" dirty="0"/>
              <a:t> </a:t>
            </a:r>
            <a:r>
              <a:rPr lang="en-US" sz="1800" dirty="0" err="1"/>
              <a:t>nào</a:t>
            </a:r>
            <a:r>
              <a:rPr lang="en-US" sz="1800" dirty="0"/>
              <a:t> </a:t>
            </a:r>
            <a:r>
              <a:rPr lang="en-US" sz="1800" dirty="0" err="1"/>
              <a:t>hợp</a:t>
            </a:r>
            <a:r>
              <a:rPr lang="en-US" sz="1800" dirty="0"/>
              <a:t> </a:t>
            </a:r>
            <a:r>
              <a:rPr lang="en-US" sz="1800" dirty="0" err="1"/>
              <a:t>lí</a:t>
            </a:r>
            <a:r>
              <a:rPr lang="en-US" sz="1800" dirty="0"/>
              <a:t> </a:t>
            </a:r>
            <a:r>
              <a:rPr lang="en-US" sz="1800" dirty="0" err="1"/>
              <a:t>nhất</a:t>
            </a:r>
            <a:r>
              <a:rPr lang="en-US" sz="1800" dirty="0"/>
              <a:t> </a:t>
            </a:r>
            <a:r>
              <a:rPr lang="en-US" sz="1800" dirty="0" err="1"/>
              <a:t>thì</a:t>
            </a:r>
            <a:r>
              <a:rPr lang="en-US" sz="1800" dirty="0"/>
              <a:t> </a:t>
            </a:r>
            <a:r>
              <a:rPr lang="en-US" sz="1800" dirty="0" err="1"/>
              <a:t>theo</a:t>
            </a:r>
            <a:r>
              <a:rPr lang="en-US" sz="1800" dirty="0"/>
              <a:t>;</a:t>
            </a:r>
          </a:p>
        </p:txBody>
      </p:sp>
      <p:sp>
        <p:nvSpPr>
          <p:cNvPr id="13" name="TextBox 12"/>
          <p:cNvSpPr txBox="1"/>
          <p:nvPr/>
        </p:nvSpPr>
        <p:spPr>
          <a:xfrm>
            <a:off x="1371600" y="4111451"/>
            <a:ext cx="514350" cy="369332"/>
          </a:xfrm>
          <a:prstGeom prst="rect">
            <a:avLst/>
          </a:prstGeom>
          <a:noFill/>
        </p:spPr>
        <p:txBody>
          <a:bodyPr wrap="square" rtlCol="0">
            <a:spAutoFit/>
          </a:bodyPr>
          <a:lstStyle/>
          <a:p>
            <a:r>
              <a:rPr lang="en-US" sz="1800" dirty="0"/>
              <a:t>d)</a:t>
            </a:r>
          </a:p>
        </p:txBody>
      </p:sp>
      <p:sp>
        <p:nvSpPr>
          <p:cNvPr id="14" name="TextBox 13"/>
          <p:cNvSpPr txBox="1"/>
          <p:nvPr/>
        </p:nvSpPr>
        <p:spPr>
          <a:xfrm>
            <a:off x="1657350" y="4111451"/>
            <a:ext cx="6115050" cy="369332"/>
          </a:xfrm>
          <a:prstGeom prst="rect">
            <a:avLst/>
          </a:prstGeom>
          <a:noFill/>
        </p:spPr>
        <p:txBody>
          <a:bodyPr wrap="square" rtlCol="0">
            <a:spAutoFit/>
          </a:bodyPr>
          <a:lstStyle/>
          <a:p>
            <a:r>
              <a:rPr lang="en-US" sz="1800" dirty="0" err="1"/>
              <a:t>Không</a:t>
            </a:r>
            <a:r>
              <a:rPr lang="en-US" sz="1800" dirty="0"/>
              <a:t> </a:t>
            </a:r>
            <a:r>
              <a:rPr lang="en-US" sz="1800" dirty="0" err="1"/>
              <a:t>bao</a:t>
            </a:r>
            <a:r>
              <a:rPr lang="en-US" sz="1800" dirty="0"/>
              <a:t> </a:t>
            </a:r>
            <a:r>
              <a:rPr lang="en-US" sz="1800" dirty="0" err="1"/>
              <a:t>giờ</a:t>
            </a:r>
            <a:r>
              <a:rPr lang="en-US" sz="1800" dirty="0"/>
              <a:t> </a:t>
            </a:r>
            <a:r>
              <a:rPr lang="en-US" sz="1800" dirty="0" err="1"/>
              <a:t>dám</a:t>
            </a:r>
            <a:r>
              <a:rPr lang="en-US" sz="1800" dirty="0"/>
              <a:t> </a:t>
            </a:r>
            <a:r>
              <a:rPr lang="en-US" sz="1800" dirty="0" err="1"/>
              <a:t>đưa</a:t>
            </a:r>
            <a:r>
              <a:rPr lang="en-US" sz="1800" dirty="0"/>
              <a:t> </a:t>
            </a:r>
            <a:r>
              <a:rPr lang="en-US" sz="1800" dirty="0" err="1"/>
              <a:t>ra</a:t>
            </a:r>
            <a:r>
              <a:rPr lang="en-US" sz="1800" dirty="0"/>
              <a:t> ý </a:t>
            </a:r>
            <a:r>
              <a:rPr lang="en-US" sz="1800" dirty="0" err="1"/>
              <a:t>kiến</a:t>
            </a:r>
            <a:r>
              <a:rPr lang="en-US" sz="1800" dirty="0"/>
              <a:t> </a:t>
            </a:r>
            <a:r>
              <a:rPr lang="en-US" sz="1800" dirty="0" err="1"/>
              <a:t>của</a:t>
            </a:r>
            <a:r>
              <a:rPr lang="en-US" sz="1800" dirty="0"/>
              <a:t> </a:t>
            </a:r>
            <a:r>
              <a:rPr lang="en-US" sz="1800" dirty="0" err="1"/>
              <a:t>mình</a:t>
            </a:r>
            <a:r>
              <a:rPr lang="en-US" sz="1800" dirty="0"/>
              <a:t>.</a:t>
            </a:r>
          </a:p>
        </p:txBody>
      </p:sp>
      <p:sp>
        <p:nvSpPr>
          <p:cNvPr id="15" name="Oval 14"/>
          <p:cNvSpPr/>
          <p:nvPr/>
        </p:nvSpPr>
        <p:spPr>
          <a:xfrm>
            <a:off x="1143000" y="314325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t>
            </a:r>
          </a:p>
        </p:txBody>
      </p:sp>
      <p:sp>
        <p:nvSpPr>
          <p:cNvPr id="16" name="TextBox 15"/>
          <p:cNvSpPr txBox="1"/>
          <p:nvPr/>
        </p:nvSpPr>
        <p:spPr>
          <a:xfrm>
            <a:off x="3600450" y="2057400"/>
            <a:ext cx="2571750" cy="369332"/>
          </a:xfrm>
          <a:prstGeom prst="rect">
            <a:avLst/>
          </a:prstGeom>
          <a:noFill/>
        </p:spPr>
        <p:txBody>
          <a:bodyPr wrap="square" rtlCol="0">
            <a:spAutoFit/>
          </a:bodyPr>
          <a:lstStyle/>
          <a:p>
            <a:r>
              <a:rPr lang="en-US" sz="1050" dirty="0">
                <a:solidFill>
                  <a:srgbClr val="FF0000"/>
                </a:solidFill>
                <a:sym typeface="Wingdings" pitchFamily="2" charset="2"/>
              </a:rPr>
              <a:t></a:t>
            </a:r>
            <a:r>
              <a:rPr lang="en-US" sz="1050" dirty="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Bảo</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thủ</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cố</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chấp</a:t>
            </a:r>
            <a:endParaRPr lang="en-US" sz="1800" b="1" dirty="0">
              <a:solidFill>
                <a:srgbClr val="FF0000"/>
              </a:solidFill>
              <a:latin typeface="Times New Roman" pitchFamily="18" charset="0"/>
              <a:cs typeface="Times New Roman" pitchFamily="18" charset="0"/>
            </a:endParaRPr>
          </a:p>
        </p:txBody>
      </p:sp>
      <p:sp>
        <p:nvSpPr>
          <p:cNvPr id="17" name="TextBox 16"/>
          <p:cNvSpPr txBox="1"/>
          <p:nvPr/>
        </p:nvSpPr>
        <p:spPr>
          <a:xfrm>
            <a:off x="3600450" y="2857500"/>
            <a:ext cx="3314700" cy="369332"/>
          </a:xfrm>
          <a:prstGeom prst="rect">
            <a:avLst/>
          </a:prstGeom>
          <a:noFill/>
        </p:spPr>
        <p:txBody>
          <a:bodyPr wrap="square" rtlCol="0">
            <a:spAutoFit/>
          </a:bodyPr>
          <a:lstStyle/>
          <a:p>
            <a:r>
              <a:rPr lang="en-US" sz="1800"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Ba</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phải</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không</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có</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chủ</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kiến</a:t>
            </a:r>
            <a:endParaRPr lang="en-US" sz="1050" dirty="0"/>
          </a:p>
        </p:txBody>
      </p:sp>
      <p:sp>
        <p:nvSpPr>
          <p:cNvPr id="18" name="TextBox 17"/>
          <p:cNvSpPr txBox="1"/>
          <p:nvPr/>
        </p:nvSpPr>
        <p:spPr>
          <a:xfrm>
            <a:off x="3600450" y="3771900"/>
            <a:ext cx="2800350" cy="369332"/>
          </a:xfrm>
          <a:prstGeom prst="rect">
            <a:avLst/>
          </a:prstGeom>
          <a:noFill/>
        </p:spPr>
        <p:txBody>
          <a:bodyPr wrap="square" rtlCol="0">
            <a:spAutoFit/>
          </a:bodyPr>
          <a:lstStyle/>
          <a:p>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Biết</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tôn</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trọng</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lẽ</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phải</a:t>
            </a:r>
            <a:endParaRPr lang="en-US" sz="1800" b="1" dirty="0">
              <a:solidFill>
                <a:srgbClr val="002060"/>
              </a:solidFill>
              <a:latin typeface="Times New Roman" pitchFamily="18" charset="0"/>
              <a:cs typeface="Times New Roman" pitchFamily="18" charset="0"/>
            </a:endParaRPr>
          </a:p>
        </p:txBody>
      </p:sp>
      <p:sp>
        <p:nvSpPr>
          <p:cNvPr id="19" name="TextBox 18"/>
          <p:cNvSpPr txBox="1"/>
          <p:nvPr/>
        </p:nvSpPr>
        <p:spPr>
          <a:xfrm>
            <a:off x="3886200" y="4514850"/>
            <a:ext cx="2743200" cy="369332"/>
          </a:xfrm>
          <a:prstGeom prst="rect">
            <a:avLst/>
          </a:prstGeom>
          <a:noFill/>
        </p:spPr>
        <p:txBody>
          <a:bodyPr wrap="square" rtlCol="0">
            <a:spAutoFit/>
          </a:bodyPr>
          <a:lstStyle/>
          <a:p>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Thiếu</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tự</a:t>
            </a:r>
            <a:r>
              <a:rPr lang="en-US" sz="1800" b="1" dirty="0">
                <a:solidFill>
                  <a:srgbClr val="FF0000"/>
                </a:solidFill>
                <a:latin typeface="Times New Roman" pitchFamily="18" charset="0"/>
                <a:cs typeface="Times New Roman" pitchFamily="18" charset="0"/>
                <a:sym typeface="Wingdings" pitchFamily="2" charset="2"/>
              </a:rPr>
              <a:t> tin</a:t>
            </a:r>
            <a:endParaRPr lang="en-US" sz="1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97508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ox(in)">
                                      <p:cBhvr>
                                        <p:cTn id="41" dur="500"/>
                                        <p:tgtEl>
                                          <p:spTgt spid="11"/>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500"/>
                                        <p:tgtEl>
                                          <p:spTgt spid="15"/>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ox(in)">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box(in)">
                                      <p:cBhvr>
                                        <p:cTn id="57" dur="500"/>
                                        <p:tgtEl>
                                          <p:spTgt spid="13"/>
                                        </p:tgtEl>
                                      </p:cBhvr>
                                    </p:animEffect>
                                  </p:childTnLst>
                                </p:cTn>
                              </p:par>
                              <p:par>
                                <p:cTn id="58" presetID="4" presetClass="entr" presetSubtype="16" fill="hold" grpId="0" nodeType="with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box(in)">
                                      <p:cBhvr>
                                        <p:cTn id="60" dur="5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4"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ox(in)">
                                      <p:cBhvr>
                                        <p:cTn id="6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P spid="10" grpId="0"/>
      <p:bldP spid="11" grpId="0"/>
      <p:bldP spid="12" grpId="0"/>
      <p:bldP spid="13" grpId="0"/>
      <p:bldP spid="14" grpId="0"/>
      <p:bldP spid="15" grpId="0" animBg="1"/>
      <p:bldP spid="16" grpId="0"/>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94122"/>
          </a:xfrm>
        </p:spPr>
        <p:txBody>
          <a:bodyPr>
            <a:normAutofit/>
          </a:bodyPr>
          <a:lstStyle/>
          <a:p>
            <a:r>
              <a:rPr lang="en-US" sz="2100" b="1" dirty="0">
                <a:latin typeface="Times New Roman" pitchFamily="18" charset="0"/>
                <a:cs typeface="Times New Roman" pitchFamily="18" charset="0"/>
              </a:rPr>
              <a:t>III. LUYỆN TẬP</a:t>
            </a:r>
          </a:p>
        </p:txBody>
      </p:sp>
      <p:sp>
        <p:nvSpPr>
          <p:cNvPr id="4" name="TextBox 3"/>
          <p:cNvSpPr txBox="1"/>
          <p:nvPr/>
        </p:nvSpPr>
        <p:spPr>
          <a:xfrm>
            <a:off x="1257300" y="742951"/>
            <a:ext cx="6572250" cy="646331"/>
          </a:xfrm>
          <a:prstGeom prst="rect">
            <a:avLst/>
          </a:prstGeom>
          <a:noFill/>
        </p:spPr>
        <p:txBody>
          <a:bodyPr wrap="square" rtlCol="0">
            <a:spAutoFit/>
          </a:bodyPr>
          <a:lstStyle/>
          <a:p>
            <a:r>
              <a:rPr lang="en-US" sz="1800" dirty="0" err="1"/>
              <a:t>Bài</a:t>
            </a:r>
            <a:r>
              <a:rPr lang="en-US" sz="1800" dirty="0"/>
              <a:t> 2: </a:t>
            </a:r>
            <a:r>
              <a:rPr lang="en-US" sz="1800" dirty="0" err="1"/>
              <a:t>Nếu</a:t>
            </a:r>
            <a:r>
              <a:rPr lang="en-US" sz="1800" dirty="0"/>
              <a:t> </a:t>
            </a:r>
            <a:r>
              <a:rPr lang="en-US" sz="1800" dirty="0" err="1"/>
              <a:t>người</a:t>
            </a:r>
            <a:r>
              <a:rPr lang="en-US" sz="1800" dirty="0"/>
              <a:t> </a:t>
            </a:r>
            <a:r>
              <a:rPr lang="en-US" sz="1800" dirty="0" err="1"/>
              <a:t>bạn</a:t>
            </a:r>
            <a:r>
              <a:rPr lang="en-US" sz="1800" dirty="0"/>
              <a:t> </a:t>
            </a:r>
            <a:r>
              <a:rPr lang="en-US" sz="1800" dirty="0" err="1"/>
              <a:t>thân</a:t>
            </a:r>
            <a:r>
              <a:rPr lang="en-US" sz="1800" dirty="0"/>
              <a:t> </a:t>
            </a:r>
            <a:r>
              <a:rPr lang="en-US" sz="1800" dirty="0" err="1"/>
              <a:t>của</a:t>
            </a:r>
            <a:r>
              <a:rPr lang="en-US" sz="1800" dirty="0"/>
              <a:t> </a:t>
            </a:r>
            <a:r>
              <a:rPr lang="en-US" sz="1800" dirty="0" err="1"/>
              <a:t>em</a:t>
            </a:r>
            <a:r>
              <a:rPr lang="en-US" sz="1800" dirty="0"/>
              <a:t> </a:t>
            </a:r>
            <a:r>
              <a:rPr lang="en-US" sz="1800" dirty="0" err="1"/>
              <a:t>mắc</a:t>
            </a:r>
            <a:r>
              <a:rPr lang="en-US" sz="1800" dirty="0"/>
              <a:t> </a:t>
            </a:r>
            <a:r>
              <a:rPr lang="en-US" sz="1800" dirty="0" err="1"/>
              <a:t>khuyết</a:t>
            </a:r>
            <a:r>
              <a:rPr lang="en-US" sz="1800" dirty="0"/>
              <a:t> </a:t>
            </a:r>
            <a:r>
              <a:rPr lang="en-US" sz="1800" dirty="0" err="1"/>
              <a:t>điểm</a:t>
            </a:r>
            <a:r>
              <a:rPr lang="en-US" sz="1800" dirty="0"/>
              <a:t>, </a:t>
            </a:r>
            <a:r>
              <a:rPr lang="en-US" sz="1800" dirty="0" err="1"/>
              <a:t>em</a:t>
            </a:r>
            <a:r>
              <a:rPr lang="en-US" sz="1800" dirty="0"/>
              <a:t> </a:t>
            </a:r>
            <a:r>
              <a:rPr lang="en-US" sz="1800" dirty="0" err="1"/>
              <a:t>sẽ</a:t>
            </a:r>
            <a:r>
              <a:rPr lang="en-US" sz="1800" dirty="0"/>
              <a:t> </a:t>
            </a:r>
            <a:r>
              <a:rPr lang="en-US" sz="1800" dirty="0" err="1"/>
              <a:t>lựa</a:t>
            </a:r>
            <a:r>
              <a:rPr lang="en-US" sz="1800" dirty="0"/>
              <a:t> </a:t>
            </a:r>
            <a:r>
              <a:rPr lang="en-US" sz="1800" dirty="0" err="1"/>
              <a:t>chọn</a:t>
            </a:r>
            <a:r>
              <a:rPr lang="en-US" sz="1800" dirty="0"/>
              <a:t> </a:t>
            </a:r>
            <a:r>
              <a:rPr lang="en-US" sz="1800" dirty="0" err="1"/>
              <a:t>phương</a:t>
            </a:r>
            <a:r>
              <a:rPr lang="en-US" sz="1800" dirty="0"/>
              <a:t> </a:t>
            </a:r>
            <a:r>
              <a:rPr lang="en-US" sz="1800" dirty="0" err="1"/>
              <a:t>án</a:t>
            </a:r>
            <a:r>
              <a:rPr lang="en-US" sz="1800" dirty="0"/>
              <a:t> </a:t>
            </a:r>
            <a:r>
              <a:rPr lang="en-US" sz="1800" dirty="0" err="1"/>
              <a:t>nào</a:t>
            </a:r>
            <a:r>
              <a:rPr lang="en-US" sz="1800" dirty="0"/>
              <a:t> </a:t>
            </a:r>
            <a:r>
              <a:rPr lang="en-US" sz="1800" dirty="0" err="1"/>
              <a:t>sau</a:t>
            </a:r>
            <a:r>
              <a:rPr lang="en-US" sz="1800" dirty="0"/>
              <a:t> </a:t>
            </a:r>
            <a:r>
              <a:rPr lang="en-US" sz="1800" dirty="0" err="1"/>
              <a:t>đây</a:t>
            </a:r>
            <a:r>
              <a:rPr lang="en-US" sz="1800" dirty="0"/>
              <a:t>, </a:t>
            </a:r>
            <a:r>
              <a:rPr lang="en-US" sz="1800" dirty="0" err="1"/>
              <a:t>vì</a:t>
            </a:r>
            <a:r>
              <a:rPr lang="en-US" sz="1800" dirty="0"/>
              <a:t> </a:t>
            </a:r>
            <a:r>
              <a:rPr lang="en-US" sz="1800" dirty="0" err="1"/>
              <a:t>sao</a:t>
            </a:r>
            <a:r>
              <a:rPr lang="en-US" sz="1800" dirty="0"/>
              <a:t>?</a:t>
            </a:r>
          </a:p>
        </p:txBody>
      </p:sp>
      <p:sp>
        <p:nvSpPr>
          <p:cNvPr id="7" name="TextBox 6"/>
          <p:cNvSpPr txBox="1"/>
          <p:nvPr/>
        </p:nvSpPr>
        <p:spPr>
          <a:xfrm>
            <a:off x="1371600" y="1428750"/>
            <a:ext cx="514350" cy="369332"/>
          </a:xfrm>
          <a:prstGeom prst="rect">
            <a:avLst/>
          </a:prstGeom>
          <a:noFill/>
        </p:spPr>
        <p:txBody>
          <a:bodyPr wrap="square" rtlCol="0">
            <a:spAutoFit/>
          </a:bodyPr>
          <a:lstStyle/>
          <a:p>
            <a:r>
              <a:rPr lang="en-US" sz="1800" dirty="0"/>
              <a:t>a)</a:t>
            </a:r>
          </a:p>
        </p:txBody>
      </p:sp>
      <p:sp>
        <p:nvSpPr>
          <p:cNvPr id="8" name="TextBox 7"/>
          <p:cNvSpPr txBox="1"/>
          <p:nvPr/>
        </p:nvSpPr>
        <p:spPr>
          <a:xfrm>
            <a:off x="1771650" y="1428751"/>
            <a:ext cx="6000750" cy="646331"/>
          </a:xfrm>
          <a:prstGeom prst="rect">
            <a:avLst/>
          </a:prstGeom>
          <a:noFill/>
        </p:spPr>
        <p:txBody>
          <a:bodyPr wrap="square" rtlCol="0">
            <a:spAutoFit/>
          </a:bodyPr>
          <a:lstStyle/>
          <a:p>
            <a:r>
              <a:rPr lang="en-US" sz="1800" dirty="0" err="1"/>
              <a:t>Bỏ</a:t>
            </a:r>
            <a:r>
              <a:rPr lang="en-US" sz="1800" dirty="0"/>
              <a:t> qua </a:t>
            </a:r>
            <a:r>
              <a:rPr lang="en-US" sz="1800" dirty="0" err="1"/>
              <a:t>như</a:t>
            </a:r>
            <a:r>
              <a:rPr lang="en-US" sz="1800" dirty="0"/>
              <a:t> </a:t>
            </a:r>
            <a:r>
              <a:rPr lang="en-US" sz="1800" dirty="0" err="1"/>
              <a:t>không</a:t>
            </a:r>
            <a:r>
              <a:rPr lang="en-US" sz="1800" dirty="0"/>
              <a:t> </a:t>
            </a:r>
            <a:r>
              <a:rPr lang="en-US" sz="1800" dirty="0" err="1"/>
              <a:t>biết</a:t>
            </a:r>
            <a:r>
              <a:rPr lang="en-US" sz="1800" dirty="0"/>
              <a:t> </a:t>
            </a:r>
            <a:r>
              <a:rPr lang="en-US" sz="1800" dirty="0" err="1"/>
              <a:t>đến</a:t>
            </a:r>
            <a:r>
              <a:rPr lang="en-US" sz="1800" dirty="0"/>
              <a:t> </a:t>
            </a:r>
            <a:r>
              <a:rPr lang="en-US" sz="1800" dirty="0" err="1"/>
              <a:t>khuyết</a:t>
            </a:r>
            <a:r>
              <a:rPr lang="en-US" sz="1800" dirty="0"/>
              <a:t> </a:t>
            </a:r>
            <a:r>
              <a:rPr lang="en-US" sz="1800" dirty="0" err="1"/>
              <a:t>điểm</a:t>
            </a:r>
            <a:r>
              <a:rPr lang="en-US" sz="1800" dirty="0"/>
              <a:t> </a:t>
            </a:r>
            <a:r>
              <a:rPr lang="en-US" sz="1800" dirty="0" err="1"/>
              <a:t>đó</a:t>
            </a:r>
            <a:r>
              <a:rPr lang="en-US" sz="1800" dirty="0"/>
              <a:t> </a:t>
            </a:r>
            <a:r>
              <a:rPr lang="en-US" sz="1800" dirty="0" err="1"/>
              <a:t>và</a:t>
            </a:r>
            <a:r>
              <a:rPr lang="en-US" sz="1800" dirty="0"/>
              <a:t> </a:t>
            </a:r>
            <a:r>
              <a:rPr lang="en-US" sz="1800" dirty="0" err="1"/>
              <a:t>vẫn</a:t>
            </a:r>
            <a:r>
              <a:rPr lang="en-US" sz="1800" dirty="0"/>
              <a:t> </a:t>
            </a:r>
            <a:r>
              <a:rPr lang="en-US" sz="1800" dirty="0" err="1"/>
              <a:t>chơi</a:t>
            </a:r>
            <a:r>
              <a:rPr lang="en-US" sz="1800" dirty="0"/>
              <a:t> </a:t>
            </a:r>
            <a:r>
              <a:rPr lang="en-US" sz="1800" dirty="0" err="1"/>
              <a:t>thân</a:t>
            </a:r>
            <a:r>
              <a:rPr lang="en-US" sz="1800" dirty="0"/>
              <a:t> </a:t>
            </a:r>
            <a:r>
              <a:rPr lang="en-US" sz="1800" dirty="0" err="1"/>
              <a:t>với</a:t>
            </a:r>
            <a:r>
              <a:rPr lang="en-US" sz="1800" dirty="0"/>
              <a:t> </a:t>
            </a:r>
            <a:r>
              <a:rPr lang="en-US" sz="1800" dirty="0" err="1"/>
              <a:t>bạn</a:t>
            </a:r>
            <a:r>
              <a:rPr lang="en-US" sz="1800" dirty="0"/>
              <a:t> </a:t>
            </a:r>
            <a:r>
              <a:rPr lang="en-US" sz="1800" dirty="0" err="1"/>
              <a:t>như</a:t>
            </a:r>
            <a:r>
              <a:rPr lang="en-US" sz="1800" dirty="0"/>
              <a:t> </a:t>
            </a:r>
            <a:r>
              <a:rPr lang="en-US" sz="1800" dirty="0" err="1"/>
              <a:t>bình</a:t>
            </a:r>
            <a:r>
              <a:rPr lang="en-US" sz="1800" dirty="0"/>
              <a:t> </a:t>
            </a:r>
            <a:r>
              <a:rPr lang="en-US" sz="1800" dirty="0" err="1"/>
              <a:t>thường</a:t>
            </a:r>
            <a:r>
              <a:rPr lang="en-US" sz="1800" dirty="0"/>
              <a:t>.</a:t>
            </a:r>
          </a:p>
        </p:txBody>
      </p:sp>
      <p:sp>
        <p:nvSpPr>
          <p:cNvPr id="9" name="TextBox 8"/>
          <p:cNvSpPr txBox="1"/>
          <p:nvPr/>
        </p:nvSpPr>
        <p:spPr>
          <a:xfrm>
            <a:off x="1371600" y="2568401"/>
            <a:ext cx="514350" cy="369332"/>
          </a:xfrm>
          <a:prstGeom prst="rect">
            <a:avLst/>
          </a:prstGeom>
          <a:noFill/>
        </p:spPr>
        <p:txBody>
          <a:bodyPr wrap="square" rtlCol="0">
            <a:spAutoFit/>
          </a:bodyPr>
          <a:lstStyle/>
          <a:p>
            <a:r>
              <a:rPr lang="en-US" sz="1800" dirty="0"/>
              <a:t>b)</a:t>
            </a:r>
          </a:p>
        </p:txBody>
      </p:sp>
      <p:sp>
        <p:nvSpPr>
          <p:cNvPr id="10" name="TextBox 9"/>
          <p:cNvSpPr txBox="1"/>
          <p:nvPr/>
        </p:nvSpPr>
        <p:spPr>
          <a:xfrm>
            <a:off x="1771650" y="2568401"/>
            <a:ext cx="6000750" cy="369332"/>
          </a:xfrm>
          <a:prstGeom prst="rect">
            <a:avLst/>
          </a:prstGeom>
          <a:noFill/>
        </p:spPr>
        <p:txBody>
          <a:bodyPr wrap="square" rtlCol="0">
            <a:spAutoFit/>
          </a:bodyPr>
          <a:lstStyle/>
          <a:p>
            <a:r>
              <a:rPr lang="en-US" sz="1800" dirty="0" err="1"/>
              <a:t>Xa</a:t>
            </a:r>
            <a:r>
              <a:rPr lang="en-US" sz="1800" dirty="0"/>
              <a:t> </a:t>
            </a:r>
            <a:r>
              <a:rPr lang="en-US" sz="1800" dirty="0" err="1"/>
              <a:t>lánh</a:t>
            </a:r>
            <a:r>
              <a:rPr lang="en-US" sz="1800" dirty="0"/>
              <a:t>, </a:t>
            </a:r>
            <a:r>
              <a:rPr lang="en-US" sz="1800" dirty="0" err="1"/>
              <a:t>không</a:t>
            </a:r>
            <a:r>
              <a:rPr lang="en-US" sz="1800" dirty="0"/>
              <a:t> </a:t>
            </a:r>
            <a:r>
              <a:rPr lang="en-US" sz="1800" dirty="0" err="1"/>
              <a:t>chơi</a:t>
            </a:r>
            <a:r>
              <a:rPr lang="en-US" sz="1800" dirty="0"/>
              <a:t> </a:t>
            </a:r>
            <a:r>
              <a:rPr lang="en-US" sz="1800" dirty="0" err="1"/>
              <a:t>với</a:t>
            </a:r>
            <a:r>
              <a:rPr lang="en-US" sz="1800" dirty="0"/>
              <a:t> </a:t>
            </a:r>
            <a:r>
              <a:rPr lang="en-US" sz="1800" dirty="0" err="1"/>
              <a:t>bạn</a:t>
            </a:r>
            <a:r>
              <a:rPr lang="en-US" sz="1800" dirty="0"/>
              <a:t>.</a:t>
            </a:r>
          </a:p>
        </p:txBody>
      </p:sp>
      <p:sp>
        <p:nvSpPr>
          <p:cNvPr id="11" name="TextBox 10"/>
          <p:cNvSpPr txBox="1"/>
          <p:nvPr/>
        </p:nvSpPr>
        <p:spPr>
          <a:xfrm>
            <a:off x="1371600" y="3377252"/>
            <a:ext cx="514350" cy="369332"/>
          </a:xfrm>
          <a:prstGeom prst="rect">
            <a:avLst/>
          </a:prstGeom>
          <a:noFill/>
        </p:spPr>
        <p:txBody>
          <a:bodyPr wrap="square" rtlCol="0">
            <a:spAutoFit/>
          </a:bodyPr>
          <a:lstStyle/>
          <a:p>
            <a:r>
              <a:rPr lang="en-US" sz="1800" dirty="0"/>
              <a:t>c)</a:t>
            </a:r>
          </a:p>
        </p:txBody>
      </p:sp>
      <p:sp>
        <p:nvSpPr>
          <p:cNvPr id="12" name="TextBox 11"/>
          <p:cNvSpPr txBox="1"/>
          <p:nvPr/>
        </p:nvSpPr>
        <p:spPr>
          <a:xfrm>
            <a:off x="1600200" y="3320103"/>
            <a:ext cx="6000750" cy="646331"/>
          </a:xfrm>
          <a:prstGeom prst="rect">
            <a:avLst/>
          </a:prstGeom>
          <a:noFill/>
        </p:spPr>
        <p:txBody>
          <a:bodyPr wrap="square" rtlCol="0">
            <a:spAutoFit/>
          </a:bodyPr>
          <a:lstStyle/>
          <a:p>
            <a:r>
              <a:rPr lang="en-US" sz="1800" dirty="0" err="1"/>
              <a:t>Chỉ</a:t>
            </a:r>
            <a:r>
              <a:rPr lang="en-US" sz="1800" dirty="0"/>
              <a:t> </a:t>
            </a:r>
            <a:r>
              <a:rPr lang="en-US" sz="1800" dirty="0" err="1"/>
              <a:t>rõ</a:t>
            </a:r>
            <a:r>
              <a:rPr lang="en-US" sz="1800" dirty="0"/>
              <a:t> </a:t>
            </a:r>
            <a:r>
              <a:rPr lang="en-US" sz="1800" dirty="0" err="1"/>
              <a:t>cái</a:t>
            </a:r>
            <a:r>
              <a:rPr lang="en-US" sz="1800" dirty="0"/>
              <a:t> </a:t>
            </a:r>
            <a:r>
              <a:rPr lang="en-US" sz="1800" dirty="0" err="1"/>
              <a:t>sai</a:t>
            </a:r>
            <a:r>
              <a:rPr lang="en-US" sz="1800" dirty="0"/>
              <a:t> </a:t>
            </a:r>
            <a:r>
              <a:rPr lang="en-US" sz="1800" dirty="0" err="1"/>
              <a:t>cho</a:t>
            </a:r>
            <a:r>
              <a:rPr lang="en-US" sz="1800" dirty="0"/>
              <a:t> </a:t>
            </a:r>
            <a:r>
              <a:rPr lang="en-US" sz="1800" dirty="0" err="1"/>
              <a:t>bạn</a:t>
            </a:r>
            <a:r>
              <a:rPr lang="en-US" sz="1800" dirty="0"/>
              <a:t> </a:t>
            </a:r>
            <a:r>
              <a:rPr lang="en-US" sz="1800" dirty="0" err="1"/>
              <a:t>và</a:t>
            </a:r>
            <a:r>
              <a:rPr lang="en-US" sz="1800" dirty="0"/>
              <a:t> </a:t>
            </a:r>
            <a:r>
              <a:rPr lang="en-US" sz="1800" dirty="0" err="1"/>
              <a:t>khuyên</a:t>
            </a:r>
            <a:r>
              <a:rPr lang="en-US" sz="1800" dirty="0"/>
              <a:t> </a:t>
            </a:r>
            <a:r>
              <a:rPr lang="en-US" sz="1800" dirty="0" err="1"/>
              <a:t>bạn</a:t>
            </a:r>
            <a:r>
              <a:rPr lang="en-US" sz="1800" dirty="0"/>
              <a:t>, </a:t>
            </a:r>
            <a:r>
              <a:rPr lang="en-US" sz="1800" dirty="0" err="1"/>
              <a:t>giúp</a:t>
            </a:r>
            <a:r>
              <a:rPr lang="en-US" sz="1800" dirty="0"/>
              <a:t> </a:t>
            </a:r>
            <a:r>
              <a:rPr lang="en-US" sz="1800" dirty="0" err="1"/>
              <a:t>đỡ</a:t>
            </a:r>
            <a:r>
              <a:rPr lang="en-US" sz="1800" dirty="0"/>
              <a:t> </a:t>
            </a:r>
            <a:r>
              <a:rPr lang="en-US" sz="1800" dirty="0" err="1"/>
              <a:t>bạn</a:t>
            </a:r>
            <a:r>
              <a:rPr lang="en-US" sz="1800" dirty="0"/>
              <a:t> </a:t>
            </a:r>
            <a:r>
              <a:rPr lang="en-US" sz="1800" dirty="0" err="1"/>
              <a:t>để</a:t>
            </a:r>
            <a:r>
              <a:rPr lang="en-US" sz="1800" dirty="0"/>
              <a:t> </a:t>
            </a:r>
            <a:r>
              <a:rPr lang="en-US" sz="1800" dirty="0" err="1"/>
              <a:t>lần</a:t>
            </a:r>
            <a:r>
              <a:rPr lang="en-US" sz="1800" dirty="0"/>
              <a:t> </a:t>
            </a:r>
            <a:r>
              <a:rPr lang="en-US" sz="1800" dirty="0" err="1"/>
              <a:t>sau</a:t>
            </a:r>
            <a:r>
              <a:rPr lang="en-US" sz="1800" dirty="0"/>
              <a:t> </a:t>
            </a:r>
            <a:r>
              <a:rPr lang="en-US" sz="1800" dirty="0" err="1"/>
              <a:t>không</a:t>
            </a:r>
            <a:r>
              <a:rPr lang="en-US" sz="1800" dirty="0"/>
              <a:t> </a:t>
            </a:r>
            <a:r>
              <a:rPr lang="en-US" sz="1800" dirty="0" err="1"/>
              <a:t>mắc</a:t>
            </a:r>
            <a:r>
              <a:rPr lang="en-US" sz="1800" dirty="0"/>
              <a:t> </a:t>
            </a:r>
            <a:r>
              <a:rPr lang="en-US" sz="1800" dirty="0" err="1"/>
              <a:t>khuyết</a:t>
            </a:r>
            <a:r>
              <a:rPr lang="en-US" sz="1800" dirty="0"/>
              <a:t> </a:t>
            </a:r>
            <a:r>
              <a:rPr lang="en-US" sz="1800" dirty="0" err="1"/>
              <a:t>điểm</a:t>
            </a:r>
            <a:r>
              <a:rPr lang="en-US" sz="1800" dirty="0"/>
              <a:t> </a:t>
            </a:r>
            <a:r>
              <a:rPr lang="en-US" sz="1800" dirty="0" err="1"/>
              <a:t>đó</a:t>
            </a:r>
            <a:r>
              <a:rPr lang="en-US" sz="1800" dirty="0"/>
              <a:t> </a:t>
            </a:r>
            <a:r>
              <a:rPr lang="en-US" sz="1800" dirty="0" err="1"/>
              <a:t>nữa</a:t>
            </a:r>
            <a:r>
              <a:rPr lang="en-US" sz="1800" dirty="0"/>
              <a:t>.</a:t>
            </a:r>
          </a:p>
        </p:txBody>
      </p:sp>
      <p:sp>
        <p:nvSpPr>
          <p:cNvPr id="15" name="Oval 14"/>
          <p:cNvSpPr/>
          <p:nvPr/>
        </p:nvSpPr>
        <p:spPr>
          <a:xfrm>
            <a:off x="1143000" y="3314700"/>
            <a:ext cx="4572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t>
            </a:r>
          </a:p>
        </p:txBody>
      </p:sp>
      <p:sp>
        <p:nvSpPr>
          <p:cNvPr id="16" name="TextBox 15"/>
          <p:cNvSpPr txBox="1"/>
          <p:nvPr/>
        </p:nvSpPr>
        <p:spPr>
          <a:xfrm>
            <a:off x="1828800" y="2057400"/>
            <a:ext cx="5600700" cy="369332"/>
          </a:xfrm>
          <a:prstGeom prst="rect">
            <a:avLst/>
          </a:prstGeom>
          <a:noFill/>
        </p:spPr>
        <p:txBody>
          <a:bodyPr wrap="square" rtlCol="0">
            <a:spAutoFit/>
          </a:bodyPr>
          <a:lstStyle/>
          <a:p>
            <a:r>
              <a:rPr lang="en-US" sz="1050" dirty="0">
                <a:solidFill>
                  <a:srgbClr val="FF0000"/>
                </a:solidFill>
                <a:sym typeface="Wingdings" pitchFamily="2" charset="2"/>
              </a:rPr>
              <a:t></a:t>
            </a:r>
            <a:r>
              <a:rPr lang="en-US" sz="1050" dirty="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Bao</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che</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lỗi</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lầm</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của</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bạn</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không</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dũng</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cảm</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hèn</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nhát</a:t>
            </a:r>
            <a:r>
              <a:rPr lang="en-US" sz="1800" b="1" dirty="0">
                <a:solidFill>
                  <a:srgbClr val="FF0000"/>
                </a:solidFill>
                <a:latin typeface="Times New Roman" pitchFamily="18" charset="0"/>
                <a:cs typeface="Times New Roman" pitchFamily="18" charset="0"/>
                <a:sym typeface="Wingdings" pitchFamily="2" charset="2"/>
              </a:rPr>
              <a:t>.</a:t>
            </a:r>
            <a:endParaRPr lang="en-US" sz="1800" b="1" dirty="0">
              <a:solidFill>
                <a:srgbClr val="FF0000"/>
              </a:solidFill>
              <a:latin typeface="Times New Roman" pitchFamily="18" charset="0"/>
              <a:cs typeface="Times New Roman" pitchFamily="18" charset="0"/>
            </a:endParaRPr>
          </a:p>
        </p:txBody>
      </p:sp>
      <p:sp>
        <p:nvSpPr>
          <p:cNvPr id="17" name="TextBox 16"/>
          <p:cNvSpPr txBox="1"/>
          <p:nvPr/>
        </p:nvSpPr>
        <p:spPr>
          <a:xfrm>
            <a:off x="3143250" y="2968451"/>
            <a:ext cx="3771900" cy="369332"/>
          </a:xfrm>
          <a:prstGeom prst="rect">
            <a:avLst/>
          </a:prstGeom>
          <a:noFill/>
        </p:spPr>
        <p:txBody>
          <a:bodyPr wrap="square" rtlCol="0">
            <a:spAutoFit/>
          </a:bodyPr>
          <a:lstStyle/>
          <a:p>
            <a:r>
              <a:rPr lang="en-US" sz="1800"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Vụ</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lợi</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không</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thật</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lòng</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với</a:t>
            </a:r>
            <a:r>
              <a:rPr lang="en-US" sz="1800" b="1" dirty="0">
                <a:solidFill>
                  <a:srgbClr val="FF0000"/>
                </a:solidFill>
                <a:latin typeface="Times New Roman" pitchFamily="18" charset="0"/>
                <a:cs typeface="Times New Roman" pitchFamily="18" charset="0"/>
                <a:sym typeface="Wingdings" pitchFamily="2" charset="2"/>
              </a:rPr>
              <a:t> </a:t>
            </a:r>
            <a:r>
              <a:rPr lang="en-US" sz="1800" b="1" dirty="0" err="1">
                <a:solidFill>
                  <a:srgbClr val="FF0000"/>
                </a:solidFill>
                <a:latin typeface="Times New Roman" pitchFamily="18" charset="0"/>
                <a:cs typeface="Times New Roman" pitchFamily="18" charset="0"/>
                <a:sym typeface="Wingdings" pitchFamily="2" charset="2"/>
              </a:rPr>
              <a:t>bạn</a:t>
            </a:r>
            <a:r>
              <a:rPr lang="en-US" sz="1800" b="1" dirty="0">
                <a:solidFill>
                  <a:srgbClr val="FF0000"/>
                </a:solidFill>
                <a:latin typeface="Times New Roman" pitchFamily="18" charset="0"/>
                <a:cs typeface="Times New Roman" pitchFamily="18" charset="0"/>
                <a:sym typeface="Wingdings" pitchFamily="2" charset="2"/>
              </a:rPr>
              <a:t>.</a:t>
            </a:r>
            <a:endParaRPr lang="en-US" sz="1050" dirty="0"/>
          </a:p>
        </p:txBody>
      </p:sp>
      <p:sp>
        <p:nvSpPr>
          <p:cNvPr id="18" name="TextBox 17"/>
          <p:cNvSpPr txBox="1"/>
          <p:nvPr/>
        </p:nvSpPr>
        <p:spPr>
          <a:xfrm>
            <a:off x="1543050" y="4171950"/>
            <a:ext cx="6057900" cy="646331"/>
          </a:xfrm>
          <a:prstGeom prst="rect">
            <a:avLst/>
          </a:prstGeom>
          <a:noFill/>
        </p:spPr>
        <p:txBody>
          <a:bodyPr wrap="square" rtlCol="0">
            <a:spAutoFit/>
          </a:bodyPr>
          <a:lstStyle/>
          <a:p>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Biết</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tôn</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trọng</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lẽ</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phải</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trân</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trọng</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tình</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bạn</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yêu</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thương</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giúp</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đỡ</a:t>
            </a:r>
            <a:r>
              <a:rPr lang="en-US" sz="1800" b="1" dirty="0">
                <a:solidFill>
                  <a:srgbClr val="002060"/>
                </a:solidFill>
                <a:latin typeface="Times New Roman" pitchFamily="18" charset="0"/>
                <a:cs typeface="Times New Roman" pitchFamily="18" charset="0"/>
                <a:sym typeface="Wingdings" pitchFamily="2" charset="2"/>
              </a:rPr>
              <a:t> </a:t>
            </a:r>
            <a:r>
              <a:rPr lang="en-US" sz="1800" b="1" dirty="0" err="1">
                <a:solidFill>
                  <a:srgbClr val="002060"/>
                </a:solidFill>
                <a:latin typeface="Times New Roman" pitchFamily="18" charset="0"/>
                <a:cs typeface="Times New Roman" pitchFamily="18" charset="0"/>
                <a:sym typeface="Wingdings" pitchFamily="2" charset="2"/>
              </a:rPr>
              <a:t>bạn</a:t>
            </a:r>
            <a:r>
              <a:rPr lang="en-US" sz="1800" b="1" dirty="0">
                <a:solidFill>
                  <a:srgbClr val="002060"/>
                </a:solidFill>
                <a:latin typeface="Times New Roman" pitchFamily="18" charset="0"/>
                <a:cs typeface="Times New Roman" pitchFamily="18" charset="0"/>
                <a:sym typeface="Wingdings" pitchFamily="2" charset="2"/>
              </a:rPr>
              <a:t>.</a:t>
            </a:r>
            <a:endParaRPr lang="en-US" sz="18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93572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ox(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ox(i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ox(in)">
                                      <p:cBhvr>
                                        <p:cTn id="28" dur="500"/>
                                        <p:tgtEl>
                                          <p:spTgt spid="9"/>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box(in)">
                                      <p:cBhvr>
                                        <p:cTn id="36" dur="5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box(in)">
                                      <p:cBhvr>
                                        <p:cTn id="41" dur="500"/>
                                        <p:tgtEl>
                                          <p:spTgt spid="11"/>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box(in)">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ox(in)">
                                      <p:cBhvr>
                                        <p:cTn id="49" dur="500"/>
                                        <p:tgtEl>
                                          <p:spTgt spid="15"/>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ox(i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8" grpId="0"/>
      <p:bldP spid="9" grpId="0"/>
      <p:bldP spid="10" grpId="0"/>
      <p:bldP spid="11" grpId="0"/>
      <p:bldP spid="12" grpId="0"/>
      <p:bldP spid="15" grpId="0" animBg="1"/>
      <p:bldP spid="16" grpId="0"/>
      <p:bldP spid="17" grpId="0"/>
      <p:bldP spid="1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205978"/>
            <a:ext cx="6172200" cy="594122"/>
          </a:xfrm>
        </p:spPr>
        <p:txBody>
          <a:bodyPr>
            <a:normAutofit/>
          </a:bodyPr>
          <a:lstStyle/>
          <a:p>
            <a:r>
              <a:rPr lang="en-US" sz="2100" b="1" dirty="0">
                <a:latin typeface="Times New Roman" pitchFamily="18" charset="0"/>
                <a:cs typeface="Times New Roman" pitchFamily="18" charset="0"/>
              </a:rPr>
              <a:t>III. LUYỆN TẬP</a:t>
            </a:r>
          </a:p>
        </p:txBody>
      </p:sp>
      <p:sp>
        <p:nvSpPr>
          <p:cNvPr id="4" name="TextBox 3"/>
          <p:cNvSpPr txBox="1"/>
          <p:nvPr/>
        </p:nvSpPr>
        <p:spPr>
          <a:xfrm>
            <a:off x="1257300" y="742950"/>
            <a:ext cx="6572250" cy="646331"/>
          </a:xfrm>
          <a:prstGeom prst="rect">
            <a:avLst/>
          </a:prstGeom>
          <a:noFill/>
        </p:spPr>
        <p:txBody>
          <a:bodyPr wrap="square" rtlCol="0">
            <a:spAutoFit/>
          </a:bodyPr>
          <a:lstStyle/>
          <a:p>
            <a:r>
              <a:rPr lang="en-US" sz="1800" dirty="0" err="1"/>
              <a:t>Bài</a:t>
            </a:r>
            <a:r>
              <a:rPr lang="en-US" sz="1800" dirty="0"/>
              <a:t> 3: Theo </a:t>
            </a:r>
            <a:r>
              <a:rPr lang="en-US" sz="1800" dirty="0" err="1"/>
              <a:t>em</a:t>
            </a:r>
            <a:r>
              <a:rPr lang="en-US" sz="1800" dirty="0"/>
              <a:t>, </a:t>
            </a:r>
            <a:r>
              <a:rPr lang="en-US" sz="1800" dirty="0" err="1"/>
              <a:t>hành</a:t>
            </a:r>
            <a:r>
              <a:rPr lang="en-US" sz="1800" dirty="0"/>
              <a:t> vi </a:t>
            </a:r>
            <a:r>
              <a:rPr lang="en-US" sz="1800" dirty="0" err="1"/>
              <a:t>nào</a:t>
            </a:r>
            <a:r>
              <a:rPr lang="en-US" sz="1800" dirty="0"/>
              <a:t> </a:t>
            </a:r>
            <a:r>
              <a:rPr lang="en-US" sz="1800" dirty="0" err="1"/>
              <a:t>sau</a:t>
            </a:r>
            <a:r>
              <a:rPr lang="en-US" sz="1800" dirty="0"/>
              <a:t> </a:t>
            </a:r>
            <a:r>
              <a:rPr lang="en-US" sz="1800" dirty="0" err="1"/>
              <a:t>đây</a:t>
            </a:r>
            <a:r>
              <a:rPr lang="en-US" sz="1800" dirty="0"/>
              <a:t> </a:t>
            </a:r>
            <a:r>
              <a:rPr lang="en-US" sz="1800" dirty="0" err="1"/>
              <a:t>thể</a:t>
            </a:r>
            <a:r>
              <a:rPr lang="en-US" sz="1800" dirty="0"/>
              <a:t> </a:t>
            </a:r>
            <a:r>
              <a:rPr lang="en-US" sz="1800" dirty="0" err="1"/>
              <a:t>hiện</a:t>
            </a:r>
            <a:r>
              <a:rPr lang="en-US" sz="1800" dirty="0"/>
              <a:t> </a:t>
            </a:r>
            <a:r>
              <a:rPr lang="en-US" sz="1800" dirty="0" err="1"/>
              <a:t>sự</a:t>
            </a:r>
            <a:r>
              <a:rPr lang="en-US" sz="1800" dirty="0"/>
              <a:t> </a:t>
            </a:r>
            <a:r>
              <a:rPr lang="en-US" sz="1800" dirty="0" err="1"/>
              <a:t>tôn</a:t>
            </a:r>
            <a:r>
              <a:rPr lang="en-US" sz="1800" dirty="0"/>
              <a:t> </a:t>
            </a:r>
            <a:r>
              <a:rPr lang="en-US" sz="1800" dirty="0" err="1"/>
              <a:t>trọng</a:t>
            </a:r>
            <a:r>
              <a:rPr lang="en-US" sz="1800" dirty="0"/>
              <a:t> </a:t>
            </a:r>
            <a:r>
              <a:rPr lang="en-US" sz="1800" dirty="0" err="1"/>
              <a:t>lẽ</a:t>
            </a:r>
            <a:r>
              <a:rPr lang="en-US" sz="1800" dirty="0"/>
              <a:t> </a:t>
            </a:r>
            <a:r>
              <a:rPr lang="en-US" sz="1800" dirty="0" err="1"/>
              <a:t>phải</a:t>
            </a:r>
            <a:r>
              <a:rPr lang="en-US" sz="1800" dirty="0"/>
              <a:t>?</a:t>
            </a:r>
          </a:p>
        </p:txBody>
      </p:sp>
      <p:sp>
        <p:nvSpPr>
          <p:cNvPr id="7" name="TextBox 6"/>
          <p:cNvSpPr txBox="1"/>
          <p:nvPr/>
        </p:nvSpPr>
        <p:spPr>
          <a:xfrm>
            <a:off x="1371600" y="1200150"/>
            <a:ext cx="514350" cy="369332"/>
          </a:xfrm>
          <a:prstGeom prst="rect">
            <a:avLst/>
          </a:prstGeom>
          <a:noFill/>
        </p:spPr>
        <p:txBody>
          <a:bodyPr wrap="square" rtlCol="0">
            <a:spAutoFit/>
          </a:bodyPr>
          <a:lstStyle/>
          <a:p>
            <a:r>
              <a:rPr lang="en-US" sz="1800" dirty="0"/>
              <a:t>a)</a:t>
            </a:r>
          </a:p>
        </p:txBody>
      </p:sp>
      <p:sp>
        <p:nvSpPr>
          <p:cNvPr id="8" name="TextBox 7"/>
          <p:cNvSpPr txBox="1"/>
          <p:nvPr/>
        </p:nvSpPr>
        <p:spPr>
          <a:xfrm>
            <a:off x="1943100" y="1200150"/>
            <a:ext cx="6896100" cy="369332"/>
          </a:xfrm>
          <a:prstGeom prst="rect">
            <a:avLst/>
          </a:prstGeom>
          <a:noFill/>
        </p:spPr>
        <p:txBody>
          <a:bodyPr wrap="square" rtlCol="0">
            <a:spAutoFit/>
          </a:bodyPr>
          <a:lstStyle/>
          <a:p>
            <a:r>
              <a:rPr lang="en-US" sz="1800" dirty="0" err="1"/>
              <a:t>Chấp</a:t>
            </a:r>
            <a:r>
              <a:rPr lang="en-US" sz="1800" dirty="0"/>
              <a:t> </a:t>
            </a:r>
            <a:r>
              <a:rPr lang="en-US" sz="1800" dirty="0" err="1"/>
              <a:t>hành</a:t>
            </a:r>
            <a:r>
              <a:rPr lang="en-US" sz="1800" dirty="0"/>
              <a:t> </a:t>
            </a:r>
            <a:r>
              <a:rPr lang="en-US" sz="1800" dirty="0" err="1"/>
              <a:t>tốt</a:t>
            </a:r>
            <a:r>
              <a:rPr lang="en-US" sz="1800" dirty="0"/>
              <a:t> </a:t>
            </a:r>
            <a:r>
              <a:rPr lang="en-US" sz="1800" dirty="0" err="1"/>
              <a:t>mọi</a:t>
            </a:r>
            <a:r>
              <a:rPr lang="en-US" sz="1800" dirty="0"/>
              <a:t> </a:t>
            </a:r>
            <a:r>
              <a:rPr lang="en-US" sz="1800" dirty="0" err="1"/>
              <a:t>nội</a:t>
            </a:r>
            <a:r>
              <a:rPr lang="en-US" sz="1800" dirty="0"/>
              <a:t> </a:t>
            </a:r>
            <a:r>
              <a:rPr lang="en-US" sz="1800" dirty="0" err="1"/>
              <a:t>quy</a:t>
            </a:r>
            <a:r>
              <a:rPr lang="en-US" sz="1800" dirty="0"/>
              <a:t> </a:t>
            </a:r>
            <a:r>
              <a:rPr lang="en-US" sz="1800" dirty="0" err="1"/>
              <a:t>nơi</a:t>
            </a:r>
            <a:r>
              <a:rPr lang="en-US" sz="1800" dirty="0"/>
              <a:t> </a:t>
            </a:r>
            <a:r>
              <a:rPr lang="en-US" sz="1800" dirty="0" err="1"/>
              <a:t>mình</a:t>
            </a:r>
            <a:r>
              <a:rPr lang="en-US" sz="1800" dirty="0"/>
              <a:t> </a:t>
            </a:r>
            <a:r>
              <a:rPr lang="en-US" sz="1800" dirty="0" err="1"/>
              <a:t>sống</a:t>
            </a:r>
            <a:r>
              <a:rPr lang="en-US" sz="1800" dirty="0"/>
              <a:t>, </a:t>
            </a:r>
            <a:r>
              <a:rPr lang="en-US" sz="1800" dirty="0" err="1"/>
              <a:t>làm</a:t>
            </a:r>
            <a:r>
              <a:rPr lang="en-US" sz="1800" dirty="0"/>
              <a:t> </a:t>
            </a:r>
            <a:r>
              <a:rPr lang="en-US" sz="1800" dirty="0" err="1"/>
              <a:t>việc</a:t>
            </a:r>
            <a:r>
              <a:rPr lang="en-US" sz="1800" dirty="0"/>
              <a:t> </a:t>
            </a:r>
            <a:r>
              <a:rPr lang="en-US" sz="1800" dirty="0" err="1"/>
              <a:t>và</a:t>
            </a:r>
            <a:r>
              <a:rPr lang="en-US" sz="1800" dirty="0"/>
              <a:t> </a:t>
            </a:r>
            <a:r>
              <a:rPr lang="en-US" sz="1800" dirty="0" err="1"/>
              <a:t>học</a:t>
            </a:r>
            <a:r>
              <a:rPr lang="en-US" sz="1800" dirty="0"/>
              <a:t> </a:t>
            </a:r>
            <a:r>
              <a:rPr lang="en-US" sz="1800" dirty="0" err="1"/>
              <a:t>tập</a:t>
            </a:r>
            <a:r>
              <a:rPr lang="en-US" sz="1800" dirty="0"/>
              <a:t>.</a:t>
            </a:r>
          </a:p>
        </p:txBody>
      </p:sp>
      <p:sp>
        <p:nvSpPr>
          <p:cNvPr id="9" name="TextBox 8"/>
          <p:cNvSpPr txBox="1"/>
          <p:nvPr/>
        </p:nvSpPr>
        <p:spPr>
          <a:xfrm>
            <a:off x="1371600" y="1600200"/>
            <a:ext cx="514350" cy="369332"/>
          </a:xfrm>
          <a:prstGeom prst="rect">
            <a:avLst/>
          </a:prstGeom>
          <a:noFill/>
        </p:spPr>
        <p:txBody>
          <a:bodyPr wrap="square" rtlCol="0">
            <a:spAutoFit/>
          </a:bodyPr>
          <a:lstStyle/>
          <a:p>
            <a:r>
              <a:rPr lang="en-US" sz="1800" dirty="0"/>
              <a:t>b)</a:t>
            </a:r>
          </a:p>
        </p:txBody>
      </p:sp>
      <p:sp>
        <p:nvSpPr>
          <p:cNvPr id="10" name="TextBox 9"/>
          <p:cNvSpPr txBox="1"/>
          <p:nvPr/>
        </p:nvSpPr>
        <p:spPr>
          <a:xfrm>
            <a:off x="1885950" y="1657350"/>
            <a:ext cx="6000750" cy="369332"/>
          </a:xfrm>
          <a:prstGeom prst="rect">
            <a:avLst/>
          </a:prstGeom>
          <a:noFill/>
        </p:spPr>
        <p:txBody>
          <a:bodyPr wrap="square" rtlCol="0">
            <a:spAutoFit/>
          </a:bodyPr>
          <a:lstStyle/>
          <a:p>
            <a:r>
              <a:rPr lang="en-US" sz="1800" dirty="0" err="1"/>
              <a:t>Chỉ</a:t>
            </a:r>
            <a:r>
              <a:rPr lang="en-US" sz="1800" dirty="0"/>
              <a:t> </a:t>
            </a:r>
            <a:r>
              <a:rPr lang="en-US" sz="1800" dirty="0" err="1"/>
              <a:t>làm</a:t>
            </a:r>
            <a:r>
              <a:rPr lang="en-US" sz="1800" dirty="0"/>
              <a:t> </a:t>
            </a:r>
            <a:r>
              <a:rPr lang="en-US" sz="1800" dirty="0" err="1"/>
              <a:t>những</a:t>
            </a:r>
            <a:r>
              <a:rPr lang="en-US" sz="1800" dirty="0"/>
              <a:t> </a:t>
            </a:r>
            <a:r>
              <a:rPr lang="en-US" sz="1800" dirty="0" err="1"/>
              <a:t>việc</a:t>
            </a:r>
            <a:r>
              <a:rPr lang="en-US" sz="1800" dirty="0"/>
              <a:t> </a:t>
            </a:r>
            <a:r>
              <a:rPr lang="en-US" sz="1800" dirty="0" err="1"/>
              <a:t>mà</a:t>
            </a:r>
            <a:r>
              <a:rPr lang="en-US" sz="1800" dirty="0"/>
              <a:t> </a:t>
            </a:r>
            <a:r>
              <a:rPr lang="en-US" sz="1800" dirty="0" err="1"/>
              <a:t>mình</a:t>
            </a:r>
            <a:r>
              <a:rPr lang="en-US" sz="1800" dirty="0"/>
              <a:t> </a:t>
            </a:r>
            <a:r>
              <a:rPr lang="en-US" sz="1800" dirty="0" err="1"/>
              <a:t>thích</a:t>
            </a:r>
            <a:r>
              <a:rPr lang="en-US" sz="1800" dirty="0"/>
              <a:t>.</a:t>
            </a:r>
          </a:p>
        </p:txBody>
      </p:sp>
      <p:sp>
        <p:nvSpPr>
          <p:cNvPr id="11" name="TextBox 10"/>
          <p:cNvSpPr txBox="1"/>
          <p:nvPr/>
        </p:nvSpPr>
        <p:spPr>
          <a:xfrm>
            <a:off x="1314450" y="2000250"/>
            <a:ext cx="514350" cy="369332"/>
          </a:xfrm>
          <a:prstGeom prst="rect">
            <a:avLst/>
          </a:prstGeom>
          <a:noFill/>
        </p:spPr>
        <p:txBody>
          <a:bodyPr wrap="square" rtlCol="0">
            <a:spAutoFit/>
          </a:bodyPr>
          <a:lstStyle/>
          <a:p>
            <a:r>
              <a:rPr lang="en-US" sz="1800" dirty="0"/>
              <a:t>c)</a:t>
            </a:r>
          </a:p>
        </p:txBody>
      </p:sp>
      <p:sp>
        <p:nvSpPr>
          <p:cNvPr id="12" name="TextBox 11"/>
          <p:cNvSpPr txBox="1"/>
          <p:nvPr/>
        </p:nvSpPr>
        <p:spPr>
          <a:xfrm>
            <a:off x="1828800" y="2000250"/>
            <a:ext cx="6000750" cy="369332"/>
          </a:xfrm>
          <a:prstGeom prst="rect">
            <a:avLst/>
          </a:prstGeom>
          <a:noFill/>
        </p:spPr>
        <p:txBody>
          <a:bodyPr wrap="square" rtlCol="0">
            <a:spAutoFit/>
          </a:bodyPr>
          <a:lstStyle/>
          <a:p>
            <a:r>
              <a:rPr lang="en-US" sz="1800" dirty="0"/>
              <a:t> </a:t>
            </a:r>
            <a:r>
              <a:rPr lang="en-US" sz="1800" dirty="0" err="1"/>
              <a:t>Phê</a:t>
            </a:r>
            <a:r>
              <a:rPr lang="en-US" sz="1800" dirty="0"/>
              <a:t> </a:t>
            </a:r>
            <a:r>
              <a:rPr lang="en-US" sz="1800" dirty="0" err="1"/>
              <a:t>phán</a:t>
            </a:r>
            <a:r>
              <a:rPr lang="en-US" sz="1800" dirty="0"/>
              <a:t> </a:t>
            </a:r>
            <a:r>
              <a:rPr lang="en-US" sz="1800" dirty="0" err="1"/>
              <a:t>những</a:t>
            </a:r>
            <a:r>
              <a:rPr lang="en-US" sz="1800" dirty="0"/>
              <a:t> </a:t>
            </a:r>
            <a:r>
              <a:rPr lang="en-US" sz="1800" dirty="0" err="1"/>
              <a:t>việc</a:t>
            </a:r>
            <a:r>
              <a:rPr lang="en-US" sz="1800" dirty="0"/>
              <a:t> </a:t>
            </a:r>
            <a:r>
              <a:rPr lang="en-US" sz="1800" dirty="0" err="1"/>
              <a:t>làm</a:t>
            </a:r>
            <a:r>
              <a:rPr lang="en-US" sz="1800" dirty="0"/>
              <a:t> </a:t>
            </a:r>
            <a:r>
              <a:rPr lang="en-US" sz="1800" dirty="0" err="1"/>
              <a:t>sai</a:t>
            </a:r>
            <a:r>
              <a:rPr lang="en-US" sz="1800" dirty="0"/>
              <a:t> </a:t>
            </a:r>
            <a:r>
              <a:rPr lang="en-US" sz="1800" dirty="0" err="1"/>
              <a:t>trái</a:t>
            </a:r>
            <a:r>
              <a:rPr lang="en-US" sz="1800" dirty="0"/>
              <a:t>.</a:t>
            </a:r>
          </a:p>
        </p:txBody>
      </p:sp>
      <p:sp>
        <p:nvSpPr>
          <p:cNvPr id="13" name="TextBox 12"/>
          <p:cNvSpPr txBox="1"/>
          <p:nvPr/>
        </p:nvSpPr>
        <p:spPr>
          <a:xfrm>
            <a:off x="1314450" y="2686050"/>
            <a:ext cx="514350" cy="369332"/>
          </a:xfrm>
          <a:prstGeom prst="rect">
            <a:avLst/>
          </a:prstGeom>
          <a:noFill/>
        </p:spPr>
        <p:txBody>
          <a:bodyPr wrap="square" rtlCol="0">
            <a:spAutoFit/>
          </a:bodyPr>
          <a:lstStyle/>
          <a:p>
            <a:r>
              <a:rPr lang="en-US" sz="1800" dirty="0"/>
              <a:t>đ)</a:t>
            </a:r>
          </a:p>
        </p:txBody>
      </p:sp>
      <p:sp>
        <p:nvSpPr>
          <p:cNvPr id="14" name="TextBox 13"/>
          <p:cNvSpPr txBox="1"/>
          <p:nvPr/>
        </p:nvSpPr>
        <p:spPr>
          <a:xfrm>
            <a:off x="1885950" y="2628900"/>
            <a:ext cx="6115050" cy="646331"/>
          </a:xfrm>
          <a:prstGeom prst="rect">
            <a:avLst/>
          </a:prstGeom>
          <a:noFill/>
        </p:spPr>
        <p:txBody>
          <a:bodyPr wrap="square" rtlCol="0">
            <a:spAutoFit/>
          </a:bodyPr>
          <a:lstStyle/>
          <a:p>
            <a:r>
              <a:rPr lang="en-US" sz="1800" dirty="0" err="1"/>
              <a:t>Gió</a:t>
            </a:r>
            <a:r>
              <a:rPr lang="en-US" sz="1800" dirty="0"/>
              <a:t> </a:t>
            </a:r>
            <a:r>
              <a:rPr lang="en-US" sz="1800" dirty="0" err="1"/>
              <a:t>chiều</a:t>
            </a:r>
            <a:r>
              <a:rPr lang="en-US" sz="1800" dirty="0"/>
              <a:t> </a:t>
            </a:r>
            <a:r>
              <a:rPr lang="en-US" sz="1800" dirty="0" err="1"/>
              <a:t>nào</a:t>
            </a:r>
            <a:r>
              <a:rPr lang="en-US" sz="1800" dirty="0"/>
              <a:t> </a:t>
            </a:r>
            <a:r>
              <a:rPr lang="en-US" sz="1800" dirty="0" err="1"/>
              <a:t>che</a:t>
            </a:r>
            <a:r>
              <a:rPr lang="en-US" sz="1800" dirty="0"/>
              <a:t> </a:t>
            </a:r>
            <a:r>
              <a:rPr lang="en-US" sz="1800" dirty="0" err="1"/>
              <a:t>chiều</a:t>
            </a:r>
            <a:r>
              <a:rPr lang="en-US" sz="1800" dirty="0"/>
              <a:t> </a:t>
            </a:r>
            <a:r>
              <a:rPr lang="en-US" sz="1800" dirty="0" err="1"/>
              <a:t>ấy</a:t>
            </a:r>
            <a:r>
              <a:rPr lang="en-US" sz="1800" dirty="0"/>
              <a:t>, </a:t>
            </a:r>
            <a:r>
              <a:rPr lang="en-US" sz="1800" dirty="0" err="1"/>
              <a:t>cố</a:t>
            </a:r>
            <a:r>
              <a:rPr lang="en-US" sz="1800" dirty="0"/>
              <a:t> </a:t>
            </a:r>
            <a:r>
              <a:rPr lang="en-US" sz="1800" dirty="0" err="1"/>
              <a:t>gắng</a:t>
            </a:r>
            <a:r>
              <a:rPr lang="en-US" sz="1800" dirty="0"/>
              <a:t> </a:t>
            </a:r>
            <a:r>
              <a:rPr lang="en-US" sz="1800" dirty="0" err="1"/>
              <a:t>không</a:t>
            </a:r>
            <a:r>
              <a:rPr lang="en-US" sz="1800" dirty="0"/>
              <a:t> </a:t>
            </a:r>
            <a:r>
              <a:rPr lang="en-US" sz="1800" dirty="0" err="1"/>
              <a:t>làm</a:t>
            </a:r>
            <a:r>
              <a:rPr lang="en-US" sz="1800" dirty="0"/>
              <a:t> </a:t>
            </a:r>
            <a:r>
              <a:rPr lang="en-US" sz="1800" dirty="0" err="1"/>
              <a:t>mất</a:t>
            </a:r>
            <a:r>
              <a:rPr lang="en-US" sz="1800" dirty="0"/>
              <a:t> </a:t>
            </a:r>
            <a:r>
              <a:rPr lang="en-US" sz="1800" dirty="0" err="1"/>
              <a:t>lòng</a:t>
            </a:r>
            <a:r>
              <a:rPr lang="en-US" sz="1800" dirty="0"/>
              <a:t> </a:t>
            </a:r>
            <a:r>
              <a:rPr lang="en-US" sz="1800" dirty="0" err="1"/>
              <a:t>ai</a:t>
            </a:r>
            <a:r>
              <a:rPr lang="en-US" sz="1800" dirty="0"/>
              <a:t>.</a:t>
            </a:r>
          </a:p>
        </p:txBody>
      </p:sp>
      <p:sp>
        <p:nvSpPr>
          <p:cNvPr id="20" name="TextBox 19"/>
          <p:cNvSpPr txBox="1"/>
          <p:nvPr/>
        </p:nvSpPr>
        <p:spPr>
          <a:xfrm>
            <a:off x="1314450" y="2286000"/>
            <a:ext cx="514350" cy="369332"/>
          </a:xfrm>
          <a:prstGeom prst="rect">
            <a:avLst/>
          </a:prstGeom>
          <a:noFill/>
        </p:spPr>
        <p:txBody>
          <a:bodyPr wrap="square" rtlCol="0">
            <a:spAutoFit/>
          </a:bodyPr>
          <a:lstStyle/>
          <a:p>
            <a:r>
              <a:rPr lang="en-US" sz="1800" dirty="0"/>
              <a:t>d)</a:t>
            </a:r>
          </a:p>
        </p:txBody>
      </p:sp>
      <p:sp>
        <p:nvSpPr>
          <p:cNvPr id="21" name="TextBox 20"/>
          <p:cNvSpPr txBox="1"/>
          <p:nvPr/>
        </p:nvSpPr>
        <p:spPr>
          <a:xfrm>
            <a:off x="1885950" y="2286000"/>
            <a:ext cx="6115050" cy="369332"/>
          </a:xfrm>
          <a:prstGeom prst="rect">
            <a:avLst/>
          </a:prstGeom>
          <a:noFill/>
        </p:spPr>
        <p:txBody>
          <a:bodyPr wrap="square" rtlCol="0">
            <a:spAutoFit/>
          </a:bodyPr>
          <a:lstStyle/>
          <a:p>
            <a:r>
              <a:rPr lang="en-US" sz="1800" dirty="0" err="1"/>
              <a:t>Tránh</a:t>
            </a:r>
            <a:r>
              <a:rPr lang="en-US" sz="1800" dirty="0"/>
              <a:t> </a:t>
            </a:r>
            <a:r>
              <a:rPr lang="en-US" sz="1800" dirty="0" err="1"/>
              <a:t>tham</a:t>
            </a:r>
            <a:r>
              <a:rPr lang="en-US" sz="1800" dirty="0"/>
              <a:t> </a:t>
            </a:r>
            <a:r>
              <a:rPr lang="en-US" sz="1800" dirty="0" err="1"/>
              <a:t>gia</a:t>
            </a:r>
            <a:r>
              <a:rPr lang="en-US" sz="1800" dirty="0"/>
              <a:t> </a:t>
            </a:r>
            <a:r>
              <a:rPr lang="en-US" sz="1800" dirty="0" err="1"/>
              <a:t>vào</a:t>
            </a:r>
            <a:r>
              <a:rPr lang="en-US" sz="1800" dirty="0"/>
              <a:t> </a:t>
            </a:r>
            <a:r>
              <a:rPr lang="en-US" sz="1800" dirty="0" err="1"/>
              <a:t>những</a:t>
            </a:r>
            <a:r>
              <a:rPr lang="en-US" sz="1800" dirty="0"/>
              <a:t> </a:t>
            </a:r>
            <a:r>
              <a:rPr lang="en-US" sz="1800" dirty="0" err="1"/>
              <a:t>việc</a:t>
            </a:r>
            <a:r>
              <a:rPr lang="en-US" sz="1800" dirty="0"/>
              <a:t> </a:t>
            </a:r>
            <a:r>
              <a:rPr lang="en-US" sz="1800" dirty="0" err="1"/>
              <a:t>không</a:t>
            </a:r>
            <a:r>
              <a:rPr lang="en-US" sz="1800" dirty="0"/>
              <a:t> </a:t>
            </a:r>
            <a:r>
              <a:rPr lang="en-US" sz="1800" dirty="0" err="1"/>
              <a:t>liên</a:t>
            </a:r>
            <a:r>
              <a:rPr lang="en-US" sz="1800" dirty="0"/>
              <a:t> </a:t>
            </a:r>
            <a:r>
              <a:rPr lang="en-US" sz="1800" dirty="0" err="1"/>
              <a:t>quan</a:t>
            </a:r>
            <a:r>
              <a:rPr lang="en-US" sz="1800" dirty="0"/>
              <a:t> </a:t>
            </a:r>
            <a:r>
              <a:rPr lang="en-US" sz="1800" dirty="0" err="1"/>
              <a:t>đến</a:t>
            </a:r>
            <a:r>
              <a:rPr lang="en-US" sz="1800" dirty="0"/>
              <a:t> </a:t>
            </a:r>
            <a:r>
              <a:rPr lang="en-US" sz="1800" dirty="0" err="1"/>
              <a:t>mình</a:t>
            </a:r>
            <a:r>
              <a:rPr lang="en-US" sz="1800" dirty="0"/>
              <a:t>.</a:t>
            </a:r>
          </a:p>
        </p:txBody>
      </p:sp>
      <p:sp>
        <p:nvSpPr>
          <p:cNvPr id="22" name="TextBox 21"/>
          <p:cNvSpPr txBox="1"/>
          <p:nvPr/>
        </p:nvSpPr>
        <p:spPr>
          <a:xfrm>
            <a:off x="1314450" y="3028950"/>
            <a:ext cx="514350" cy="369332"/>
          </a:xfrm>
          <a:prstGeom prst="rect">
            <a:avLst/>
          </a:prstGeom>
          <a:noFill/>
        </p:spPr>
        <p:txBody>
          <a:bodyPr wrap="square" rtlCol="0">
            <a:spAutoFit/>
          </a:bodyPr>
          <a:lstStyle/>
          <a:p>
            <a:r>
              <a:rPr lang="en-US" sz="1800" dirty="0"/>
              <a:t>e)</a:t>
            </a:r>
          </a:p>
        </p:txBody>
      </p:sp>
      <p:sp>
        <p:nvSpPr>
          <p:cNvPr id="23" name="TextBox 22"/>
          <p:cNvSpPr txBox="1"/>
          <p:nvPr/>
        </p:nvSpPr>
        <p:spPr>
          <a:xfrm>
            <a:off x="1885950" y="3028951"/>
            <a:ext cx="6115050" cy="646331"/>
          </a:xfrm>
          <a:prstGeom prst="rect">
            <a:avLst/>
          </a:prstGeom>
          <a:noFill/>
        </p:spPr>
        <p:txBody>
          <a:bodyPr wrap="square" rtlCol="0">
            <a:spAutoFit/>
          </a:bodyPr>
          <a:lstStyle/>
          <a:p>
            <a:r>
              <a:rPr lang="en-US" sz="1800" dirty="0" err="1"/>
              <a:t>Lắng</a:t>
            </a:r>
            <a:r>
              <a:rPr lang="en-US" sz="1800" dirty="0"/>
              <a:t> </a:t>
            </a:r>
            <a:r>
              <a:rPr lang="en-US" sz="1800" dirty="0" err="1"/>
              <a:t>nghe</a:t>
            </a:r>
            <a:r>
              <a:rPr lang="en-US" sz="1800" dirty="0"/>
              <a:t> ý </a:t>
            </a:r>
            <a:r>
              <a:rPr lang="en-US" sz="1800" dirty="0" err="1"/>
              <a:t>kiến</a:t>
            </a:r>
            <a:r>
              <a:rPr lang="en-US" sz="1800" dirty="0"/>
              <a:t> </a:t>
            </a:r>
            <a:r>
              <a:rPr lang="en-US" sz="1800" dirty="0" err="1"/>
              <a:t>của</a:t>
            </a:r>
            <a:r>
              <a:rPr lang="en-US" sz="1800" dirty="0"/>
              <a:t> </a:t>
            </a:r>
            <a:r>
              <a:rPr lang="en-US" sz="1800" dirty="0" err="1"/>
              <a:t>mọi</a:t>
            </a:r>
            <a:r>
              <a:rPr lang="en-US" sz="1800" dirty="0"/>
              <a:t> </a:t>
            </a:r>
            <a:r>
              <a:rPr lang="en-US" sz="1800" dirty="0" err="1"/>
              <a:t>người</a:t>
            </a:r>
            <a:r>
              <a:rPr lang="en-US" sz="1800" dirty="0"/>
              <a:t>, </a:t>
            </a:r>
            <a:r>
              <a:rPr lang="en-US" sz="1800" dirty="0" err="1"/>
              <a:t>nhưng</a:t>
            </a:r>
            <a:r>
              <a:rPr lang="en-US" sz="1800" dirty="0"/>
              <a:t> </a:t>
            </a:r>
            <a:r>
              <a:rPr lang="en-US" sz="1800" dirty="0" err="1"/>
              <a:t>cũng</a:t>
            </a:r>
            <a:r>
              <a:rPr lang="en-US" sz="1800" dirty="0"/>
              <a:t> </a:t>
            </a:r>
            <a:r>
              <a:rPr lang="en-US" sz="1800" dirty="0" err="1"/>
              <a:t>sẵn</a:t>
            </a:r>
            <a:r>
              <a:rPr lang="en-US" sz="1800" dirty="0"/>
              <a:t> </a:t>
            </a:r>
            <a:r>
              <a:rPr lang="en-US" sz="1800" dirty="0" err="1"/>
              <a:t>sàng</a:t>
            </a:r>
            <a:r>
              <a:rPr lang="en-US" sz="1800" dirty="0"/>
              <a:t> </a:t>
            </a:r>
            <a:r>
              <a:rPr lang="en-US" sz="1800" dirty="0" err="1"/>
              <a:t>tranh</a:t>
            </a:r>
            <a:r>
              <a:rPr lang="en-US" sz="1800" dirty="0"/>
              <a:t> </a:t>
            </a:r>
            <a:r>
              <a:rPr lang="en-US" sz="1800" dirty="0" err="1"/>
              <a:t>luận</a:t>
            </a:r>
            <a:r>
              <a:rPr lang="en-US" sz="1800" dirty="0"/>
              <a:t> </a:t>
            </a:r>
            <a:r>
              <a:rPr lang="en-US" sz="1800" dirty="0" err="1"/>
              <a:t>với</a:t>
            </a:r>
            <a:r>
              <a:rPr lang="en-US" sz="1800" dirty="0"/>
              <a:t> </a:t>
            </a:r>
            <a:r>
              <a:rPr lang="en-US" sz="1800" dirty="0" err="1"/>
              <a:t>họ</a:t>
            </a:r>
            <a:r>
              <a:rPr lang="en-US" sz="1800" dirty="0"/>
              <a:t> </a:t>
            </a:r>
            <a:r>
              <a:rPr lang="en-US" sz="1800" dirty="0" err="1"/>
              <a:t>để</a:t>
            </a:r>
            <a:r>
              <a:rPr lang="en-US" sz="1800" dirty="0"/>
              <a:t> </a:t>
            </a:r>
            <a:r>
              <a:rPr lang="en-US" sz="1800" dirty="0" err="1"/>
              <a:t>tìm</a:t>
            </a:r>
            <a:r>
              <a:rPr lang="en-US" sz="1800" dirty="0"/>
              <a:t> </a:t>
            </a:r>
            <a:r>
              <a:rPr lang="en-US" sz="1800" dirty="0" err="1"/>
              <a:t>ra</a:t>
            </a:r>
            <a:r>
              <a:rPr lang="en-US" sz="1800" dirty="0"/>
              <a:t> </a:t>
            </a:r>
            <a:r>
              <a:rPr lang="en-US" sz="1800" dirty="0" err="1"/>
              <a:t>lẽ</a:t>
            </a:r>
            <a:r>
              <a:rPr lang="en-US" sz="1800" dirty="0"/>
              <a:t> </a:t>
            </a:r>
            <a:r>
              <a:rPr lang="en-US" sz="1800" dirty="0" err="1"/>
              <a:t>phải</a:t>
            </a:r>
            <a:r>
              <a:rPr lang="en-US" sz="1800" dirty="0"/>
              <a:t>.</a:t>
            </a:r>
          </a:p>
        </p:txBody>
      </p:sp>
      <p:sp>
        <p:nvSpPr>
          <p:cNvPr id="17" name="Oval 16"/>
          <p:cNvSpPr/>
          <p:nvPr/>
        </p:nvSpPr>
        <p:spPr>
          <a:xfrm>
            <a:off x="1257300" y="1143000"/>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a)</a:t>
            </a:r>
          </a:p>
        </p:txBody>
      </p:sp>
      <p:sp>
        <p:nvSpPr>
          <p:cNvPr id="18" name="Oval 17"/>
          <p:cNvSpPr/>
          <p:nvPr/>
        </p:nvSpPr>
        <p:spPr>
          <a:xfrm>
            <a:off x="1257300" y="1943100"/>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c)</a:t>
            </a:r>
          </a:p>
        </p:txBody>
      </p:sp>
      <p:sp>
        <p:nvSpPr>
          <p:cNvPr id="24" name="Oval 23"/>
          <p:cNvSpPr/>
          <p:nvPr/>
        </p:nvSpPr>
        <p:spPr>
          <a:xfrm>
            <a:off x="1257300" y="3028950"/>
            <a:ext cx="5715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t>e)</a:t>
            </a:r>
          </a:p>
        </p:txBody>
      </p:sp>
    </p:spTree>
    <p:extLst>
      <p:ext uri="{BB962C8B-B14F-4D97-AF65-F5344CB8AC3E}">
        <p14:creationId xmlns:p14="http://schemas.microsoft.com/office/powerpoint/2010/main" val="2306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ox(in)">
                                      <p:cBhvr>
                                        <p:cTn id="7" dur="500"/>
                                        <p:tgtEl>
                                          <p:spTgt spid="17"/>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ox(in)">
                                      <p:cBhvr>
                                        <p:cTn id="10" dur="500"/>
                                        <p:tgtEl>
                                          <p:spTgt spid="18"/>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rot="497426">
            <a:off x="4413658" y="1088842"/>
            <a:ext cx="3409324" cy="2716295"/>
          </a:xfrm>
          <a:custGeom>
            <a:avLst/>
            <a:gdLst>
              <a:gd name="connsiteX0" fmla="*/ 3141784 w 3591951"/>
              <a:gd name="connsiteY0" fmla="*/ 0 h 3094893"/>
              <a:gd name="connsiteX1" fmla="*/ 75028 w 3591951"/>
              <a:gd name="connsiteY1" fmla="*/ 2447779 h 3094893"/>
              <a:gd name="connsiteX2" fmla="*/ 3591951 w 3591951"/>
              <a:gd name="connsiteY2" fmla="*/ 3080825 h 3094893"/>
              <a:gd name="connsiteX3" fmla="*/ 3591951 w 3591951"/>
              <a:gd name="connsiteY3" fmla="*/ 3080825 h 3094893"/>
              <a:gd name="connsiteX4" fmla="*/ 3591951 w 3591951"/>
              <a:gd name="connsiteY4" fmla="*/ 3094893 h 3094893"/>
              <a:gd name="connsiteX5" fmla="*/ 3591951 w 3591951"/>
              <a:gd name="connsiteY5" fmla="*/ 3094893 h 30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1951" h="3094893">
                <a:moveTo>
                  <a:pt x="3141784" y="0"/>
                </a:moveTo>
                <a:cubicBezTo>
                  <a:pt x="1570892" y="967154"/>
                  <a:pt x="0" y="1934308"/>
                  <a:pt x="75028" y="2447779"/>
                </a:cubicBezTo>
                <a:cubicBezTo>
                  <a:pt x="150056" y="2961250"/>
                  <a:pt x="3591951" y="3080825"/>
                  <a:pt x="3591951" y="3080825"/>
                </a:cubicBezTo>
                <a:lnTo>
                  <a:pt x="3591951" y="3080825"/>
                </a:lnTo>
                <a:lnTo>
                  <a:pt x="3591951" y="3094893"/>
                </a:lnTo>
                <a:lnTo>
                  <a:pt x="3591951" y="3094893"/>
                </a:lnTo>
              </a:path>
            </a:pathLst>
          </a:cu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4" name="Freeform 13"/>
          <p:cNvSpPr/>
          <p:nvPr/>
        </p:nvSpPr>
        <p:spPr>
          <a:xfrm rot="11800757">
            <a:off x="1193169" y="1396515"/>
            <a:ext cx="3409324" cy="2716295"/>
          </a:xfrm>
          <a:custGeom>
            <a:avLst/>
            <a:gdLst>
              <a:gd name="connsiteX0" fmla="*/ 3141784 w 3591951"/>
              <a:gd name="connsiteY0" fmla="*/ 0 h 3094893"/>
              <a:gd name="connsiteX1" fmla="*/ 75028 w 3591951"/>
              <a:gd name="connsiteY1" fmla="*/ 2447779 h 3094893"/>
              <a:gd name="connsiteX2" fmla="*/ 3591951 w 3591951"/>
              <a:gd name="connsiteY2" fmla="*/ 3080825 h 3094893"/>
              <a:gd name="connsiteX3" fmla="*/ 3591951 w 3591951"/>
              <a:gd name="connsiteY3" fmla="*/ 3080825 h 3094893"/>
              <a:gd name="connsiteX4" fmla="*/ 3591951 w 3591951"/>
              <a:gd name="connsiteY4" fmla="*/ 3094893 h 3094893"/>
              <a:gd name="connsiteX5" fmla="*/ 3591951 w 3591951"/>
              <a:gd name="connsiteY5" fmla="*/ 3094893 h 3094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91951" h="3094893">
                <a:moveTo>
                  <a:pt x="3141784" y="0"/>
                </a:moveTo>
                <a:cubicBezTo>
                  <a:pt x="1570892" y="967154"/>
                  <a:pt x="0" y="1934308"/>
                  <a:pt x="75028" y="2447779"/>
                </a:cubicBezTo>
                <a:cubicBezTo>
                  <a:pt x="150056" y="2961250"/>
                  <a:pt x="3591951" y="3080825"/>
                  <a:pt x="3591951" y="3080825"/>
                </a:cubicBezTo>
                <a:lnTo>
                  <a:pt x="3591951" y="3080825"/>
                </a:lnTo>
                <a:lnTo>
                  <a:pt x="3591951" y="3094893"/>
                </a:lnTo>
                <a:lnTo>
                  <a:pt x="3591951" y="3094893"/>
                </a:lnTo>
              </a:path>
            </a:pathLst>
          </a:custGeom>
          <a:ln w="5715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50"/>
          </a:p>
        </p:txBody>
      </p:sp>
      <p:sp>
        <p:nvSpPr>
          <p:cNvPr id="19" name="Oval 18"/>
          <p:cNvSpPr/>
          <p:nvPr/>
        </p:nvSpPr>
        <p:spPr>
          <a:xfrm>
            <a:off x="3661166" y="1714494"/>
            <a:ext cx="1607355" cy="1821669"/>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sz="1050" dirty="0"/>
              <a:t>HƯỚNG DẪN HỌC </a:t>
            </a:r>
          </a:p>
        </p:txBody>
      </p:sp>
      <p:sp>
        <p:nvSpPr>
          <p:cNvPr id="21" name="Rounded Rectangle 20"/>
          <p:cNvSpPr/>
          <p:nvPr/>
        </p:nvSpPr>
        <p:spPr>
          <a:xfrm>
            <a:off x="1464447" y="696503"/>
            <a:ext cx="1178727" cy="10715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050" dirty="0" err="1"/>
              <a:t>Kiến</a:t>
            </a:r>
            <a:r>
              <a:rPr lang="en-US" sz="1050" dirty="0"/>
              <a:t> </a:t>
            </a:r>
            <a:r>
              <a:rPr lang="en-US" sz="1050" dirty="0" err="1"/>
              <a:t>thức</a:t>
            </a:r>
            <a:r>
              <a:rPr lang="en-US" sz="1050" dirty="0"/>
              <a:t> </a:t>
            </a:r>
            <a:r>
              <a:rPr lang="en-US" sz="1050" dirty="0" err="1"/>
              <a:t>cơ</a:t>
            </a:r>
            <a:r>
              <a:rPr lang="en-US" sz="1050" dirty="0"/>
              <a:t> </a:t>
            </a:r>
            <a:r>
              <a:rPr lang="en-US" sz="1050" dirty="0" err="1"/>
              <a:t>bản</a:t>
            </a:r>
            <a:endParaRPr lang="en-US" sz="1050" dirty="0"/>
          </a:p>
        </p:txBody>
      </p:sp>
      <p:sp>
        <p:nvSpPr>
          <p:cNvPr id="23" name="Rounded Rectangle 22"/>
          <p:cNvSpPr/>
          <p:nvPr/>
        </p:nvSpPr>
        <p:spPr>
          <a:xfrm>
            <a:off x="1143000" y="3053957"/>
            <a:ext cx="1178727" cy="107157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050" dirty="0" err="1"/>
              <a:t>Chuẩn</a:t>
            </a:r>
            <a:r>
              <a:rPr lang="en-US" sz="1050" dirty="0"/>
              <a:t> </a:t>
            </a:r>
            <a:r>
              <a:rPr lang="en-US" sz="1050" dirty="0" err="1"/>
              <a:t>bị</a:t>
            </a:r>
            <a:r>
              <a:rPr lang="en-US" sz="1050" dirty="0"/>
              <a:t> </a:t>
            </a:r>
            <a:r>
              <a:rPr lang="en-US" sz="1050" dirty="0" err="1"/>
              <a:t>bài</a:t>
            </a:r>
            <a:r>
              <a:rPr lang="en-US" sz="1050" dirty="0"/>
              <a:t> </a:t>
            </a:r>
          </a:p>
          <a:p>
            <a:pPr algn="ctr"/>
            <a:r>
              <a:rPr lang="en-US" sz="1050" dirty="0" err="1"/>
              <a:t>Liêm</a:t>
            </a:r>
            <a:r>
              <a:rPr lang="en-US" sz="1050" dirty="0"/>
              <a:t> </a:t>
            </a:r>
            <a:r>
              <a:rPr lang="en-US" sz="1050" dirty="0" err="1"/>
              <a:t>khiết</a:t>
            </a:r>
            <a:endParaRPr lang="en-US" sz="1050" dirty="0"/>
          </a:p>
        </p:txBody>
      </p:sp>
      <p:sp>
        <p:nvSpPr>
          <p:cNvPr id="24" name="Rounded Rectangle 23"/>
          <p:cNvSpPr/>
          <p:nvPr/>
        </p:nvSpPr>
        <p:spPr>
          <a:xfrm>
            <a:off x="6661562" y="964395"/>
            <a:ext cx="1178727" cy="107157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050" dirty="0" err="1"/>
              <a:t>Luyện</a:t>
            </a:r>
            <a:r>
              <a:rPr lang="en-US" sz="1050" dirty="0"/>
              <a:t> </a:t>
            </a:r>
            <a:r>
              <a:rPr lang="en-US" sz="1050" dirty="0" err="1"/>
              <a:t>tập</a:t>
            </a:r>
            <a:endParaRPr lang="en-US" sz="1050" dirty="0"/>
          </a:p>
        </p:txBody>
      </p:sp>
      <p:sp>
        <p:nvSpPr>
          <p:cNvPr id="25" name="Rounded Rectangle 24"/>
          <p:cNvSpPr/>
          <p:nvPr/>
        </p:nvSpPr>
        <p:spPr>
          <a:xfrm>
            <a:off x="6661562" y="3375428"/>
            <a:ext cx="1178727" cy="107157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050" dirty="0" err="1"/>
              <a:t>Liên</a:t>
            </a:r>
            <a:r>
              <a:rPr lang="en-US" sz="1050" dirty="0"/>
              <a:t> </a:t>
            </a:r>
            <a:r>
              <a:rPr lang="en-US" sz="1050" dirty="0" err="1"/>
              <a:t>hệ</a:t>
            </a:r>
            <a:r>
              <a:rPr lang="en-US" sz="1050" dirty="0"/>
              <a:t> </a:t>
            </a:r>
            <a:r>
              <a:rPr lang="en-US" sz="1050" dirty="0" err="1"/>
              <a:t>thực</a:t>
            </a:r>
            <a:r>
              <a:rPr lang="en-US" sz="1050" dirty="0"/>
              <a:t> </a:t>
            </a:r>
            <a:r>
              <a:rPr lang="en-US" sz="1050" dirty="0" err="1"/>
              <a:t>tế</a:t>
            </a:r>
            <a:endParaRPr lang="en-US" sz="1050" dirty="0"/>
          </a:p>
        </p:txBody>
      </p:sp>
      <p:sp>
        <p:nvSpPr>
          <p:cNvPr id="27" name="Rounded Rectangle 26"/>
          <p:cNvSpPr/>
          <p:nvPr/>
        </p:nvSpPr>
        <p:spPr>
          <a:xfrm>
            <a:off x="2643174" y="0"/>
            <a:ext cx="1232306" cy="1071570"/>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1050" dirty="0"/>
              <a:t>1.Khái </a:t>
            </a:r>
            <a:r>
              <a:rPr lang="en-US" sz="1050" dirty="0" err="1"/>
              <a:t>niệm</a:t>
            </a:r>
            <a:endParaRPr lang="en-US" sz="1050" dirty="0"/>
          </a:p>
          <a:p>
            <a:r>
              <a:rPr lang="en-US" sz="1050" dirty="0"/>
              <a:t>2.Ý </a:t>
            </a:r>
            <a:r>
              <a:rPr lang="en-US" sz="1050" dirty="0" err="1"/>
              <a:t>nghĩa</a:t>
            </a:r>
            <a:endParaRPr lang="en-US" sz="1050" dirty="0"/>
          </a:p>
          <a:p>
            <a:r>
              <a:rPr lang="en-US" sz="1050" dirty="0"/>
              <a:t>3.Rèn </a:t>
            </a:r>
            <a:r>
              <a:rPr lang="en-US" sz="1050" dirty="0" err="1"/>
              <a:t>luyện</a:t>
            </a:r>
            <a:endParaRPr lang="en-US" sz="1050" dirty="0"/>
          </a:p>
        </p:txBody>
      </p:sp>
      <p:sp>
        <p:nvSpPr>
          <p:cNvPr id="28" name="Rounded Rectangle 27"/>
          <p:cNvSpPr/>
          <p:nvPr/>
        </p:nvSpPr>
        <p:spPr>
          <a:xfrm>
            <a:off x="2268125" y="3857634"/>
            <a:ext cx="1285884" cy="107157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r>
              <a:rPr lang="en-US" sz="1050" dirty="0"/>
              <a:t>1.Đọc SGK</a:t>
            </a:r>
          </a:p>
          <a:p>
            <a:r>
              <a:rPr lang="en-US" sz="1050" dirty="0"/>
              <a:t>2.Sưu </a:t>
            </a:r>
            <a:r>
              <a:rPr lang="en-US" sz="1050" dirty="0" err="1"/>
              <a:t>tầm</a:t>
            </a:r>
            <a:r>
              <a:rPr lang="en-US" sz="1050" dirty="0"/>
              <a:t> </a:t>
            </a:r>
            <a:r>
              <a:rPr lang="en-US" sz="1050" dirty="0" err="1"/>
              <a:t>mẩu</a:t>
            </a:r>
            <a:r>
              <a:rPr lang="en-US" sz="1050" dirty="0"/>
              <a:t> </a:t>
            </a:r>
            <a:r>
              <a:rPr lang="en-US" sz="1050" dirty="0" err="1"/>
              <a:t>chuyện</a:t>
            </a:r>
            <a:r>
              <a:rPr lang="en-US" sz="1050" dirty="0"/>
              <a:t> </a:t>
            </a:r>
            <a:r>
              <a:rPr lang="en-US" sz="1050" dirty="0" err="1"/>
              <a:t>về</a:t>
            </a:r>
            <a:r>
              <a:rPr lang="en-US" sz="1050" dirty="0"/>
              <a:t>  </a:t>
            </a:r>
            <a:r>
              <a:rPr lang="en-US" sz="1050" dirty="0" err="1"/>
              <a:t>Liêm</a:t>
            </a:r>
            <a:r>
              <a:rPr lang="en-US" sz="1050" dirty="0"/>
              <a:t> </a:t>
            </a:r>
            <a:r>
              <a:rPr lang="en-US" sz="1050" dirty="0" err="1"/>
              <a:t>khiết</a:t>
            </a:r>
            <a:endParaRPr lang="en-US" sz="1050" dirty="0"/>
          </a:p>
        </p:txBody>
      </p:sp>
      <p:sp>
        <p:nvSpPr>
          <p:cNvPr id="29" name="Rounded Rectangle 28"/>
          <p:cNvSpPr/>
          <p:nvPr/>
        </p:nvSpPr>
        <p:spPr>
          <a:xfrm>
            <a:off x="5429256" y="160718"/>
            <a:ext cx="1232306" cy="107157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1050" dirty="0" err="1"/>
              <a:t>Hoàn</a:t>
            </a:r>
            <a:r>
              <a:rPr lang="en-US" sz="1050" dirty="0"/>
              <a:t> </a:t>
            </a:r>
            <a:r>
              <a:rPr lang="en-US" sz="1050" dirty="0" err="1"/>
              <a:t>thành</a:t>
            </a:r>
            <a:r>
              <a:rPr lang="en-US" sz="1050" dirty="0"/>
              <a:t> </a:t>
            </a:r>
            <a:r>
              <a:rPr lang="en-US" sz="1050" dirty="0" err="1"/>
              <a:t>các</a:t>
            </a:r>
            <a:r>
              <a:rPr lang="en-US" sz="1050" dirty="0"/>
              <a:t> </a:t>
            </a:r>
            <a:r>
              <a:rPr lang="en-US" sz="1050" dirty="0" err="1"/>
              <a:t>bài</a:t>
            </a:r>
            <a:r>
              <a:rPr lang="en-US" sz="1050" dirty="0"/>
              <a:t> </a:t>
            </a:r>
            <a:r>
              <a:rPr lang="en-US" sz="1050" dirty="0" err="1"/>
              <a:t>tập</a:t>
            </a:r>
            <a:r>
              <a:rPr lang="en-US" sz="1050" dirty="0"/>
              <a:t> </a:t>
            </a:r>
            <a:r>
              <a:rPr lang="en-US" sz="1050" dirty="0" err="1"/>
              <a:t>vào</a:t>
            </a:r>
            <a:r>
              <a:rPr lang="en-US" sz="1050" dirty="0"/>
              <a:t> </a:t>
            </a:r>
            <a:r>
              <a:rPr lang="en-US" sz="1050" dirty="0" err="1"/>
              <a:t>vở</a:t>
            </a:r>
            <a:endParaRPr lang="en-US" sz="1050" dirty="0"/>
          </a:p>
        </p:txBody>
      </p:sp>
      <p:sp>
        <p:nvSpPr>
          <p:cNvPr id="30" name="Rounded Rectangle 29"/>
          <p:cNvSpPr/>
          <p:nvPr/>
        </p:nvSpPr>
        <p:spPr>
          <a:xfrm>
            <a:off x="5429256" y="3750477"/>
            <a:ext cx="1232306" cy="1071570"/>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n-US" sz="1050" dirty="0" err="1"/>
              <a:t>Rèn</a:t>
            </a:r>
            <a:r>
              <a:rPr lang="en-US" sz="1050" dirty="0"/>
              <a:t> </a:t>
            </a:r>
            <a:r>
              <a:rPr lang="en-US" sz="1050" dirty="0" err="1"/>
              <a:t>luyện</a:t>
            </a:r>
            <a:r>
              <a:rPr lang="en-US" sz="1050" dirty="0"/>
              <a:t> </a:t>
            </a:r>
            <a:r>
              <a:rPr lang="en-US" sz="1050" dirty="0" err="1"/>
              <a:t>tôn</a:t>
            </a:r>
            <a:r>
              <a:rPr lang="en-US" sz="1050" dirty="0"/>
              <a:t> </a:t>
            </a:r>
            <a:r>
              <a:rPr lang="en-US" sz="1050" dirty="0" err="1"/>
              <a:t>trọng</a:t>
            </a:r>
            <a:r>
              <a:rPr lang="en-US" sz="1050" dirty="0"/>
              <a:t> </a:t>
            </a:r>
            <a:r>
              <a:rPr lang="en-US" sz="1050" dirty="0" err="1"/>
              <a:t>lẽ</a:t>
            </a:r>
            <a:r>
              <a:rPr lang="en-US" sz="1050" dirty="0"/>
              <a:t> </a:t>
            </a:r>
            <a:r>
              <a:rPr lang="en-US" sz="1050" dirty="0" err="1"/>
              <a:t>phải</a:t>
            </a:r>
            <a:r>
              <a:rPr lang="en-US" sz="1050" dirty="0"/>
              <a:t> ở </a:t>
            </a:r>
            <a:r>
              <a:rPr lang="en-US" sz="1050" dirty="0" err="1"/>
              <a:t>mọi</a:t>
            </a:r>
            <a:r>
              <a:rPr lang="en-US" sz="1050" dirty="0"/>
              <a:t> </a:t>
            </a:r>
            <a:r>
              <a:rPr lang="en-US" sz="1050" dirty="0" err="1"/>
              <a:t>lúc</a:t>
            </a:r>
            <a:r>
              <a:rPr lang="en-US" sz="1050" dirty="0"/>
              <a:t>, </a:t>
            </a:r>
            <a:r>
              <a:rPr lang="en-US" sz="1050" dirty="0" err="1"/>
              <a:t>mọi</a:t>
            </a:r>
            <a:r>
              <a:rPr lang="en-US" sz="1050" dirty="0"/>
              <a:t> </a:t>
            </a:r>
            <a:r>
              <a:rPr lang="en-US" sz="1050" dirty="0" err="1"/>
              <a:t>nơi</a:t>
            </a:r>
            <a:endParaRPr lang="en-US" sz="1050" dirty="0"/>
          </a:p>
        </p:txBody>
      </p:sp>
    </p:spTree>
    <p:extLst>
      <p:ext uri="{BB962C8B-B14F-4D97-AF65-F5344CB8AC3E}">
        <p14:creationId xmlns:p14="http://schemas.microsoft.com/office/powerpoint/2010/main" val="1895113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linds(horizontal)">
                                      <p:cBhvr>
                                        <p:cTn id="17" dur="500"/>
                                        <p:tgtEl>
                                          <p:spTgt spid="21"/>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blinds(horizontal)">
                                      <p:cBhvr>
                                        <p:cTn id="20" dur="5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linds(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ox(in)">
                                      <p:cBhvr>
                                        <p:cTn id="30" dur="500"/>
                                        <p:tgtEl>
                                          <p:spTgt spid="24"/>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ox(in)">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linds(horizontal)">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linds(horizontal)">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blinds(horizontal)">
                                      <p:cBhvr>
                                        <p:cTn id="48" dur="500"/>
                                        <p:tgtEl>
                                          <p:spTgt spid="30"/>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grpId="0" nodeType="click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blinds(horizontal)">
                                      <p:cBhvr>
                                        <p:cTn id="5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9" grpId="0" animBg="1"/>
      <p:bldP spid="21" grpId="0" animBg="1"/>
      <p:bldP spid="23" grpId="0" animBg="1"/>
      <p:bldP spid="24" grpId="0" animBg="1"/>
      <p:bldP spid="25" grpId="0" animBg="1"/>
      <p:bldP spid="27" grpId="0" animBg="1"/>
      <p:bldP spid="28" grpId="0" animBg="1"/>
      <p:bldP spid="29" grpId="0" animBg="1"/>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392"/>
            <a:ext cx="9144000" cy="5153891"/>
          </a:xfrm>
          <a:prstGeom prst="rect">
            <a:avLst/>
          </a:prstGeom>
        </p:spPr>
      </p:pic>
      <p:sp>
        <p:nvSpPr>
          <p:cNvPr id="4" name="TextBox 3"/>
          <p:cNvSpPr txBox="1"/>
          <p:nvPr/>
        </p:nvSpPr>
        <p:spPr>
          <a:xfrm>
            <a:off x="611962" y="966843"/>
            <a:ext cx="3551245" cy="1384995"/>
          </a:xfrm>
          <a:prstGeom prst="rect">
            <a:avLst/>
          </a:prstGeom>
          <a:noFill/>
        </p:spPr>
        <p:txBody>
          <a:bodyPr wrap="square" rtlCol="0">
            <a:spAutoFit/>
          </a:bodyPr>
          <a:lstStyle/>
          <a:p>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Nêu</a:t>
            </a:r>
            <a:r>
              <a:rPr lang="en-US" sz="2800" b="1" dirty="0" smtClean="0">
                <a:latin typeface="Times New Roman" pitchFamily="18" charset="0"/>
                <a:cs typeface="Times New Roman" pitchFamily="18" charset="0"/>
              </a:rPr>
              <a:t> </a:t>
            </a:r>
            <a:r>
              <a:rPr lang="en-US" sz="2800" b="1" dirty="0" err="1">
                <a:latin typeface="Times New Roman" pitchFamily="18" charset="0"/>
                <a:cs typeface="Times New Roman" pitchFamily="18" charset="0"/>
              </a:rPr>
              <a:t>những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việc</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làm</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của</a:t>
            </a:r>
            <a:r>
              <a:rPr lang="en-US" sz="2800" b="1" dirty="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Tuần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phủ</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Nguyễn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Quang</a:t>
            </a:r>
            <a:r>
              <a:rPr lang="en-US" sz="2800" b="1" dirty="0"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Bích</a:t>
            </a:r>
            <a:r>
              <a:rPr lang="en-US" sz="2800" b="1"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3" name="TextBox 2"/>
          <p:cNvSpPr txBox="1"/>
          <p:nvPr/>
        </p:nvSpPr>
        <p:spPr>
          <a:xfrm>
            <a:off x="472111" y="2677279"/>
            <a:ext cx="3830946" cy="1754326"/>
          </a:xfrm>
          <a:prstGeom prst="rect">
            <a:avLst/>
          </a:prstGeom>
          <a:noFill/>
        </p:spPr>
        <p:txBody>
          <a:bodyPr wrap="square" rtlCol="0">
            <a:spAutoFit/>
          </a:bodyPr>
          <a:lstStyle/>
          <a:p>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Phái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người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về</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điều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tra</a:t>
            </a:r>
            <a:r>
              <a:rPr lang="en-US" sz="1800" dirty="0" smtClean="0">
                <a:latin typeface="Times New Roman" pitchFamily="18" charset="0"/>
                <a:cs typeface="Times New Roman" pitchFamily="18" charset="0"/>
              </a:rPr>
              <a: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Xử</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án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lại</a:t>
            </a:r>
            <a:r>
              <a:rPr lang="en-US" sz="1800" dirty="0" smtClean="0">
                <a:latin typeface="Times New Roman" pitchFamily="18" charset="0"/>
                <a:cs typeface="Times New Roman" pitchFamily="18" charset="0"/>
              </a:rPr>
              <a: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Bắt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tên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giàu</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trả</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lại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ruộng</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cho</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dân</a:t>
            </a:r>
            <a:r>
              <a:rPr lang="en-US" sz="1800" dirty="0" smtClean="0">
                <a:latin typeface="Times New Roman" pitchFamily="18" charset="0"/>
                <a:cs typeface="Times New Roman" pitchFamily="18" charset="0"/>
              </a:rPr>
              <a: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a:t>
            </a:r>
            <a:r>
              <a:rPr lang="en-US" sz="1800" dirty="0" err="1" smtClean="0">
                <a:latin typeface="Times New Roman" pitchFamily="18" charset="0"/>
                <a:cs typeface="Times New Roman" pitchFamily="18" charset="0"/>
              </a:rPr>
              <a:t>Phạt</a:t>
            </a:r>
            <a:r>
              <a:rPr lang="en-US" sz="1800" dirty="0" smtClean="0">
                <a:latin typeface="Times New Roman" pitchFamily="18" charset="0"/>
                <a:cs typeface="Times New Roman" pitchFamily="18" charset="0"/>
              </a:rPr>
              <a:t> </a:t>
            </a:r>
            <a:r>
              <a:rPr lang="en-US" sz="1800" dirty="0" err="1">
                <a:latin typeface="Times New Roman" pitchFamily="18" charset="0"/>
                <a:cs typeface="Times New Roman" pitchFamily="18" charset="0"/>
              </a:rPr>
              <a:t>tên</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nhà</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giàu</a:t>
            </a:r>
            <a:r>
              <a:rPr lang="en-US" sz="1800" dirty="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tội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ức</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hiếp</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và</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đút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tiền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hối</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lộ</a:t>
            </a:r>
            <a:r>
              <a:rPr lang="en-US" sz="1800" dirty="0" smtClean="0">
                <a:latin typeface="Times New Roman" pitchFamily="18" charset="0"/>
                <a:cs typeface="Times New Roman" pitchFamily="18" charset="0"/>
              </a:rPr>
              <a:t>.</a:t>
            </a:r>
            <a:br>
              <a:rPr lang="en-US" sz="1800" dirty="0" smtClean="0">
                <a:latin typeface="Times New Roman" pitchFamily="18" charset="0"/>
                <a:cs typeface="Times New Roman" pitchFamily="18" charset="0"/>
              </a:rPr>
            </a:br>
            <a:r>
              <a:rPr lang="en-US" sz="1800" dirty="0" smtClean="0">
                <a:latin typeface="Times New Roman" pitchFamily="18" charset="0"/>
                <a:cs typeface="Times New Roman" pitchFamily="18" charset="0"/>
              </a:rPr>
              <a:t>-Tri </a:t>
            </a:r>
            <a:r>
              <a:rPr lang="en-US" sz="1800" dirty="0" err="1" smtClean="0">
                <a:latin typeface="Times New Roman" pitchFamily="18" charset="0"/>
                <a:cs typeface="Times New Roman" pitchFamily="18" charset="0"/>
              </a:rPr>
              <a:t>huyện</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Thanh</a:t>
            </a:r>
            <a:r>
              <a:rPr lang="en-US" sz="1800" dirty="0" smtClean="0">
                <a:latin typeface="Times New Roman" pitchFamily="18" charset="0"/>
                <a:cs typeface="Times New Roman" pitchFamily="18" charset="0"/>
              </a:rPr>
              <a:t> Ba </a:t>
            </a:r>
            <a:r>
              <a:rPr lang="en-US" sz="1800" dirty="0" err="1" smtClean="0">
                <a:latin typeface="Times New Roman" pitchFamily="18" charset="0"/>
                <a:cs typeface="Times New Roman" pitchFamily="18" charset="0"/>
              </a:rPr>
              <a:t>mất</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chức</a:t>
            </a:r>
            <a:r>
              <a:rPr lang="en-US" sz="1800" dirty="0" smtClean="0">
                <a:latin typeface="Times New Roman" pitchFamily="18" charset="0"/>
                <a:cs typeface="Times New Roman" pitchFamily="18" charset="0"/>
              </a:rPr>
              <a:t>.</a:t>
            </a:r>
            <a:endParaRPr lang="en-US" sz="1800" dirty="0">
              <a:latin typeface="Times New Roman" pitchFamily="18" charset="0"/>
              <a:cs typeface="Times New Roman" pitchFamily="18" charset="0"/>
            </a:endParaRPr>
          </a:p>
        </p:txBody>
      </p:sp>
      <p:sp>
        <p:nvSpPr>
          <p:cNvPr id="8" name="Rectangle 7"/>
          <p:cNvSpPr/>
          <p:nvPr/>
        </p:nvSpPr>
        <p:spPr>
          <a:xfrm>
            <a:off x="5066852" y="2351838"/>
            <a:ext cx="3625327" cy="1754326"/>
          </a:xfrm>
          <a:prstGeom prst="rect">
            <a:avLst/>
          </a:prstGeom>
        </p:spPr>
        <p:txBody>
          <a:bodyPr wrap="square">
            <a:spAutoFit/>
          </a:bodyPr>
          <a:lstStyle/>
          <a:p>
            <a:r>
              <a:rPr lang="en-US" sz="1800">
                <a:latin typeface="Times New Roman" pitchFamily="18" charset="0"/>
                <a:cs typeface="Times New Roman" pitchFamily="18" charset="0"/>
              </a:rPr>
              <a:t>-Ăn hối lộ của tên nhà giàu.</a:t>
            </a:r>
            <a:br>
              <a:rPr lang="en-US" sz="1800">
                <a:latin typeface="Times New Roman" pitchFamily="18" charset="0"/>
                <a:cs typeface="Times New Roman" pitchFamily="18" charset="0"/>
              </a:rPr>
            </a:br>
            <a:r>
              <a:rPr lang="en-US" sz="1800">
                <a:latin typeface="Times New Roman" pitchFamily="18" charset="0"/>
                <a:cs typeface="Times New Roman" pitchFamily="18" charset="0"/>
              </a:rPr>
              <a:t>-Xử cho tên nhà giàu thắng kiện.</a:t>
            </a:r>
            <a:br>
              <a:rPr lang="en-US" sz="1800">
                <a:latin typeface="Times New Roman" pitchFamily="18" charset="0"/>
                <a:cs typeface="Times New Roman" pitchFamily="18" charset="0"/>
              </a:rPr>
            </a:br>
            <a:r>
              <a:rPr lang="en-US" sz="1800">
                <a:latin typeface="Times New Roman" pitchFamily="18" charset="0"/>
                <a:cs typeface="Times New Roman" pitchFamily="18" charset="0"/>
              </a:rPr>
              <a:t>-Ức hiếp người nông dân, bắt giam và ghép tội.</a:t>
            </a:r>
          </a:p>
          <a:p>
            <a:r>
              <a:rPr lang="en-US" sz="1800">
                <a:latin typeface="Times New Roman" pitchFamily="18" charset="0"/>
                <a:cs typeface="Times New Roman" pitchFamily="18" charset="0"/>
              </a:rPr>
              <a:t>-Xử án không công minh, đổi trắng thay đen.</a:t>
            </a:r>
            <a:endParaRPr lang="en-US" sz="1800" dirty="0">
              <a:latin typeface="Times New Roman" pitchFamily="18" charset="0"/>
              <a:cs typeface="Times New Roman" pitchFamily="18" charset="0"/>
            </a:endParaRPr>
          </a:p>
        </p:txBody>
      </p:sp>
      <p:sp>
        <p:nvSpPr>
          <p:cNvPr id="9" name="Rectangle 8"/>
          <p:cNvSpPr/>
          <p:nvPr/>
        </p:nvSpPr>
        <p:spPr>
          <a:xfrm>
            <a:off x="5152913" y="600609"/>
            <a:ext cx="3216536" cy="1384995"/>
          </a:xfrm>
          <a:prstGeom prst="rect">
            <a:avLst/>
          </a:prstGeom>
        </p:spPr>
        <p:txBody>
          <a:bodyPr wrap="square">
            <a:spAutoFit/>
          </a:bodyPr>
          <a:lstStyle/>
          <a:p>
            <a:pPr algn="ctr"/>
            <a:r>
              <a:rPr lang="en-US" sz="2800" b="1">
                <a:latin typeface="Times New Roman" pitchFamily="18" charset="0"/>
                <a:cs typeface="Times New Roman" pitchFamily="18" charset="0"/>
              </a:rPr>
              <a:t>* Những việc làm của viên tri huyện Thanh Ba</a:t>
            </a:r>
            <a:r>
              <a:rPr lang="en-US" sz="2800" b="1"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11049804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429000" y="1021485"/>
            <a:ext cx="3962400" cy="769441"/>
          </a:xfrm>
          <a:prstGeom prst="rect">
            <a:avLst/>
          </a:prstGeom>
          <a:noFill/>
        </p:spPr>
        <p:txBody>
          <a:bodyPr wrap="square" rtlCol="0">
            <a:spAutoFit/>
          </a:bodyPr>
          <a:lstStyle/>
          <a:p>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Nhận</a:t>
            </a:r>
            <a:r>
              <a:rPr lang="en-US" sz="4400" dirty="0" smtClean="0">
                <a:latin typeface="Times New Roman" pitchFamily="18" charset="0"/>
                <a:cs typeface="Times New Roman" pitchFamily="18" charset="0"/>
              </a:rPr>
              <a:t> </a:t>
            </a:r>
            <a:r>
              <a:rPr lang="en-US" sz="4400" dirty="0" err="1" smtClean="0">
                <a:latin typeface="Times New Roman" pitchFamily="18" charset="0"/>
                <a:cs typeface="Times New Roman" pitchFamily="18" charset="0"/>
              </a:rPr>
              <a:t>xét</a:t>
            </a:r>
            <a:r>
              <a:rPr lang="en-US" sz="4400" dirty="0" smtClean="0">
                <a:latin typeface="Times New Roman" pitchFamily="18" charset="0"/>
                <a:cs typeface="Times New Roman" pitchFamily="18" charset="0"/>
              </a:rPr>
              <a:t>:</a:t>
            </a:r>
            <a:endParaRPr lang="en-US" sz="4400" dirty="0">
              <a:latin typeface="Times New Roman" pitchFamily="18" charset="0"/>
              <a:cs typeface="Times New Roman" pitchFamily="18" charset="0"/>
            </a:endParaRPr>
          </a:p>
        </p:txBody>
      </p:sp>
      <p:sp>
        <p:nvSpPr>
          <p:cNvPr id="3" name="TextBox 2"/>
          <p:cNvSpPr txBox="1"/>
          <p:nvPr/>
        </p:nvSpPr>
        <p:spPr>
          <a:xfrm>
            <a:off x="676741" y="1771651"/>
            <a:ext cx="7620000" cy="2862322"/>
          </a:xfrm>
          <a:prstGeom prst="rect">
            <a:avLst/>
          </a:prstGeom>
          <a:noFill/>
        </p:spPr>
        <p:txBody>
          <a:bodyPr wrap="square" rtlCol="0">
            <a:spAutoFit/>
          </a:bodyPr>
          <a:lstStyle/>
          <a:p>
            <a:pPr>
              <a:lnSpc>
                <a:spcPct val="150000"/>
              </a:lnSpc>
            </a:pP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Là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người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dũng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cảm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trung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thực</a:t>
            </a:r>
            <a:r>
              <a:rPr lang="en-US" sz="4000" dirty="0" smtClean="0">
                <a:latin typeface="Times New Roman" pitchFamily="18" charset="0"/>
                <a:cs typeface="Times New Roman" pitchFamily="18" charset="0"/>
              </a:rPr>
              <a:t>.</a:t>
            </a:r>
            <a:br>
              <a:rPr lang="en-US" sz="4000" dirty="0" smtClean="0">
                <a:latin typeface="Times New Roman" pitchFamily="18" charset="0"/>
                <a:cs typeface="Times New Roman" pitchFamily="18" charset="0"/>
              </a:rPr>
            </a:br>
            <a:r>
              <a:rPr lang="en-US" sz="4000" dirty="0" smtClean="0">
                <a:latin typeface="Times New Roman" pitchFamily="18" charset="0"/>
                <a:cs typeface="Times New Roman" pitchFamily="18" charset="0"/>
              </a:rPr>
              <a:t>-</a:t>
            </a:r>
            <a:r>
              <a:rPr lang="en-US" sz="4000" dirty="0" err="1" smtClean="0">
                <a:latin typeface="Times New Roman" pitchFamily="18" charset="0"/>
                <a:cs typeface="Times New Roman" pitchFamily="18" charset="0"/>
              </a:rPr>
              <a:t>Dám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đấu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tranh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bảo</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vệ</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chân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lẽ</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phải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không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chấp</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nhận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điều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sai</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trái</a:t>
            </a:r>
            <a:r>
              <a:rPr lang="en-US" sz="4000" dirty="0" smtClean="0">
                <a:latin typeface="Times New Roman" pitchFamily="18" charset="0"/>
                <a:cs typeface="Times New Roman" pitchFamily="18" charset="0"/>
              </a:rPr>
              <a:t>.</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12040737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oogle Shape;953;p22"/>
          <p:cNvGrpSpPr/>
          <p:nvPr/>
        </p:nvGrpSpPr>
        <p:grpSpPr>
          <a:xfrm>
            <a:off x="513083" y="1004181"/>
            <a:ext cx="3650755" cy="3038014"/>
            <a:chOff x="279262" y="1371705"/>
            <a:chExt cx="4292771" cy="3327551"/>
          </a:xfrm>
        </p:grpSpPr>
        <p:grpSp>
          <p:nvGrpSpPr>
            <p:cNvPr id="6" name="Google Shape;954;p22"/>
            <p:cNvGrpSpPr/>
            <p:nvPr/>
          </p:nvGrpSpPr>
          <p:grpSpPr>
            <a:xfrm>
              <a:off x="279262" y="1371705"/>
              <a:ext cx="4292771" cy="3327551"/>
              <a:chOff x="-42983525" y="-33547150"/>
              <a:chExt cx="93933725" cy="72812925"/>
            </a:xfrm>
          </p:grpSpPr>
          <p:sp>
            <p:nvSpPr>
              <p:cNvPr id="11" name="Google Shape;955;p22"/>
              <p:cNvSpPr/>
              <p:nvPr/>
            </p:nvSpPr>
            <p:spPr>
              <a:xfrm>
                <a:off x="33348150" y="-30482100"/>
                <a:ext cx="12989125" cy="13379050"/>
              </a:xfrm>
              <a:custGeom>
                <a:avLst/>
                <a:gdLst/>
                <a:ahLst/>
                <a:cxnLst/>
                <a:rect l="l" t="t" r="r" b="b"/>
                <a:pathLst>
                  <a:path w="519565" h="535162" extrusionOk="0">
                    <a:moveTo>
                      <a:pt x="29495" y="1"/>
                    </a:moveTo>
                    <a:cubicBezTo>
                      <a:pt x="2148" y="1"/>
                      <a:pt x="1" y="43322"/>
                      <a:pt x="28486" y="45291"/>
                    </a:cubicBezTo>
                    <a:cubicBezTo>
                      <a:pt x="176269" y="54919"/>
                      <a:pt x="324211" y="64408"/>
                      <a:pt x="471993" y="74215"/>
                    </a:cubicBezTo>
                    <a:cubicBezTo>
                      <a:pt x="462286" y="220168"/>
                      <a:pt x="452936" y="366002"/>
                      <a:pt x="443248" y="511975"/>
                    </a:cubicBezTo>
                    <a:cubicBezTo>
                      <a:pt x="442270" y="527176"/>
                      <a:pt x="454136" y="535161"/>
                      <a:pt x="465945" y="535161"/>
                    </a:cubicBezTo>
                    <a:cubicBezTo>
                      <a:pt x="476713" y="535161"/>
                      <a:pt x="487433" y="528522"/>
                      <a:pt x="488325" y="514660"/>
                    </a:cubicBezTo>
                    <a:cubicBezTo>
                      <a:pt x="498431" y="361168"/>
                      <a:pt x="508397" y="207636"/>
                      <a:pt x="518522" y="54143"/>
                    </a:cubicBezTo>
                    <a:cubicBezTo>
                      <a:pt x="519565" y="38818"/>
                      <a:pt x="507572" y="30886"/>
                      <a:pt x="495666" y="30886"/>
                    </a:cubicBezTo>
                    <a:cubicBezTo>
                      <a:pt x="495533" y="30886"/>
                      <a:pt x="495401" y="30887"/>
                      <a:pt x="495268" y="30889"/>
                    </a:cubicBezTo>
                    <a:lnTo>
                      <a:pt x="495109" y="30869"/>
                    </a:lnTo>
                    <a:cubicBezTo>
                      <a:pt x="494114" y="30431"/>
                      <a:pt x="493080" y="30292"/>
                      <a:pt x="491866" y="30272"/>
                    </a:cubicBezTo>
                    <a:cubicBezTo>
                      <a:pt x="338354" y="20147"/>
                      <a:pt x="184683" y="10181"/>
                      <a:pt x="31191" y="55"/>
                    </a:cubicBezTo>
                    <a:cubicBezTo>
                      <a:pt x="30615" y="19"/>
                      <a:pt x="30050" y="1"/>
                      <a:pt x="29495"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 name="Google Shape;956;p22"/>
              <p:cNvSpPr/>
              <p:nvPr/>
            </p:nvSpPr>
            <p:spPr>
              <a:xfrm>
                <a:off x="-32924825" y="26633200"/>
                <a:ext cx="13275775" cy="12632575"/>
              </a:xfrm>
              <a:custGeom>
                <a:avLst/>
                <a:gdLst/>
                <a:ahLst/>
                <a:cxnLst/>
                <a:rect l="l" t="t" r="r" b="b"/>
                <a:pathLst>
                  <a:path w="531031" h="505303" extrusionOk="0">
                    <a:moveTo>
                      <a:pt x="23204" y="1"/>
                    </a:moveTo>
                    <a:cubicBezTo>
                      <a:pt x="11644" y="1"/>
                      <a:pt x="0" y="7648"/>
                      <a:pt x="397" y="22562"/>
                    </a:cubicBezTo>
                    <a:cubicBezTo>
                      <a:pt x="4237" y="176353"/>
                      <a:pt x="8215" y="330123"/>
                      <a:pt x="12035" y="483914"/>
                    </a:cubicBezTo>
                    <a:cubicBezTo>
                      <a:pt x="12364" y="498243"/>
                      <a:pt x="23377" y="505112"/>
                      <a:pt x="34440" y="505112"/>
                    </a:cubicBezTo>
                    <a:cubicBezTo>
                      <a:pt x="35388" y="505112"/>
                      <a:pt x="36336" y="505061"/>
                      <a:pt x="37278" y="504961"/>
                    </a:cubicBezTo>
                    <a:lnTo>
                      <a:pt x="37418" y="504961"/>
                    </a:lnTo>
                    <a:cubicBezTo>
                      <a:pt x="38174" y="505203"/>
                      <a:pt x="38930" y="505303"/>
                      <a:pt x="39746" y="505303"/>
                    </a:cubicBezTo>
                    <a:cubicBezTo>
                      <a:pt x="40067" y="505303"/>
                      <a:pt x="40397" y="505287"/>
                      <a:pt x="40740" y="505259"/>
                    </a:cubicBezTo>
                    <a:cubicBezTo>
                      <a:pt x="194530" y="501420"/>
                      <a:pt x="348460" y="497441"/>
                      <a:pt x="502250" y="493622"/>
                    </a:cubicBezTo>
                    <a:cubicBezTo>
                      <a:pt x="531031" y="492851"/>
                      <a:pt x="529977" y="448339"/>
                      <a:pt x="501465" y="448339"/>
                    </a:cubicBezTo>
                    <a:cubicBezTo>
                      <a:pt x="501264" y="448339"/>
                      <a:pt x="501061" y="448341"/>
                      <a:pt x="500857" y="448346"/>
                    </a:cubicBezTo>
                    <a:cubicBezTo>
                      <a:pt x="352796" y="452126"/>
                      <a:pt x="204596" y="456064"/>
                      <a:pt x="56554" y="459705"/>
                    </a:cubicBezTo>
                    <a:cubicBezTo>
                      <a:pt x="52994" y="313473"/>
                      <a:pt x="49115" y="167381"/>
                      <a:pt x="45534" y="21150"/>
                    </a:cubicBezTo>
                    <a:cubicBezTo>
                      <a:pt x="45155" y="6941"/>
                      <a:pt x="34218" y="1"/>
                      <a:pt x="23204"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 name="Google Shape;957;p22"/>
              <p:cNvSpPr/>
              <p:nvPr/>
            </p:nvSpPr>
            <p:spPr>
              <a:xfrm>
                <a:off x="25781775" y="-26785400"/>
                <a:ext cx="25168425" cy="12879300"/>
              </a:xfrm>
              <a:custGeom>
                <a:avLst/>
                <a:gdLst/>
                <a:ahLst/>
                <a:cxnLst/>
                <a:rect l="l" t="t" r="r" b="b"/>
                <a:pathLst>
                  <a:path w="1006737" h="515172" extrusionOk="0">
                    <a:moveTo>
                      <a:pt x="594479" y="1"/>
                    </a:moveTo>
                    <a:cubicBezTo>
                      <a:pt x="574958" y="1"/>
                      <a:pt x="555600" y="4122"/>
                      <a:pt x="537647" y="13139"/>
                    </a:cubicBezTo>
                    <a:cubicBezTo>
                      <a:pt x="501064" y="31500"/>
                      <a:pt x="475045" y="66511"/>
                      <a:pt x="459290" y="104387"/>
                    </a:cubicBezTo>
                    <a:cubicBezTo>
                      <a:pt x="443574" y="142163"/>
                      <a:pt x="437050" y="183003"/>
                      <a:pt x="430624" y="223445"/>
                    </a:cubicBezTo>
                    <a:cubicBezTo>
                      <a:pt x="413417" y="180716"/>
                      <a:pt x="395534" y="136872"/>
                      <a:pt x="364222" y="103015"/>
                    </a:cubicBezTo>
                    <a:cubicBezTo>
                      <a:pt x="338756" y="75407"/>
                      <a:pt x="302114" y="55392"/>
                      <a:pt x="265297" y="55392"/>
                    </a:cubicBezTo>
                    <a:cubicBezTo>
                      <a:pt x="256961" y="55392"/>
                      <a:pt x="248616" y="56418"/>
                      <a:pt x="240390" y="58614"/>
                    </a:cubicBezTo>
                    <a:cubicBezTo>
                      <a:pt x="184810" y="73354"/>
                      <a:pt x="153638" y="136534"/>
                      <a:pt x="156045" y="193984"/>
                    </a:cubicBezTo>
                    <a:cubicBezTo>
                      <a:pt x="158492" y="251394"/>
                      <a:pt x="186322" y="304289"/>
                      <a:pt x="213496" y="354876"/>
                    </a:cubicBezTo>
                    <a:cubicBezTo>
                      <a:pt x="188845" y="351320"/>
                      <a:pt x="163781" y="347770"/>
                      <a:pt x="138968" y="347770"/>
                    </a:cubicBezTo>
                    <a:cubicBezTo>
                      <a:pt x="123814" y="347770"/>
                      <a:pt x="108754" y="349094"/>
                      <a:pt x="93941" y="352549"/>
                    </a:cubicBezTo>
                    <a:cubicBezTo>
                      <a:pt x="54851" y="361640"/>
                      <a:pt x="17354" y="389112"/>
                      <a:pt x="8521" y="428261"/>
                    </a:cubicBezTo>
                    <a:cubicBezTo>
                      <a:pt x="0" y="466152"/>
                      <a:pt x="28894" y="511124"/>
                      <a:pt x="67122" y="511124"/>
                    </a:cubicBezTo>
                    <a:cubicBezTo>
                      <a:pt x="67447" y="511124"/>
                      <a:pt x="67773" y="511120"/>
                      <a:pt x="68100" y="511114"/>
                    </a:cubicBezTo>
                    <a:lnTo>
                      <a:pt x="870949" y="515172"/>
                    </a:lnTo>
                    <a:cubicBezTo>
                      <a:pt x="935918" y="511472"/>
                      <a:pt x="993905" y="450918"/>
                      <a:pt x="1000331" y="386207"/>
                    </a:cubicBezTo>
                    <a:cubicBezTo>
                      <a:pt x="1006736" y="321457"/>
                      <a:pt x="960764" y="255552"/>
                      <a:pt x="897784" y="239180"/>
                    </a:cubicBezTo>
                    <a:cubicBezTo>
                      <a:pt x="887352" y="236469"/>
                      <a:pt x="876662" y="235175"/>
                      <a:pt x="865968" y="235175"/>
                    </a:cubicBezTo>
                    <a:cubicBezTo>
                      <a:pt x="813095" y="235175"/>
                      <a:pt x="760129" y="266800"/>
                      <a:pt x="737807" y="315104"/>
                    </a:cubicBezTo>
                    <a:lnTo>
                      <a:pt x="737807" y="315104"/>
                    </a:lnTo>
                    <a:cubicBezTo>
                      <a:pt x="769650" y="243234"/>
                      <a:pt x="777479" y="156718"/>
                      <a:pt x="739717" y="87956"/>
                    </a:cubicBezTo>
                    <a:cubicBezTo>
                      <a:pt x="711213" y="35957"/>
                      <a:pt x="652135" y="1"/>
                      <a:pt x="59447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 name="Google Shape;958;p22"/>
              <p:cNvSpPr/>
              <p:nvPr/>
            </p:nvSpPr>
            <p:spPr>
              <a:xfrm>
                <a:off x="-35486025" y="-17984250"/>
                <a:ext cx="32263450" cy="12010775"/>
              </a:xfrm>
              <a:custGeom>
                <a:avLst/>
                <a:gdLst/>
                <a:ahLst/>
                <a:cxnLst/>
                <a:rect l="l" t="t" r="r" b="b"/>
                <a:pathLst>
                  <a:path w="1290538" h="480431" extrusionOk="0">
                    <a:moveTo>
                      <a:pt x="1001958" y="0"/>
                    </a:moveTo>
                    <a:cubicBezTo>
                      <a:pt x="983448" y="0"/>
                      <a:pt x="964562" y="5429"/>
                      <a:pt x="947250" y="12558"/>
                    </a:cubicBezTo>
                    <a:cubicBezTo>
                      <a:pt x="868177" y="45082"/>
                      <a:pt x="808121" y="110351"/>
                      <a:pt x="750670" y="173769"/>
                    </a:cubicBezTo>
                    <a:cubicBezTo>
                      <a:pt x="761651" y="111007"/>
                      <a:pt x="726779" y="42934"/>
                      <a:pt x="669349" y="15263"/>
                    </a:cubicBezTo>
                    <a:cubicBezTo>
                      <a:pt x="650003" y="5932"/>
                      <a:pt x="628658" y="1460"/>
                      <a:pt x="607240" y="1460"/>
                    </a:cubicBezTo>
                    <a:cubicBezTo>
                      <a:pt x="565144" y="1460"/>
                      <a:pt x="522769" y="18737"/>
                      <a:pt x="494751" y="50354"/>
                    </a:cubicBezTo>
                    <a:cubicBezTo>
                      <a:pt x="452479" y="98097"/>
                      <a:pt x="446591" y="174345"/>
                      <a:pt x="480965" y="227917"/>
                    </a:cubicBezTo>
                    <a:cubicBezTo>
                      <a:pt x="428489" y="185446"/>
                      <a:pt x="367219" y="153836"/>
                      <a:pt x="302250" y="135614"/>
                    </a:cubicBezTo>
                    <a:cubicBezTo>
                      <a:pt x="278944" y="129101"/>
                      <a:pt x="254816" y="124314"/>
                      <a:pt x="230740" y="124314"/>
                    </a:cubicBezTo>
                    <a:cubicBezTo>
                      <a:pt x="223272" y="124314"/>
                      <a:pt x="215808" y="124775"/>
                      <a:pt x="208376" y="125787"/>
                    </a:cubicBezTo>
                    <a:cubicBezTo>
                      <a:pt x="177005" y="130144"/>
                      <a:pt x="146112" y="145441"/>
                      <a:pt x="128467" y="171779"/>
                    </a:cubicBezTo>
                    <a:cubicBezTo>
                      <a:pt x="107819" y="202533"/>
                      <a:pt x="108395" y="244089"/>
                      <a:pt x="122758" y="278166"/>
                    </a:cubicBezTo>
                    <a:cubicBezTo>
                      <a:pt x="137140" y="312262"/>
                      <a:pt x="163618" y="339932"/>
                      <a:pt x="192362" y="363287"/>
                    </a:cubicBezTo>
                    <a:cubicBezTo>
                      <a:pt x="177831" y="360580"/>
                      <a:pt x="163056" y="359243"/>
                      <a:pt x="148278" y="359243"/>
                    </a:cubicBezTo>
                    <a:cubicBezTo>
                      <a:pt x="111895" y="359243"/>
                      <a:pt x="75496" y="367349"/>
                      <a:pt x="42690" y="383080"/>
                    </a:cubicBezTo>
                    <a:cubicBezTo>
                      <a:pt x="22857" y="392628"/>
                      <a:pt x="2208" y="408224"/>
                      <a:pt x="995" y="430206"/>
                    </a:cubicBezTo>
                    <a:cubicBezTo>
                      <a:pt x="0" y="449780"/>
                      <a:pt x="15795" y="467087"/>
                      <a:pt x="34017" y="474268"/>
                    </a:cubicBezTo>
                    <a:cubicBezTo>
                      <a:pt x="46573" y="479216"/>
                      <a:pt x="60095" y="480430"/>
                      <a:pt x="73668" y="480430"/>
                    </a:cubicBezTo>
                    <a:cubicBezTo>
                      <a:pt x="78868" y="480430"/>
                      <a:pt x="84076" y="480252"/>
                      <a:pt x="89239" y="480037"/>
                    </a:cubicBezTo>
                    <a:lnTo>
                      <a:pt x="1209853" y="474288"/>
                    </a:lnTo>
                    <a:cubicBezTo>
                      <a:pt x="1259963" y="464739"/>
                      <a:pt x="1290538" y="405539"/>
                      <a:pt x="1278384" y="356006"/>
                    </a:cubicBezTo>
                    <a:cubicBezTo>
                      <a:pt x="1266229" y="306473"/>
                      <a:pt x="1220138" y="270089"/>
                      <a:pt x="1170486" y="258512"/>
                    </a:cubicBezTo>
                    <a:cubicBezTo>
                      <a:pt x="1155561" y="255025"/>
                      <a:pt x="1140380" y="253468"/>
                      <a:pt x="1125146" y="253468"/>
                    </a:cubicBezTo>
                    <a:cubicBezTo>
                      <a:pt x="1089700" y="253468"/>
                      <a:pt x="1053964" y="261900"/>
                      <a:pt x="1020475" y="274088"/>
                    </a:cubicBezTo>
                    <a:cubicBezTo>
                      <a:pt x="1086021" y="231099"/>
                      <a:pt x="1115065" y="139951"/>
                      <a:pt x="1086439" y="66984"/>
                    </a:cubicBezTo>
                    <a:cubicBezTo>
                      <a:pt x="1075618" y="39532"/>
                      <a:pt x="1056063" y="13632"/>
                      <a:pt x="1028074" y="4143"/>
                    </a:cubicBezTo>
                    <a:cubicBezTo>
                      <a:pt x="1019598" y="1245"/>
                      <a:pt x="1010821" y="0"/>
                      <a:pt x="1001958"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 name="Google Shape;959;p22"/>
              <p:cNvSpPr/>
              <p:nvPr/>
            </p:nvSpPr>
            <p:spPr>
              <a:xfrm>
                <a:off x="30731475" y="-22292900"/>
                <a:ext cx="15534975" cy="7534750"/>
              </a:xfrm>
              <a:custGeom>
                <a:avLst/>
                <a:gdLst/>
                <a:ahLst/>
                <a:cxnLst/>
                <a:rect l="l" t="t" r="r" b="b"/>
                <a:pathLst>
                  <a:path w="621399" h="301390" extrusionOk="0">
                    <a:moveTo>
                      <a:pt x="369090" y="0"/>
                    </a:moveTo>
                    <a:cubicBezTo>
                      <a:pt x="325857" y="0"/>
                      <a:pt x="302815" y="57461"/>
                      <a:pt x="291737" y="90831"/>
                    </a:cubicBezTo>
                    <a:cubicBezTo>
                      <a:pt x="282189" y="119636"/>
                      <a:pt x="277594" y="149296"/>
                      <a:pt x="277415" y="179036"/>
                    </a:cubicBezTo>
                    <a:cubicBezTo>
                      <a:pt x="267747" y="157850"/>
                      <a:pt x="255354" y="137858"/>
                      <a:pt x="239937" y="119815"/>
                    </a:cubicBezTo>
                    <a:cubicBezTo>
                      <a:pt x="219102" y="95392"/>
                      <a:pt x="187376" y="68456"/>
                      <a:pt x="153883" y="68456"/>
                    </a:cubicBezTo>
                    <a:cubicBezTo>
                      <a:pt x="145228" y="68456"/>
                      <a:pt x="136456" y="70255"/>
                      <a:pt x="127722" y="74360"/>
                    </a:cubicBezTo>
                    <a:cubicBezTo>
                      <a:pt x="96093" y="89220"/>
                      <a:pt x="84038" y="128170"/>
                      <a:pt x="88653" y="160774"/>
                    </a:cubicBezTo>
                    <a:cubicBezTo>
                      <a:pt x="90901" y="176569"/>
                      <a:pt x="96968" y="190772"/>
                      <a:pt x="105403" y="203703"/>
                    </a:cubicBezTo>
                    <a:cubicBezTo>
                      <a:pt x="95457" y="199968"/>
                      <a:pt x="85418" y="197761"/>
                      <a:pt x="75610" y="197761"/>
                    </a:cubicBezTo>
                    <a:cubicBezTo>
                      <a:pt x="56737" y="197761"/>
                      <a:pt x="38719" y="205930"/>
                      <a:pt x="23862" y="227096"/>
                    </a:cubicBezTo>
                    <a:cubicBezTo>
                      <a:pt x="0" y="261098"/>
                      <a:pt x="29508" y="301389"/>
                      <a:pt x="64072" y="301389"/>
                    </a:cubicBezTo>
                    <a:cubicBezTo>
                      <a:pt x="72095" y="301389"/>
                      <a:pt x="80391" y="299218"/>
                      <a:pt x="88355" y="294294"/>
                    </a:cubicBezTo>
                    <a:cubicBezTo>
                      <a:pt x="93887" y="290888"/>
                      <a:pt x="90012" y="283404"/>
                      <a:pt x="84726" y="283404"/>
                    </a:cubicBezTo>
                    <a:cubicBezTo>
                      <a:pt x="83682" y="283404"/>
                      <a:pt x="82584" y="283695"/>
                      <a:pt x="81492" y="284368"/>
                    </a:cubicBezTo>
                    <a:cubicBezTo>
                      <a:pt x="76151" y="287666"/>
                      <a:pt x="70282" y="289149"/>
                      <a:pt x="64432" y="289149"/>
                    </a:cubicBezTo>
                    <a:cubicBezTo>
                      <a:pt x="43783" y="289149"/>
                      <a:pt x="23375" y="270670"/>
                      <a:pt x="27344" y="248302"/>
                    </a:cubicBezTo>
                    <a:cubicBezTo>
                      <a:pt x="31796" y="223257"/>
                      <a:pt x="60836" y="210884"/>
                      <a:pt x="83288" y="210884"/>
                    </a:cubicBezTo>
                    <a:cubicBezTo>
                      <a:pt x="83306" y="210884"/>
                      <a:pt x="83324" y="210884"/>
                      <a:pt x="83342" y="210884"/>
                    </a:cubicBezTo>
                    <a:cubicBezTo>
                      <a:pt x="95496" y="210904"/>
                      <a:pt x="106735" y="214126"/>
                      <a:pt x="117239" y="219338"/>
                    </a:cubicBezTo>
                    <a:cubicBezTo>
                      <a:pt x="134844" y="239927"/>
                      <a:pt x="157681" y="257114"/>
                      <a:pt x="178270" y="272412"/>
                    </a:cubicBezTo>
                    <a:cubicBezTo>
                      <a:pt x="179597" y="273395"/>
                      <a:pt x="180938" y="273817"/>
                      <a:pt x="182182" y="273817"/>
                    </a:cubicBezTo>
                    <a:cubicBezTo>
                      <a:pt x="186900" y="273817"/>
                      <a:pt x="190220" y="267748"/>
                      <a:pt x="186127" y="263261"/>
                    </a:cubicBezTo>
                    <a:cubicBezTo>
                      <a:pt x="172083" y="247884"/>
                      <a:pt x="152091" y="229384"/>
                      <a:pt x="130129" y="215956"/>
                    </a:cubicBezTo>
                    <a:cubicBezTo>
                      <a:pt x="119427" y="204140"/>
                      <a:pt x="110416" y="191071"/>
                      <a:pt x="104905" y="176072"/>
                    </a:cubicBezTo>
                    <a:cubicBezTo>
                      <a:pt x="92691" y="142751"/>
                      <a:pt x="102160" y="91408"/>
                      <a:pt x="142045" y="82476"/>
                    </a:cubicBezTo>
                    <a:cubicBezTo>
                      <a:pt x="146379" y="81509"/>
                      <a:pt x="150659" y="81056"/>
                      <a:pt x="154873" y="81056"/>
                    </a:cubicBezTo>
                    <a:cubicBezTo>
                      <a:pt x="193751" y="81056"/>
                      <a:pt x="227097" y="119623"/>
                      <a:pt x="247198" y="149236"/>
                    </a:cubicBezTo>
                    <a:cubicBezTo>
                      <a:pt x="262117" y="171218"/>
                      <a:pt x="272899" y="195228"/>
                      <a:pt x="280001" y="220412"/>
                    </a:cubicBezTo>
                    <a:cubicBezTo>
                      <a:pt x="281891" y="234457"/>
                      <a:pt x="284735" y="248461"/>
                      <a:pt x="288555" y="262287"/>
                    </a:cubicBezTo>
                    <a:cubicBezTo>
                      <a:pt x="289302" y="264988"/>
                      <a:pt x="291570" y="266184"/>
                      <a:pt x="293916" y="266184"/>
                    </a:cubicBezTo>
                    <a:cubicBezTo>
                      <a:pt x="297256" y="266184"/>
                      <a:pt x="300754" y="263761"/>
                      <a:pt x="300251" y="259800"/>
                    </a:cubicBezTo>
                    <a:cubicBezTo>
                      <a:pt x="298481" y="245776"/>
                      <a:pt x="295616" y="231990"/>
                      <a:pt x="291857" y="218523"/>
                    </a:cubicBezTo>
                    <a:cubicBezTo>
                      <a:pt x="287819" y="188425"/>
                      <a:pt x="288415" y="157989"/>
                      <a:pt x="294423" y="127752"/>
                    </a:cubicBezTo>
                    <a:cubicBezTo>
                      <a:pt x="298561" y="107024"/>
                      <a:pt x="304966" y="86674"/>
                      <a:pt x="313818" y="67477"/>
                    </a:cubicBezTo>
                    <a:cubicBezTo>
                      <a:pt x="321586" y="50638"/>
                      <a:pt x="341680" y="10974"/>
                      <a:pt x="366532" y="10974"/>
                    </a:cubicBezTo>
                    <a:cubicBezTo>
                      <a:pt x="369366" y="10974"/>
                      <a:pt x="372261" y="11489"/>
                      <a:pt x="375207" y="12613"/>
                    </a:cubicBezTo>
                    <a:cubicBezTo>
                      <a:pt x="419210" y="29383"/>
                      <a:pt x="412387" y="106208"/>
                      <a:pt x="409323" y="143169"/>
                    </a:cubicBezTo>
                    <a:cubicBezTo>
                      <a:pt x="405484" y="189559"/>
                      <a:pt x="393349" y="234278"/>
                      <a:pt x="374610" y="276828"/>
                    </a:cubicBezTo>
                    <a:cubicBezTo>
                      <a:pt x="372530" y="281546"/>
                      <a:pt x="376549" y="285451"/>
                      <a:pt x="380453" y="285451"/>
                    </a:cubicBezTo>
                    <a:cubicBezTo>
                      <a:pt x="382409" y="285451"/>
                      <a:pt x="384336" y="284471"/>
                      <a:pt x="385452" y="282120"/>
                    </a:cubicBezTo>
                    <a:cubicBezTo>
                      <a:pt x="411909" y="226758"/>
                      <a:pt x="461939" y="173704"/>
                      <a:pt x="523388" y="158268"/>
                    </a:cubicBezTo>
                    <a:cubicBezTo>
                      <a:pt x="530730" y="156424"/>
                      <a:pt x="538621" y="155444"/>
                      <a:pt x="546478" y="155444"/>
                    </a:cubicBezTo>
                    <a:cubicBezTo>
                      <a:pt x="578212" y="155444"/>
                      <a:pt x="609403" y="171424"/>
                      <a:pt x="601765" y="210983"/>
                    </a:cubicBezTo>
                    <a:cubicBezTo>
                      <a:pt x="593569" y="253474"/>
                      <a:pt x="548811" y="271039"/>
                      <a:pt x="513024" y="284666"/>
                    </a:cubicBezTo>
                    <a:cubicBezTo>
                      <a:pt x="506558" y="287135"/>
                      <a:pt x="509085" y="296455"/>
                      <a:pt x="514883" y="296455"/>
                    </a:cubicBezTo>
                    <a:cubicBezTo>
                      <a:pt x="515579" y="296455"/>
                      <a:pt x="516322" y="296321"/>
                      <a:pt x="517102" y="296025"/>
                    </a:cubicBezTo>
                    <a:cubicBezTo>
                      <a:pt x="554818" y="281682"/>
                      <a:pt x="598383" y="263719"/>
                      <a:pt x="611473" y="221507"/>
                    </a:cubicBezTo>
                    <a:cubicBezTo>
                      <a:pt x="621399" y="189420"/>
                      <a:pt x="607474" y="156338"/>
                      <a:pt x="574512" y="146113"/>
                    </a:cubicBezTo>
                    <a:cubicBezTo>
                      <a:pt x="564683" y="143059"/>
                      <a:pt x="554813" y="141651"/>
                      <a:pt x="544996" y="141651"/>
                    </a:cubicBezTo>
                    <a:cubicBezTo>
                      <a:pt x="491633" y="141651"/>
                      <a:pt x="439869" y="183258"/>
                      <a:pt x="405106" y="228270"/>
                    </a:cubicBezTo>
                    <a:cubicBezTo>
                      <a:pt x="417340" y="187013"/>
                      <a:pt x="423586" y="144203"/>
                      <a:pt x="422591" y="100758"/>
                    </a:cubicBezTo>
                    <a:cubicBezTo>
                      <a:pt x="421796" y="66423"/>
                      <a:pt x="417598" y="279"/>
                      <a:pt x="369359" y="1"/>
                    </a:cubicBezTo>
                    <a:cubicBezTo>
                      <a:pt x="369269" y="0"/>
                      <a:pt x="369179" y="0"/>
                      <a:pt x="3690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 name="Google Shape;960;p22"/>
              <p:cNvSpPr/>
              <p:nvPr/>
            </p:nvSpPr>
            <p:spPr>
              <a:xfrm>
                <a:off x="-28961225" y="-14640850"/>
                <a:ext cx="21231975" cy="8130700"/>
              </a:xfrm>
              <a:custGeom>
                <a:avLst/>
                <a:gdLst/>
                <a:ahLst/>
                <a:cxnLst/>
                <a:rect l="l" t="t" r="r" b="b"/>
                <a:pathLst>
                  <a:path w="849279" h="325228" extrusionOk="0">
                    <a:moveTo>
                      <a:pt x="640449" y="0"/>
                    </a:moveTo>
                    <a:cubicBezTo>
                      <a:pt x="638357" y="0"/>
                      <a:pt x="636168" y="126"/>
                      <a:pt x="633881" y="386"/>
                    </a:cubicBezTo>
                    <a:cubicBezTo>
                      <a:pt x="594155" y="4942"/>
                      <a:pt x="555205" y="50198"/>
                      <a:pt x="529722" y="78048"/>
                    </a:cubicBezTo>
                    <a:cubicBezTo>
                      <a:pt x="498809" y="111825"/>
                      <a:pt x="473605" y="149920"/>
                      <a:pt x="453175" y="190740"/>
                    </a:cubicBezTo>
                    <a:cubicBezTo>
                      <a:pt x="445278" y="154734"/>
                      <a:pt x="432885" y="120141"/>
                      <a:pt x="414922" y="87696"/>
                    </a:cubicBezTo>
                    <a:cubicBezTo>
                      <a:pt x="403262" y="66663"/>
                      <a:pt x="384395" y="30403"/>
                      <a:pt x="355591" y="30403"/>
                    </a:cubicBezTo>
                    <a:cubicBezTo>
                      <a:pt x="353828" y="30403"/>
                      <a:pt x="352029" y="30539"/>
                      <a:pt x="350191" y="30822"/>
                    </a:cubicBezTo>
                    <a:cubicBezTo>
                      <a:pt x="325822" y="34602"/>
                      <a:pt x="317050" y="63148"/>
                      <a:pt x="310983" y="83220"/>
                    </a:cubicBezTo>
                    <a:cubicBezTo>
                      <a:pt x="297973" y="126069"/>
                      <a:pt x="292204" y="170250"/>
                      <a:pt x="292124" y="214810"/>
                    </a:cubicBezTo>
                    <a:cubicBezTo>
                      <a:pt x="270421" y="190362"/>
                      <a:pt x="245337" y="169534"/>
                      <a:pt x="216214" y="154058"/>
                    </a:cubicBezTo>
                    <a:cubicBezTo>
                      <a:pt x="194727" y="142667"/>
                      <a:pt x="159577" y="125825"/>
                      <a:pt x="130669" y="125825"/>
                    </a:cubicBezTo>
                    <a:cubicBezTo>
                      <a:pt x="123580" y="125825"/>
                      <a:pt x="116867" y="126837"/>
                      <a:pt x="110822" y="129192"/>
                    </a:cubicBezTo>
                    <a:cubicBezTo>
                      <a:pt x="88324" y="137945"/>
                      <a:pt x="83828" y="163706"/>
                      <a:pt x="92481" y="184374"/>
                    </a:cubicBezTo>
                    <a:cubicBezTo>
                      <a:pt x="98787" y="199493"/>
                      <a:pt x="110822" y="208643"/>
                      <a:pt x="124886" y="214571"/>
                    </a:cubicBezTo>
                    <a:cubicBezTo>
                      <a:pt x="99881" y="215884"/>
                      <a:pt x="75055" y="219107"/>
                      <a:pt x="51403" y="227362"/>
                    </a:cubicBezTo>
                    <a:cubicBezTo>
                      <a:pt x="30197" y="234782"/>
                      <a:pt x="2348" y="246917"/>
                      <a:pt x="1074" y="272996"/>
                    </a:cubicBezTo>
                    <a:cubicBezTo>
                      <a:pt x="0" y="294998"/>
                      <a:pt x="18083" y="315050"/>
                      <a:pt x="37975" y="321932"/>
                    </a:cubicBezTo>
                    <a:cubicBezTo>
                      <a:pt x="44594" y="324234"/>
                      <a:pt x="51299" y="325228"/>
                      <a:pt x="58008" y="325228"/>
                    </a:cubicBezTo>
                    <a:cubicBezTo>
                      <a:pt x="82492" y="325228"/>
                      <a:pt x="107038" y="311999"/>
                      <a:pt x="127711" y="300866"/>
                    </a:cubicBezTo>
                    <a:cubicBezTo>
                      <a:pt x="133498" y="297745"/>
                      <a:pt x="129412" y="290160"/>
                      <a:pt x="123900" y="290160"/>
                    </a:cubicBezTo>
                    <a:cubicBezTo>
                      <a:pt x="122912" y="290160"/>
                      <a:pt x="121879" y="290403"/>
                      <a:pt x="120848" y="290959"/>
                    </a:cubicBezTo>
                    <a:cubicBezTo>
                      <a:pt x="102827" y="300667"/>
                      <a:pt x="80013" y="313212"/>
                      <a:pt x="58191" y="313212"/>
                    </a:cubicBezTo>
                    <a:cubicBezTo>
                      <a:pt x="50722" y="313212"/>
                      <a:pt x="43369" y="311742"/>
                      <a:pt x="36364" y="308187"/>
                    </a:cubicBezTo>
                    <a:cubicBezTo>
                      <a:pt x="18858" y="299314"/>
                      <a:pt x="14104" y="287578"/>
                      <a:pt x="19853" y="269237"/>
                    </a:cubicBezTo>
                    <a:cubicBezTo>
                      <a:pt x="26020" y="249602"/>
                      <a:pt x="31232" y="247931"/>
                      <a:pt x="50786" y="240492"/>
                    </a:cubicBezTo>
                    <a:cubicBezTo>
                      <a:pt x="89935" y="225572"/>
                      <a:pt x="132963" y="225731"/>
                      <a:pt x="174260" y="225632"/>
                    </a:cubicBezTo>
                    <a:cubicBezTo>
                      <a:pt x="181024" y="225612"/>
                      <a:pt x="181720" y="214571"/>
                      <a:pt x="174956" y="213696"/>
                    </a:cubicBezTo>
                    <a:cubicBezTo>
                      <a:pt x="149175" y="210394"/>
                      <a:pt x="112175" y="206137"/>
                      <a:pt x="102408" y="176974"/>
                    </a:cubicBezTo>
                    <a:cubicBezTo>
                      <a:pt x="94583" y="153675"/>
                      <a:pt x="121647" y="140268"/>
                      <a:pt x="141076" y="140268"/>
                    </a:cubicBezTo>
                    <a:cubicBezTo>
                      <a:pt x="141552" y="140268"/>
                      <a:pt x="142025" y="140276"/>
                      <a:pt x="142491" y="140292"/>
                    </a:cubicBezTo>
                    <a:cubicBezTo>
                      <a:pt x="154984" y="140710"/>
                      <a:pt x="169904" y="147195"/>
                      <a:pt x="181223" y="151452"/>
                    </a:cubicBezTo>
                    <a:cubicBezTo>
                      <a:pt x="225782" y="168321"/>
                      <a:pt x="263857" y="197265"/>
                      <a:pt x="293397" y="234464"/>
                    </a:cubicBezTo>
                    <a:cubicBezTo>
                      <a:pt x="294737" y="236148"/>
                      <a:pt x="296560" y="236910"/>
                      <a:pt x="298335" y="236910"/>
                    </a:cubicBezTo>
                    <a:cubicBezTo>
                      <a:pt x="301489" y="236910"/>
                      <a:pt x="304493" y="234505"/>
                      <a:pt x="304378" y="230585"/>
                    </a:cubicBezTo>
                    <a:cubicBezTo>
                      <a:pt x="303364" y="196767"/>
                      <a:pt x="305413" y="163109"/>
                      <a:pt x="311878" y="129848"/>
                    </a:cubicBezTo>
                    <a:cubicBezTo>
                      <a:pt x="316473" y="106076"/>
                      <a:pt x="320392" y="68897"/>
                      <a:pt x="338096" y="51471"/>
                    </a:cubicBezTo>
                    <a:cubicBezTo>
                      <a:pt x="343627" y="46030"/>
                      <a:pt x="349259" y="43704"/>
                      <a:pt x="354847" y="43704"/>
                    </a:cubicBezTo>
                    <a:cubicBezTo>
                      <a:pt x="383907" y="43704"/>
                      <a:pt x="411790" y="106586"/>
                      <a:pt x="418264" y="121135"/>
                    </a:cubicBezTo>
                    <a:cubicBezTo>
                      <a:pt x="430876" y="149423"/>
                      <a:pt x="439350" y="178924"/>
                      <a:pt x="444761" y="209399"/>
                    </a:cubicBezTo>
                    <a:cubicBezTo>
                      <a:pt x="445334" y="212693"/>
                      <a:pt x="448356" y="214942"/>
                      <a:pt x="451270" y="214942"/>
                    </a:cubicBezTo>
                    <a:cubicBezTo>
                      <a:pt x="453214" y="214942"/>
                      <a:pt x="455109" y="213943"/>
                      <a:pt x="456199" y="211587"/>
                    </a:cubicBezTo>
                    <a:cubicBezTo>
                      <a:pt x="486774" y="145106"/>
                      <a:pt x="531035" y="85905"/>
                      <a:pt x="587849" y="39555"/>
                    </a:cubicBezTo>
                    <a:cubicBezTo>
                      <a:pt x="594195" y="34383"/>
                      <a:pt x="600620" y="29032"/>
                      <a:pt x="607423" y="24516"/>
                    </a:cubicBezTo>
                    <a:cubicBezTo>
                      <a:pt x="612675" y="21512"/>
                      <a:pt x="617927" y="18529"/>
                      <a:pt x="623158" y="15505"/>
                    </a:cubicBezTo>
                    <a:cubicBezTo>
                      <a:pt x="629121" y="12323"/>
                      <a:pt x="634262" y="10733"/>
                      <a:pt x="638582" y="10733"/>
                    </a:cubicBezTo>
                    <a:cubicBezTo>
                      <a:pt x="647550" y="10733"/>
                      <a:pt x="652981" y="17586"/>
                      <a:pt x="654887" y="31280"/>
                    </a:cubicBezTo>
                    <a:cubicBezTo>
                      <a:pt x="666485" y="53878"/>
                      <a:pt x="663222" y="55847"/>
                      <a:pt x="655245" y="77630"/>
                    </a:cubicBezTo>
                    <a:cubicBezTo>
                      <a:pt x="651844" y="86920"/>
                      <a:pt x="648203" y="96130"/>
                      <a:pt x="644682" y="105380"/>
                    </a:cubicBezTo>
                    <a:lnTo>
                      <a:pt x="600282" y="221892"/>
                    </a:lnTo>
                    <a:cubicBezTo>
                      <a:pt x="598901" y="225562"/>
                      <a:pt x="601467" y="230785"/>
                      <a:pt x="605448" y="230785"/>
                    </a:cubicBezTo>
                    <a:cubicBezTo>
                      <a:pt x="606171" y="230785"/>
                      <a:pt x="606940" y="230612"/>
                      <a:pt x="607742" y="230227"/>
                    </a:cubicBezTo>
                    <a:cubicBezTo>
                      <a:pt x="636128" y="216521"/>
                      <a:pt x="665510" y="205540"/>
                      <a:pt x="696244" y="198379"/>
                    </a:cubicBezTo>
                    <a:cubicBezTo>
                      <a:pt x="713183" y="194423"/>
                      <a:pt x="745237" y="186588"/>
                      <a:pt x="772894" y="186588"/>
                    </a:cubicBezTo>
                    <a:cubicBezTo>
                      <a:pt x="791553" y="186588"/>
                      <a:pt x="808210" y="190154"/>
                      <a:pt x="816873" y="200885"/>
                    </a:cubicBezTo>
                    <a:cubicBezTo>
                      <a:pt x="827317" y="206077"/>
                      <a:pt x="828411" y="214273"/>
                      <a:pt x="820176" y="225473"/>
                    </a:cubicBezTo>
                    <a:cubicBezTo>
                      <a:pt x="822264" y="236792"/>
                      <a:pt x="818863" y="243873"/>
                      <a:pt x="809931" y="246758"/>
                    </a:cubicBezTo>
                    <a:cubicBezTo>
                      <a:pt x="804321" y="250995"/>
                      <a:pt x="795628" y="253183"/>
                      <a:pt x="789044" y="255113"/>
                    </a:cubicBezTo>
                    <a:cubicBezTo>
                      <a:pt x="773627" y="259648"/>
                      <a:pt x="757633" y="262771"/>
                      <a:pt x="742017" y="266511"/>
                    </a:cubicBezTo>
                    <a:cubicBezTo>
                      <a:pt x="706171" y="275065"/>
                      <a:pt x="670344" y="283639"/>
                      <a:pt x="634477" y="292193"/>
                    </a:cubicBezTo>
                    <a:cubicBezTo>
                      <a:pt x="627486" y="293853"/>
                      <a:pt x="630519" y="303742"/>
                      <a:pt x="636978" y="303742"/>
                    </a:cubicBezTo>
                    <a:cubicBezTo>
                      <a:pt x="637484" y="303742"/>
                      <a:pt x="638011" y="303682"/>
                      <a:pt x="638555" y="303552"/>
                    </a:cubicBezTo>
                    <a:cubicBezTo>
                      <a:pt x="691848" y="290820"/>
                      <a:pt x="748920" y="282346"/>
                      <a:pt x="800601" y="264164"/>
                    </a:cubicBezTo>
                    <a:cubicBezTo>
                      <a:pt x="824651" y="255729"/>
                      <a:pt x="849279" y="236593"/>
                      <a:pt x="838159" y="208086"/>
                    </a:cubicBezTo>
                    <a:cubicBezTo>
                      <a:pt x="828003" y="181991"/>
                      <a:pt x="800410" y="176522"/>
                      <a:pt x="774519" y="176522"/>
                    </a:cubicBezTo>
                    <a:cubicBezTo>
                      <a:pt x="766127" y="176522"/>
                      <a:pt x="757914" y="177097"/>
                      <a:pt x="750531" y="177730"/>
                    </a:cubicBezTo>
                    <a:cubicBezTo>
                      <a:pt x="704002" y="181728"/>
                      <a:pt x="659124" y="194042"/>
                      <a:pt x="616634" y="212980"/>
                    </a:cubicBezTo>
                    <a:cubicBezTo>
                      <a:pt x="636248" y="162989"/>
                      <a:pt x="658508" y="112880"/>
                      <a:pt x="673845" y="61716"/>
                    </a:cubicBezTo>
                    <a:cubicBezTo>
                      <a:pt x="682628" y="32409"/>
                      <a:pt x="674029" y="0"/>
                      <a:pt x="6404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7" name="Google Shape;961;p22"/>
              <p:cNvSpPr/>
              <p:nvPr/>
            </p:nvSpPr>
            <p:spPr>
              <a:xfrm>
                <a:off x="34910650" y="25389650"/>
                <a:ext cx="12847750" cy="13029775"/>
              </a:xfrm>
              <a:custGeom>
                <a:avLst/>
                <a:gdLst/>
                <a:ahLst/>
                <a:cxnLst/>
                <a:rect l="l" t="t" r="r" b="b"/>
                <a:pathLst>
                  <a:path w="513910" h="521191" extrusionOk="0">
                    <a:moveTo>
                      <a:pt x="480795" y="0"/>
                    </a:moveTo>
                    <a:cubicBezTo>
                      <a:pt x="469270" y="0"/>
                      <a:pt x="457668" y="7563"/>
                      <a:pt x="457932" y="22413"/>
                    </a:cubicBezTo>
                    <a:cubicBezTo>
                      <a:pt x="461135" y="170494"/>
                      <a:pt x="464477" y="318715"/>
                      <a:pt x="467520" y="466777"/>
                    </a:cubicBezTo>
                    <a:cubicBezTo>
                      <a:pt x="321269" y="469761"/>
                      <a:pt x="175157" y="473063"/>
                      <a:pt x="28926" y="476047"/>
                    </a:cubicBezTo>
                    <a:cubicBezTo>
                      <a:pt x="0" y="476698"/>
                      <a:pt x="981" y="521191"/>
                      <a:pt x="29495" y="521191"/>
                    </a:cubicBezTo>
                    <a:cubicBezTo>
                      <a:pt x="29708" y="521191"/>
                      <a:pt x="29923" y="521188"/>
                      <a:pt x="30140" y="521183"/>
                    </a:cubicBezTo>
                    <a:cubicBezTo>
                      <a:pt x="183950" y="517981"/>
                      <a:pt x="337760" y="514599"/>
                      <a:pt x="491551" y="511376"/>
                    </a:cubicBezTo>
                    <a:cubicBezTo>
                      <a:pt x="507087" y="511118"/>
                      <a:pt x="513910" y="498187"/>
                      <a:pt x="512677" y="486212"/>
                    </a:cubicBezTo>
                    <a:lnTo>
                      <a:pt x="512677" y="486073"/>
                    </a:lnTo>
                    <a:cubicBezTo>
                      <a:pt x="513055" y="485018"/>
                      <a:pt x="513114" y="483984"/>
                      <a:pt x="513015" y="482771"/>
                    </a:cubicBezTo>
                    <a:cubicBezTo>
                      <a:pt x="509792" y="328960"/>
                      <a:pt x="506410" y="174990"/>
                      <a:pt x="503208" y="21200"/>
                    </a:cubicBezTo>
                    <a:cubicBezTo>
                      <a:pt x="502876" y="6985"/>
                      <a:pt x="491871" y="0"/>
                      <a:pt x="480795"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8" name="Google Shape;962;p22"/>
              <p:cNvSpPr/>
              <p:nvPr/>
            </p:nvSpPr>
            <p:spPr>
              <a:xfrm>
                <a:off x="-35416900" y="-31170750"/>
                <a:ext cx="12849450" cy="13073925"/>
              </a:xfrm>
              <a:custGeom>
                <a:avLst/>
                <a:gdLst/>
                <a:ahLst/>
                <a:cxnLst/>
                <a:rect l="l" t="t" r="r" b="b"/>
                <a:pathLst>
                  <a:path w="513978" h="522957" extrusionOk="0">
                    <a:moveTo>
                      <a:pt x="484429" y="0"/>
                    </a:moveTo>
                    <a:cubicBezTo>
                      <a:pt x="484185" y="0"/>
                      <a:pt x="483939" y="3"/>
                      <a:pt x="483691" y="10"/>
                    </a:cubicBezTo>
                    <a:cubicBezTo>
                      <a:pt x="329901" y="3829"/>
                      <a:pt x="176130" y="7808"/>
                      <a:pt x="22320" y="11647"/>
                    </a:cubicBezTo>
                    <a:cubicBezTo>
                      <a:pt x="6784" y="11985"/>
                      <a:pt x="0" y="24936"/>
                      <a:pt x="1293" y="36871"/>
                    </a:cubicBezTo>
                    <a:lnTo>
                      <a:pt x="1293" y="37030"/>
                    </a:lnTo>
                    <a:cubicBezTo>
                      <a:pt x="935" y="38085"/>
                      <a:pt x="895" y="39119"/>
                      <a:pt x="995" y="40332"/>
                    </a:cubicBezTo>
                    <a:cubicBezTo>
                      <a:pt x="4814" y="194143"/>
                      <a:pt x="8793" y="348053"/>
                      <a:pt x="12632" y="501844"/>
                    </a:cubicBezTo>
                    <a:cubicBezTo>
                      <a:pt x="13011" y="516013"/>
                      <a:pt x="23973" y="522956"/>
                      <a:pt x="35015" y="522956"/>
                    </a:cubicBezTo>
                    <a:cubicBezTo>
                      <a:pt x="46575" y="522956"/>
                      <a:pt x="58223" y="515346"/>
                      <a:pt x="57908" y="500451"/>
                    </a:cubicBezTo>
                    <a:cubicBezTo>
                      <a:pt x="54128" y="352410"/>
                      <a:pt x="50170" y="204209"/>
                      <a:pt x="46549" y="56147"/>
                    </a:cubicBezTo>
                    <a:cubicBezTo>
                      <a:pt x="192780" y="52586"/>
                      <a:pt x="338872" y="48707"/>
                      <a:pt x="485103" y="45127"/>
                    </a:cubicBezTo>
                    <a:cubicBezTo>
                      <a:pt x="513978" y="44377"/>
                      <a:pt x="512836" y="0"/>
                      <a:pt x="484429"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9" name="Google Shape;963;p22"/>
              <p:cNvSpPr/>
              <p:nvPr/>
            </p:nvSpPr>
            <p:spPr>
              <a:xfrm>
                <a:off x="23812372" y="-3402250"/>
                <a:ext cx="12298675" cy="17084400"/>
              </a:xfrm>
              <a:custGeom>
                <a:avLst/>
                <a:gdLst/>
                <a:ahLst/>
                <a:cxnLst/>
                <a:rect l="l" t="t" r="r" b="b"/>
                <a:pathLst>
                  <a:path w="491947" h="683376" extrusionOk="0">
                    <a:moveTo>
                      <a:pt x="491808" y="0"/>
                    </a:moveTo>
                    <a:cubicBezTo>
                      <a:pt x="484109" y="139"/>
                      <a:pt x="476590" y="139"/>
                      <a:pt x="468891" y="299"/>
                    </a:cubicBezTo>
                    <a:cubicBezTo>
                      <a:pt x="370243" y="1492"/>
                      <a:pt x="271496" y="2865"/>
                      <a:pt x="172848" y="4058"/>
                    </a:cubicBezTo>
                    <a:lnTo>
                      <a:pt x="169387" y="3601"/>
                    </a:lnTo>
                    <a:cubicBezTo>
                      <a:pt x="160356" y="69883"/>
                      <a:pt x="143188" y="134773"/>
                      <a:pt x="118044" y="196660"/>
                    </a:cubicBezTo>
                    <a:cubicBezTo>
                      <a:pt x="110385" y="182218"/>
                      <a:pt x="110226" y="163399"/>
                      <a:pt x="108873" y="146988"/>
                    </a:cubicBezTo>
                    <a:cubicBezTo>
                      <a:pt x="101892" y="128093"/>
                      <a:pt x="81912" y="115732"/>
                      <a:pt x="61846" y="115732"/>
                    </a:cubicBezTo>
                    <a:cubicBezTo>
                      <a:pt x="60300" y="115732"/>
                      <a:pt x="58753" y="115806"/>
                      <a:pt x="57212" y="115955"/>
                    </a:cubicBezTo>
                    <a:cubicBezTo>
                      <a:pt x="50608" y="116552"/>
                      <a:pt x="44123" y="118501"/>
                      <a:pt x="38095" y="121525"/>
                    </a:cubicBezTo>
                    <a:cubicBezTo>
                      <a:pt x="24986" y="128010"/>
                      <a:pt x="14144" y="139588"/>
                      <a:pt x="8435" y="153294"/>
                    </a:cubicBezTo>
                    <a:cubicBezTo>
                      <a:pt x="1" y="173166"/>
                      <a:pt x="1970" y="196660"/>
                      <a:pt x="11300" y="216075"/>
                    </a:cubicBezTo>
                    <a:cubicBezTo>
                      <a:pt x="20649" y="235510"/>
                      <a:pt x="37061" y="251027"/>
                      <a:pt x="55879" y="261570"/>
                    </a:cubicBezTo>
                    <a:lnTo>
                      <a:pt x="58147" y="261709"/>
                    </a:lnTo>
                    <a:cubicBezTo>
                      <a:pt x="52577" y="354608"/>
                      <a:pt x="43068" y="446950"/>
                      <a:pt x="29521" y="538954"/>
                    </a:cubicBezTo>
                    <a:cubicBezTo>
                      <a:pt x="29223" y="541182"/>
                      <a:pt x="28925" y="543291"/>
                      <a:pt x="28626" y="545558"/>
                    </a:cubicBezTo>
                    <a:lnTo>
                      <a:pt x="29064" y="546931"/>
                    </a:lnTo>
                    <a:cubicBezTo>
                      <a:pt x="89617" y="590297"/>
                      <a:pt x="148659" y="635772"/>
                      <a:pt x="205870" y="683375"/>
                    </a:cubicBezTo>
                    <a:lnTo>
                      <a:pt x="207680" y="681107"/>
                    </a:lnTo>
                    <a:cubicBezTo>
                      <a:pt x="265190" y="640745"/>
                      <a:pt x="317906" y="593898"/>
                      <a:pt x="364594" y="541500"/>
                    </a:cubicBezTo>
                    <a:lnTo>
                      <a:pt x="370005" y="539988"/>
                    </a:lnTo>
                    <a:cubicBezTo>
                      <a:pt x="369269" y="537124"/>
                      <a:pt x="368334" y="534279"/>
                      <a:pt x="367598" y="531415"/>
                    </a:cubicBezTo>
                    <a:cubicBezTo>
                      <a:pt x="355383" y="486676"/>
                      <a:pt x="343209" y="442116"/>
                      <a:pt x="330836" y="397537"/>
                    </a:cubicBezTo>
                    <a:lnTo>
                      <a:pt x="329941" y="391967"/>
                    </a:lnTo>
                    <a:cubicBezTo>
                      <a:pt x="351027" y="388664"/>
                      <a:pt x="372113" y="385203"/>
                      <a:pt x="392145" y="378121"/>
                    </a:cubicBezTo>
                    <a:cubicBezTo>
                      <a:pt x="414266" y="370303"/>
                      <a:pt x="435352" y="357791"/>
                      <a:pt x="449794" y="339131"/>
                    </a:cubicBezTo>
                    <a:cubicBezTo>
                      <a:pt x="467399" y="316533"/>
                      <a:pt x="473427" y="287032"/>
                      <a:pt x="477644" y="258546"/>
                    </a:cubicBezTo>
                    <a:cubicBezTo>
                      <a:pt x="490137" y="173007"/>
                      <a:pt x="491211" y="86434"/>
                      <a:pt x="491947"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0" name="Google Shape;964;p22"/>
              <p:cNvSpPr/>
              <p:nvPr/>
            </p:nvSpPr>
            <p:spPr>
              <a:xfrm>
                <a:off x="24727447" y="-9261500"/>
                <a:ext cx="13173450" cy="10775750"/>
              </a:xfrm>
              <a:custGeom>
                <a:avLst/>
                <a:gdLst/>
                <a:ahLst/>
                <a:cxnLst/>
                <a:rect l="l" t="t" r="r" b="b"/>
                <a:pathLst>
                  <a:path w="526938" h="431030" extrusionOk="0">
                    <a:moveTo>
                      <a:pt x="320188" y="1"/>
                    </a:moveTo>
                    <a:cubicBezTo>
                      <a:pt x="309563" y="1"/>
                      <a:pt x="298663" y="3560"/>
                      <a:pt x="289439" y="9085"/>
                    </a:cubicBezTo>
                    <a:cubicBezTo>
                      <a:pt x="274380" y="18116"/>
                      <a:pt x="262484" y="31504"/>
                      <a:pt x="250131" y="44017"/>
                    </a:cubicBezTo>
                    <a:cubicBezTo>
                      <a:pt x="210436" y="83712"/>
                      <a:pt x="158477" y="115420"/>
                      <a:pt x="102304" y="115420"/>
                    </a:cubicBezTo>
                    <a:cubicBezTo>
                      <a:pt x="101782" y="115420"/>
                      <a:pt x="101259" y="115417"/>
                      <a:pt x="100737" y="115412"/>
                    </a:cubicBezTo>
                    <a:cubicBezTo>
                      <a:pt x="88436" y="115275"/>
                      <a:pt x="76121" y="113593"/>
                      <a:pt x="63816" y="113593"/>
                    </a:cubicBezTo>
                    <a:cubicBezTo>
                      <a:pt x="61813" y="113593"/>
                      <a:pt x="59811" y="113638"/>
                      <a:pt x="57808" y="113741"/>
                    </a:cubicBezTo>
                    <a:cubicBezTo>
                      <a:pt x="43525" y="114517"/>
                      <a:pt x="28765" y="118714"/>
                      <a:pt x="18978" y="129118"/>
                    </a:cubicBezTo>
                    <a:cubicBezTo>
                      <a:pt x="6485" y="142665"/>
                      <a:pt x="5272" y="162836"/>
                      <a:pt x="4675" y="181197"/>
                    </a:cubicBezTo>
                    <a:cubicBezTo>
                      <a:pt x="3163" y="238309"/>
                      <a:pt x="1512" y="295361"/>
                      <a:pt x="0" y="352434"/>
                    </a:cubicBezTo>
                    <a:lnTo>
                      <a:pt x="1512" y="355895"/>
                    </a:lnTo>
                    <a:cubicBezTo>
                      <a:pt x="7539" y="352871"/>
                      <a:pt x="14025" y="350922"/>
                      <a:pt x="20649" y="350325"/>
                    </a:cubicBezTo>
                    <a:cubicBezTo>
                      <a:pt x="22188" y="350176"/>
                      <a:pt x="23734" y="350102"/>
                      <a:pt x="25278" y="350102"/>
                    </a:cubicBezTo>
                    <a:cubicBezTo>
                      <a:pt x="45326" y="350102"/>
                      <a:pt x="65290" y="362463"/>
                      <a:pt x="72290" y="381358"/>
                    </a:cubicBezTo>
                    <a:cubicBezTo>
                      <a:pt x="73623" y="397769"/>
                      <a:pt x="73782" y="416588"/>
                      <a:pt x="81461" y="431030"/>
                    </a:cubicBezTo>
                    <a:cubicBezTo>
                      <a:pt x="106605" y="369143"/>
                      <a:pt x="123772" y="304234"/>
                      <a:pt x="132844" y="237951"/>
                    </a:cubicBezTo>
                    <a:lnTo>
                      <a:pt x="136285" y="238408"/>
                    </a:lnTo>
                    <a:cubicBezTo>
                      <a:pt x="234933" y="237215"/>
                      <a:pt x="333700" y="235842"/>
                      <a:pt x="432348" y="234649"/>
                    </a:cubicBezTo>
                    <a:lnTo>
                      <a:pt x="432348" y="232978"/>
                    </a:lnTo>
                    <a:cubicBezTo>
                      <a:pt x="468175" y="217640"/>
                      <a:pt x="498312" y="189313"/>
                      <a:pt x="515619" y="154382"/>
                    </a:cubicBezTo>
                    <a:cubicBezTo>
                      <a:pt x="522104" y="141133"/>
                      <a:pt x="526938" y="126054"/>
                      <a:pt x="522860" y="111911"/>
                    </a:cubicBezTo>
                    <a:cubicBezTo>
                      <a:pt x="519544" y="100526"/>
                      <a:pt x="508171" y="91034"/>
                      <a:pt x="496839" y="91034"/>
                    </a:cubicBezTo>
                    <a:cubicBezTo>
                      <a:pt x="494231" y="91034"/>
                      <a:pt x="491626" y="91537"/>
                      <a:pt x="489122" y="92635"/>
                    </a:cubicBezTo>
                    <a:cubicBezTo>
                      <a:pt x="495447" y="81355"/>
                      <a:pt x="502072" y="69758"/>
                      <a:pt x="504041" y="56808"/>
                    </a:cubicBezTo>
                    <a:cubicBezTo>
                      <a:pt x="505991" y="43997"/>
                      <a:pt x="502549" y="29396"/>
                      <a:pt x="492145" y="21578"/>
                    </a:cubicBezTo>
                    <a:cubicBezTo>
                      <a:pt x="486664" y="17582"/>
                      <a:pt x="480353" y="15951"/>
                      <a:pt x="473761" y="15951"/>
                    </a:cubicBezTo>
                    <a:cubicBezTo>
                      <a:pt x="466931" y="15951"/>
                      <a:pt x="459799" y="17702"/>
                      <a:pt x="452977" y="20384"/>
                    </a:cubicBezTo>
                    <a:cubicBezTo>
                      <a:pt x="447705" y="22334"/>
                      <a:pt x="442433" y="24900"/>
                      <a:pt x="437619" y="27605"/>
                    </a:cubicBezTo>
                    <a:cubicBezTo>
                      <a:pt x="424305" y="35095"/>
                      <a:pt x="409503" y="43613"/>
                      <a:pt x="394887" y="43613"/>
                    </a:cubicBezTo>
                    <a:cubicBezTo>
                      <a:pt x="390985" y="43613"/>
                      <a:pt x="387096" y="43006"/>
                      <a:pt x="383253" y="41610"/>
                    </a:cubicBezTo>
                    <a:cubicBezTo>
                      <a:pt x="365210" y="35125"/>
                      <a:pt x="356596" y="13740"/>
                      <a:pt x="339588" y="4709"/>
                    </a:cubicBezTo>
                    <a:cubicBezTo>
                      <a:pt x="333564" y="1434"/>
                      <a:pt x="326932" y="1"/>
                      <a:pt x="32018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1" name="Google Shape;965;p22"/>
              <p:cNvSpPr/>
              <p:nvPr/>
            </p:nvSpPr>
            <p:spPr>
              <a:xfrm>
                <a:off x="-4648998" y="13102087"/>
                <a:ext cx="30554675" cy="20709615"/>
              </a:xfrm>
              <a:custGeom>
                <a:avLst/>
                <a:gdLst/>
                <a:ahLst/>
                <a:cxnLst/>
                <a:rect l="l" t="t" r="r" b="b"/>
                <a:pathLst>
                  <a:path w="1222187" h="826154" extrusionOk="0">
                    <a:moveTo>
                      <a:pt x="488246" y="0"/>
                    </a:moveTo>
                    <a:lnTo>
                      <a:pt x="488246" y="0"/>
                    </a:lnTo>
                    <a:cubicBezTo>
                      <a:pt x="451783" y="13408"/>
                      <a:pt x="415220" y="26656"/>
                      <a:pt x="378618" y="39905"/>
                    </a:cubicBezTo>
                    <a:cubicBezTo>
                      <a:pt x="290056" y="72290"/>
                      <a:pt x="201513" y="104517"/>
                      <a:pt x="112812" y="136743"/>
                    </a:cubicBezTo>
                    <a:lnTo>
                      <a:pt x="111141" y="136285"/>
                    </a:lnTo>
                    <a:cubicBezTo>
                      <a:pt x="108594" y="144282"/>
                      <a:pt x="106168" y="152259"/>
                      <a:pt x="103760" y="160395"/>
                    </a:cubicBezTo>
                    <a:cubicBezTo>
                      <a:pt x="88105" y="213250"/>
                      <a:pt x="74100" y="266722"/>
                      <a:pt x="61886" y="320472"/>
                    </a:cubicBezTo>
                    <a:cubicBezTo>
                      <a:pt x="30575" y="457215"/>
                      <a:pt x="10543" y="596503"/>
                      <a:pt x="1970" y="736548"/>
                    </a:cubicBezTo>
                    <a:cubicBezTo>
                      <a:pt x="895" y="754472"/>
                      <a:pt x="0" y="772713"/>
                      <a:pt x="5411" y="789722"/>
                    </a:cubicBezTo>
                    <a:cubicBezTo>
                      <a:pt x="11021" y="806730"/>
                      <a:pt x="24249" y="822385"/>
                      <a:pt x="41874" y="825548"/>
                    </a:cubicBezTo>
                    <a:cubicBezTo>
                      <a:pt x="44184" y="825959"/>
                      <a:pt x="46467" y="826154"/>
                      <a:pt x="48720" y="826154"/>
                    </a:cubicBezTo>
                    <a:cubicBezTo>
                      <a:pt x="71147" y="826154"/>
                      <a:pt x="90685" y="806860"/>
                      <a:pt x="105869" y="788946"/>
                    </a:cubicBezTo>
                    <a:cubicBezTo>
                      <a:pt x="134176" y="755645"/>
                      <a:pt x="162205" y="721927"/>
                      <a:pt x="189458" y="687891"/>
                    </a:cubicBezTo>
                    <a:cubicBezTo>
                      <a:pt x="217765" y="653098"/>
                      <a:pt x="245317" y="618027"/>
                      <a:pt x="272291" y="582638"/>
                    </a:cubicBezTo>
                    <a:cubicBezTo>
                      <a:pt x="272431" y="577844"/>
                      <a:pt x="272431" y="573010"/>
                      <a:pt x="272590" y="568335"/>
                    </a:cubicBezTo>
                    <a:cubicBezTo>
                      <a:pt x="262783" y="568037"/>
                      <a:pt x="253612" y="565630"/>
                      <a:pt x="245774" y="559762"/>
                    </a:cubicBezTo>
                    <a:cubicBezTo>
                      <a:pt x="231472" y="548920"/>
                      <a:pt x="227254" y="529763"/>
                      <a:pt x="224250" y="512317"/>
                    </a:cubicBezTo>
                    <a:cubicBezTo>
                      <a:pt x="214881" y="458249"/>
                      <a:pt x="207978" y="403126"/>
                      <a:pt x="213847" y="348481"/>
                    </a:cubicBezTo>
                    <a:cubicBezTo>
                      <a:pt x="214583" y="340663"/>
                      <a:pt x="215776" y="332527"/>
                      <a:pt x="220013" y="325744"/>
                    </a:cubicBezTo>
                    <a:cubicBezTo>
                      <a:pt x="223653" y="320036"/>
                      <a:pt x="230156" y="315561"/>
                      <a:pt x="236886" y="315561"/>
                    </a:cubicBezTo>
                    <a:cubicBezTo>
                      <a:pt x="237990" y="315561"/>
                      <a:pt x="239100" y="315681"/>
                      <a:pt x="240204" y="315936"/>
                    </a:cubicBezTo>
                    <a:cubicBezTo>
                      <a:pt x="246670" y="317607"/>
                      <a:pt x="251344" y="323337"/>
                      <a:pt x="254806" y="329205"/>
                    </a:cubicBezTo>
                    <a:cubicBezTo>
                      <a:pt x="260674" y="338674"/>
                      <a:pt x="264891" y="349217"/>
                      <a:pt x="267457" y="360058"/>
                    </a:cubicBezTo>
                    <a:lnTo>
                      <a:pt x="267617" y="360058"/>
                    </a:lnTo>
                    <a:lnTo>
                      <a:pt x="267617" y="217010"/>
                    </a:lnTo>
                    <a:lnTo>
                      <a:pt x="752362" y="190950"/>
                    </a:lnTo>
                    <a:lnTo>
                      <a:pt x="742117" y="345139"/>
                    </a:lnTo>
                    <a:cubicBezTo>
                      <a:pt x="744524" y="332507"/>
                      <a:pt x="749218" y="320293"/>
                      <a:pt x="755823" y="309451"/>
                    </a:cubicBezTo>
                    <a:cubicBezTo>
                      <a:pt x="759423" y="303583"/>
                      <a:pt x="764098" y="297715"/>
                      <a:pt x="770563" y="296203"/>
                    </a:cubicBezTo>
                    <a:cubicBezTo>
                      <a:pt x="771685" y="295947"/>
                      <a:pt x="772809" y="295825"/>
                      <a:pt x="773925" y="295825"/>
                    </a:cubicBezTo>
                    <a:cubicBezTo>
                      <a:pt x="780610" y="295825"/>
                      <a:pt x="787004" y="300180"/>
                      <a:pt x="790754" y="306010"/>
                    </a:cubicBezTo>
                    <a:cubicBezTo>
                      <a:pt x="794972" y="312773"/>
                      <a:pt x="796185" y="320890"/>
                      <a:pt x="796921" y="328727"/>
                    </a:cubicBezTo>
                    <a:cubicBezTo>
                      <a:pt x="802789" y="383393"/>
                      <a:pt x="795867" y="438515"/>
                      <a:pt x="786537" y="492564"/>
                    </a:cubicBezTo>
                    <a:cubicBezTo>
                      <a:pt x="783673" y="508975"/>
                      <a:pt x="779614" y="526899"/>
                      <a:pt x="767420" y="537760"/>
                    </a:cubicBezTo>
                    <a:cubicBezTo>
                      <a:pt x="817411" y="586716"/>
                      <a:pt x="872374" y="630381"/>
                      <a:pt x="931097" y="668316"/>
                    </a:cubicBezTo>
                    <a:cubicBezTo>
                      <a:pt x="986359" y="704163"/>
                      <a:pt x="1045242" y="734897"/>
                      <a:pt x="1106392" y="759584"/>
                    </a:cubicBezTo>
                    <a:cubicBezTo>
                      <a:pt x="1123102" y="766348"/>
                      <a:pt x="1140249" y="772833"/>
                      <a:pt x="1158172" y="773589"/>
                    </a:cubicBezTo>
                    <a:cubicBezTo>
                      <a:pt x="1159210" y="773631"/>
                      <a:pt x="1160252" y="773653"/>
                      <a:pt x="1161296" y="773653"/>
                    </a:cubicBezTo>
                    <a:cubicBezTo>
                      <a:pt x="1178301" y="773653"/>
                      <a:pt x="1195894" y="767954"/>
                      <a:pt x="1206671" y="754909"/>
                    </a:cubicBezTo>
                    <a:cubicBezTo>
                      <a:pt x="1222187" y="736528"/>
                      <a:pt x="1220218" y="709574"/>
                      <a:pt x="1217353" y="685623"/>
                    </a:cubicBezTo>
                    <a:cubicBezTo>
                      <a:pt x="1212241" y="643450"/>
                      <a:pt x="1206671" y="601318"/>
                      <a:pt x="1200345" y="559145"/>
                    </a:cubicBezTo>
                    <a:cubicBezTo>
                      <a:pt x="1191930" y="502212"/>
                      <a:pt x="1182123" y="445458"/>
                      <a:pt x="1170386" y="389122"/>
                    </a:cubicBezTo>
                    <a:cubicBezTo>
                      <a:pt x="1155169" y="314584"/>
                      <a:pt x="1136191" y="240961"/>
                      <a:pt x="1112678" y="168352"/>
                    </a:cubicBezTo>
                    <a:cubicBezTo>
                      <a:pt x="1106054" y="148181"/>
                      <a:pt x="1085425" y="110982"/>
                      <a:pt x="1085425" y="110982"/>
                    </a:cubicBezTo>
                    <a:cubicBezTo>
                      <a:pt x="1085425" y="110982"/>
                      <a:pt x="907883" y="50309"/>
                      <a:pt x="793122" y="18978"/>
                    </a:cubicBezTo>
                    <a:cubicBezTo>
                      <a:pt x="765570" y="11598"/>
                      <a:pt x="741779" y="5729"/>
                      <a:pt x="724770" y="2865"/>
                    </a:cubicBezTo>
                    <a:lnTo>
                      <a:pt x="718305" y="2865"/>
                    </a:lnTo>
                    <a:cubicBezTo>
                      <a:pt x="718444" y="9330"/>
                      <a:pt x="718444" y="15974"/>
                      <a:pt x="718444" y="22439"/>
                    </a:cubicBezTo>
                    <a:lnTo>
                      <a:pt x="717549" y="22439"/>
                    </a:lnTo>
                    <a:cubicBezTo>
                      <a:pt x="707941" y="42153"/>
                      <a:pt x="698293" y="61886"/>
                      <a:pt x="684289" y="78755"/>
                    </a:cubicBezTo>
                    <a:cubicBezTo>
                      <a:pt x="670284" y="95644"/>
                      <a:pt x="651605" y="109331"/>
                      <a:pt x="629922" y="112951"/>
                    </a:cubicBezTo>
                    <a:cubicBezTo>
                      <a:pt x="626001" y="113624"/>
                      <a:pt x="622077" y="113944"/>
                      <a:pt x="618168" y="113944"/>
                    </a:cubicBezTo>
                    <a:cubicBezTo>
                      <a:pt x="591474" y="113944"/>
                      <a:pt x="565471" y="99041"/>
                      <a:pt x="545915" y="80128"/>
                    </a:cubicBezTo>
                    <a:cubicBezTo>
                      <a:pt x="523337" y="58445"/>
                      <a:pt x="506926" y="31331"/>
                      <a:pt x="486436" y="7679"/>
                    </a:cubicBezTo>
                    <a:lnTo>
                      <a:pt x="488087" y="1969"/>
                    </a:lnTo>
                    <a:cubicBezTo>
                      <a:pt x="488087" y="1373"/>
                      <a:pt x="488246" y="597"/>
                      <a:pt x="4882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2" name="Google Shape;966;p22"/>
              <p:cNvSpPr/>
              <p:nvPr/>
            </p:nvSpPr>
            <p:spPr>
              <a:xfrm>
                <a:off x="7894950" y="-25297175"/>
                <a:ext cx="32801550" cy="38930075"/>
              </a:xfrm>
              <a:custGeom>
                <a:avLst/>
                <a:gdLst/>
                <a:ahLst/>
                <a:cxnLst/>
                <a:rect l="l" t="t" r="r" b="b"/>
                <a:pathLst>
                  <a:path w="1312062" h="1557203" extrusionOk="0">
                    <a:moveTo>
                      <a:pt x="1231934" y="0"/>
                    </a:moveTo>
                    <a:lnTo>
                      <a:pt x="1231934" y="12950"/>
                    </a:lnTo>
                    <a:lnTo>
                      <a:pt x="1206790" y="11896"/>
                    </a:lnTo>
                    <a:cubicBezTo>
                      <a:pt x="1172157" y="160833"/>
                      <a:pt x="1130283" y="308258"/>
                      <a:pt x="1081207" y="453117"/>
                    </a:cubicBezTo>
                    <a:cubicBezTo>
                      <a:pt x="932271" y="489282"/>
                      <a:pt x="782141" y="520434"/>
                      <a:pt x="631255" y="546652"/>
                    </a:cubicBezTo>
                    <a:lnTo>
                      <a:pt x="626421" y="547388"/>
                    </a:lnTo>
                    <a:cubicBezTo>
                      <a:pt x="627057" y="550392"/>
                      <a:pt x="627495" y="553416"/>
                      <a:pt x="627952" y="556420"/>
                    </a:cubicBezTo>
                    <a:lnTo>
                      <a:pt x="623874" y="558091"/>
                    </a:lnTo>
                    <a:cubicBezTo>
                      <a:pt x="612138" y="580211"/>
                      <a:pt x="600222" y="602491"/>
                      <a:pt x="583214" y="620872"/>
                    </a:cubicBezTo>
                    <a:cubicBezTo>
                      <a:pt x="566206" y="639253"/>
                      <a:pt x="543309" y="653536"/>
                      <a:pt x="518304" y="654908"/>
                    </a:cubicBezTo>
                    <a:cubicBezTo>
                      <a:pt x="517050" y="654972"/>
                      <a:pt x="515797" y="655003"/>
                      <a:pt x="514545" y="655003"/>
                    </a:cubicBezTo>
                    <a:cubicBezTo>
                      <a:pt x="495055" y="655003"/>
                      <a:pt x="475974" y="647425"/>
                      <a:pt x="459581" y="636528"/>
                    </a:cubicBezTo>
                    <a:cubicBezTo>
                      <a:pt x="442274" y="624930"/>
                      <a:pt x="427653" y="609871"/>
                      <a:pt x="413211" y="594812"/>
                    </a:cubicBezTo>
                    <a:lnTo>
                      <a:pt x="410187" y="592704"/>
                    </a:lnTo>
                    <a:cubicBezTo>
                      <a:pt x="409292" y="593002"/>
                      <a:pt x="408536" y="593440"/>
                      <a:pt x="407641" y="593738"/>
                    </a:cubicBezTo>
                    <a:cubicBezTo>
                      <a:pt x="277841" y="651129"/>
                      <a:pt x="150747" y="714069"/>
                      <a:pt x="26815" y="782898"/>
                    </a:cubicBezTo>
                    <a:cubicBezTo>
                      <a:pt x="26059" y="790139"/>
                      <a:pt x="25144" y="797201"/>
                      <a:pt x="23951" y="804283"/>
                    </a:cubicBezTo>
                    <a:cubicBezTo>
                      <a:pt x="18978" y="833943"/>
                      <a:pt x="10106" y="862390"/>
                      <a:pt x="0" y="890856"/>
                    </a:cubicBezTo>
                    <a:cubicBezTo>
                      <a:pt x="23325" y="896876"/>
                      <a:pt x="47188" y="901740"/>
                      <a:pt x="70871" y="901740"/>
                    </a:cubicBezTo>
                    <a:cubicBezTo>
                      <a:pt x="80373" y="901740"/>
                      <a:pt x="89846" y="900957"/>
                      <a:pt x="99245" y="899151"/>
                    </a:cubicBezTo>
                    <a:cubicBezTo>
                      <a:pt x="130076" y="893182"/>
                      <a:pt x="160550" y="876520"/>
                      <a:pt x="190682" y="876520"/>
                    </a:cubicBezTo>
                    <a:cubicBezTo>
                      <a:pt x="194690" y="876520"/>
                      <a:pt x="198691" y="876814"/>
                      <a:pt x="202687" y="877468"/>
                    </a:cubicBezTo>
                    <a:lnTo>
                      <a:pt x="203443" y="873390"/>
                    </a:lnTo>
                    <a:cubicBezTo>
                      <a:pt x="219396" y="840866"/>
                      <a:pt x="248161" y="814508"/>
                      <a:pt x="282655" y="803209"/>
                    </a:cubicBezTo>
                    <a:cubicBezTo>
                      <a:pt x="294956" y="799186"/>
                      <a:pt x="307928" y="797170"/>
                      <a:pt x="320886" y="797170"/>
                    </a:cubicBezTo>
                    <a:cubicBezTo>
                      <a:pt x="344264" y="797170"/>
                      <a:pt x="367598" y="803732"/>
                      <a:pt x="386873" y="816915"/>
                    </a:cubicBezTo>
                    <a:cubicBezTo>
                      <a:pt x="416851" y="837225"/>
                      <a:pt x="435988" y="873390"/>
                      <a:pt x="434158" y="909515"/>
                    </a:cubicBezTo>
                    <a:cubicBezTo>
                      <a:pt x="432527" y="940986"/>
                      <a:pt x="416254" y="972018"/>
                      <a:pt x="422720" y="1002892"/>
                    </a:cubicBezTo>
                    <a:cubicBezTo>
                      <a:pt x="429483" y="1034521"/>
                      <a:pt x="458109" y="1056204"/>
                      <a:pt x="474381" y="1084054"/>
                    </a:cubicBezTo>
                    <a:cubicBezTo>
                      <a:pt x="496203" y="1121691"/>
                      <a:pt x="493498" y="1172298"/>
                      <a:pt x="467578" y="1207230"/>
                    </a:cubicBezTo>
                    <a:cubicBezTo>
                      <a:pt x="446193" y="1236154"/>
                      <a:pt x="411858" y="1253938"/>
                      <a:pt x="392741" y="1284334"/>
                    </a:cubicBezTo>
                    <a:cubicBezTo>
                      <a:pt x="378120" y="1307688"/>
                      <a:pt x="370899" y="1339596"/>
                      <a:pt x="345138" y="1349244"/>
                    </a:cubicBezTo>
                    <a:cubicBezTo>
                      <a:pt x="340409" y="1351012"/>
                      <a:pt x="335451" y="1351805"/>
                      <a:pt x="330462" y="1351805"/>
                    </a:cubicBezTo>
                    <a:cubicBezTo>
                      <a:pt x="321475" y="1351805"/>
                      <a:pt x="312384" y="1349234"/>
                      <a:pt x="304338" y="1345166"/>
                    </a:cubicBezTo>
                    <a:cubicBezTo>
                      <a:pt x="291706" y="1338840"/>
                      <a:pt x="281163" y="1329232"/>
                      <a:pt x="270779" y="1319723"/>
                    </a:cubicBezTo>
                    <a:lnTo>
                      <a:pt x="261887" y="1316720"/>
                    </a:lnTo>
                    <a:cubicBezTo>
                      <a:pt x="260674" y="1320062"/>
                      <a:pt x="259341" y="1323364"/>
                      <a:pt x="257809" y="1326527"/>
                    </a:cubicBezTo>
                    <a:cubicBezTo>
                      <a:pt x="249991" y="1342182"/>
                      <a:pt x="234316" y="1355272"/>
                      <a:pt x="217069" y="1355550"/>
                    </a:cubicBezTo>
                    <a:cubicBezTo>
                      <a:pt x="217208" y="1417456"/>
                      <a:pt x="217507" y="1479184"/>
                      <a:pt x="217666" y="1541090"/>
                    </a:cubicBezTo>
                    <a:lnTo>
                      <a:pt x="224131" y="1541090"/>
                    </a:lnTo>
                    <a:cubicBezTo>
                      <a:pt x="241139" y="1543934"/>
                      <a:pt x="264931" y="1549823"/>
                      <a:pt x="292482" y="1557203"/>
                    </a:cubicBezTo>
                    <a:cubicBezTo>
                      <a:pt x="293994" y="1529055"/>
                      <a:pt x="314006" y="1504030"/>
                      <a:pt x="338255" y="1489448"/>
                    </a:cubicBezTo>
                    <a:cubicBezTo>
                      <a:pt x="363837" y="1474230"/>
                      <a:pt x="393497" y="1468203"/>
                      <a:pt x="422720" y="1462633"/>
                    </a:cubicBezTo>
                    <a:cubicBezTo>
                      <a:pt x="504041" y="1446679"/>
                      <a:pt x="585521" y="1430705"/>
                      <a:pt x="666823" y="1414751"/>
                    </a:cubicBezTo>
                    <a:lnTo>
                      <a:pt x="667280" y="1414751"/>
                    </a:lnTo>
                    <a:cubicBezTo>
                      <a:pt x="680827" y="1322747"/>
                      <a:pt x="690336" y="1230425"/>
                      <a:pt x="695906" y="1137506"/>
                    </a:cubicBezTo>
                    <a:lnTo>
                      <a:pt x="693638" y="1137367"/>
                    </a:lnTo>
                    <a:cubicBezTo>
                      <a:pt x="674820" y="1126824"/>
                      <a:pt x="658368" y="1111307"/>
                      <a:pt x="649059" y="1091872"/>
                    </a:cubicBezTo>
                    <a:cubicBezTo>
                      <a:pt x="639729" y="1072457"/>
                      <a:pt x="637760" y="1048963"/>
                      <a:pt x="646194" y="1029091"/>
                    </a:cubicBezTo>
                    <a:cubicBezTo>
                      <a:pt x="651903" y="1015385"/>
                      <a:pt x="662765" y="1003787"/>
                      <a:pt x="675854" y="997322"/>
                    </a:cubicBezTo>
                    <a:lnTo>
                      <a:pt x="674342" y="993861"/>
                    </a:lnTo>
                    <a:cubicBezTo>
                      <a:pt x="675854" y="936768"/>
                      <a:pt x="677505" y="879696"/>
                      <a:pt x="679017" y="822624"/>
                    </a:cubicBezTo>
                    <a:cubicBezTo>
                      <a:pt x="679614" y="804283"/>
                      <a:pt x="680807" y="784092"/>
                      <a:pt x="693320" y="770545"/>
                    </a:cubicBezTo>
                    <a:cubicBezTo>
                      <a:pt x="703087" y="760141"/>
                      <a:pt x="717867" y="755924"/>
                      <a:pt x="732150" y="755168"/>
                    </a:cubicBezTo>
                    <a:cubicBezTo>
                      <a:pt x="734139" y="755065"/>
                      <a:pt x="736128" y="755021"/>
                      <a:pt x="738117" y="755021"/>
                    </a:cubicBezTo>
                    <a:cubicBezTo>
                      <a:pt x="750435" y="755021"/>
                      <a:pt x="762764" y="756719"/>
                      <a:pt x="775079" y="756839"/>
                    </a:cubicBezTo>
                    <a:cubicBezTo>
                      <a:pt x="775601" y="756844"/>
                      <a:pt x="776124" y="756847"/>
                      <a:pt x="776646" y="756847"/>
                    </a:cubicBezTo>
                    <a:cubicBezTo>
                      <a:pt x="832819" y="756847"/>
                      <a:pt x="884777" y="725139"/>
                      <a:pt x="924433" y="685444"/>
                    </a:cubicBezTo>
                    <a:cubicBezTo>
                      <a:pt x="936806" y="672931"/>
                      <a:pt x="948682" y="659543"/>
                      <a:pt x="963761" y="650512"/>
                    </a:cubicBezTo>
                    <a:cubicBezTo>
                      <a:pt x="972968" y="644978"/>
                      <a:pt x="983864" y="641422"/>
                      <a:pt x="994487" y="641422"/>
                    </a:cubicBezTo>
                    <a:cubicBezTo>
                      <a:pt x="1001239" y="641422"/>
                      <a:pt x="1007881" y="642858"/>
                      <a:pt x="1013910" y="646136"/>
                    </a:cubicBezTo>
                    <a:cubicBezTo>
                      <a:pt x="1030919" y="655187"/>
                      <a:pt x="1039492" y="676572"/>
                      <a:pt x="1057575" y="683037"/>
                    </a:cubicBezTo>
                    <a:cubicBezTo>
                      <a:pt x="1061422" y="684440"/>
                      <a:pt x="1065316" y="685050"/>
                      <a:pt x="1069225" y="685050"/>
                    </a:cubicBezTo>
                    <a:cubicBezTo>
                      <a:pt x="1083829" y="685050"/>
                      <a:pt x="1098634" y="676533"/>
                      <a:pt x="1111941" y="669032"/>
                    </a:cubicBezTo>
                    <a:cubicBezTo>
                      <a:pt x="1116756" y="666327"/>
                      <a:pt x="1122027" y="663761"/>
                      <a:pt x="1127299" y="661791"/>
                    </a:cubicBezTo>
                    <a:cubicBezTo>
                      <a:pt x="1170963" y="621449"/>
                      <a:pt x="1217035" y="585005"/>
                      <a:pt x="1259665" y="542992"/>
                    </a:cubicBezTo>
                    <a:cubicBezTo>
                      <a:pt x="1277110" y="364256"/>
                      <a:pt x="1294596" y="185520"/>
                      <a:pt x="1312062" y="6604"/>
                    </a:cubicBezTo>
                    <a:lnTo>
                      <a:pt x="1312062" y="6167"/>
                    </a:lnTo>
                    <a:cubicBezTo>
                      <a:pt x="1285545" y="2407"/>
                      <a:pt x="1258749" y="298"/>
                      <a:pt x="12319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3" name="Google Shape;967;p22"/>
              <p:cNvSpPr/>
              <p:nvPr/>
            </p:nvSpPr>
            <p:spPr>
              <a:xfrm>
                <a:off x="15179947" y="9883600"/>
                <a:ext cx="29767925" cy="25780500"/>
              </a:xfrm>
              <a:custGeom>
                <a:avLst/>
                <a:gdLst/>
                <a:ahLst/>
                <a:cxnLst/>
                <a:rect l="l" t="t" r="r" b="b"/>
                <a:pathLst>
                  <a:path w="1190717" h="1031220" extrusionOk="0">
                    <a:moveTo>
                      <a:pt x="374818" y="7540"/>
                    </a:moveTo>
                    <a:cubicBezTo>
                      <a:pt x="374818" y="7546"/>
                      <a:pt x="374817" y="7553"/>
                      <a:pt x="374816" y="7560"/>
                    </a:cubicBezTo>
                    <a:lnTo>
                      <a:pt x="374818" y="7560"/>
                    </a:lnTo>
                    <a:lnTo>
                      <a:pt x="374818" y="7540"/>
                    </a:lnTo>
                    <a:close/>
                    <a:moveTo>
                      <a:pt x="712895" y="0"/>
                    </a:moveTo>
                    <a:lnTo>
                      <a:pt x="712895" y="0"/>
                    </a:lnTo>
                    <a:cubicBezTo>
                      <a:pt x="713631" y="2865"/>
                      <a:pt x="714566" y="5730"/>
                      <a:pt x="715302" y="8574"/>
                    </a:cubicBezTo>
                    <a:lnTo>
                      <a:pt x="709891" y="10086"/>
                    </a:lnTo>
                    <a:cubicBezTo>
                      <a:pt x="663203" y="62523"/>
                      <a:pt x="610487" y="109331"/>
                      <a:pt x="552977" y="149693"/>
                    </a:cubicBezTo>
                    <a:lnTo>
                      <a:pt x="551167" y="151961"/>
                    </a:lnTo>
                    <a:cubicBezTo>
                      <a:pt x="493916" y="104358"/>
                      <a:pt x="434914" y="58883"/>
                      <a:pt x="374361" y="15517"/>
                    </a:cubicBezTo>
                    <a:lnTo>
                      <a:pt x="373923" y="14144"/>
                    </a:lnTo>
                    <a:cubicBezTo>
                      <a:pt x="374221" y="11923"/>
                      <a:pt x="374518" y="9820"/>
                      <a:pt x="374816" y="7560"/>
                    </a:cubicBezTo>
                    <a:lnTo>
                      <a:pt x="374361" y="7560"/>
                    </a:lnTo>
                    <a:cubicBezTo>
                      <a:pt x="293059" y="23534"/>
                      <a:pt x="211559" y="39488"/>
                      <a:pt x="130258" y="55461"/>
                    </a:cubicBezTo>
                    <a:cubicBezTo>
                      <a:pt x="101055" y="61031"/>
                      <a:pt x="71395" y="67039"/>
                      <a:pt x="45793" y="82257"/>
                    </a:cubicBezTo>
                    <a:cubicBezTo>
                      <a:pt x="21544" y="96858"/>
                      <a:pt x="1532" y="121863"/>
                      <a:pt x="0" y="150012"/>
                    </a:cubicBezTo>
                    <a:cubicBezTo>
                      <a:pt x="114761" y="181323"/>
                      <a:pt x="292304" y="242015"/>
                      <a:pt x="292304" y="242015"/>
                    </a:cubicBezTo>
                    <a:cubicBezTo>
                      <a:pt x="292304" y="242015"/>
                      <a:pt x="312952" y="279195"/>
                      <a:pt x="319556" y="299386"/>
                    </a:cubicBezTo>
                    <a:cubicBezTo>
                      <a:pt x="343030" y="371975"/>
                      <a:pt x="362007" y="445598"/>
                      <a:pt x="377225" y="520156"/>
                    </a:cubicBezTo>
                    <a:cubicBezTo>
                      <a:pt x="474501" y="516396"/>
                      <a:pt x="571776" y="512755"/>
                      <a:pt x="669051" y="509155"/>
                    </a:cubicBezTo>
                    <a:cubicBezTo>
                      <a:pt x="663919" y="443031"/>
                      <a:pt x="664695" y="376470"/>
                      <a:pt x="671160" y="310685"/>
                    </a:cubicBezTo>
                    <a:cubicBezTo>
                      <a:pt x="671916" y="303444"/>
                      <a:pt x="673567" y="295010"/>
                      <a:pt x="680191" y="292304"/>
                    </a:cubicBezTo>
                    <a:cubicBezTo>
                      <a:pt x="681501" y="291754"/>
                      <a:pt x="682858" y="291502"/>
                      <a:pt x="684213" y="291502"/>
                    </a:cubicBezTo>
                    <a:cubicBezTo>
                      <a:pt x="688784" y="291502"/>
                      <a:pt x="693336" y="294368"/>
                      <a:pt x="696006" y="298312"/>
                    </a:cubicBezTo>
                    <a:cubicBezTo>
                      <a:pt x="699467" y="303265"/>
                      <a:pt x="700382" y="309611"/>
                      <a:pt x="701277" y="315619"/>
                    </a:cubicBezTo>
                    <a:cubicBezTo>
                      <a:pt x="707583" y="361412"/>
                      <a:pt x="711363" y="407622"/>
                      <a:pt x="712556" y="453853"/>
                    </a:cubicBezTo>
                    <a:lnTo>
                      <a:pt x="713929" y="453853"/>
                    </a:lnTo>
                    <a:cubicBezTo>
                      <a:pt x="717655" y="454604"/>
                      <a:pt x="721395" y="454916"/>
                      <a:pt x="725144" y="454916"/>
                    </a:cubicBezTo>
                    <a:cubicBezTo>
                      <a:pt x="738670" y="454916"/>
                      <a:pt x="752318" y="450859"/>
                      <a:pt x="765869" y="448741"/>
                    </a:cubicBezTo>
                    <a:cubicBezTo>
                      <a:pt x="770140" y="448029"/>
                      <a:pt x="774623" y="447615"/>
                      <a:pt x="779100" y="447615"/>
                    </a:cubicBezTo>
                    <a:cubicBezTo>
                      <a:pt x="792641" y="447615"/>
                      <a:pt x="806137" y="451395"/>
                      <a:pt x="813611" y="462128"/>
                    </a:cubicBezTo>
                    <a:cubicBezTo>
                      <a:pt x="820534" y="472075"/>
                      <a:pt x="820534" y="485045"/>
                      <a:pt x="820236" y="497080"/>
                    </a:cubicBezTo>
                    <a:cubicBezTo>
                      <a:pt x="819201" y="537283"/>
                      <a:pt x="818127" y="577486"/>
                      <a:pt x="817073" y="617550"/>
                    </a:cubicBezTo>
                    <a:cubicBezTo>
                      <a:pt x="816933" y="626582"/>
                      <a:pt x="816158" y="636528"/>
                      <a:pt x="809852" y="642834"/>
                    </a:cubicBezTo>
                    <a:cubicBezTo>
                      <a:pt x="804182" y="648487"/>
                      <a:pt x="795891" y="649533"/>
                      <a:pt x="787784" y="649533"/>
                    </a:cubicBezTo>
                    <a:cubicBezTo>
                      <a:pt x="786390" y="649533"/>
                      <a:pt x="785002" y="649502"/>
                      <a:pt x="783633" y="649458"/>
                    </a:cubicBezTo>
                    <a:cubicBezTo>
                      <a:pt x="747170" y="647927"/>
                      <a:pt x="710905" y="641024"/>
                      <a:pt x="676551" y="628810"/>
                    </a:cubicBezTo>
                    <a:lnTo>
                      <a:pt x="673109" y="617371"/>
                    </a:lnTo>
                    <a:cubicBezTo>
                      <a:pt x="588784" y="641004"/>
                      <a:pt x="504439" y="664636"/>
                      <a:pt x="420273" y="688289"/>
                    </a:cubicBezTo>
                    <a:lnTo>
                      <a:pt x="407164" y="690099"/>
                    </a:lnTo>
                    <a:cubicBezTo>
                      <a:pt x="413490" y="732272"/>
                      <a:pt x="419060" y="774424"/>
                      <a:pt x="424172" y="816597"/>
                    </a:cubicBezTo>
                    <a:cubicBezTo>
                      <a:pt x="427037" y="840548"/>
                      <a:pt x="429006" y="867503"/>
                      <a:pt x="413490" y="885883"/>
                    </a:cubicBezTo>
                    <a:cubicBezTo>
                      <a:pt x="402729" y="898909"/>
                      <a:pt x="385136" y="904610"/>
                      <a:pt x="368183" y="904610"/>
                    </a:cubicBezTo>
                    <a:cubicBezTo>
                      <a:pt x="367116" y="904610"/>
                      <a:pt x="366051" y="904588"/>
                      <a:pt x="364991" y="904543"/>
                    </a:cubicBezTo>
                    <a:cubicBezTo>
                      <a:pt x="347088" y="903807"/>
                      <a:pt x="329901" y="897342"/>
                      <a:pt x="313191" y="890558"/>
                    </a:cubicBezTo>
                    <a:cubicBezTo>
                      <a:pt x="252061" y="865851"/>
                      <a:pt x="193198" y="835117"/>
                      <a:pt x="137916" y="799290"/>
                    </a:cubicBezTo>
                    <a:lnTo>
                      <a:pt x="134316" y="804860"/>
                    </a:lnTo>
                    <a:cubicBezTo>
                      <a:pt x="125881" y="878066"/>
                      <a:pt x="117447" y="951251"/>
                      <a:pt x="109171" y="1024436"/>
                    </a:cubicBezTo>
                    <a:lnTo>
                      <a:pt x="109171" y="1031220"/>
                    </a:lnTo>
                    <a:lnTo>
                      <a:pt x="1190717" y="1031220"/>
                    </a:lnTo>
                    <a:cubicBezTo>
                      <a:pt x="1137106" y="719501"/>
                      <a:pt x="1088608" y="406588"/>
                      <a:pt x="1045242" y="93198"/>
                    </a:cubicBezTo>
                    <a:lnTo>
                      <a:pt x="1034559" y="94710"/>
                    </a:lnTo>
                    <a:cubicBezTo>
                      <a:pt x="930799" y="52239"/>
                      <a:pt x="822981" y="20490"/>
                      <a:pt x="71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4" name="Google Shape;968;p22"/>
              <p:cNvSpPr/>
              <p:nvPr/>
            </p:nvSpPr>
            <p:spPr>
              <a:xfrm>
                <a:off x="5542125" y="-30449100"/>
                <a:ext cx="20747100" cy="25277350"/>
              </a:xfrm>
              <a:custGeom>
                <a:avLst/>
                <a:gdLst/>
                <a:ahLst/>
                <a:cxnLst/>
                <a:rect l="l" t="t" r="r" b="b"/>
                <a:pathLst>
                  <a:path w="829884" h="1011094" extrusionOk="0">
                    <a:moveTo>
                      <a:pt x="556880" y="0"/>
                    </a:moveTo>
                    <a:cubicBezTo>
                      <a:pt x="543220" y="0"/>
                      <a:pt x="529517" y="1327"/>
                      <a:pt x="515918" y="4106"/>
                    </a:cubicBezTo>
                    <a:cubicBezTo>
                      <a:pt x="462008" y="15246"/>
                      <a:pt x="413669" y="47631"/>
                      <a:pt x="377842" y="89506"/>
                    </a:cubicBezTo>
                    <a:cubicBezTo>
                      <a:pt x="341837" y="131221"/>
                      <a:pt x="317587" y="182106"/>
                      <a:pt x="301017" y="234663"/>
                    </a:cubicBezTo>
                    <a:cubicBezTo>
                      <a:pt x="283253" y="291297"/>
                      <a:pt x="272710" y="352885"/>
                      <a:pt x="234615" y="398221"/>
                    </a:cubicBezTo>
                    <a:cubicBezTo>
                      <a:pt x="198172" y="441587"/>
                      <a:pt x="142611" y="462673"/>
                      <a:pt x="94272" y="492174"/>
                    </a:cubicBezTo>
                    <a:cubicBezTo>
                      <a:pt x="46072" y="521695"/>
                      <a:pt x="1" y="569895"/>
                      <a:pt x="5412" y="626211"/>
                    </a:cubicBezTo>
                    <a:cubicBezTo>
                      <a:pt x="11578" y="689470"/>
                      <a:pt x="79353" y="734030"/>
                      <a:pt x="89737" y="794723"/>
                    </a:cubicBezTo>
                    <a:cubicBezTo>
                      <a:pt x="90512" y="799378"/>
                      <a:pt x="91109" y="804052"/>
                      <a:pt x="91109" y="808866"/>
                    </a:cubicBezTo>
                    <a:cubicBezTo>
                      <a:pt x="91587" y="835821"/>
                      <a:pt x="79532" y="861145"/>
                      <a:pt x="68531" y="885831"/>
                    </a:cubicBezTo>
                    <a:cubicBezTo>
                      <a:pt x="57690" y="910518"/>
                      <a:pt x="47624" y="937214"/>
                      <a:pt x="52279" y="963692"/>
                    </a:cubicBezTo>
                    <a:cubicBezTo>
                      <a:pt x="56490" y="987746"/>
                      <a:pt x="85590" y="1011094"/>
                      <a:pt x="110645" y="1011094"/>
                    </a:cubicBezTo>
                    <a:cubicBezTo>
                      <a:pt x="113169" y="1011094"/>
                      <a:pt x="115652" y="1010857"/>
                      <a:pt x="118064" y="1010360"/>
                    </a:cubicBezTo>
                    <a:cubicBezTo>
                      <a:pt x="119257" y="1003278"/>
                      <a:pt x="120172" y="996216"/>
                      <a:pt x="120928" y="988975"/>
                    </a:cubicBezTo>
                    <a:cubicBezTo>
                      <a:pt x="244860" y="920166"/>
                      <a:pt x="371974" y="857206"/>
                      <a:pt x="501774" y="799855"/>
                    </a:cubicBezTo>
                    <a:cubicBezTo>
                      <a:pt x="498909" y="700610"/>
                      <a:pt x="495905" y="601206"/>
                      <a:pt x="493041" y="501981"/>
                    </a:cubicBezTo>
                    <a:cubicBezTo>
                      <a:pt x="469249" y="500927"/>
                      <a:pt x="445895" y="489170"/>
                      <a:pt x="432189" y="469755"/>
                    </a:cubicBezTo>
                    <a:cubicBezTo>
                      <a:pt x="417429" y="448967"/>
                      <a:pt x="415022" y="419606"/>
                      <a:pt x="427813" y="397465"/>
                    </a:cubicBezTo>
                    <a:cubicBezTo>
                      <a:pt x="438206" y="379604"/>
                      <a:pt x="458752" y="367994"/>
                      <a:pt x="479259" y="367994"/>
                    </a:cubicBezTo>
                    <a:cubicBezTo>
                      <a:pt x="483990" y="367994"/>
                      <a:pt x="488718" y="368612"/>
                      <a:pt x="493319" y="369914"/>
                    </a:cubicBezTo>
                    <a:lnTo>
                      <a:pt x="493618" y="370510"/>
                    </a:lnTo>
                    <a:cubicBezTo>
                      <a:pt x="603107" y="330446"/>
                      <a:pt x="708061" y="263288"/>
                      <a:pt x="765272" y="161637"/>
                    </a:cubicBezTo>
                    <a:cubicBezTo>
                      <a:pt x="787572" y="251233"/>
                      <a:pt x="801875" y="342959"/>
                      <a:pt x="808042" y="435102"/>
                    </a:cubicBezTo>
                    <a:cubicBezTo>
                      <a:pt x="829884" y="335101"/>
                      <a:pt x="828650" y="216759"/>
                      <a:pt x="775378" y="129410"/>
                    </a:cubicBezTo>
                    <a:cubicBezTo>
                      <a:pt x="729313" y="53907"/>
                      <a:pt x="643950" y="0"/>
                      <a:pt x="556880"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5" name="Google Shape;969;p22"/>
              <p:cNvSpPr/>
              <p:nvPr/>
            </p:nvSpPr>
            <p:spPr>
              <a:xfrm>
                <a:off x="-42908950" y="-10632994"/>
                <a:ext cx="3448925" cy="5227450"/>
              </a:xfrm>
              <a:custGeom>
                <a:avLst/>
                <a:gdLst/>
                <a:ahLst/>
                <a:cxnLst/>
                <a:rect l="l" t="t" r="r" b="b"/>
                <a:pathLst>
                  <a:path w="137957" h="209098" extrusionOk="0">
                    <a:moveTo>
                      <a:pt x="95680" y="0"/>
                    </a:moveTo>
                    <a:cubicBezTo>
                      <a:pt x="91933" y="0"/>
                      <a:pt x="88223" y="663"/>
                      <a:pt x="84803" y="2193"/>
                    </a:cubicBezTo>
                    <a:cubicBezTo>
                      <a:pt x="76071" y="5973"/>
                      <a:pt x="70501" y="14547"/>
                      <a:pt x="65527" y="22544"/>
                    </a:cubicBezTo>
                    <a:cubicBezTo>
                      <a:pt x="47306" y="52045"/>
                      <a:pt x="29084" y="81565"/>
                      <a:pt x="14622" y="113056"/>
                    </a:cubicBezTo>
                    <a:cubicBezTo>
                      <a:pt x="6804" y="129905"/>
                      <a:pt x="1" y="148286"/>
                      <a:pt x="2129" y="166806"/>
                    </a:cubicBezTo>
                    <a:cubicBezTo>
                      <a:pt x="3005" y="175976"/>
                      <a:pt x="6784" y="185007"/>
                      <a:pt x="12653" y="192248"/>
                    </a:cubicBezTo>
                    <a:cubicBezTo>
                      <a:pt x="19456" y="196923"/>
                      <a:pt x="26518" y="201419"/>
                      <a:pt x="33600" y="205656"/>
                    </a:cubicBezTo>
                    <a:cubicBezTo>
                      <a:pt x="35410" y="206850"/>
                      <a:pt x="37359" y="208063"/>
                      <a:pt x="39309" y="209098"/>
                    </a:cubicBezTo>
                    <a:cubicBezTo>
                      <a:pt x="69128" y="151568"/>
                      <a:pt x="108893" y="74623"/>
                      <a:pt x="137957" y="18466"/>
                    </a:cubicBezTo>
                    <a:cubicBezTo>
                      <a:pt x="135092" y="16635"/>
                      <a:pt x="132088" y="15004"/>
                      <a:pt x="129085" y="13333"/>
                    </a:cubicBezTo>
                    <a:lnTo>
                      <a:pt x="128607" y="13930"/>
                    </a:lnTo>
                    <a:cubicBezTo>
                      <a:pt x="122301" y="9434"/>
                      <a:pt x="115836" y="5058"/>
                      <a:pt x="108456" y="2352"/>
                    </a:cubicBezTo>
                    <a:cubicBezTo>
                      <a:pt x="104410" y="890"/>
                      <a:pt x="100020" y="0"/>
                      <a:pt x="95680"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6" name="Google Shape;970;p22"/>
              <p:cNvSpPr/>
              <p:nvPr/>
            </p:nvSpPr>
            <p:spPr>
              <a:xfrm>
                <a:off x="2063400" y="17932200"/>
                <a:ext cx="12122125" cy="15016550"/>
              </a:xfrm>
              <a:custGeom>
                <a:avLst/>
                <a:gdLst/>
                <a:ahLst/>
                <a:cxnLst/>
                <a:rect l="l" t="t" r="r" b="b"/>
                <a:pathLst>
                  <a:path w="484885" h="600662" extrusionOk="0">
                    <a:moveTo>
                      <a:pt x="484885" y="0"/>
                    </a:moveTo>
                    <a:lnTo>
                      <a:pt x="160" y="26060"/>
                    </a:lnTo>
                    <a:lnTo>
                      <a:pt x="160" y="26060"/>
                    </a:lnTo>
                    <a:lnTo>
                      <a:pt x="160" y="169108"/>
                    </a:lnTo>
                    <a:lnTo>
                      <a:pt x="0" y="169108"/>
                    </a:lnTo>
                    <a:cubicBezTo>
                      <a:pt x="1811" y="175892"/>
                      <a:pt x="2706" y="182815"/>
                      <a:pt x="2865" y="189757"/>
                    </a:cubicBezTo>
                    <a:cubicBezTo>
                      <a:pt x="6545" y="189635"/>
                      <a:pt x="10229" y="189568"/>
                      <a:pt x="13911" y="189568"/>
                    </a:cubicBezTo>
                    <a:cubicBezTo>
                      <a:pt x="32995" y="189568"/>
                      <a:pt x="52031" y="191371"/>
                      <a:pt x="70341" y="196640"/>
                    </a:cubicBezTo>
                    <a:cubicBezTo>
                      <a:pt x="95048" y="203722"/>
                      <a:pt x="118362" y="217428"/>
                      <a:pt x="133441" y="238355"/>
                    </a:cubicBezTo>
                    <a:cubicBezTo>
                      <a:pt x="148479" y="259143"/>
                      <a:pt x="154208" y="287450"/>
                      <a:pt x="144580" y="311242"/>
                    </a:cubicBezTo>
                    <a:cubicBezTo>
                      <a:pt x="136584" y="331254"/>
                      <a:pt x="119118" y="346174"/>
                      <a:pt x="99683" y="355503"/>
                    </a:cubicBezTo>
                    <a:cubicBezTo>
                      <a:pt x="80427" y="364853"/>
                      <a:pt x="59042" y="369349"/>
                      <a:pt x="37956" y="373586"/>
                    </a:cubicBezTo>
                    <a:cubicBezTo>
                      <a:pt x="30894" y="375078"/>
                      <a:pt x="23354" y="376431"/>
                      <a:pt x="15974" y="377186"/>
                    </a:cubicBezTo>
                    <a:cubicBezTo>
                      <a:pt x="12354" y="381981"/>
                      <a:pt x="8574" y="386815"/>
                      <a:pt x="4834" y="391629"/>
                    </a:cubicBezTo>
                    <a:cubicBezTo>
                      <a:pt x="3641" y="485144"/>
                      <a:pt x="12513" y="600661"/>
                      <a:pt x="12513" y="600661"/>
                    </a:cubicBezTo>
                    <a:lnTo>
                      <a:pt x="478121" y="600661"/>
                    </a:lnTo>
                    <a:cubicBezTo>
                      <a:pt x="469090" y="547528"/>
                      <a:pt x="470283" y="357613"/>
                      <a:pt x="470283" y="357612"/>
                    </a:cubicBezTo>
                    <a:lnTo>
                      <a:pt x="470283" y="357612"/>
                    </a:lnTo>
                    <a:cubicBezTo>
                      <a:pt x="469192" y="357661"/>
                      <a:pt x="468095" y="357684"/>
                      <a:pt x="466992" y="357684"/>
                    </a:cubicBezTo>
                    <a:cubicBezTo>
                      <a:pt x="457302" y="357684"/>
                      <a:pt x="447241" y="355888"/>
                      <a:pt x="437918" y="353852"/>
                    </a:cubicBezTo>
                    <a:cubicBezTo>
                      <a:pt x="416832" y="349635"/>
                      <a:pt x="395447" y="345119"/>
                      <a:pt x="376171" y="335790"/>
                    </a:cubicBezTo>
                    <a:cubicBezTo>
                      <a:pt x="356736" y="326460"/>
                      <a:pt x="339270" y="311540"/>
                      <a:pt x="331293" y="291528"/>
                    </a:cubicBezTo>
                    <a:cubicBezTo>
                      <a:pt x="321645" y="267737"/>
                      <a:pt x="327354" y="239429"/>
                      <a:pt x="342433" y="218502"/>
                    </a:cubicBezTo>
                    <a:cubicBezTo>
                      <a:pt x="357472" y="197734"/>
                      <a:pt x="380826" y="184028"/>
                      <a:pt x="405513" y="176946"/>
                    </a:cubicBezTo>
                    <a:cubicBezTo>
                      <a:pt x="424472" y="171576"/>
                      <a:pt x="444106" y="169743"/>
                      <a:pt x="463828" y="169743"/>
                    </a:cubicBezTo>
                    <a:cubicBezTo>
                      <a:pt x="466827" y="169743"/>
                      <a:pt x="469829" y="169786"/>
                      <a:pt x="472830" y="169864"/>
                    </a:cubicBezTo>
                    <a:cubicBezTo>
                      <a:pt x="472969" y="164593"/>
                      <a:pt x="473745" y="159321"/>
                      <a:pt x="474640" y="154189"/>
                    </a:cubicBezTo>
                    <a:lnTo>
                      <a:pt x="48488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7" name="Google Shape;971;p22"/>
              <p:cNvSpPr/>
              <p:nvPr/>
            </p:nvSpPr>
            <p:spPr>
              <a:xfrm>
                <a:off x="575925" y="21048125"/>
                <a:ext cx="5342200" cy="6320375"/>
              </a:xfrm>
              <a:custGeom>
                <a:avLst/>
                <a:gdLst/>
                <a:ahLst/>
                <a:cxnLst/>
                <a:rect l="l" t="t" r="r" b="b"/>
                <a:pathLst>
                  <a:path w="213688" h="252815" extrusionOk="0">
                    <a:moveTo>
                      <a:pt x="28934" y="1"/>
                    </a:moveTo>
                    <a:cubicBezTo>
                      <a:pt x="22191" y="1"/>
                      <a:pt x="15663" y="4475"/>
                      <a:pt x="12035" y="10157"/>
                    </a:cubicBezTo>
                    <a:cubicBezTo>
                      <a:pt x="7818" y="16920"/>
                      <a:pt x="6605" y="25056"/>
                      <a:pt x="5869" y="32894"/>
                    </a:cubicBezTo>
                    <a:cubicBezTo>
                      <a:pt x="0" y="87539"/>
                      <a:pt x="6923" y="142662"/>
                      <a:pt x="16253" y="196730"/>
                    </a:cubicBezTo>
                    <a:cubicBezTo>
                      <a:pt x="19256" y="214216"/>
                      <a:pt x="23494" y="233333"/>
                      <a:pt x="37796" y="244175"/>
                    </a:cubicBezTo>
                    <a:cubicBezTo>
                      <a:pt x="45614" y="250043"/>
                      <a:pt x="54805" y="252450"/>
                      <a:pt x="64592" y="252748"/>
                    </a:cubicBezTo>
                    <a:cubicBezTo>
                      <a:pt x="65661" y="252796"/>
                      <a:pt x="66733" y="252815"/>
                      <a:pt x="67806" y="252815"/>
                    </a:cubicBezTo>
                    <a:cubicBezTo>
                      <a:pt x="70350" y="252815"/>
                      <a:pt x="72901" y="252707"/>
                      <a:pt x="75433" y="252609"/>
                    </a:cubicBezTo>
                    <a:cubicBezTo>
                      <a:pt x="82814" y="251853"/>
                      <a:pt x="90333" y="250520"/>
                      <a:pt x="97415" y="248989"/>
                    </a:cubicBezTo>
                    <a:cubicBezTo>
                      <a:pt x="118501" y="244771"/>
                      <a:pt x="139886" y="240236"/>
                      <a:pt x="159162" y="230926"/>
                    </a:cubicBezTo>
                    <a:cubicBezTo>
                      <a:pt x="178617" y="221596"/>
                      <a:pt x="196063" y="206677"/>
                      <a:pt x="204040" y="186665"/>
                    </a:cubicBezTo>
                    <a:cubicBezTo>
                      <a:pt x="213688" y="162853"/>
                      <a:pt x="207978" y="134566"/>
                      <a:pt x="192900" y="113778"/>
                    </a:cubicBezTo>
                    <a:cubicBezTo>
                      <a:pt x="177861" y="92831"/>
                      <a:pt x="154507" y="79145"/>
                      <a:pt x="129820" y="72043"/>
                    </a:cubicBezTo>
                    <a:cubicBezTo>
                      <a:pt x="111523" y="66739"/>
                      <a:pt x="92456" y="64931"/>
                      <a:pt x="73382" y="64931"/>
                    </a:cubicBezTo>
                    <a:cubicBezTo>
                      <a:pt x="69708" y="64931"/>
                      <a:pt x="66033" y="64998"/>
                      <a:pt x="62364" y="65120"/>
                    </a:cubicBezTo>
                    <a:cubicBezTo>
                      <a:pt x="62205" y="58178"/>
                      <a:pt x="61310" y="51255"/>
                      <a:pt x="59499" y="44471"/>
                    </a:cubicBezTo>
                    <a:cubicBezTo>
                      <a:pt x="56933" y="33630"/>
                      <a:pt x="52716" y="23107"/>
                      <a:pt x="46848" y="13618"/>
                    </a:cubicBezTo>
                    <a:cubicBezTo>
                      <a:pt x="43386" y="7750"/>
                      <a:pt x="38712" y="2020"/>
                      <a:pt x="32227" y="369"/>
                    </a:cubicBezTo>
                    <a:cubicBezTo>
                      <a:pt x="31131" y="119"/>
                      <a:pt x="30030" y="1"/>
                      <a:pt x="28934"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8" name="Google Shape;972;p22"/>
              <p:cNvSpPr/>
              <p:nvPr/>
            </p:nvSpPr>
            <p:spPr>
              <a:xfrm>
                <a:off x="35144425" y="-32364075"/>
                <a:ext cx="4269000" cy="7390175"/>
              </a:xfrm>
              <a:custGeom>
                <a:avLst/>
                <a:gdLst/>
                <a:ahLst/>
                <a:cxnLst/>
                <a:rect l="l" t="t" r="r" b="b"/>
                <a:pathLst>
                  <a:path w="170760" h="295607" extrusionOk="0">
                    <a:moveTo>
                      <a:pt x="21525" y="0"/>
                    </a:moveTo>
                    <a:lnTo>
                      <a:pt x="1" y="289280"/>
                    </a:lnTo>
                    <a:lnTo>
                      <a:pt x="116851" y="294552"/>
                    </a:lnTo>
                    <a:lnTo>
                      <a:pt x="142015" y="295606"/>
                    </a:lnTo>
                    <a:lnTo>
                      <a:pt x="142015" y="282636"/>
                    </a:lnTo>
                    <a:lnTo>
                      <a:pt x="142015" y="239568"/>
                    </a:lnTo>
                    <a:cubicBezTo>
                      <a:pt x="137459" y="239862"/>
                      <a:pt x="132861" y="240025"/>
                      <a:pt x="128281" y="240025"/>
                    </a:cubicBezTo>
                    <a:cubicBezTo>
                      <a:pt x="125722" y="240025"/>
                      <a:pt x="123169" y="239974"/>
                      <a:pt x="120630" y="239867"/>
                    </a:cubicBezTo>
                    <a:lnTo>
                      <a:pt x="120630" y="265011"/>
                    </a:lnTo>
                    <a:lnTo>
                      <a:pt x="27254" y="257034"/>
                    </a:lnTo>
                    <a:lnTo>
                      <a:pt x="44103" y="27393"/>
                    </a:lnTo>
                    <a:lnTo>
                      <a:pt x="139270" y="33122"/>
                    </a:lnTo>
                    <a:lnTo>
                      <a:pt x="139270" y="105392"/>
                    </a:lnTo>
                    <a:lnTo>
                      <a:pt x="139568" y="107958"/>
                    </a:lnTo>
                    <a:cubicBezTo>
                      <a:pt x="147545" y="107043"/>
                      <a:pt x="155681" y="106446"/>
                      <a:pt x="163658" y="105989"/>
                    </a:cubicBezTo>
                    <a:lnTo>
                      <a:pt x="163360" y="102090"/>
                    </a:lnTo>
                    <a:cubicBezTo>
                      <a:pt x="165787" y="68352"/>
                      <a:pt x="168194" y="34773"/>
                      <a:pt x="170760" y="1035"/>
                    </a:cubicBezTo>
                    <a:lnTo>
                      <a:pt x="167438" y="736"/>
                    </a:lnTo>
                    <a:cubicBezTo>
                      <a:pt x="118800" y="438"/>
                      <a:pt x="70162" y="140"/>
                      <a:pt x="215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29" name="Google Shape;973;p22"/>
              <p:cNvSpPr/>
              <p:nvPr/>
            </p:nvSpPr>
            <p:spPr>
              <a:xfrm>
                <a:off x="24610572" y="22611950"/>
                <a:ext cx="7487625" cy="4525125"/>
              </a:xfrm>
              <a:custGeom>
                <a:avLst/>
                <a:gdLst/>
                <a:ahLst/>
                <a:cxnLst/>
                <a:rect l="l" t="t" r="r" b="b"/>
                <a:pathLst>
                  <a:path w="299505" h="181005" extrusionOk="0">
                    <a:moveTo>
                      <a:pt x="291826" y="1"/>
                    </a:moveTo>
                    <a:cubicBezTo>
                      <a:pt x="194551" y="3602"/>
                      <a:pt x="97276" y="7242"/>
                      <a:pt x="0" y="10982"/>
                    </a:cubicBezTo>
                    <a:cubicBezTo>
                      <a:pt x="11737" y="67318"/>
                      <a:pt x="21544" y="124072"/>
                      <a:pt x="29959" y="181005"/>
                    </a:cubicBezTo>
                    <a:lnTo>
                      <a:pt x="43068" y="179175"/>
                    </a:lnTo>
                    <a:cubicBezTo>
                      <a:pt x="127234" y="155562"/>
                      <a:pt x="211579" y="131910"/>
                      <a:pt x="295904" y="108257"/>
                    </a:cubicBezTo>
                    <a:lnTo>
                      <a:pt x="299505" y="104657"/>
                    </a:lnTo>
                    <a:cubicBezTo>
                      <a:pt x="297416" y="72908"/>
                      <a:pt x="295466" y="41278"/>
                      <a:pt x="293338" y="9351"/>
                    </a:cubicBezTo>
                    <a:lnTo>
                      <a:pt x="293338" y="9331"/>
                    </a:lnTo>
                    <a:lnTo>
                      <a:pt x="292562" y="9331"/>
                    </a:lnTo>
                    <a:cubicBezTo>
                      <a:pt x="292284" y="6168"/>
                      <a:pt x="292124" y="3164"/>
                      <a:pt x="2918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0" name="Google Shape;974;p22"/>
              <p:cNvSpPr/>
              <p:nvPr/>
            </p:nvSpPr>
            <p:spPr>
              <a:xfrm>
                <a:off x="15917650" y="-26409200"/>
                <a:ext cx="9915050" cy="17486625"/>
              </a:xfrm>
              <a:custGeom>
                <a:avLst/>
                <a:gdLst/>
                <a:ahLst/>
                <a:cxnLst/>
                <a:rect l="l" t="t" r="r" b="b"/>
                <a:pathLst>
                  <a:path w="396602" h="699465" extrusionOk="0">
                    <a:moveTo>
                      <a:pt x="350231" y="1"/>
                    </a:moveTo>
                    <a:cubicBezTo>
                      <a:pt x="293020" y="101653"/>
                      <a:pt x="188046" y="168811"/>
                      <a:pt x="78577" y="208875"/>
                    </a:cubicBezTo>
                    <a:lnTo>
                      <a:pt x="78279" y="208278"/>
                    </a:lnTo>
                    <a:cubicBezTo>
                      <a:pt x="73677" y="206976"/>
                      <a:pt x="68950" y="206359"/>
                      <a:pt x="64220" y="206359"/>
                    </a:cubicBezTo>
                    <a:cubicBezTo>
                      <a:pt x="43718" y="206359"/>
                      <a:pt x="23182" y="217968"/>
                      <a:pt x="12772" y="235829"/>
                    </a:cubicBezTo>
                    <a:cubicBezTo>
                      <a:pt x="1" y="257950"/>
                      <a:pt x="2408" y="287312"/>
                      <a:pt x="17148" y="308099"/>
                    </a:cubicBezTo>
                    <a:cubicBezTo>
                      <a:pt x="30854" y="327535"/>
                      <a:pt x="54208" y="339291"/>
                      <a:pt x="78000" y="340326"/>
                    </a:cubicBezTo>
                    <a:cubicBezTo>
                      <a:pt x="80865" y="439570"/>
                      <a:pt x="83868" y="538955"/>
                      <a:pt x="86733" y="638199"/>
                    </a:cubicBezTo>
                    <a:cubicBezTo>
                      <a:pt x="87628" y="637901"/>
                      <a:pt x="88384" y="637463"/>
                      <a:pt x="89279" y="637165"/>
                    </a:cubicBezTo>
                    <a:lnTo>
                      <a:pt x="92303" y="639274"/>
                    </a:lnTo>
                    <a:cubicBezTo>
                      <a:pt x="106745" y="654332"/>
                      <a:pt x="121366" y="669411"/>
                      <a:pt x="138673" y="680989"/>
                    </a:cubicBezTo>
                    <a:cubicBezTo>
                      <a:pt x="155103" y="691886"/>
                      <a:pt x="174151" y="699464"/>
                      <a:pt x="193638" y="699464"/>
                    </a:cubicBezTo>
                    <a:cubicBezTo>
                      <a:pt x="194889" y="699464"/>
                      <a:pt x="196142" y="699433"/>
                      <a:pt x="197396" y="699370"/>
                    </a:cubicBezTo>
                    <a:cubicBezTo>
                      <a:pt x="222401" y="697997"/>
                      <a:pt x="245298" y="683714"/>
                      <a:pt x="262306" y="665333"/>
                    </a:cubicBezTo>
                    <a:cubicBezTo>
                      <a:pt x="279314" y="646972"/>
                      <a:pt x="291230" y="624672"/>
                      <a:pt x="302966" y="602532"/>
                    </a:cubicBezTo>
                    <a:lnTo>
                      <a:pt x="307044" y="600881"/>
                    </a:lnTo>
                    <a:cubicBezTo>
                      <a:pt x="306567" y="597877"/>
                      <a:pt x="306109" y="594853"/>
                      <a:pt x="305513" y="591849"/>
                    </a:cubicBezTo>
                    <a:cubicBezTo>
                      <a:pt x="297396" y="543351"/>
                      <a:pt x="286257" y="495350"/>
                      <a:pt x="272093" y="448204"/>
                    </a:cubicBezTo>
                    <a:lnTo>
                      <a:pt x="272093" y="448204"/>
                    </a:lnTo>
                    <a:cubicBezTo>
                      <a:pt x="285817" y="450276"/>
                      <a:pt x="299605" y="452201"/>
                      <a:pt x="313348" y="452201"/>
                    </a:cubicBezTo>
                    <a:cubicBezTo>
                      <a:pt x="318469" y="452201"/>
                      <a:pt x="323584" y="451934"/>
                      <a:pt x="328688" y="451307"/>
                    </a:cubicBezTo>
                    <a:cubicBezTo>
                      <a:pt x="348560" y="449039"/>
                      <a:pt x="368732" y="440625"/>
                      <a:pt x="380946" y="424651"/>
                    </a:cubicBezTo>
                    <a:cubicBezTo>
                      <a:pt x="395706" y="405375"/>
                      <a:pt x="396601" y="379017"/>
                      <a:pt x="396303" y="354788"/>
                    </a:cubicBezTo>
                    <a:cubicBezTo>
                      <a:pt x="395865" y="327674"/>
                      <a:pt x="394811" y="300580"/>
                      <a:pt x="393001" y="273466"/>
                    </a:cubicBezTo>
                    <a:cubicBezTo>
                      <a:pt x="386834" y="181283"/>
                      <a:pt x="372511" y="89578"/>
                      <a:pt x="350231"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1" name="Google Shape;975;p22"/>
              <p:cNvSpPr/>
              <p:nvPr/>
            </p:nvSpPr>
            <p:spPr>
              <a:xfrm>
                <a:off x="12215034" y="-5404886"/>
                <a:ext cx="8773253" cy="14044973"/>
              </a:xfrm>
              <a:custGeom>
                <a:avLst/>
                <a:gdLst/>
                <a:ahLst/>
                <a:cxnLst/>
                <a:rect l="l" t="t" r="r" b="b"/>
                <a:pathLst>
                  <a:path w="293518" h="554644" extrusionOk="0">
                    <a:moveTo>
                      <a:pt x="118180" y="0"/>
                    </a:moveTo>
                    <a:cubicBezTo>
                      <a:pt x="105212" y="0"/>
                      <a:pt x="92233" y="2021"/>
                      <a:pt x="79930" y="6053"/>
                    </a:cubicBezTo>
                    <a:cubicBezTo>
                      <a:pt x="45475" y="17333"/>
                      <a:pt x="16711" y="43690"/>
                      <a:pt x="737" y="76215"/>
                    </a:cubicBezTo>
                    <a:lnTo>
                      <a:pt x="1" y="80293"/>
                    </a:lnTo>
                    <a:cubicBezTo>
                      <a:pt x="2845" y="80592"/>
                      <a:pt x="5571" y="81367"/>
                      <a:pt x="8415" y="82103"/>
                    </a:cubicBezTo>
                    <a:cubicBezTo>
                      <a:pt x="32366" y="89205"/>
                      <a:pt x="50289" y="110112"/>
                      <a:pt x="59619" y="133307"/>
                    </a:cubicBezTo>
                    <a:cubicBezTo>
                      <a:pt x="68969" y="156482"/>
                      <a:pt x="70938" y="181806"/>
                      <a:pt x="72132" y="206791"/>
                    </a:cubicBezTo>
                    <a:cubicBezTo>
                      <a:pt x="76210" y="295930"/>
                      <a:pt x="70938" y="385229"/>
                      <a:pt x="65826" y="474368"/>
                    </a:cubicBezTo>
                    <a:cubicBezTo>
                      <a:pt x="64930" y="489745"/>
                      <a:pt x="64035" y="505261"/>
                      <a:pt x="59201" y="519544"/>
                    </a:cubicBezTo>
                    <a:lnTo>
                      <a:pt x="68073" y="522568"/>
                    </a:lnTo>
                    <a:cubicBezTo>
                      <a:pt x="78438" y="532037"/>
                      <a:pt x="89001" y="541685"/>
                      <a:pt x="101652" y="547991"/>
                    </a:cubicBezTo>
                    <a:cubicBezTo>
                      <a:pt x="109667" y="552069"/>
                      <a:pt x="118758" y="554643"/>
                      <a:pt x="127747" y="554643"/>
                    </a:cubicBezTo>
                    <a:cubicBezTo>
                      <a:pt x="132748" y="554643"/>
                      <a:pt x="137717" y="553847"/>
                      <a:pt x="142452" y="552069"/>
                    </a:cubicBezTo>
                    <a:cubicBezTo>
                      <a:pt x="168213" y="542461"/>
                      <a:pt x="175454" y="510533"/>
                      <a:pt x="190055" y="487179"/>
                    </a:cubicBezTo>
                    <a:cubicBezTo>
                      <a:pt x="209172" y="456743"/>
                      <a:pt x="243507" y="438979"/>
                      <a:pt x="264892" y="410075"/>
                    </a:cubicBezTo>
                    <a:cubicBezTo>
                      <a:pt x="290812" y="375123"/>
                      <a:pt x="293517" y="324536"/>
                      <a:pt x="271675" y="286879"/>
                    </a:cubicBezTo>
                    <a:cubicBezTo>
                      <a:pt x="255423" y="259009"/>
                      <a:pt x="226817" y="237326"/>
                      <a:pt x="220014" y="205717"/>
                    </a:cubicBezTo>
                    <a:cubicBezTo>
                      <a:pt x="213509" y="174843"/>
                      <a:pt x="229781" y="143830"/>
                      <a:pt x="231452" y="112340"/>
                    </a:cubicBezTo>
                    <a:cubicBezTo>
                      <a:pt x="233242" y="76215"/>
                      <a:pt x="214126" y="40090"/>
                      <a:pt x="184147" y="19740"/>
                    </a:cubicBezTo>
                    <a:cubicBezTo>
                      <a:pt x="164880" y="6562"/>
                      <a:pt x="141549" y="0"/>
                      <a:pt x="118180"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2" name="Google Shape;976;p22"/>
              <p:cNvSpPr/>
              <p:nvPr/>
            </p:nvSpPr>
            <p:spPr>
              <a:xfrm>
                <a:off x="113425" y="26603450"/>
                <a:ext cx="18541000" cy="9061150"/>
              </a:xfrm>
              <a:custGeom>
                <a:avLst/>
                <a:gdLst/>
                <a:ahLst/>
                <a:cxnLst/>
                <a:rect l="l" t="t" r="r" b="b"/>
                <a:pathLst>
                  <a:path w="741640" h="362446" extrusionOk="0">
                    <a:moveTo>
                      <a:pt x="577962" y="0"/>
                    </a:moveTo>
                    <a:cubicBezTo>
                      <a:pt x="577206" y="895"/>
                      <a:pt x="576431" y="1671"/>
                      <a:pt x="575535" y="2268"/>
                    </a:cubicBezTo>
                    <a:cubicBezTo>
                      <a:pt x="567558" y="8275"/>
                      <a:pt x="558229" y="10702"/>
                      <a:pt x="548282" y="10842"/>
                    </a:cubicBezTo>
                    <a:cubicBezTo>
                      <a:pt x="548282" y="10842"/>
                      <a:pt x="547089" y="200718"/>
                      <a:pt x="556120" y="253891"/>
                    </a:cubicBezTo>
                    <a:lnTo>
                      <a:pt x="90512" y="253891"/>
                    </a:lnTo>
                    <a:cubicBezTo>
                      <a:pt x="90512" y="253891"/>
                      <a:pt x="81640" y="138374"/>
                      <a:pt x="82833" y="44858"/>
                    </a:cubicBezTo>
                    <a:lnTo>
                      <a:pt x="82833" y="44858"/>
                    </a:lnTo>
                    <a:cubicBezTo>
                      <a:pt x="55859" y="80247"/>
                      <a:pt x="28307" y="115338"/>
                      <a:pt x="0" y="150111"/>
                    </a:cubicBezTo>
                    <a:cubicBezTo>
                      <a:pt x="12771" y="220730"/>
                      <a:pt x="25582" y="291528"/>
                      <a:pt x="38393" y="362306"/>
                    </a:cubicBezTo>
                    <a:lnTo>
                      <a:pt x="38393" y="362446"/>
                    </a:lnTo>
                    <a:lnTo>
                      <a:pt x="712894" y="362446"/>
                    </a:lnTo>
                    <a:lnTo>
                      <a:pt x="712894" y="355662"/>
                    </a:lnTo>
                    <a:cubicBezTo>
                      <a:pt x="721170" y="282457"/>
                      <a:pt x="729604" y="209272"/>
                      <a:pt x="738039" y="136086"/>
                    </a:cubicBezTo>
                    <a:lnTo>
                      <a:pt x="741639" y="130516"/>
                    </a:lnTo>
                    <a:cubicBezTo>
                      <a:pt x="682916" y="92581"/>
                      <a:pt x="627953" y="48916"/>
                      <a:pt x="577962"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3" name="Google Shape;977;p22"/>
              <p:cNvSpPr/>
              <p:nvPr/>
            </p:nvSpPr>
            <p:spPr>
              <a:xfrm>
                <a:off x="10104525" y="20554450"/>
                <a:ext cx="5341700" cy="6320600"/>
              </a:xfrm>
              <a:custGeom>
                <a:avLst/>
                <a:gdLst/>
                <a:ahLst/>
                <a:cxnLst/>
                <a:rect l="l" t="t" r="r" b="b"/>
                <a:pathLst>
                  <a:path w="213668" h="252824" extrusionOk="0">
                    <a:moveTo>
                      <a:pt x="184813" y="0"/>
                    </a:moveTo>
                    <a:cubicBezTo>
                      <a:pt x="183694" y="0"/>
                      <a:pt x="182566" y="123"/>
                      <a:pt x="181441" y="383"/>
                    </a:cubicBezTo>
                    <a:cubicBezTo>
                      <a:pt x="174976" y="1914"/>
                      <a:pt x="170302" y="7783"/>
                      <a:pt x="166701" y="13651"/>
                    </a:cubicBezTo>
                    <a:cubicBezTo>
                      <a:pt x="160077" y="24493"/>
                      <a:pt x="155402" y="36667"/>
                      <a:pt x="152995" y="49319"/>
                    </a:cubicBezTo>
                    <a:cubicBezTo>
                      <a:pt x="152080" y="54451"/>
                      <a:pt x="151324" y="59723"/>
                      <a:pt x="151185" y="64994"/>
                    </a:cubicBezTo>
                    <a:cubicBezTo>
                      <a:pt x="148203" y="64916"/>
                      <a:pt x="145222" y="64874"/>
                      <a:pt x="142242" y="64874"/>
                    </a:cubicBezTo>
                    <a:cubicBezTo>
                      <a:pt x="122500" y="64874"/>
                      <a:pt x="102846" y="66718"/>
                      <a:pt x="83868" y="72076"/>
                    </a:cubicBezTo>
                    <a:cubicBezTo>
                      <a:pt x="59181" y="79138"/>
                      <a:pt x="35847" y="92844"/>
                      <a:pt x="20788" y="113632"/>
                    </a:cubicBezTo>
                    <a:cubicBezTo>
                      <a:pt x="5749" y="134559"/>
                      <a:pt x="0" y="162867"/>
                      <a:pt x="9648" y="186658"/>
                    </a:cubicBezTo>
                    <a:cubicBezTo>
                      <a:pt x="17625" y="206670"/>
                      <a:pt x="35111" y="221590"/>
                      <a:pt x="54526" y="230920"/>
                    </a:cubicBezTo>
                    <a:cubicBezTo>
                      <a:pt x="73802" y="240269"/>
                      <a:pt x="95187" y="244765"/>
                      <a:pt x="116273" y="249002"/>
                    </a:cubicBezTo>
                    <a:cubicBezTo>
                      <a:pt x="125671" y="251019"/>
                      <a:pt x="135819" y="252823"/>
                      <a:pt x="145581" y="252823"/>
                    </a:cubicBezTo>
                    <a:cubicBezTo>
                      <a:pt x="146605" y="252823"/>
                      <a:pt x="147624" y="252803"/>
                      <a:pt x="148638" y="252762"/>
                    </a:cubicBezTo>
                    <a:cubicBezTo>
                      <a:pt x="158585" y="252603"/>
                      <a:pt x="167914" y="250196"/>
                      <a:pt x="175891" y="244168"/>
                    </a:cubicBezTo>
                    <a:cubicBezTo>
                      <a:pt x="176787" y="243571"/>
                      <a:pt x="177562" y="242815"/>
                      <a:pt x="178318" y="241920"/>
                    </a:cubicBezTo>
                    <a:cubicBezTo>
                      <a:pt x="190512" y="231059"/>
                      <a:pt x="194571" y="213155"/>
                      <a:pt x="197415" y="196764"/>
                    </a:cubicBezTo>
                    <a:cubicBezTo>
                      <a:pt x="206765" y="142695"/>
                      <a:pt x="213668" y="87573"/>
                      <a:pt x="207799" y="32907"/>
                    </a:cubicBezTo>
                    <a:cubicBezTo>
                      <a:pt x="207063" y="25109"/>
                      <a:pt x="205870" y="16973"/>
                      <a:pt x="201632" y="10190"/>
                    </a:cubicBezTo>
                    <a:cubicBezTo>
                      <a:pt x="197884" y="4380"/>
                      <a:pt x="191494" y="0"/>
                      <a:pt x="184813"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4" name="Google Shape;978;p22"/>
              <p:cNvSpPr/>
              <p:nvPr/>
            </p:nvSpPr>
            <p:spPr>
              <a:xfrm>
                <a:off x="382183" y="-3598331"/>
                <a:ext cx="14539268" cy="12333324"/>
              </a:xfrm>
              <a:custGeom>
                <a:avLst/>
                <a:gdLst/>
                <a:ahLst/>
                <a:cxnLst/>
                <a:rect l="l" t="t" r="r" b="b"/>
                <a:pathLst>
                  <a:path w="574164" h="487050" extrusionOk="0">
                    <a:moveTo>
                      <a:pt x="181909" y="0"/>
                    </a:moveTo>
                    <a:cubicBezTo>
                      <a:pt x="179198" y="0"/>
                      <a:pt x="176483" y="63"/>
                      <a:pt x="173764" y="195"/>
                    </a:cubicBezTo>
                    <a:cubicBezTo>
                      <a:pt x="136266" y="1986"/>
                      <a:pt x="97097" y="19909"/>
                      <a:pt x="81123" y="53786"/>
                    </a:cubicBezTo>
                    <a:cubicBezTo>
                      <a:pt x="63379" y="91583"/>
                      <a:pt x="78119" y="139325"/>
                      <a:pt x="58406" y="176365"/>
                    </a:cubicBezTo>
                    <a:cubicBezTo>
                      <a:pt x="44839" y="201510"/>
                      <a:pt x="17128" y="217941"/>
                      <a:pt x="7679" y="244876"/>
                    </a:cubicBezTo>
                    <a:cubicBezTo>
                      <a:pt x="1" y="267156"/>
                      <a:pt x="7520" y="293514"/>
                      <a:pt x="24529" y="309925"/>
                    </a:cubicBezTo>
                    <a:cubicBezTo>
                      <a:pt x="38394" y="323333"/>
                      <a:pt x="57650" y="330275"/>
                      <a:pt x="76787" y="330275"/>
                    </a:cubicBezTo>
                    <a:cubicBezTo>
                      <a:pt x="81302" y="330275"/>
                      <a:pt x="85659" y="329977"/>
                      <a:pt x="90035" y="329221"/>
                    </a:cubicBezTo>
                    <a:cubicBezTo>
                      <a:pt x="118780" y="324705"/>
                      <a:pt x="143328" y="305728"/>
                      <a:pt x="162464" y="283886"/>
                    </a:cubicBezTo>
                    <a:cubicBezTo>
                      <a:pt x="181740" y="262063"/>
                      <a:pt x="196640" y="236919"/>
                      <a:pt x="214563" y="214022"/>
                    </a:cubicBezTo>
                    <a:cubicBezTo>
                      <a:pt x="232646" y="191146"/>
                      <a:pt x="254627" y="170059"/>
                      <a:pt x="282318" y="161008"/>
                    </a:cubicBezTo>
                    <a:cubicBezTo>
                      <a:pt x="290525" y="158338"/>
                      <a:pt x="299300" y="156967"/>
                      <a:pt x="308044" y="156967"/>
                    </a:cubicBezTo>
                    <a:cubicBezTo>
                      <a:pt x="326918" y="156967"/>
                      <a:pt x="345647" y="163351"/>
                      <a:pt x="358208" y="176823"/>
                    </a:cubicBezTo>
                    <a:cubicBezTo>
                      <a:pt x="345577" y="244140"/>
                      <a:pt x="374918" y="317643"/>
                      <a:pt x="430518" y="357548"/>
                    </a:cubicBezTo>
                    <a:lnTo>
                      <a:pt x="431414" y="357091"/>
                    </a:lnTo>
                    <a:cubicBezTo>
                      <a:pt x="434716" y="345215"/>
                      <a:pt x="439251" y="333140"/>
                      <a:pt x="447686" y="323969"/>
                    </a:cubicBezTo>
                    <a:cubicBezTo>
                      <a:pt x="454664" y="316337"/>
                      <a:pt x="464839" y="310869"/>
                      <a:pt x="475181" y="310869"/>
                    </a:cubicBezTo>
                    <a:cubicBezTo>
                      <a:pt x="477104" y="310869"/>
                      <a:pt x="479032" y="311058"/>
                      <a:pt x="480946" y="311457"/>
                    </a:cubicBezTo>
                    <a:cubicBezTo>
                      <a:pt x="493598" y="314023"/>
                      <a:pt x="503087" y="325163"/>
                      <a:pt x="507463" y="337377"/>
                    </a:cubicBezTo>
                    <a:cubicBezTo>
                      <a:pt x="511840" y="349412"/>
                      <a:pt x="511979" y="362661"/>
                      <a:pt x="511979" y="375631"/>
                    </a:cubicBezTo>
                    <a:cubicBezTo>
                      <a:pt x="512138" y="412790"/>
                      <a:pt x="512138" y="449851"/>
                      <a:pt x="512277" y="487050"/>
                    </a:cubicBezTo>
                    <a:cubicBezTo>
                      <a:pt x="529584" y="486752"/>
                      <a:pt x="545259" y="473642"/>
                      <a:pt x="553077" y="457987"/>
                    </a:cubicBezTo>
                    <a:cubicBezTo>
                      <a:pt x="554609" y="454784"/>
                      <a:pt x="555962" y="451482"/>
                      <a:pt x="557155" y="448180"/>
                    </a:cubicBezTo>
                    <a:cubicBezTo>
                      <a:pt x="561969" y="433857"/>
                      <a:pt x="562884" y="418360"/>
                      <a:pt x="563780" y="403003"/>
                    </a:cubicBezTo>
                    <a:cubicBezTo>
                      <a:pt x="568892" y="313864"/>
                      <a:pt x="574163" y="224565"/>
                      <a:pt x="570085" y="135406"/>
                    </a:cubicBezTo>
                    <a:cubicBezTo>
                      <a:pt x="568872" y="110421"/>
                      <a:pt x="566903" y="85137"/>
                      <a:pt x="557593" y="61942"/>
                    </a:cubicBezTo>
                    <a:cubicBezTo>
                      <a:pt x="548263" y="38728"/>
                      <a:pt x="530340" y="17820"/>
                      <a:pt x="506389" y="10738"/>
                    </a:cubicBezTo>
                    <a:cubicBezTo>
                      <a:pt x="503525" y="9963"/>
                      <a:pt x="500819" y="9227"/>
                      <a:pt x="497955" y="8928"/>
                    </a:cubicBezTo>
                    <a:cubicBezTo>
                      <a:pt x="493955" y="8273"/>
                      <a:pt x="489949" y="7978"/>
                      <a:pt x="485937" y="7978"/>
                    </a:cubicBezTo>
                    <a:cubicBezTo>
                      <a:pt x="455821" y="7978"/>
                      <a:pt x="425337" y="24608"/>
                      <a:pt x="394513" y="30611"/>
                    </a:cubicBezTo>
                    <a:cubicBezTo>
                      <a:pt x="385114" y="32417"/>
                      <a:pt x="375641" y="33200"/>
                      <a:pt x="366139" y="33200"/>
                    </a:cubicBezTo>
                    <a:cubicBezTo>
                      <a:pt x="342456" y="33200"/>
                      <a:pt x="318593" y="28335"/>
                      <a:pt x="295268" y="22316"/>
                    </a:cubicBezTo>
                    <a:cubicBezTo>
                      <a:pt x="291528" y="21421"/>
                      <a:pt x="287589" y="20367"/>
                      <a:pt x="283830" y="19312"/>
                    </a:cubicBezTo>
                    <a:cubicBezTo>
                      <a:pt x="250317" y="10238"/>
                      <a:pt x="216428" y="0"/>
                      <a:pt x="181909"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5" name="Google Shape;979;p22"/>
              <p:cNvSpPr/>
              <p:nvPr/>
            </p:nvSpPr>
            <p:spPr>
              <a:xfrm>
                <a:off x="2432400" y="340500"/>
                <a:ext cx="10905700" cy="15666400"/>
              </a:xfrm>
              <a:custGeom>
                <a:avLst/>
                <a:gdLst/>
                <a:ahLst/>
                <a:cxnLst/>
                <a:rect l="l" t="t" r="r" b="b"/>
                <a:pathLst>
                  <a:path w="436228" h="626656" extrusionOk="0">
                    <a:moveTo>
                      <a:pt x="231278" y="0"/>
                    </a:moveTo>
                    <a:cubicBezTo>
                      <a:pt x="222534" y="0"/>
                      <a:pt x="213759" y="1371"/>
                      <a:pt x="205552" y="4041"/>
                    </a:cubicBezTo>
                    <a:cubicBezTo>
                      <a:pt x="177861" y="13092"/>
                      <a:pt x="155880" y="34159"/>
                      <a:pt x="137797" y="57055"/>
                    </a:cubicBezTo>
                    <a:cubicBezTo>
                      <a:pt x="119894" y="79952"/>
                      <a:pt x="104974" y="105096"/>
                      <a:pt x="85698" y="126919"/>
                    </a:cubicBezTo>
                    <a:cubicBezTo>
                      <a:pt x="66582" y="148761"/>
                      <a:pt x="42034" y="167738"/>
                      <a:pt x="13269" y="172254"/>
                    </a:cubicBezTo>
                    <a:cubicBezTo>
                      <a:pt x="8893" y="173010"/>
                      <a:pt x="4536" y="173308"/>
                      <a:pt x="1" y="173308"/>
                    </a:cubicBezTo>
                    <a:cubicBezTo>
                      <a:pt x="11737" y="213989"/>
                      <a:pt x="13229" y="257057"/>
                      <a:pt x="22738" y="298454"/>
                    </a:cubicBezTo>
                    <a:cubicBezTo>
                      <a:pt x="32684" y="342257"/>
                      <a:pt x="54805" y="387294"/>
                      <a:pt x="95327" y="406869"/>
                    </a:cubicBezTo>
                    <a:cubicBezTo>
                      <a:pt x="112377" y="415157"/>
                      <a:pt x="130787" y="418125"/>
                      <a:pt x="149627" y="418125"/>
                    </a:cubicBezTo>
                    <a:cubicBezTo>
                      <a:pt x="171890" y="418125"/>
                      <a:pt x="194755" y="413981"/>
                      <a:pt x="216692" y="409574"/>
                    </a:cubicBezTo>
                    <a:lnTo>
                      <a:pt x="216692" y="409574"/>
                    </a:lnTo>
                    <a:cubicBezTo>
                      <a:pt x="213091" y="444048"/>
                      <a:pt x="209610" y="478383"/>
                      <a:pt x="206009" y="512718"/>
                    </a:cubicBezTo>
                    <a:cubicBezTo>
                      <a:pt x="206009" y="513335"/>
                      <a:pt x="205850" y="514091"/>
                      <a:pt x="205870" y="514687"/>
                    </a:cubicBezTo>
                    <a:lnTo>
                      <a:pt x="204219" y="520397"/>
                    </a:lnTo>
                    <a:cubicBezTo>
                      <a:pt x="224709" y="544049"/>
                      <a:pt x="241120" y="571163"/>
                      <a:pt x="263698" y="592846"/>
                    </a:cubicBezTo>
                    <a:cubicBezTo>
                      <a:pt x="283262" y="611750"/>
                      <a:pt x="309279" y="626655"/>
                      <a:pt x="335986" y="626655"/>
                    </a:cubicBezTo>
                    <a:cubicBezTo>
                      <a:pt x="339884" y="626655"/>
                      <a:pt x="343796" y="626338"/>
                      <a:pt x="347705" y="625669"/>
                    </a:cubicBezTo>
                    <a:cubicBezTo>
                      <a:pt x="369388" y="622029"/>
                      <a:pt x="388067" y="608323"/>
                      <a:pt x="402072" y="591473"/>
                    </a:cubicBezTo>
                    <a:cubicBezTo>
                      <a:pt x="416076" y="574604"/>
                      <a:pt x="425684" y="554871"/>
                      <a:pt x="435332" y="535157"/>
                    </a:cubicBezTo>
                    <a:lnTo>
                      <a:pt x="436227" y="535157"/>
                    </a:lnTo>
                    <a:cubicBezTo>
                      <a:pt x="436227" y="528692"/>
                      <a:pt x="436227" y="522048"/>
                      <a:pt x="436088" y="515583"/>
                    </a:cubicBezTo>
                    <a:cubicBezTo>
                      <a:pt x="435929" y="453696"/>
                      <a:pt x="435631" y="391949"/>
                      <a:pt x="435491" y="330063"/>
                    </a:cubicBezTo>
                    <a:cubicBezTo>
                      <a:pt x="435332" y="292884"/>
                      <a:pt x="435332" y="255823"/>
                      <a:pt x="435193" y="218624"/>
                    </a:cubicBezTo>
                    <a:cubicBezTo>
                      <a:pt x="435193" y="205674"/>
                      <a:pt x="435034" y="192425"/>
                      <a:pt x="430658" y="180390"/>
                    </a:cubicBezTo>
                    <a:cubicBezTo>
                      <a:pt x="426281" y="168176"/>
                      <a:pt x="416812" y="157036"/>
                      <a:pt x="404160" y="154470"/>
                    </a:cubicBezTo>
                    <a:cubicBezTo>
                      <a:pt x="402253" y="154072"/>
                      <a:pt x="400330" y="153883"/>
                      <a:pt x="398413" y="153883"/>
                    </a:cubicBezTo>
                    <a:cubicBezTo>
                      <a:pt x="388074" y="153883"/>
                      <a:pt x="377878" y="159364"/>
                      <a:pt x="370880" y="166982"/>
                    </a:cubicBezTo>
                    <a:cubicBezTo>
                      <a:pt x="362465" y="176153"/>
                      <a:pt x="357930" y="188228"/>
                      <a:pt x="354628" y="200104"/>
                    </a:cubicBezTo>
                    <a:lnTo>
                      <a:pt x="353733" y="200561"/>
                    </a:lnTo>
                    <a:cubicBezTo>
                      <a:pt x="298152" y="160676"/>
                      <a:pt x="268811" y="87173"/>
                      <a:pt x="281442" y="19856"/>
                    </a:cubicBezTo>
                    <a:cubicBezTo>
                      <a:pt x="268881" y="6384"/>
                      <a:pt x="250152" y="0"/>
                      <a:pt x="231278"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6" name="Google Shape;980;p22"/>
              <p:cNvSpPr/>
              <p:nvPr/>
            </p:nvSpPr>
            <p:spPr>
              <a:xfrm>
                <a:off x="-23777700" y="9503447"/>
                <a:ext cx="28618650" cy="26134600"/>
              </a:xfrm>
              <a:custGeom>
                <a:avLst/>
                <a:gdLst/>
                <a:ahLst/>
                <a:cxnLst/>
                <a:rect l="l" t="t" r="r" b="b"/>
                <a:pathLst>
                  <a:path w="1144746" h="1045384" extrusionOk="0">
                    <a:moveTo>
                      <a:pt x="748702" y="1"/>
                    </a:moveTo>
                    <a:lnTo>
                      <a:pt x="745101" y="299"/>
                    </a:lnTo>
                    <a:cubicBezTo>
                      <a:pt x="701437" y="52538"/>
                      <a:pt x="652779" y="100578"/>
                      <a:pt x="600382" y="143945"/>
                    </a:cubicBezTo>
                    <a:lnTo>
                      <a:pt x="600083" y="143487"/>
                    </a:lnTo>
                    <a:cubicBezTo>
                      <a:pt x="541798" y="107660"/>
                      <a:pt x="485959" y="67895"/>
                      <a:pt x="433243" y="24230"/>
                    </a:cubicBezTo>
                    <a:lnTo>
                      <a:pt x="431712" y="23793"/>
                    </a:lnTo>
                    <a:cubicBezTo>
                      <a:pt x="432010" y="22281"/>
                      <a:pt x="432468" y="20928"/>
                      <a:pt x="432766" y="19416"/>
                    </a:cubicBezTo>
                    <a:lnTo>
                      <a:pt x="432766" y="19416"/>
                    </a:lnTo>
                    <a:cubicBezTo>
                      <a:pt x="385203" y="38692"/>
                      <a:pt x="336088" y="56456"/>
                      <a:pt x="286694" y="73027"/>
                    </a:cubicBezTo>
                    <a:cubicBezTo>
                      <a:pt x="233720" y="91110"/>
                      <a:pt x="180109" y="107660"/>
                      <a:pt x="127393" y="123475"/>
                    </a:cubicBezTo>
                    <a:cubicBezTo>
                      <a:pt x="112931" y="160237"/>
                      <a:pt x="96381" y="195904"/>
                      <a:pt x="77861" y="230558"/>
                    </a:cubicBezTo>
                    <a:lnTo>
                      <a:pt x="245755" y="230558"/>
                    </a:lnTo>
                    <a:lnTo>
                      <a:pt x="401912" y="678860"/>
                    </a:lnTo>
                    <a:lnTo>
                      <a:pt x="727476" y="678860"/>
                    </a:lnTo>
                    <a:lnTo>
                      <a:pt x="727476" y="727796"/>
                    </a:lnTo>
                    <a:lnTo>
                      <a:pt x="132963" y="727796"/>
                    </a:lnTo>
                    <a:cubicBezTo>
                      <a:pt x="106466" y="775539"/>
                      <a:pt x="54507" y="807904"/>
                      <a:pt x="1" y="810769"/>
                    </a:cubicBezTo>
                    <a:lnTo>
                      <a:pt x="1" y="1045384"/>
                    </a:lnTo>
                    <a:lnTo>
                      <a:pt x="994038" y="1045384"/>
                    </a:lnTo>
                    <a:lnTo>
                      <a:pt x="994038" y="1045225"/>
                    </a:lnTo>
                    <a:cubicBezTo>
                      <a:pt x="981247" y="974466"/>
                      <a:pt x="968456" y="903668"/>
                      <a:pt x="955645" y="833049"/>
                    </a:cubicBezTo>
                    <a:cubicBezTo>
                      <a:pt x="928392" y="867085"/>
                      <a:pt x="900383" y="900843"/>
                      <a:pt x="872076" y="934104"/>
                    </a:cubicBezTo>
                    <a:cubicBezTo>
                      <a:pt x="856903" y="952040"/>
                      <a:pt x="837351" y="971321"/>
                      <a:pt x="814954" y="971321"/>
                    </a:cubicBezTo>
                    <a:cubicBezTo>
                      <a:pt x="812685" y="971321"/>
                      <a:pt x="810387" y="971124"/>
                      <a:pt x="808061" y="970706"/>
                    </a:cubicBezTo>
                    <a:cubicBezTo>
                      <a:pt x="790436" y="967543"/>
                      <a:pt x="777188" y="951888"/>
                      <a:pt x="771618" y="934880"/>
                    </a:cubicBezTo>
                    <a:cubicBezTo>
                      <a:pt x="766187" y="917851"/>
                      <a:pt x="767102" y="899650"/>
                      <a:pt x="768157" y="881706"/>
                    </a:cubicBezTo>
                    <a:cubicBezTo>
                      <a:pt x="776730" y="741661"/>
                      <a:pt x="796742" y="602373"/>
                      <a:pt x="828073" y="465630"/>
                    </a:cubicBezTo>
                    <a:cubicBezTo>
                      <a:pt x="784270" y="452978"/>
                      <a:pt x="740287" y="440486"/>
                      <a:pt x="696463" y="427993"/>
                    </a:cubicBezTo>
                    <a:lnTo>
                      <a:pt x="695568" y="431136"/>
                    </a:lnTo>
                    <a:cubicBezTo>
                      <a:pt x="681200" y="452681"/>
                      <a:pt x="655426" y="465584"/>
                      <a:pt x="629736" y="465584"/>
                    </a:cubicBezTo>
                    <a:cubicBezTo>
                      <a:pt x="623095" y="465584"/>
                      <a:pt x="616461" y="464722"/>
                      <a:pt x="610030" y="462925"/>
                    </a:cubicBezTo>
                    <a:cubicBezTo>
                      <a:pt x="578719" y="454172"/>
                      <a:pt x="554629" y="424054"/>
                      <a:pt x="553117" y="391530"/>
                    </a:cubicBezTo>
                    <a:lnTo>
                      <a:pt x="552222" y="390157"/>
                    </a:lnTo>
                    <a:cubicBezTo>
                      <a:pt x="530360" y="405236"/>
                      <a:pt x="508239" y="420135"/>
                      <a:pt x="486257" y="435055"/>
                    </a:cubicBezTo>
                    <a:cubicBezTo>
                      <a:pt x="482027" y="437945"/>
                      <a:pt x="477339" y="440957"/>
                      <a:pt x="472301" y="440957"/>
                    </a:cubicBezTo>
                    <a:cubicBezTo>
                      <a:pt x="471582" y="440957"/>
                      <a:pt x="470857" y="440896"/>
                      <a:pt x="470124" y="440764"/>
                    </a:cubicBezTo>
                    <a:cubicBezTo>
                      <a:pt x="459442" y="438954"/>
                      <a:pt x="457174" y="424353"/>
                      <a:pt x="459740" y="413809"/>
                    </a:cubicBezTo>
                    <a:cubicBezTo>
                      <a:pt x="466345" y="387750"/>
                      <a:pt x="486536" y="367141"/>
                      <a:pt x="508219" y="351466"/>
                    </a:cubicBezTo>
                    <a:cubicBezTo>
                      <a:pt x="553257" y="318844"/>
                      <a:pt x="608825" y="301189"/>
                      <a:pt x="664366" y="301189"/>
                    </a:cubicBezTo>
                    <a:cubicBezTo>
                      <a:pt x="674938" y="301189"/>
                      <a:pt x="685509" y="301828"/>
                      <a:pt x="696006" y="303126"/>
                    </a:cubicBezTo>
                    <a:lnTo>
                      <a:pt x="696006" y="305553"/>
                    </a:lnTo>
                    <a:lnTo>
                      <a:pt x="869948" y="305553"/>
                    </a:lnTo>
                    <a:cubicBezTo>
                      <a:pt x="872355" y="297417"/>
                      <a:pt x="874781" y="289440"/>
                      <a:pt x="877328" y="281443"/>
                    </a:cubicBezTo>
                    <a:lnTo>
                      <a:pt x="878959" y="281881"/>
                    </a:lnTo>
                    <a:cubicBezTo>
                      <a:pt x="967660" y="249655"/>
                      <a:pt x="1056203" y="217428"/>
                      <a:pt x="1144745" y="185043"/>
                    </a:cubicBezTo>
                    <a:lnTo>
                      <a:pt x="1137504" y="165170"/>
                    </a:lnTo>
                    <a:cubicBezTo>
                      <a:pt x="1128911" y="142294"/>
                      <a:pt x="1120337" y="119576"/>
                      <a:pt x="1111743" y="96680"/>
                    </a:cubicBezTo>
                    <a:lnTo>
                      <a:pt x="1103169" y="86872"/>
                    </a:lnTo>
                    <a:cubicBezTo>
                      <a:pt x="985425" y="59918"/>
                      <a:pt x="867819" y="32824"/>
                      <a:pt x="750054" y="5869"/>
                    </a:cubicBezTo>
                    <a:lnTo>
                      <a:pt x="748861" y="2408"/>
                    </a:lnTo>
                    <a:cubicBezTo>
                      <a:pt x="748861" y="1652"/>
                      <a:pt x="748702" y="737"/>
                      <a:pt x="7487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7" name="Google Shape;981;p22"/>
              <p:cNvSpPr/>
              <p:nvPr/>
            </p:nvSpPr>
            <p:spPr>
              <a:xfrm>
                <a:off x="-13015250" y="-24404575"/>
                <a:ext cx="12135050" cy="17328150"/>
              </a:xfrm>
              <a:custGeom>
                <a:avLst/>
                <a:gdLst/>
                <a:ahLst/>
                <a:cxnLst/>
                <a:rect l="l" t="t" r="r" b="b"/>
                <a:pathLst>
                  <a:path w="485402" h="693126" extrusionOk="0">
                    <a:moveTo>
                      <a:pt x="270257" y="1"/>
                    </a:moveTo>
                    <a:cubicBezTo>
                      <a:pt x="182672" y="1"/>
                      <a:pt x="94990" y="2739"/>
                      <a:pt x="7719" y="8398"/>
                    </a:cubicBezTo>
                    <a:lnTo>
                      <a:pt x="5888" y="7961"/>
                    </a:lnTo>
                    <a:cubicBezTo>
                      <a:pt x="5292" y="7205"/>
                      <a:pt x="4536" y="6588"/>
                      <a:pt x="3939" y="5832"/>
                    </a:cubicBezTo>
                    <a:lnTo>
                      <a:pt x="3939" y="5832"/>
                    </a:lnTo>
                    <a:cubicBezTo>
                      <a:pt x="1970" y="88367"/>
                      <a:pt x="0" y="171200"/>
                      <a:pt x="12652" y="252661"/>
                    </a:cubicBezTo>
                    <a:cubicBezTo>
                      <a:pt x="17148" y="281883"/>
                      <a:pt x="24249" y="312140"/>
                      <a:pt x="42909" y="335037"/>
                    </a:cubicBezTo>
                    <a:cubicBezTo>
                      <a:pt x="60693" y="356879"/>
                      <a:pt x="87349" y="369829"/>
                      <a:pt x="114761" y="376135"/>
                    </a:cubicBezTo>
                    <a:cubicBezTo>
                      <a:pt x="141119" y="382004"/>
                      <a:pt x="168213" y="382461"/>
                      <a:pt x="195167" y="382461"/>
                    </a:cubicBezTo>
                    <a:lnTo>
                      <a:pt x="195167" y="383356"/>
                    </a:lnTo>
                    <a:cubicBezTo>
                      <a:pt x="190194" y="437106"/>
                      <a:pt x="182217" y="490717"/>
                      <a:pt x="171376" y="543592"/>
                    </a:cubicBezTo>
                    <a:cubicBezTo>
                      <a:pt x="170918" y="545402"/>
                      <a:pt x="170620" y="547053"/>
                      <a:pt x="170182" y="548864"/>
                    </a:cubicBezTo>
                    <a:cubicBezTo>
                      <a:pt x="219297" y="603549"/>
                      <a:pt x="275136" y="652187"/>
                      <a:pt x="336147" y="693126"/>
                    </a:cubicBezTo>
                    <a:cubicBezTo>
                      <a:pt x="383591" y="625670"/>
                      <a:pt x="436267" y="567245"/>
                      <a:pt x="483711" y="499928"/>
                    </a:cubicBezTo>
                    <a:cubicBezTo>
                      <a:pt x="483571" y="499032"/>
                      <a:pt x="483412" y="497958"/>
                      <a:pt x="483273" y="497063"/>
                    </a:cubicBezTo>
                    <a:cubicBezTo>
                      <a:pt x="466702" y="408958"/>
                      <a:pt x="453156" y="320575"/>
                      <a:pt x="442314" y="231575"/>
                    </a:cubicBezTo>
                    <a:lnTo>
                      <a:pt x="442175" y="231276"/>
                    </a:lnTo>
                    <a:cubicBezTo>
                      <a:pt x="455861" y="225408"/>
                      <a:pt x="467041" y="214109"/>
                      <a:pt x="474122" y="201019"/>
                    </a:cubicBezTo>
                    <a:cubicBezTo>
                      <a:pt x="481960" y="186239"/>
                      <a:pt x="485262" y="169529"/>
                      <a:pt x="485402" y="152819"/>
                    </a:cubicBezTo>
                    <a:cubicBezTo>
                      <a:pt x="485402" y="137920"/>
                      <a:pt x="482995" y="122563"/>
                      <a:pt x="475455" y="109612"/>
                    </a:cubicBezTo>
                    <a:cubicBezTo>
                      <a:pt x="471536" y="102988"/>
                      <a:pt x="466106" y="96981"/>
                      <a:pt x="459800" y="92743"/>
                    </a:cubicBezTo>
                    <a:cubicBezTo>
                      <a:pt x="453752" y="88526"/>
                      <a:pt x="446850" y="85801"/>
                      <a:pt x="439609" y="85363"/>
                    </a:cubicBezTo>
                    <a:cubicBezTo>
                      <a:pt x="438771" y="85297"/>
                      <a:pt x="437930" y="85265"/>
                      <a:pt x="437089" y="85265"/>
                    </a:cubicBezTo>
                    <a:cubicBezTo>
                      <a:pt x="424172" y="85265"/>
                      <a:pt x="411147" y="92900"/>
                      <a:pt x="406328" y="104778"/>
                    </a:cubicBezTo>
                    <a:cubicBezTo>
                      <a:pt x="404975" y="122543"/>
                      <a:pt x="400917" y="140008"/>
                      <a:pt x="394134" y="156579"/>
                    </a:cubicBezTo>
                    <a:cubicBezTo>
                      <a:pt x="391866" y="161990"/>
                      <a:pt x="388862" y="167719"/>
                      <a:pt x="383432" y="169828"/>
                    </a:cubicBezTo>
                    <a:cubicBezTo>
                      <a:pt x="382122" y="170311"/>
                      <a:pt x="380763" y="170535"/>
                      <a:pt x="379399" y="170535"/>
                    </a:cubicBezTo>
                    <a:cubicBezTo>
                      <a:pt x="374818" y="170535"/>
                      <a:pt x="370184" y="168019"/>
                      <a:pt x="367179" y="164417"/>
                    </a:cubicBezTo>
                    <a:cubicBezTo>
                      <a:pt x="363101" y="159881"/>
                      <a:pt x="361311" y="153874"/>
                      <a:pt x="359481" y="148005"/>
                    </a:cubicBezTo>
                    <a:cubicBezTo>
                      <a:pt x="345198" y="100422"/>
                      <a:pt x="335252" y="51466"/>
                      <a:pt x="329821" y="1933"/>
                    </a:cubicBezTo>
                    <a:lnTo>
                      <a:pt x="329821" y="421"/>
                    </a:lnTo>
                    <a:cubicBezTo>
                      <a:pt x="309975" y="142"/>
                      <a:pt x="290119" y="1"/>
                      <a:pt x="270257"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8" name="Google Shape;982;p22"/>
              <p:cNvSpPr/>
              <p:nvPr/>
            </p:nvSpPr>
            <p:spPr>
              <a:xfrm>
                <a:off x="-13816425" y="-28123100"/>
                <a:ext cx="12445875" cy="7982100"/>
              </a:xfrm>
              <a:custGeom>
                <a:avLst/>
                <a:gdLst/>
                <a:ahLst/>
                <a:cxnLst/>
                <a:rect l="l" t="t" r="r" b="b"/>
                <a:pathLst>
                  <a:path w="497835" h="319284" extrusionOk="0">
                    <a:moveTo>
                      <a:pt x="258928" y="1"/>
                    </a:moveTo>
                    <a:cubicBezTo>
                      <a:pt x="226011" y="1"/>
                      <a:pt x="197975" y="31118"/>
                      <a:pt x="164433" y="31537"/>
                    </a:cubicBezTo>
                    <a:cubicBezTo>
                      <a:pt x="164163" y="31541"/>
                      <a:pt x="163893" y="31542"/>
                      <a:pt x="163624" y="31542"/>
                    </a:cubicBezTo>
                    <a:cubicBezTo>
                      <a:pt x="132944" y="31542"/>
                      <a:pt x="106951" y="5936"/>
                      <a:pt x="76189" y="3846"/>
                    </a:cubicBezTo>
                    <a:cubicBezTo>
                      <a:pt x="74961" y="3763"/>
                      <a:pt x="73736" y="3723"/>
                      <a:pt x="72517" y="3723"/>
                    </a:cubicBezTo>
                    <a:cubicBezTo>
                      <a:pt x="40264" y="3723"/>
                      <a:pt x="11517" y="32152"/>
                      <a:pt x="5709" y="64220"/>
                    </a:cubicBezTo>
                    <a:cubicBezTo>
                      <a:pt x="0" y="96765"/>
                      <a:pt x="13845" y="130185"/>
                      <a:pt x="35966" y="154573"/>
                    </a:cubicBezTo>
                    <a:cubicBezTo>
                      <a:pt x="36563" y="155329"/>
                      <a:pt x="37339" y="155946"/>
                      <a:pt x="37935" y="156702"/>
                    </a:cubicBezTo>
                    <a:lnTo>
                      <a:pt x="39746" y="157139"/>
                    </a:lnTo>
                    <a:cubicBezTo>
                      <a:pt x="127034" y="151480"/>
                      <a:pt x="214705" y="148742"/>
                      <a:pt x="302297" y="148742"/>
                    </a:cubicBezTo>
                    <a:cubicBezTo>
                      <a:pt x="322160" y="148742"/>
                      <a:pt x="342019" y="148883"/>
                      <a:pt x="361868" y="149162"/>
                    </a:cubicBezTo>
                    <a:lnTo>
                      <a:pt x="361868" y="150674"/>
                    </a:lnTo>
                    <a:cubicBezTo>
                      <a:pt x="367279" y="200207"/>
                      <a:pt x="377225" y="249143"/>
                      <a:pt x="391528" y="296746"/>
                    </a:cubicBezTo>
                    <a:cubicBezTo>
                      <a:pt x="393338" y="302615"/>
                      <a:pt x="395128" y="308622"/>
                      <a:pt x="399206" y="313158"/>
                    </a:cubicBezTo>
                    <a:cubicBezTo>
                      <a:pt x="402224" y="316757"/>
                      <a:pt x="406845" y="319284"/>
                      <a:pt x="411427" y="319284"/>
                    </a:cubicBezTo>
                    <a:cubicBezTo>
                      <a:pt x="412796" y="319284"/>
                      <a:pt x="414161" y="319058"/>
                      <a:pt x="415479" y="318569"/>
                    </a:cubicBezTo>
                    <a:cubicBezTo>
                      <a:pt x="420890" y="316460"/>
                      <a:pt x="423913" y="310751"/>
                      <a:pt x="426161" y="305320"/>
                    </a:cubicBezTo>
                    <a:cubicBezTo>
                      <a:pt x="432964" y="288749"/>
                      <a:pt x="437003" y="271304"/>
                      <a:pt x="438375" y="253519"/>
                    </a:cubicBezTo>
                    <a:cubicBezTo>
                      <a:pt x="443199" y="241628"/>
                      <a:pt x="456247" y="233990"/>
                      <a:pt x="469162" y="233990"/>
                    </a:cubicBezTo>
                    <a:cubicBezTo>
                      <a:pt x="469988" y="233990"/>
                      <a:pt x="470813" y="234021"/>
                      <a:pt x="471636" y="234084"/>
                    </a:cubicBezTo>
                    <a:cubicBezTo>
                      <a:pt x="478857" y="234522"/>
                      <a:pt x="485799" y="237227"/>
                      <a:pt x="491827" y="241464"/>
                    </a:cubicBezTo>
                    <a:lnTo>
                      <a:pt x="492722" y="239953"/>
                    </a:lnTo>
                    <a:cubicBezTo>
                      <a:pt x="495567" y="179837"/>
                      <a:pt x="497834" y="116618"/>
                      <a:pt x="470144" y="63146"/>
                    </a:cubicBezTo>
                    <a:cubicBezTo>
                      <a:pt x="458228" y="39951"/>
                      <a:pt x="438057" y="18109"/>
                      <a:pt x="412157" y="15702"/>
                    </a:cubicBezTo>
                    <a:cubicBezTo>
                      <a:pt x="410491" y="15548"/>
                      <a:pt x="408831" y="15477"/>
                      <a:pt x="407175" y="15477"/>
                    </a:cubicBezTo>
                    <a:cubicBezTo>
                      <a:pt x="385039" y="15477"/>
                      <a:pt x="363691" y="28235"/>
                      <a:pt x="341679" y="28235"/>
                    </a:cubicBezTo>
                    <a:cubicBezTo>
                      <a:pt x="339728" y="28235"/>
                      <a:pt x="337771" y="28134"/>
                      <a:pt x="335809" y="27916"/>
                    </a:cubicBezTo>
                    <a:cubicBezTo>
                      <a:pt x="309908" y="25051"/>
                      <a:pt x="289439" y="2632"/>
                      <a:pt x="263518" y="205"/>
                    </a:cubicBezTo>
                    <a:cubicBezTo>
                      <a:pt x="261977" y="67"/>
                      <a:pt x="260447" y="1"/>
                      <a:pt x="25892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39" name="Google Shape;983;p22"/>
              <p:cNvSpPr/>
              <p:nvPr/>
            </p:nvSpPr>
            <p:spPr>
              <a:xfrm>
                <a:off x="-6500900" y="17168325"/>
                <a:ext cx="4471900" cy="4001925"/>
              </a:xfrm>
              <a:custGeom>
                <a:avLst/>
                <a:gdLst/>
                <a:ahLst/>
                <a:cxnLst/>
                <a:rect l="l" t="t" r="r" b="b"/>
                <a:pathLst>
                  <a:path w="178876" h="160077" extrusionOk="0">
                    <a:moveTo>
                      <a:pt x="6764" y="0"/>
                    </a:moveTo>
                    <a:cubicBezTo>
                      <a:pt x="4496" y="40203"/>
                      <a:pt x="2248" y="80705"/>
                      <a:pt x="0" y="120908"/>
                    </a:cubicBezTo>
                    <a:lnTo>
                      <a:pt x="299" y="120908"/>
                    </a:lnTo>
                    <a:cubicBezTo>
                      <a:pt x="1950" y="121386"/>
                      <a:pt x="3740" y="121823"/>
                      <a:pt x="5411" y="122440"/>
                    </a:cubicBezTo>
                    <a:cubicBezTo>
                      <a:pt x="49235" y="134933"/>
                      <a:pt x="93218" y="147425"/>
                      <a:pt x="137021" y="160077"/>
                    </a:cubicBezTo>
                    <a:cubicBezTo>
                      <a:pt x="149216" y="106327"/>
                      <a:pt x="163220" y="52855"/>
                      <a:pt x="178875"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0" name="Google Shape;984;p22"/>
              <p:cNvSpPr/>
              <p:nvPr/>
            </p:nvSpPr>
            <p:spPr>
              <a:xfrm>
                <a:off x="-16658100" y="-3252475"/>
                <a:ext cx="11975425" cy="16380600"/>
              </a:xfrm>
              <a:custGeom>
                <a:avLst/>
                <a:gdLst/>
                <a:ahLst/>
                <a:cxnLst/>
                <a:rect l="l" t="t" r="r" b="b"/>
                <a:pathLst>
                  <a:path w="479017" h="655224" extrusionOk="0">
                    <a:moveTo>
                      <a:pt x="178036" y="0"/>
                    </a:moveTo>
                    <a:cubicBezTo>
                      <a:pt x="118678" y="0"/>
                      <a:pt x="59295" y="1174"/>
                      <a:pt x="0" y="3478"/>
                    </a:cubicBezTo>
                    <a:cubicBezTo>
                      <a:pt x="2566" y="93214"/>
                      <a:pt x="5272" y="183289"/>
                      <a:pt x="7977" y="273025"/>
                    </a:cubicBezTo>
                    <a:cubicBezTo>
                      <a:pt x="8733" y="297274"/>
                      <a:pt x="9927" y="323015"/>
                      <a:pt x="22718" y="343644"/>
                    </a:cubicBezTo>
                    <a:cubicBezTo>
                      <a:pt x="37478" y="367455"/>
                      <a:pt x="65487" y="380246"/>
                      <a:pt x="93198" y="385379"/>
                    </a:cubicBezTo>
                    <a:cubicBezTo>
                      <a:pt x="119854" y="390352"/>
                      <a:pt x="147544" y="389457"/>
                      <a:pt x="174519" y="392461"/>
                    </a:cubicBezTo>
                    <a:cubicBezTo>
                      <a:pt x="168491" y="438990"/>
                      <a:pt x="159739" y="485220"/>
                      <a:pt x="148002" y="530695"/>
                    </a:cubicBezTo>
                    <a:cubicBezTo>
                      <a:pt x="147703" y="532207"/>
                      <a:pt x="147266" y="533560"/>
                      <a:pt x="146967" y="535072"/>
                    </a:cubicBezTo>
                    <a:lnTo>
                      <a:pt x="148479" y="535509"/>
                    </a:lnTo>
                    <a:cubicBezTo>
                      <a:pt x="201195" y="579174"/>
                      <a:pt x="257034" y="618939"/>
                      <a:pt x="315319" y="654766"/>
                    </a:cubicBezTo>
                    <a:lnTo>
                      <a:pt x="315618" y="655224"/>
                    </a:lnTo>
                    <a:cubicBezTo>
                      <a:pt x="368035" y="611858"/>
                      <a:pt x="416672" y="563817"/>
                      <a:pt x="460337" y="511578"/>
                    </a:cubicBezTo>
                    <a:lnTo>
                      <a:pt x="463957" y="511280"/>
                    </a:lnTo>
                    <a:cubicBezTo>
                      <a:pt x="456716" y="426795"/>
                      <a:pt x="449794" y="342450"/>
                      <a:pt x="442712" y="257986"/>
                    </a:cubicBezTo>
                    <a:lnTo>
                      <a:pt x="441518" y="255280"/>
                    </a:lnTo>
                    <a:cubicBezTo>
                      <a:pt x="463042" y="236004"/>
                      <a:pt x="476450" y="208015"/>
                      <a:pt x="477962" y="179091"/>
                    </a:cubicBezTo>
                    <a:cubicBezTo>
                      <a:pt x="479016" y="162083"/>
                      <a:pt x="474958" y="143244"/>
                      <a:pt x="461869" y="133000"/>
                    </a:cubicBezTo>
                    <a:cubicBezTo>
                      <a:pt x="461252" y="132244"/>
                      <a:pt x="460496" y="131786"/>
                      <a:pt x="459899" y="131349"/>
                    </a:cubicBezTo>
                    <a:cubicBezTo>
                      <a:pt x="453726" y="127033"/>
                      <a:pt x="446517" y="125117"/>
                      <a:pt x="439129" y="125117"/>
                    </a:cubicBezTo>
                    <a:cubicBezTo>
                      <a:pt x="426662" y="125117"/>
                      <a:pt x="413687" y="130573"/>
                      <a:pt x="404319" y="139166"/>
                    </a:cubicBezTo>
                    <a:cubicBezTo>
                      <a:pt x="390772" y="151679"/>
                      <a:pt x="383233" y="169582"/>
                      <a:pt x="377504" y="187367"/>
                    </a:cubicBezTo>
                    <a:lnTo>
                      <a:pt x="375276" y="186631"/>
                    </a:lnTo>
                    <a:cubicBezTo>
                      <a:pt x="374679" y="188859"/>
                      <a:pt x="373764" y="190967"/>
                      <a:pt x="372570" y="192937"/>
                    </a:cubicBezTo>
                    <a:cubicBezTo>
                      <a:pt x="370363" y="196290"/>
                      <a:pt x="366610" y="198879"/>
                      <a:pt x="362730" y="198879"/>
                    </a:cubicBezTo>
                    <a:cubicBezTo>
                      <a:pt x="362099" y="198879"/>
                      <a:pt x="361465" y="198810"/>
                      <a:pt x="360834" y="198666"/>
                    </a:cubicBezTo>
                    <a:cubicBezTo>
                      <a:pt x="353891" y="197015"/>
                      <a:pt x="351922" y="188282"/>
                      <a:pt x="351325" y="181359"/>
                    </a:cubicBezTo>
                    <a:cubicBezTo>
                      <a:pt x="346213" y="122476"/>
                      <a:pt x="341836" y="63435"/>
                      <a:pt x="338076" y="4413"/>
                    </a:cubicBezTo>
                    <a:lnTo>
                      <a:pt x="338076" y="2881"/>
                    </a:lnTo>
                    <a:cubicBezTo>
                      <a:pt x="284805" y="950"/>
                      <a:pt x="231431" y="0"/>
                      <a:pt x="178036"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1" name="Google Shape;985;p22"/>
              <p:cNvSpPr/>
              <p:nvPr/>
            </p:nvSpPr>
            <p:spPr>
              <a:xfrm>
                <a:off x="-18343199" y="-5760259"/>
                <a:ext cx="13369400" cy="7836666"/>
              </a:xfrm>
              <a:custGeom>
                <a:avLst/>
                <a:gdLst/>
                <a:ahLst/>
                <a:cxnLst/>
                <a:rect l="l" t="t" r="r" b="b"/>
                <a:pathLst>
                  <a:path w="534776" h="303042" extrusionOk="0">
                    <a:moveTo>
                      <a:pt x="34448" y="1"/>
                    </a:moveTo>
                    <a:cubicBezTo>
                      <a:pt x="23867" y="1"/>
                      <a:pt x="13223" y="3570"/>
                      <a:pt x="7023" y="11583"/>
                    </a:cubicBezTo>
                    <a:cubicBezTo>
                      <a:pt x="6068" y="12677"/>
                      <a:pt x="5312" y="13910"/>
                      <a:pt x="4676" y="15164"/>
                    </a:cubicBezTo>
                    <a:cubicBezTo>
                      <a:pt x="1" y="24036"/>
                      <a:pt x="1254" y="34937"/>
                      <a:pt x="4357" y="44605"/>
                    </a:cubicBezTo>
                    <a:cubicBezTo>
                      <a:pt x="11996" y="68934"/>
                      <a:pt x="30835" y="89324"/>
                      <a:pt x="54547" y="98992"/>
                    </a:cubicBezTo>
                    <a:lnTo>
                      <a:pt x="56257" y="98992"/>
                    </a:lnTo>
                    <a:cubicBezTo>
                      <a:pt x="56257" y="99608"/>
                      <a:pt x="56257" y="100225"/>
                      <a:pt x="56397" y="100862"/>
                    </a:cubicBezTo>
                    <a:cubicBezTo>
                      <a:pt x="117800" y="98472"/>
                      <a:pt x="179286" y="97259"/>
                      <a:pt x="240744" y="97259"/>
                    </a:cubicBezTo>
                    <a:cubicBezTo>
                      <a:pt x="295962" y="97259"/>
                      <a:pt x="351157" y="98239"/>
                      <a:pt x="406249" y="100225"/>
                    </a:cubicBezTo>
                    <a:lnTo>
                      <a:pt x="406249" y="101796"/>
                    </a:lnTo>
                    <a:cubicBezTo>
                      <a:pt x="410128" y="162867"/>
                      <a:pt x="414644" y="223958"/>
                      <a:pt x="419935" y="284889"/>
                    </a:cubicBezTo>
                    <a:cubicBezTo>
                      <a:pt x="420572" y="292070"/>
                      <a:pt x="422601" y="301102"/>
                      <a:pt x="429762" y="302813"/>
                    </a:cubicBezTo>
                    <a:cubicBezTo>
                      <a:pt x="430427" y="302968"/>
                      <a:pt x="431096" y="303042"/>
                      <a:pt x="431760" y="303042"/>
                    </a:cubicBezTo>
                    <a:cubicBezTo>
                      <a:pt x="435768" y="303042"/>
                      <a:pt x="439647" y="300368"/>
                      <a:pt x="441917" y="296904"/>
                    </a:cubicBezTo>
                    <a:cubicBezTo>
                      <a:pt x="443170" y="294875"/>
                      <a:pt x="444105" y="292687"/>
                      <a:pt x="444742" y="290360"/>
                    </a:cubicBezTo>
                    <a:lnTo>
                      <a:pt x="447069" y="291116"/>
                    </a:lnTo>
                    <a:cubicBezTo>
                      <a:pt x="452997" y="272755"/>
                      <a:pt x="460775" y="254195"/>
                      <a:pt x="474799" y="241264"/>
                    </a:cubicBezTo>
                    <a:cubicBezTo>
                      <a:pt x="484482" y="232369"/>
                      <a:pt x="497922" y="226715"/>
                      <a:pt x="510823" y="226715"/>
                    </a:cubicBezTo>
                    <a:cubicBezTo>
                      <a:pt x="518465" y="226715"/>
                      <a:pt x="525918" y="228699"/>
                      <a:pt x="532289" y="233168"/>
                    </a:cubicBezTo>
                    <a:cubicBezTo>
                      <a:pt x="532906" y="233626"/>
                      <a:pt x="533682" y="234103"/>
                      <a:pt x="534299" y="234879"/>
                    </a:cubicBezTo>
                    <a:lnTo>
                      <a:pt x="534776" y="234262"/>
                    </a:lnTo>
                    <a:cubicBezTo>
                      <a:pt x="528868" y="181129"/>
                      <a:pt x="523099" y="127836"/>
                      <a:pt x="517171" y="74543"/>
                    </a:cubicBezTo>
                    <a:cubicBezTo>
                      <a:pt x="515301" y="57237"/>
                      <a:pt x="512814" y="38538"/>
                      <a:pt x="500660" y="26085"/>
                    </a:cubicBezTo>
                    <a:cubicBezTo>
                      <a:pt x="488837" y="13798"/>
                      <a:pt x="471471" y="10809"/>
                      <a:pt x="453931" y="10809"/>
                    </a:cubicBezTo>
                    <a:cubicBezTo>
                      <a:pt x="447418" y="10809"/>
                      <a:pt x="440882" y="11221"/>
                      <a:pt x="434596" y="11722"/>
                    </a:cubicBezTo>
                    <a:cubicBezTo>
                      <a:pt x="362784" y="17352"/>
                      <a:pt x="291091" y="22942"/>
                      <a:pt x="219258" y="28571"/>
                    </a:cubicBezTo>
                    <a:cubicBezTo>
                      <a:pt x="201143" y="29998"/>
                      <a:pt x="182649" y="31377"/>
                      <a:pt x="164303" y="31377"/>
                    </a:cubicBezTo>
                    <a:cubicBezTo>
                      <a:pt x="136595" y="31377"/>
                      <a:pt x="109225" y="28231"/>
                      <a:pt x="84008" y="17352"/>
                    </a:cubicBezTo>
                    <a:cubicBezTo>
                      <a:pt x="70421" y="11583"/>
                      <a:pt x="57670" y="3507"/>
                      <a:pt x="43327" y="841"/>
                    </a:cubicBezTo>
                    <a:cubicBezTo>
                      <a:pt x="40441" y="287"/>
                      <a:pt x="37447" y="1"/>
                      <a:pt x="3444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2" name="Google Shape;986;p22"/>
              <p:cNvSpPr/>
              <p:nvPr/>
            </p:nvSpPr>
            <p:spPr>
              <a:xfrm>
                <a:off x="-35395025" y="15293425"/>
                <a:ext cx="29804725" cy="12431000"/>
              </a:xfrm>
              <a:custGeom>
                <a:avLst/>
                <a:gdLst/>
                <a:ahLst/>
                <a:cxnLst/>
                <a:rect l="l" t="t" r="r" b="b"/>
                <a:pathLst>
                  <a:path w="1192189" h="497240" extrusionOk="0">
                    <a:moveTo>
                      <a:pt x="1" y="1"/>
                    </a:moveTo>
                    <a:lnTo>
                      <a:pt x="151623" y="497239"/>
                    </a:lnTo>
                    <a:lnTo>
                      <a:pt x="1192189" y="497239"/>
                    </a:lnTo>
                    <a:lnTo>
                      <a:pt x="1192189" y="448303"/>
                    </a:lnTo>
                    <a:lnTo>
                      <a:pt x="866625" y="448303"/>
                    </a:lnTo>
                    <a:lnTo>
                      <a:pt x="7104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3" name="Google Shape;987;p22"/>
              <p:cNvSpPr/>
              <p:nvPr/>
            </p:nvSpPr>
            <p:spPr>
              <a:xfrm>
                <a:off x="-12347850" y="17033147"/>
                <a:ext cx="6016550" cy="4109525"/>
              </a:xfrm>
              <a:custGeom>
                <a:avLst/>
                <a:gdLst/>
                <a:ahLst/>
                <a:cxnLst/>
                <a:rect l="l" t="t" r="r" b="b"/>
                <a:pathLst>
                  <a:path w="240662" h="164381" extrusionOk="0">
                    <a:moveTo>
                      <a:pt x="207199" y="1"/>
                    </a:moveTo>
                    <a:cubicBezTo>
                      <a:pt x="151643" y="1"/>
                      <a:pt x="96103" y="17656"/>
                      <a:pt x="51065" y="50278"/>
                    </a:cubicBezTo>
                    <a:cubicBezTo>
                      <a:pt x="29382" y="65953"/>
                      <a:pt x="9191" y="86562"/>
                      <a:pt x="2566" y="112621"/>
                    </a:cubicBezTo>
                    <a:cubicBezTo>
                      <a:pt x="0" y="123165"/>
                      <a:pt x="2268" y="137766"/>
                      <a:pt x="12970" y="139576"/>
                    </a:cubicBezTo>
                    <a:cubicBezTo>
                      <a:pt x="13711" y="139712"/>
                      <a:pt x="14444" y="139775"/>
                      <a:pt x="15169" y="139775"/>
                    </a:cubicBezTo>
                    <a:cubicBezTo>
                      <a:pt x="20195" y="139775"/>
                      <a:pt x="24859" y="136752"/>
                      <a:pt x="29083" y="133867"/>
                    </a:cubicBezTo>
                    <a:cubicBezTo>
                      <a:pt x="51085" y="118947"/>
                      <a:pt x="73225" y="104048"/>
                      <a:pt x="95047" y="88969"/>
                    </a:cubicBezTo>
                    <a:lnTo>
                      <a:pt x="95943" y="90342"/>
                    </a:lnTo>
                    <a:cubicBezTo>
                      <a:pt x="97435" y="122886"/>
                      <a:pt x="121525" y="153004"/>
                      <a:pt x="152856" y="161737"/>
                    </a:cubicBezTo>
                    <a:cubicBezTo>
                      <a:pt x="159281" y="163523"/>
                      <a:pt x="165909" y="164381"/>
                      <a:pt x="172540" y="164381"/>
                    </a:cubicBezTo>
                    <a:cubicBezTo>
                      <a:pt x="198245" y="164381"/>
                      <a:pt x="224020" y="151501"/>
                      <a:pt x="238394" y="129948"/>
                    </a:cubicBezTo>
                    <a:lnTo>
                      <a:pt x="239289" y="126805"/>
                    </a:lnTo>
                    <a:cubicBezTo>
                      <a:pt x="237638" y="126168"/>
                      <a:pt x="235848" y="125731"/>
                      <a:pt x="234177" y="125273"/>
                    </a:cubicBezTo>
                    <a:lnTo>
                      <a:pt x="233878" y="125273"/>
                    </a:lnTo>
                    <a:cubicBezTo>
                      <a:pt x="236126" y="85070"/>
                      <a:pt x="238374" y="44568"/>
                      <a:pt x="240662" y="4345"/>
                    </a:cubicBezTo>
                    <a:lnTo>
                      <a:pt x="238852" y="4345"/>
                    </a:lnTo>
                    <a:lnTo>
                      <a:pt x="238852" y="1938"/>
                    </a:lnTo>
                    <a:cubicBezTo>
                      <a:pt x="228348" y="640"/>
                      <a:pt x="217773" y="1"/>
                      <a:pt x="207199"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4" name="Google Shape;988;p22"/>
              <p:cNvSpPr/>
              <p:nvPr/>
            </p:nvSpPr>
            <p:spPr>
              <a:xfrm>
                <a:off x="-38192425" y="-11978000"/>
                <a:ext cx="46686150" cy="26131600"/>
              </a:xfrm>
              <a:custGeom>
                <a:avLst/>
                <a:gdLst/>
                <a:ahLst/>
                <a:cxnLst/>
                <a:rect l="l" t="t" r="r" b="b"/>
                <a:pathLst>
                  <a:path w="1867446" h="1045264" extrusionOk="0">
                    <a:moveTo>
                      <a:pt x="1490380" y="0"/>
                    </a:moveTo>
                    <a:lnTo>
                      <a:pt x="1490380" y="0"/>
                    </a:lnTo>
                    <a:cubicBezTo>
                      <a:pt x="1490539" y="895"/>
                      <a:pt x="1490678" y="1969"/>
                      <a:pt x="1490818" y="2865"/>
                    </a:cubicBezTo>
                    <a:cubicBezTo>
                      <a:pt x="1443374" y="70182"/>
                      <a:pt x="1390698" y="128607"/>
                      <a:pt x="1343254" y="196063"/>
                    </a:cubicBezTo>
                    <a:cubicBezTo>
                      <a:pt x="1282263" y="155124"/>
                      <a:pt x="1226404" y="106486"/>
                      <a:pt x="1177289" y="51801"/>
                    </a:cubicBezTo>
                    <a:cubicBezTo>
                      <a:pt x="1176096" y="50448"/>
                      <a:pt x="1174723" y="49095"/>
                      <a:pt x="1173529" y="47564"/>
                    </a:cubicBezTo>
                    <a:cubicBezTo>
                      <a:pt x="1072813" y="69107"/>
                      <a:pt x="973866" y="99364"/>
                      <a:pt x="878382" y="137777"/>
                    </a:cubicBezTo>
                    <a:cubicBezTo>
                      <a:pt x="851865" y="177244"/>
                      <a:pt x="825208" y="216831"/>
                      <a:pt x="798711" y="256298"/>
                    </a:cubicBezTo>
                    <a:cubicBezTo>
                      <a:pt x="730798" y="357492"/>
                      <a:pt x="662725" y="458687"/>
                      <a:pt x="594652" y="559881"/>
                    </a:cubicBezTo>
                    <a:cubicBezTo>
                      <a:pt x="408536" y="441678"/>
                      <a:pt x="229323" y="313072"/>
                      <a:pt x="57808" y="174539"/>
                    </a:cubicBezTo>
                    <a:cubicBezTo>
                      <a:pt x="57808" y="174976"/>
                      <a:pt x="57649" y="175275"/>
                      <a:pt x="57510" y="175732"/>
                    </a:cubicBezTo>
                    <a:cubicBezTo>
                      <a:pt x="57351" y="176031"/>
                      <a:pt x="57212" y="176468"/>
                      <a:pt x="57052" y="176767"/>
                    </a:cubicBezTo>
                    <a:cubicBezTo>
                      <a:pt x="55700" y="180686"/>
                      <a:pt x="53611" y="184306"/>
                      <a:pt x="51482" y="187907"/>
                    </a:cubicBezTo>
                    <a:cubicBezTo>
                      <a:pt x="34176" y="221963"/>
                      <a:pt x="17008" y="255821"/>
                      <a:pt x="0" y="289857"/>
                    </a:cubicBezTo>
                    <a:cubicBezTo>
                      <a:pt x="169705" y="512297"/>
                      <a:pt x="355522" y="722365"/>
                      <a:pt x="555344" y="918268"/>
                    </a:cubicBezTo>
                    <a:lnTo>
                      <a:pt x="555802" y="917831"/>
                    </a:lnTo>
                    <a:cubicBezTo>
                      <a:pt x="668733" y="874604"/>
                      <a:pt x="779415" y="825528"/>
                      <a:pt x="887373" y="770843"/>
                    </a:cubicBezTo>
                    <a:lnTo>
                      <a:pt x="887671" y="770843"/>
                    </a:lnTo>
                    <a:cubicBezTo>
                      <a:pt x="883772" y="825509"/>
                      <a:pt x="875477" y="879557"/>
                      <a:pt x="863144" y="932730"/>
                    </a:cubicBezTo>
                    <a:lnTo>
                      <a:pt x="863283" y="933327"/>
                    </a:lnTo>
                    <a:cubicBezTo>
                      <a:pt x="912677" y="916756"/>
                      <a:pt x="961772" y="898972"/>
                      <a:pt x="1009355" y="879716"/>
                    </a:cubicBezTo>
                    <a:cubicBezTo>
                      <a:pt x="1021092" y="834222"/>
                      <a:pt x="1029844" y="788011"/>
                      <a:pt x="1035852" y="741482"/>
                    </a:cubicBezTo>
                    <a:cubicBezTo>
                      <a:pt x="1008897" y="738478"/>
                      <a:pt x="981207" y="739373"/>
                      <a:pt x="954551" y="734400"/>
                    </a:cubicBezTo>
                    <a:cubicBezTo>
                      <a:pt x="926840" y="729267"/>
                      <a:pt x="898811" y="716457"/>
                      <a:pt x="884071" y="692665"/>
                    </a:cubicBezTo>
                    <a:cubicBezTo>
                      <a:pt x="871260" y="672036"/>
                      <a:pt x="870066" y="646295"/>
                      <a:pt x="869330" y="622046"/>
                    </a:cubicBezTo>
                    <a:cubicBezTo>
                      <a:pt x="866625" y="532310"/>
                      <a:pt x="863900" y="442235"/>
                      <a:pt x="861353" y="352499"/>
                    </a:cubicBezTo>
                    <a:cubicBezTo>
                      <a:pt x="861194" y="351902"/>
                      <a:pt x="861194" y="351306"/>
                      <a:pt x="861194" y="350689"/>
                    </a:cubicBezTo>
                    <a:lnTo>
                      <a:pt x="859523" y="350689"/>
                    </a:lnTo>
                    <a:cubicBezTo>
                      <a:pt x="836627" y="341359"/>
                      <a:pt x="818425" y="321626"/>
                      <a:pt x="811045" y="298112"/>
                    </a:cubicBezTo>
                    <a:cubicBezTo>
                      <a:pt x="808041" y="288803"/>
                      <a:pt x="806808" y="278260"/>
                      <a:pt x="811343" y="269646"/>
                    </a:cubicBezTo>
                    <a:cubicBezTo>
                      <a:pt x="811940" y="268452"/>
                      <a:pt x="812716" y="267239"/>
                      <a:pt x="813611" y="266185"/>
                    </a:cubicBezTo>
                    <a:cubicBezTo>
                      <a:pt x="819596" y="258432"/>
                      <a:pt x="829870" y="254994"/>
                      <a:pt x="840102" y="254994"/>
                    </a:cubicBezTo>
                    <a:cubicBezTo>
                      <a:pt x="842998" y="254994"/>
                      <a:pt x="845891" y="255270"/>
                      <a:pt x="848682" y="255801"/>
                    </a:cubicBezTo>
                    <a:cubicBezTo>
                      <a:pt x="862547" y="258367"/>
                      <a:pt x="874900" y="266185"/>
                      <a:pt x="888010" y="271755"/>
                    </a:cubicBezTo>
                    <a:cubicBezTo>
                      <a:pt x="912383" y="282265"/>
                      <a:pt x="938832" y="285305"/>
                      <a:pt x="965617" y="285305"/>
                    </a:cubicBezTo>
                    <a:cubicBezTo>
                      <a:pt x="983340" y="285305"/>
                      <a:pt x="1001210" y="283974"/>
                      <a:pt x="1018724" y="282596"/>
                    </a:cubicBezTo>
                    <a:cubicBezTo>
                      <a:pt x="1088150" y="277185"/>
                      <a:pt x="1157416" y="271755"/>
                      <a:pt x="1226822" y="266344"/>
                    </a:cubicBezTo>
                    <a:cubicBezTo>
                      <a:pt x="1232912" y="265853"/>
                      <a:pt x="1239246" y="265451"/>
                      <a:pt x="1245557" y="265451"/>
                    </a:cubicBezTo>
                    <a:cubicBezTo>
                      <a:pt x="1262499" y="265451"/>
                      <a:pt x="1279271" y="268347"/>
                      <a:pt x="1290677" y="280189"/>
                    </a:cubicBezTo>
                    <a:cubicBezTo>
                      <a:pt x="1302414" y="292224"/>
                      <a:pt x="1304821" y="310307"/>
                      <a:pt x="1306651" y="327017"/>
                    </a:cubicBezTo>
                    <a:cubicBezTo>
                      <a:pt x="1312360" y="378519"/>
                      <a:pt x="1317930" y="430001"/>
                      <a:pt x="1323659" y="481364"/>
                    </a:cubicBezTo>
                    <a:lnTo>
                      <a:pt x="1323202" y="481961"/>
                    </a:lnTo>
                    <a:cubicBezTo>
                      <a:pt x="1336311" y="492206"/>
                      <a:pt x="1340369" y="511024"/>
                      <a:pt x="1339315" y="528033"/>
                    </a:cubicBezTo>
                    <a:cubicBezTo>
                      <a:pt x="1337803" y="556957"/>
                      <a:pt x="1324395" y="584946"/>
                      <a:pt x="1302872" y="604222"/>
                    </a:cubicBezTo>
                    <a:lnTo>
                      <a:pt x="1304065" y="606927"/>
                    </a:lnTo>
                    <a:cubicBezTo>
                      <a:pt x="1311147" y="691412"/>
                      <a:pt x="1318050" y="775737"/>
                      <a:pt x="1325291" y="860221"/>
                    </a:cubicBezTo>
                    <a:cubicBezTo>
                      <a:pt x="1325291" y="860957"/>
                      <a:pt x="1325450" y="861892"/>
                      <a:pt x="1325450" y="862628"/>
                    </a:cubicBezTo>
                    <a:lnTo>
                      <a:pt x="1326643" y="866090"/>
                    </a:lnTo>
                    <a:cubicBezTo>
                      <a:pt x="1444408" y="893044"/>
                      <a:pt x="1561994" y="920138"/>
                      <a:pt x="1679758" y="947093"/>
                    </a:cubicBezTo>
                    <a:lnTo>
                      <a:pt x="1688332" y="956900"/>
                    </a:lnTo>
                    <a:cubicBezTo>
                      <a:pt x="1696906" y="979797"/>
                      <a:pt x="1705500" y="1002534"/>
                      <a:pt x="1714093" y="1025411"/>
                    </a:cubicBezTo>
                    <a:lnTo>
                      <a:pt x="1721334" y="1045263"/>
                    </a:lnTo>
                    <a:cubicBezTo>
                      <a:pt x="1757937" y="1032015"/>
                      <a:pt x="1794519" y="1018766"/>
                      <a:pt x="1830963" y="1005359"/>
                    </a:cubicBezTo>
                    <a:cubicBezTo>
                      <a:pt x="1834563" y="971024"/>
                      <a:pt x="1838044" y="936689"/>
                      <a:pt x="1841665" y="902215"/>
                    </a:cubicBezTo>
                    <a:lnTo>
                      <a:pt x="1841665" y="902215"/>
                    </a:lnTo>
                    <a:cubicBezTo>
                      <a:pt x="1819717" y="906622"/>
                      <a:pt x="1796847" y="910766"/>
                      <a:pt x="1774582" y="910766"/>
                    </a:cubicBezTo>
                    <a:cubicBezTo>
                      <a:pt x="1755740" y="910766"/>
                      <a:pt x="1737331" y="907798"/>
                      <a:pt x="1720280" y="899509"/>
                    </a:cubicBezTo>
                    <a:cubicBezTo>
                      <a:pt x="1679778" y="879935"/>
                      <a:pt x="1657658" y="834898"/>
                      <a:pt x="1647711" y="791094"/>
                    </a:cubicBezTo>
                    <a:cubicBezTo>
                      <a:pt x="1638203" y="749697"/>
                      <a:pt x="1636711" y="706630"/>
                      <a:pt x="1624974" y="665949"/>
                    </a:cubicBezTo>
                    <a:cubicBezTo>
                      <a:pt x="1605857" y="665949"/>
                      <a:pt x="1586581" y="659006"/>
                      <a:pt x="1572736" y="645599"/>
                    </a:cubicBezTo>
                    <a:cubicBezTo>
                      <a:pt x="1555727" y="629187"/>
                      <a:pt x="1548188" y="602829"/>
                      <a:pt x="1555867" y="580549"/>
                    </a:cubicBezTo>
                    <a:cubicBezTo>
                      <a:pt x="1565356" y="553714"/>
                      <a:pt x="1593066" y="537283"/>
                      <a:pt x="1606633" y="512138"/>
                    </a:cubicBezTo>
                    <a:cubicBezTo>
                      <a:pt x="1626347" y="475098"/>
                      <a:pt x="1611606" y="427356"/>
                      <a:pt x="1629350" y="389559"/>
                    </a:cubicBezTo>
                    <a:cubicBezTo>
                      <a:pt x="1645324" y="355682"/>
                      <a:pt x="1684493" y="337759"/>
                      <a:pt x="1721991" y="335968"/>
                    </a:cubicBezTo>
                    <a:cubicBezTo>
                      <a:pt x="1724710" y="335837"/>
                      <a:pt x="1727425" y="335773"/>
                      <a:pt x="1730136" y="335773"/>
                    </a:cubicBezTo>
                    <a:cubicBezTo>
                      <a:pt x="1764655" y="335773"/>
                      <a:pt x="1798544" y="346011"/>
                      <a:pt x="1832057" y="355085"/>
                    </a:cubicBezTo>
                    <a:cubicBezTo>
                      <a:pt x="1835817" y="356140"/>
                      <a:pt x="1839755" y="357194"/>
                      <a:pt x="1843495" y="358089"/>
                    </a:cubicBezTo>
                    <a:cubicBezTo>
                      <a:pt x="1853601" y="329623"/>
                      <a:pt x="1862473" y="301176"/>
                      <a:pt x="1867446" y="271516"/>
                    </a:cubicBezTo>
                    <a:lnTo>
                      <a:pt x="1867446" y="271516"/>
                    </a:lnTo>
                    <a:cubicBezTo>
                      <a:pt x="1865038" y="272010"/>
                      <a:pt x="1862560" y="272246"/>
                      <a:pt x="1860042" y="272246"/>
                    </a:cubicBezTo>
                    <a:cubicBezTo>
                      <a:pt x="1834984" y="272246"/>
                      <a:pt x="1805872" y="248924"/>
                      <a:pt x="1801661" y="224848"/>
                    </a:cubicBezTo>
                    <a:cubicBezTo>
                      <a:pt x="1796986" y="198331"/>
                      <a:pt x="1807072" y="171674"/>
                      <a:pt x="1817913" y="146987"/>
                    </a:cubicBezTo>
                    <a:cubicBezTo>
                      <a:pt x="1828914" y="122301"/>
                      <a:pt x="1840969" y="96977"/>
                      <a:pt x="1840491" y="70022"/>
                    </a:cubicBezTo>
                    <a:cubicBezTo>
                      <a:pt x="1840491" y="65208"/>
                      <a:pt x="1839895" y="60534"/>
                      <a:pt x="1839158" y="55879"/>
                    </a:cubicBezTo>
                    <a:cubicBezTo>
                      <a:pt x="1736293" y="45475"/>
                      <a:pt x="1593106" y="17923"/>
                      <a:pt x="14903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5" name="Google Shape;989;p22"/>
              <p:cNvSpPr/>
              <p:nvPr/>
            </p:nvSpPr>
            <p:spPr>
              <a:xfrm>
                <a:off x="-27292725" y="27724400"/>
                <a:ext cx="6840125" cy="2078975"/>
              </a:xfrm>
              <a:custGeom>
                <a:avLst/>
                <a:gdLst/>
                <a:ahLst/>
                <a:cxnLst/>
                <a:rect l="l" t="t" r="r" b="b"/>
                <a:pathLst>
                  <a:path w="273605" h="83159" extrusionOk="0">
                    <a:moveTo>
                      <a:pt x="0" y="0"/>
                    </a:moveTo>
                    <a:lnTo>
                      <a:pt x="0" y="14005"/>
                    </a:lnTo>
                    <a:cubicBezTo>
                      <a:pt x="29718" y="56665"/>
                      <a:pt x="81269" y="83159"/>
                      <a:pt x="133134" y="83159"/>
                    </a:cubicBezTo>
                    <a:cubicBezTo>
                      <a:pt x="135636" y="83159"/>
                      <a:pt x="138140" y="83097"/>
                      <a:pt x="140641" y="82973"/>
                    </a:cubicBezTo>
                    <a:cubicBezTo>
                      <a:pt x="195147" y="80108"/>
                      <a:pt x="247087" y="47743"/>
                      <a:pt x="273604" y="0"/>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6" name="Google Shape;990;p22"/>
              <p:cNvSpPr/>
              <p:nvPr/>
            </p:nvSpPr>
            <p:spPr>
              <a:xfrm>
                <a:off x="-38666375" y="-12945800"/>
                <a:ext cx="2352825" cy="1751425"/>
              </a:xfrm>
              <a:custGeom>
                <a:avLst/>
                <a:gdLst/>
                <a:ahLst/>
                <a:cxnLst/>
                <a:rect l="l" t="t" r="r" b="b"/>
                <a:pathLst>
                  <a:path w="94113" h="70057" extrusionOk="0">
                    <a:moveTo>
                      <a:pt x="73026" y="1"/>
                    </a:moveTo>
                    <a:cubicBezTo>
                      <a:pt x="48638" y="11280"/>
                      <a:pt x="24409" y="22758"/>
                      <a:pt x="0" y="34196"/>
                    </a:cubicBezTo>
                    <a:cubicBezTo>
                      <a:pt x="22109" y="56993"/>
                      <a:pt x="53655" y="70056"/>
                      <a:pt x="85248" y="70056"/>
                    </a:cubicBezTo>
                    <a:cubicBezTo>
                      <a:pt x="87455" y="70056"/>
                      <a:pt x="89661" y="69993"/>
                      <a:pt x="91865" y="69864"/>
                    </a:cubicBezTo>
                    <a:cubicBezTo>
                      <a:pt x="92601" y="69864"/>
                      <a:pt x="93357" y="69864"/>
                      <a:pt x="94113" y="69725"/>
                    </a:cubicBezTo>
                    <a:cubicBezTo>
                      <a:pt x="87329" y="46987"/>
                      <a:pt x="80566" y="24091"/>
                      <a:pt x="73623" y="1373"/>
                    </a:cubicBezTo>
                    <a:lnTo>
                      <a:pt x="7302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7" name="Google Shape;991;p22"/>
              <p:cNvSpPr/>
              <p:nvPr/>
            </p:nvSpPr>
            <p:spPr>
              <a:xfrm>
                <a:off x="-39668475" y="-12090900"/>
                <a:ext cx="3297725" cy="3248500"/>
              </a:xfrm>
              <a:custGeom>
                <a:avLst/>
                <a:gdLst/>
                <a:ahLst/>
                <a:cxnLst/>
                <a:rect l="l" t="t" r="r" b="b"/>
                <a:pathLst>
                  <a:path w="131909" h="129940" extrusionOk="0">
                    <a:moveTo>
                      <a:pt x="40065" y="0"/>
                    </a:moveTo>
                    <a:cubicBezTo>
                      <a:pt x="39468" y="438"/>
                      <a:pt x="38712" y="736"/>
                      <a:pt x="38095" y="1035"/>
                    </a:cubicBezTo>
                    <a:lnTo>
                      <a:pt x="38254" y="1492"/>
                    </a:lnTo>
                    <a:cubicBezTo>
                      <a:pt x="34495" y="8395"/>
                      <a:pt x="19575" y="36882"/>
                      <a:pt x="1" y="74678"/>
                    </a:cubicBezTo>
                    <a:cubicBezTo>
                      <a:pt x="29521" y="91547"/>
                      <a:pt x="58286" y="110067"/>
                      <a:pt x="85838" y="129940"/>
                    </a:cubicBezTo>
                    <a:cubicBezTo>
                      <a:pt x="108575" y="84007"/>
                      <a:pt x="126638" y="47405"/>
                      <a:pt x="131909" y="35668"/>
                    </a:cubicBezTo>
                    <a:lnTo>
                      <a:pt x="131909" y="35668"/>
                    </a:lnTo>
                    <a:cubicBezTo>
                      <a:pt x="129708" y="35797"/>
                      <a:pt x="127504" y="35860"/>
                      <a:pt x="125300" y="35860"/>
                    </a:cubicBezTo>
                    <a:cubicBezTo>
                      <a:pt x="93736" y="35860"/>
                      <a:pt x="62173" y="22797"/>
                      <a:pt x="40065"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8" name="Google Shape;992;p22"/>
              <p:cNvSpPr/>
              <p:nvPr/>
            </p:nvSpPr>
            <p:spPr>
              <a:xfrm>
                <a:off x="-39661238" y="-8894531"/>
                <a:ext cx="3086375" cy="4658750"/>
              </a:xfrm>
              <a:custGeom>
                <a:avLst/>
                <a:gdLst/>
                <a:ahLst/>
                <a:cxnLst/>
                <a:rect l="l" t="t" r="r" b="b"/>
                <a:pathLst>
                  <a:path w="123455" h="186350" extrusionOk="0">
                    <a:moveTo>
                      <a:pt x="89737" y="1"/>
                    </a:moveTo>
                    <a:cubicBezTo>
                      <a:pt x="61887" y="55879"/>
                      <a:pt x="27114" y="125444"/>
                      <a:pt x="1" y="180109"/>
                    </a:cubicBezTo>
                    <a:lnTo>
                      <a:pt x="160" y="180249"/>
                    </a:lnTo>
                    <a:cubicBezTo>
                      <a:pt x="8866" y="183424"/>
                      <a:pt x="17940" y="186349"/>
                      <a:pt x="27168" y="186349"/>
                    </a:cubicBezTo>
                    <a:cubicBezTo>
                      <a:pt x="27998" y="186349"/>
                      <a:pt x="28829" y="186325"/>
                      <a:pt x="29661" y="186276"/>
                    </a:cubicBezTo>
                    <a:cubicBezTo>
                      <a:pt x="39766" y="185679"/>
                      <a:pt x="53313" y="185361"/>
                      <a:pt x="57073" y="176031"/>
                    </a:cubicBezTo>
                    <a:cubicBezTo>
                      <a:pt x="59042" y="172132"/>
                      <a:pt x="60972" y="168353"/>
                      <a:pt x="62941" y="164434"/>
                    </a:cubicBezTo>
                    <a:cubicBezTo>
                      <a:pt x="79949" y="130398"/>
                      <a:pt x="97137" y="96540"/>
                      <a:pt x="114443" y="62484"/>
                    </a:cubicBezTo>
                    <a:cubicBezTo>
                      <a:pt x="116253" y="58744"/>
                      <a:pt x="118044" y="55104"/>
                      <a:pt x="120013" y="51344"/>
                    </a:cubicBezTo>
                    <a:cubicBezTo>
                      <a:pt x="120152" y="51045"/>
                      <a:pt x="120312" y="50608"/>
                      <a:pt x="120451" y="50309"/>
                    </a:cubicBezTo>
                    <a:cubicBezTo>
                      <a:pt x="120610" y="49852"/>
                      <a:pt x="120749" y="49553"/>
                      <a:pt x="120749" y="49116"/>
                    </a:cubicBezTo>
                    <a:cubicBezTo>
                      <a:pt x="122858" y="42332"/>
                      <a:pt x="123455" y="34932"/>
                      <a:pt x="120769" y="28447"/>
                    </a:cubicBezTo>
                    <a:cubicBezTo>
                      <a:pt x="117765" y="21087"/>
                      <a:pt x="111121" y="15815"/>
                      <a:pt x="104815" y="11001"/>
                    </a:cubicBezTo>
                    <a:cubicBezTo>
                      <a:pt x="99842" y="7242"/>
                      <a:pt x="94869" y="3601"/>
                      <a:pt x="89737"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49" name="Google Shape;993;p22"/>
              <p:cNvSpPr/>
              <p:nvPr/>
            </p:nvSpPr>
            <p:spPr>
              <a:xfrm>
                <a:off x="-41977357" y="-10224475"/>
                <a:ext cx="4611150" cy="5884800"/>
              </a:xfrm>
              <a:custGeom>
                <a:avLst/>
                <a:gdLst/>
                <a:ahLst/>
                <a:cxnLst/>
                <a:rect l="l" t="t" r="r" b="b"/>
                <a:pathLst>
                  <a:path w="184446" h="235392" extrusionOk="0">
                    <a:moveTo>
                      <a:pt x="98629" y="1"/>
                    </a:moveTo>
                    <a:cubicBezTo>
                      <a:pt x="69565" y="56178"/>
                      <a:pt x="29800" y="133143"/>
                      <a:pt x="1" y="190653"/>
                    </a:cubicBezTo>
                    <a:cubicBezTo>
                      <a:pt x="29959" y="208576"/>
                      <a:pt x="61728" y="223496"/>
                      <a:pt x="94710" y="235391"/>
                    </a:cubicBezTo>
                    <a:cubicBezTo>
                      <a:pt x="121804" y="180726"/>
                      <a:pt x="156596" y="111161"/>
                      <a:pt x="184446" y="55283"/>
                    </a:cubicBezTo>
                    <a:cubicBezTo>
                      <a:pt x="156894" y="35410"/>
                      <a:pt x="128149" y="16890"/>
                      <a:pt x="98629"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0" name="Google Shape;994;p22"/>
              <p:cNvSpPr/>
              <p:nvPr/>
            </p:nvSpPr>
            <p:spPr>
              <a:xfrm>
                <a:off x="-42185350" y="-5458175"/>
                <a:ext cx="2627850" cy="1818725"/>
              </a:xfrm>
              <a:custGeom>
                <a:avLst/>
                <a:gdLst/>
                <a:ahLst/>
                <a:cxnLst/>
                <a:rect l="l" t="t" r="r" b="b"/>
                <a:pathLst>
                  <a:path w="105114" h="72749" extrusionOk="0">
                    <a:moveTo>
                      <a:pt x="10405" y="1"/>
                    </a:moveTo>
                    <a:cubicBezTo>
                      <a:pt x="6784" y="7083"/>
                      <a:pt x="3303" y="13886"/>
                      <a:pt x="1" y="20351"/>
                    </a:cubicBezTo>
                    <a:cubicBezTo>
                      <a:pt x="30297" y="37797"/>
                      <a:pt x="60395" y="55123"/>
                      <a:pt x="90672" y="72430"/>
                    </a:cubicBezTo>
                    <a:lnTo>
                      <a:pt x="91109" y="72748"/>
                    </a:lnTo>
                    <a:cubicBezTo>
                      <a:pt x="95466" y="64015"/>
                      <a:pt x="100141" y="54686"/>
                      <a:pt x="105114" y="44739"/>
                    </a:cubicBezTo>
                    <a:cubicBezTo>
                      <a:pt x="72132" y="32844"/>
                      <a:pt x="40363" y="17924"/>
                      <a:pt x="10405" y="1"/>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1" name="Google Shape;995;p22"/>
              <p:cNvSpPr/>
              <p:nvPr/>
            </p:nvSpPr>
            <p:spPr>
              <a:xfrm>
                <a:off x="-42739900" y="-4948925"/>
                <a:ext cx="2623875" cy="1950025"/>
              </a:xfrm>
              <a:custGeom>
                <a:avLst/>
                <a:gdLst/>
                <a:ahLst/>
                <a:cxnLst/>
                <a:rect l="l" t="t" r="r" b="b"/>
                <a:pathLst>
                  <a:path w="104955" h="78001" extrusionOk="0">
                    <a:moveTo>
                      <a:pt x="13846" y="1"/>
                    </a:moveTo>
                    <a:cubicBezTo>
                      <a:pt x="8733" y="9808"/>
                      <a:pt x="4078" y="18819"/>
                      <a:pt x="0" y="26657"/>
                    </a:cubicBezTo>
                    <a:cubicBezTo>
                      <a:pt x="29064" y="46371"/>
                      <a:pt x="60076" y="63558"/>
                      <a:pt x="92143" y="78000"/>
                    </a:cubicBezTo>
                    <a:lnTo>
                      <a:pt x="92303" y="78000"/>
                    </a:lnTo>
                    <a:cubicBezTo>
                      <a:pt x="96082" y="70322"/>
                      <a:pt x="100279" y="61728"/>
                      <a:pt x="104954" y="52398"/>
                    </a:cubicBezTo>
                    <a:lnTo>
                      <a:pt x="104517" y="52100"/>
                    </a:lnTo>
                    <a:cubicBezTo>
                      <a:pt x="74220" y="34753"/>
                      <a:pt x="44103" y="17447"/>
                      <a:pt x="138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2" name="Google Shape;996;p22"/>
              <p:cNvSpPr/>
              <p:nvPr/>
            </p:nvSpPr>
            <p:spPr>
              <a:xfrm>
                <a:off x="-42983525" y="-4283000"/>
                <a:ext cx="2759625" cy="2084575"/>
              </a:xfrm>
              <a:custGeom>
                <a:avLst/>
                <a:gdLst/>
                <a:ahLst/>
                <a:cxnLst/>
                <a:rect l="l" t="t" r="r" b="b"/>
                <a:pathLst>
                  <a:path w="110385" h="83383" extrusionOk="0">
                    <a:moveTo>
                      <a:pt x="18082" y="0"/>
                    </a:moveTo>
                    <a:cubicBezTo>
                      <a:pt x="9648" y="16113"/>
                      <a:pt x="3780" y="27253"/>
                      <a:pt x="1532" y="31331"/>
                    </a:cubicBezTo>
                    <a:lnTo>
                      <a:pt x="0" y="32226"/>
                    </a:lnTo>
                    <a:cubicBezTo>
                      <a:pt x="18328" y="63409"/>
                      <a:pt x="54118" y="83383"/>
                      <a:pt x="90208" y="83383"/>
                    </a:cubicBezTo>
                    <a:cubicBezTo>
                      <a:pt x="91761" y="83383"/>
                      <a:pt x="93315" y="83346"/>
                      <a:pt x="94868" y="83271"/>
                    </a:cubicBezTo>
                    <a:cubicBezTo>
                      <a:pt x="97872" y="76965"/>
                      <a:pt x="103303" y="65785"/>
                      <a:pt x="110385" y="51343"/>
                    </a:cubicBezTo>
                    <a:lnTo>
                      <a:pt x="110225" y="51343"/>
                    </a:lnTo>
                    <a:cubicBezTo>
                      <a:pt x="78158" y="36901"/>
                      <a:pt x="47146" y="19714"/>
                      <a:pt x="18082"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3" name="Google Shape;997;p22"/>
              <p:cNvSpPr/>
              <p:nvPr/>
            </p:nvSpPr>
            <p:spPr>
              <a:xfrm>
                <a:off x="18977650" y="-19900450"/>
                <a:ext cx="3150725" cy="2514425"/>
              </a:xfrm>
              <a:custGeom>
                <a:avLst/>
                <a:gdLst/>
                <a:ahLst/>
                <a:cxnLst/>
                <a:rect l="l" t="t" r="r" b="b"/>
                <a:pathLst>
                  <a:path w="126029" h="100577" extrusionOk="0">
                    <a:moveTo>
                      <a:pt x="57171" y="0"/>
                    </a:moveTo>
                    <a:cubicBezTo>
                      <a:pt x="51072" y="0"/>
                      <a:pt x="44597" y="1257"/>
                      <a:pt x="37876" y="4045"/>
                    </a:cubicBezTo>
                    <a:cubicBezTo>
                      <a:pt x="33321" y="5935"/>
                      <a:pt x="29203" y="8581"/>
                      <a:pt x="25423" y="11644"/>
                    </a:cubicBezTo>
                    <a:cubicBezTo>
                      <a:pt x="24071" y="11923"/>
                      <a:pt x="22738" y="12460"/>
                      <a:pt x="21544" y="13693"/>
                    </a:cubicBezTo>
                    <a:cubicBezTo>
                      <a:pt x="3263" y="32134"/>
                      <a:pt x="1" y="62749"/>
                      <a:pt x="17566" y="82960"/>
                    </a:cubicBezTo>
                    <a:cubicBezTo>
                      <a:pt x="27356" y="94231"/>
                      <a:pt x="42057" y="100576"/>
                      <a:pt x="56716" y="100576"/>
                    </a:cubicBezTo>
                    <a:cubicBezTo>
                      <a:pt x="65289" y="100576"/>
                      <a:pt x="73848" y="98406"/>
                      <a:pt x="81401" y="93781"/>
                    </a:cubicBezTo>
                    <a:cubicBezTo>
                      <a:pt x="126029" y="66414"/>
                      <a:pt x="101510" y="0"/>
                      <a:pt x="57171"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4" name="Google Shape;998;p22"/>
              <p:cNvSpPr/>
              <p:nvPr/>
            </p:nvSpPr>
            <p:spPr>
              <a:xfrm>
                <a:off x="22796725" y="-21971525"/>
                <a:ext cx="1536550" cy="3494075"/>
              </a:xfrm>
              <a:custGeom>
                <a:avLst/>
                <a:gdLst/>
                <a:ahLst/>
                <a:cxnLst/>
                <a:rect l="l" t="t" r="r" b="b"/>
                <a:pathLst>
                  <a:path w="61462" h="139763" extrusionOk="0">
                    <a:moveTo>
                      <a:pt x="37141" y="0"/>
                    </a:moveTo>
                    <a:cubicBezTo>
                      <a:pt x="33142" y="0"/>
                      <a:pt x="29286" y="2695"/>
                      <a:pt x="30012" y="7775"/>
                    </a:cubicBezTo>
                    <a:cubicBezTo>
                      <a:pt x="32876" y="27906"/>
                      <a:pt x="35721" y="48038"/>
                      <a:pt x="38585" y="68149"/>
                    </a:cubicBezTo>
                    <a:cubicBezTo>
                      <a:pt x="41584" y="89196"/>
                      <a:pt x="52639" y="124595"/>
                      <a:pt x="19535" y="124595"/>
                    </a:cubicBezTo>
                    <a:cubicBezTo>
                      <a:pt x="17283" y="124595"/>
                      <a:pt x="14826" y="124431"/>
                      <a:pt x="12148" y="124088"/>
                    </a:cubicBezTo>
                    <a:cubicBezTo>
                      <a:pt x="11765" y="124038"/>
                      <a:pt x="11393" y="124014"/>
                      <a:pt x="11032" y="124014"/>
                    </a:cubicBezTo>
                    <a:cubicBezTo>
                      <a:pt x="2363" y="124014"/>
                      <a:pt x="0" y="137683"/>
                      <a:pt x="9244" y="138848"/>
                    </a:cubicBezTo>
                    <a:cubicBezTo>
                      <a:pt x="13529" y="139396"/>
                      <a:pt x="18034" y="139762"/>
                      <a:pt x="22513" y="139762"/>
                    </a:cubicBezTo>
                    <a:cubicBezTo>
                      <a:pt x="39011" y="139762"/>
                      <a:pt x="55167" y="134790"/>
                      <a:pt x="58796" y="115593"/>
                    </a:cubicBezTo>
                    <a:cubicBezTo>
                      <a:pt x="61462" y="101668"/>
                      <a:pt x="56250" y="85456"/>
                      <a:pt x="54281" y="71670"/>
                    </a:cubicBezTo>
                    <a:cubicBezTo>
                      <a:pt x="51197" y="49987"/>
                      <a:pt x="48114" y="28324"/>
                      <a:pt x="45030" y="6641"/>
                    </a:cubicBezTo>
                    <a:cubicBezTo>
                      <a:pt x="44384" y="2141"/>
                      <a:pt x="40706" y="0"/>
                      <a:pt x="37141"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5" name="Google Shape;999;p22"/>
              <p:cNvSpPr/>
              <p:nvPr/>
            </p:nvSpPr>
            <p:spPr>
              <a:xfrm>
                <a:off x="31192175" y="-629400"/>
                <a:ext cx="1562675" cy="3760775"/>
              </a:xfrm>
              <a:custGeom>
                <a:avLst/>
                <a:gdLst/>
                <a:ahLst/>
                <a:cxnLst/>
                <a:rect l="l" t="t" r="r" b="b"/>
                <a:pathLst>
                  <a:path w="62507" h="150431" extrusionOk="0">
                    <a:moveTo>
                      <a:pt x="48632" y="0"/>
                    </a:moveTo>
                    <a:cubicBezTo>
                      <a:pt x="44659" y="0"/>
                      <a:pt x="40544" y="2737"/>
                      <a:pt x="40744" y="7866"/>
                    </a:cubicBezTo>
                    <a:cubicBezTo>
                      <a:pt x="41540" y="29032"/>
                      <a:pt x="42335" y="50217"/>
                      <a:pt x="43131" y="71383"/>
                    </a:cubicBezTo>
                    <a:cubicBezTo>
                      <a:pt x="43838" y="90287"/>
                      <a:pt x="50475" y="133808"/>
                      <a:pt x="23178" y="133808"/>
                    </a:cubicBezTo>
                    <a:cubicBezTo>
                      <a:pt x="19738" y="133808"/>
                      <a:pt x="15760" y="133117"/>
                      <a:pt x="11164" y="131598"/>
                    </a:cubicBezTo>
                    <a:cubicBezTo>
                      <a:pt x="10319" y="131321"/>
                      <a:pt x="9528" y="131194"/>
                      <a:pt x="8796" y="131194"/>
                    </a:cubicBezTo>
                    <a:cubicBezTo>
                      <a:pt x="1542" y="131194"/>
                      <a:pt x="0" y="143669"/>
                      <a:pt x="8239" y="146379"/>
                    </a:cubicBezTo>
                    <a:cubicBezTo>
                      <a:pt x="15661" y="148821"/>
                      <a:pt x="23285" y="150430"/>
                      <a:pt x="30329" y="150430"/>
                    </a:cubicBezTo>
                    <a:cubicBezTo>
                      <a:pt x="43827" y="150430"/>
                      <a:pt x="55201" y="144522"/>
                      <a:pt x="58966" y="127242"/>
                    </a:cubicBezTo>
                    <a:cubicBezTo>
                      <a:pt x="62507" y="111169"/>
                      <a:pt x="58966" y="91753"/>
                      <a:pt x="58349" y="75541"/>
                    </a:cubicBezTo>
                    <a:cubicBezTo>
                      <a:pt x="57474" y="52604"/>
                      <a:pt x="56618" y="29648"/>
                      <a:pt x="55763" y="6732"/>
                    </a:cubicBezTo>
                    <a:cubicBezTo>
                      <a:pt x="55585" y="2163"/>
                      <a:pt x="52165" y="0"/>
                      <a:pt x="48632"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6" name="Google Shape;1000;p22"/>
              <p:cNvSpPr/>
              <p:nvPr/>
            </p:nvSpPr>
            <p:spPr>
              <a:xfrm>
                <a:off x="27440500" y="1745625"/>
                <a:ext cx="2672325" cy="2555975"/>
              </a:xfrm>
              <a:custGeom>
                <a:avLst/>
                <a:gdLst/>
                <a:ahLst/>
                <a:cxnLst/>
                <a:rect l="l" t="t" r="r" b="b"/>
                <a:pathLst>
                  <a:path w="106893" h="102239" extrusionOk="0">
                    <a:moveTo>
                      <a:pt x="54303" y="0"/>
                    </a:moveTo>
                    <a:cubicBezTo>
                      <a:pt x="46530" y="0"/>
                      <a:pt x="38532" y="1897"/>
                      <a:pt x="30834" y="6062"/>
                    </a:cubicBezTo>
                    <a:cubicBezTo>
                      <a:pt x="3342" y="20942"/>
                      <a:pt x="0" y="62597"/>
                      <a:pt x="24031" y="81296"/>
                    </a:cubicBezTo>
                    <a:cubicBezTo>
                      <a:pt x="26915" y="85852"/>
                      <a:pt x="30337" y="89930"/>
                      <a:pt x="34335" y="93073"/>
                    </a:cubicBezTo>
                    <a:cubicBezTo>
                      <a:pt x="42521" y="99461"/>
                      <a:pt x="51148" y="102239"/>
                      <a:pt x="59459" y="102239"/>
                    </a:cubicBezTo>
                    <a:cubicBezTo>
                      <a:pt x="84633" y="102239"/>
                      <a:pt x="106893" y="76749"/>
                      <a:pt x="105113" y="48931"/>
                    </a:cubicBezTo>
                    <a:cubicBezTo>
                      <a:pt x="103341" y="20815"/>
                      <a:pt x="80054" y="0"/>
                      <a:pt x="54303"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7" name="Google Shape;1001;p22"/>
              <p:cNvSpPr/>
              <p:nvPr/>
            </p:nvSpPr>
            <p:spPr>
              <a:xfrm>
                <a:off x="-14807600" y="-403275"/>
                <a:ext cx="1918100" cy="3858950"/>
              </a:xfrm>
              <a:custGeom>
                <a:avLst/>
                <a:gdLst/>
                <a:ahLst/>
                <a:cxnLst/>
                <a:rect l="l" t="t" r="r" b="b"/>
                <a:pathLst>
                  <a:path w="76724" h="154358" extrusionOk="0">
                    <a:moveTo>
                      <a:pt x="20155" y="0"/>
                    </a:moveTo>
                    <a:cubicBezTo>
                      <a:pt x="17023" y="0"/>
                      <a:pt x="14110" y="1816"/>
                      <a:pt x="13687" y="5903"/>
                    </a:cubicBezTo>
                    <a:lnTo>
                      <a:pt x="6367" y="76661"/>
                    </a:lnTo>
                    <a:cubicBezTo>
                      <a:pt x="4755" y="92396"/>
                      <a:pt x="1" y="110916"/>
                      <a:pt x="3661" y="126791"/>
                    </a:cubicBezTo>
                    <a:cubicBezTo>
                      <a:pt x="8616" y="148275"/>
                      <a:pt x="26244" y="154358"/>
                      <a:pt x="44824" y="154358"/>
                    </a:cubicBezTo>
                    <a:cubicBezTo>
                      <a:pt x="52651" y="154358"/>
                      <a:pt x="60647" y="153278"/>
                      <a:pt x="67934" y="151816"/>
                    </a:cubicBezTo>
                    <a:cubicBezTo>
                      <a:pt x="76723" y="150058"/>
                      <a:pt x="76354" y="136646"/>
                      <a:pt x="68413" y="136646"/>
                    </a:cubicBezTo>
                    <a:cubicBezTo>
                      <a:pt x="67906" y="136646"/>
                      <a:pt x="67369" y="136701"/>
                      <a:pt x="66801" y="136817"/>
                    </a:cubicBezTo>
                    <a:cubicBezTo>
                      <a:pt x="59617" y="138259"/>
                      <a:pt x="52263" y="139973"/>
                      <a:pt x="45495" y="139973"/>
                    </a:cubicBezTo>
                    <a:cubicBezTo>
                      <a:pt x="32473" y="139973"/>
                      <a:pt x="21621" y="133626"/>
                      <a:pt x="18322" y="106779"/>
                    </a:cubicBezTo>
                    <a:cubicBezTo>
                      <a:pt x="17208" y="97648"/>
                      <a:pt x="20769" y="83305"/>
                      <a:pt x="21704" y="74115"/>
                    </a:cubicBezTo>
                    <a:cubicBezTo>
                      <a:pt x="23952" y="52352"/>
                      <a:pt x="26220" y="30570"/>
                      <a:pt x="28448" y="8827"/>
                    </a:cubicBezTo>
                    <a:cubicBezTo>
                      <a:pt x="29019" y="3316"/>
                      <a:pt x="24387" y="0"/>
                      <a:pt x="20155"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8" name="Google Shape;1002;p22"/>
              <p:cNvSpPr/>
              <p:nvPr/>
            </p:nvSpPr>
            <p:spPr>
              <a:xfrm>
                <a:off x="-10899675" y="2044550"/>
                <a:ext cx="2605975" cy="2185425"/>
              </a:xfrm>
              <a:custGeom>
                <a:avLst/>
                <a:gdLst/>
                <a:ahLst/>
                <a:cxnLst/>
                <a:rect l="l" t="t" r="r" b="b"/>
                <a:pathLst>
                  <a:path w="104239" h="87417" extrusionOk="0">
                    <a:moveTo>
                      <a:pt x="44988" y="1"/>
                    </a:moveTo>
                    <a:cubicBezTo>
                      <a:pt x="40225" y="1"/>
                      <a:pt x="35431" y="642"/>
                      <a:pt x="30834" y="1903"/>
                    </a:cubicBezTo>
                    <a:cubicBezTo>
                      <a:pt x="30120" y="1660"/>
                      <a:pt x="29375" y="1523"/>
                      <a:pt x="28611" y="1523"/>
                    </a:cubicBezTo>
                    <a:cubicBezTo>
                      <a:pt x="27311" y="1523"/>
                      <a:pt x="25953" y="1919"/>
                      <a:pt x="24588" y="2858"/>
                    </a:cubicBezTo>
                    <a:cubicBezTo>
                      <a:pt x="23414" y="3674"/>
                      <a:pt x="22380" y="4628"/>
                      <a:pt x="21286" y="5524"/>
                    </a:cubicBezTo>
                    <a:cubicBezTo>
                      <a:pt x="14622" y="9005"/>
                      <a:pt x="8893" y="14137"/>
                      <a:pt x="5113" y="20921"/>
                    </a:cubicBezTo>
                    <a:cubicBezTo>
                      <a:pt x="1" y="30111"/>
                      <a:pt x="120" y="39819"/>
                      <a:pt x="3223" y="48770"/>
                    </a:cubicBezTo>
                    <a:cubicBezTo>
                      <a:pt x="3641" y="51814"/>
                      <a:pt x="4317" y="54897"/>
                      <a:pt x="5451" y="57941"/>
                    </a:cubicBezTo>
                    <a:cubicBezTo>
                      <a:pt x="11881" y="75283"/>
                      <a:pt x="29118" y="87417"/>
                      <a:pt x="47448" y="87417"/>
                    </a:cubicBezTo>
                    <a:cubicBezTo>
                      <a:pt x="48967" y="87417"/>
                      <a:pt x="50492" y="87334"/>
                      <a:pt x="52020" y="87163"/>
                    </a:cubicBezTo>
                    <a:cubicBezTo>
                      <a:pt x="99424" y="81892"/>
                      <a:pt x="104238" y="15271"/>
                      <a:pt x="59002" y="1963"/>
                    </a:cubicBezTo>
                    <a:cubicBezTo>
                      <a:pt x="54518" y="647"/>
                      <a:pt x="49769" y="1"/>
                      <a:pt x="44988"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59" name="Google Shape;1003;p22"/>
              <p:cNvSpPr/>
              <p:nvPr/>
            </p:nvSpPr>
            <p:spPr>
              <a:xfrm>
                <a:off x="-16885325" y="-1194550"/>
                <a:ext cx="2052975" cy="701075"/>
              </a:xfrm>
              <a:custGeom>
                <a:avLst/>
                <a:gdLst/>
                <a:ahLst/>
                <a:cxnLst/>
                <a:rect l="l" t="t" r="r" b="b"/>
                <a:pathLst>
                  <a:path w="82119" h="28043" extrusionOk="0">
                    <a:moveTo>
                      <a:pt x="44107" y="1"/>
                    </a:moveTo>
                    <a:cubicBezTo>
                      <a:pt x="30574" y="1"/>
                      <a:pt x="17179" y="4687"/>
                      <a:pt x="6006" y="13961"/>
                    </a:cubicBezTo>
                    <a:cubicBezTo>
                      <a:pt x="0" y="18936"/>
                      <a:pt x="4420" y="28042"/>
                      <a:pt x="10289" y="28042"/>
                    </a:cubicBezTo>
                    <a:cubicBezTo>
                      <a:pt x="11671" y="28042"/>
                      <a:pt x="13134" y="27537"/>
                      <a:pt x="14560" y="26354"/>
                    </a:cubicBezTo>
                    <a:cubicBezTo>
                      <a:pt x="23581" y="18868"/>
                      <a:pt x="33715" y="15108"/>
                      <a:pt x="44055" y="15108"/>
                    </a:cubicBezTo>
                    <a:cubicBezTo>
                      <a:pt x="52207" y="15108"/>
                      <a:pt x="60486" y="17445"/>
                      <a:pt x="68449" y="22137"/>
                    </a:cubicBezTo>
                    <a:cubicBezTo>
                      <a:pt x="69708" y="22881"/>
                      <a:pt x="70925" y="23207"/>
                      <a:pt x="72057" y="23207"/>
                    </a:cubicBezTo>
                    <a:cubicBezTo>
                      <a:pt x="78456" y="23207"/>
                      <a:pt x="82119" y="12785"/>
                      <a:pt x="75053" y="8610"/>
                    </a:cubicBezTo>
                    <a:cubicBezTo>
                      <a:pt x="65314" y="2855"/>
                      <a:pt x="54668" y="1"/>
                      <a:pt x="44107"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0" name="Google Shape;1004;p22"/>
              <p:cNvSpPr/>
              <p:nvPr/>
            </p:nvSpPr>
            <p:spPr>
              <a:xfrm>
                <a:off x="-13025225" y="-1390675"/>
                <a:ext cx="2281650" cy="744050"/>
              </a:xfrm>
              <a:custGeom>
                <a:avLst/>
                <a:gdLst/>
                <a:ahLst/>
                <a:cxnLst/>
                <a:rect l="l" t="t" r="r" b="b"/>
                <a:pathLst>
                  <a:path w="91266" h="29762" extrusionOk="0">
                    <a:moveTo>
                      <a:pt x="49294" y="0"/>
                    </a:moveTo>
                    <a:cubicBezTo>
                      <a:pt x="33951" y="0"/>
                      <a:pt x="18790" y="5269"/>
                      <a:pt x="6029" y="15719"/>
                    </a:cubicBezTo>
                    <a:cubicBezTo>
                      <a:pt x="1" y="20651"/>
                      <a:pt x="4420" y="29762"/>
                      <a:pt x="10314" y="29762"/>
                    </a:cubicBezTo>
                    <a:cubicBezTo>
                      <a:pt x="11695" y="29762"/>
                      <a:pt x="13156" y="29262"/>
                      <a:pt x="14583" y="28092"/>
                    </a:cubicBezTo>
                    <a:cubicBezTo>
                      <a:pt x="25164" y="19436"/>
                      <a:pt x="37088" y="15073"/>
                      <a:pt x="49262" y="15073"/>
                    </a:cubicBezTo>
                    <a:cubicBezTo>
                      <a:pt x="58716" y="15073"/>
                      <a:pt x="68320" y="17704"/>
                      <a:pt x="77563" y="22999"/>
                    </a:cubicBezTo>
                    <a:cubicBezTo>
                      <a:pt x="78806" y="23718"/>
                      <a:pt x="80008" y="24033"/>
                      <a:pt x="81127" y="24033"/>
                    </a:cubicBezTo>
                    <a:cubicBezTo>
                      <a:pt x="87569" y="24033"/>
                      <a:pt x="91265" y="13591"/>
                      <a:pt x="84147" y="9472"/>
                    </a:cubicBezTo>
                    <a:cubicBezTo>
                      <a:pt x="73103" y="3144"/>
                      <a:pt x="61144" y="0"/>
                      <a:pt x="49294"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1" name="Google Shape;1005;p22"/>
              <p:cNvSpPr/>
              <p:nvPr/>
            </p:nvSpPr>
            <p:spPr>
              <a:xfrm>
                <a:off x="-12511650" y="-502525"/>
                <a:ext cx="1107725" cy="1429925"/>
              </a:xfrm>
              <a:custGeom>
                <a:avLst/>
                <a:gdLst/>
                <a:ahLst/>
                <a:cxnLst/>
                <a:rect l="l" t="t" r="r" b="b"/>
                <a:pathLst>
                  <a:path w="44309" h="57197" extrusionOk="0">
                    <a:moveTo>
                      <a:pt x="23599" y="0"/>
                    </a:moveTo>
                    <a:cubicBezTo>
                      <a:pt x="1907" y="0"/>
                      <a:pt x="0" y="35250"/>
                      <a:pt x="8681" y="49081"/>
                    </a:cubicBezTo>
                    <a:cubicBezTo>
                      <a:pt x="11878" y="54165"/>
                      <a:pt x="17074" y="57197"/>
                      <a:pt x="22402" y="57197"/>
                    </a:cubicBezTo>
                    <a:cubicBezTo>
                      <a:pt x="25726" y="57197"/>
                      <a:pt x="29101" y="56016"/>
                      <a:pt x="32074" y="53418"/>
                    </a:cubicBezTo>
                    <a:cubicBezTo>
                      <a:pt x="32373" y="53179"/>
                      <a:pt x="32472" y="52781"/>
                      <a:pt x="32751" y="52503"/>
                    </a:cubicBezTo>
                    <a:cubicBezTo>
                      <a:pt x="33308" y="52184"/>
                      <a:pt x="33905" y="51906"/>
                      <a:pt x="34482" y="51488"/>
                    </a:cubicBezTo>
                    <a:cubicBezTo>
                      <a:pt x="42797" y="45262"/>
                      <a:pt x="44308" y="31198"/>
                      <a:pt x="43632" y="21550"/>
                    </a:cubicBezTo>
                    <a:cubicBezTo>
                      <a:pt x="42936" y="11524"/>
                      <a:pt x="36451" y="1179"/>
                      <a:pt x="25689" y="105"/>
                    </a:cubicBezTo>
                    <a:cubicBezTo>
                      <a:pt x="24973" y="35"/>
                      <a:pt x="24276" y="0"/>
                      <a:pt x="23599"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2" name="Google Shape;1006;p22"/>
              <p:cNvSpPr/>
              <p:nvPr/>
            </p:nvSpPr>
            <p:spPr>
              <a:xfrm>
                <a:off x="-16239850" y="-324400"/>
                <a:ext cx="967800" cy="1430625"/>
              </a:xfrm>
              <a:custGeom>
                <a:avLst/>
                <a:gdLst/>
                <a:ahLst/>
                <a:cxnLst/>
                <a:rect l="l" t="t" r="r" b="b"/>
                <a:pathLst>
                  <a:path w="38712" h="57225" extrusionOk="0">
                    <a:moveTo>
                      <a:pt x="17481" y="0"/>
                    </a:moveTo>
                    <a:cubicBezTo>
                      <a:pt x="13724" y="0"/>
                      <a:pt x="9909" y="1532"/>
                      <a:pt x="6664" y="5035"/>
                    </a:cubicBezTo>
                    <a:cubicBezTo>
                      <a:pt x="6405" y="5314"/>
                      <a:pt x="6226" y="5692"/>
                      <a:pt x="6008" y="6010"/>
                    </a:cubicBezTo>
                    <a:cubicBezTo>
                      <a:pt x="5550" y="6467"/>
                      <a:pt x="5172" y="7024"/>
                      <a:pt x="4854" y="7621"/>
                    </a:cubicBezTo>
                    <a:cubicBezTo>
                      <a:pt x="935" y="13728"/>
                      <a:pt x="0" y="22402"/>
                      <a:pt x="975" y="30438"/>
                    </a:cubicBezTo>
                    <a:cubicBezTo>
                      <a:pt x="895" y="37401"/>
                      <a:pt x="2029" y="44264"/>
                      <a:pt x="5371" y="49655"/>
                    </a:cubicBezTo>
                    <a:cubicBezTo>
                      <a:pt x="8540" y="54753"/>
                      <a:pt x="13490" y="57224"/>
                      <a:pt x="18481" y="57224"/>
                    </a:cubicBezTo>
                    <a:cubicBezTo>
                      <a:pt x="23673" y="57224"/>
                      <a:pt x="28909" y="54549"/>
                      <a:pt x="32226" y="49376"/>
                    </a:cubicBezTo>
                    <a:cubicBezTo>
                      <a:pt x="38711" y="39231"/>
                      <a:pt x="37796" y="21884"/>
                      <a:pt x="33082" y="11162"/>
                    </a:cubicBezTo>
                    <a:cubicBezTo>
                      <a:pt x="30111" y="4444"/>
                      <a:pt x="23879" y="0"/>
                      <a:pt x="17481"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3" name="Google Shape;1007;p22"/>
              <p:cNvSpPr/>
              <p:nvPr/>
            </p:nvSpPr>
            <p:spPr>
              <a:xfrm>
                <a:off x="-18047100" y="-2515225"/>
                <a:ext cx="14583875" cy="4597700"/>
              </a:xfrm>
              <a:custGeom>
                <a:avLst/>
                <a:gdLst/>
                <a:ahLst/>
                <a:cxnLst/>
                <a:rect l="l" t="t" r="r" b="b"/>
                <a:pathLst>
                  <a:path w="583355" h="183908" extrusionOk="0">
                    <a:moveTo>
                      <a:pt x="67624" y="19133"/>
                    </a:moveTo>
                    <a:cubicBezTo>
                      <a:pt x="87514" y="19133"/>
                      <a:pt x="109061" y="28942"/>
                      <a:pt x="122380" y="45900"/>
                    </a:cubicBezTo>
                    <a:cubicBezTo>
                      <a:pt x="142432" y="71443"/>
                      <a:pt x="150051" y="109776"/>
                      <a:pt x="131789" y="138203"/>
                    </a:cubicBezTo>
                    <a:cubicBezTo>
                      <a:pt x="120741" y="155425"/>
                      <a:pt x="103994" y="163135"/>
                      <a:pt x="86855" y="163135"/>
                    </a:cubicBezTo>
                    <a:cubicBezTo>
                      <a:pt x="66717" y="163135"/>
                      <a:pt x="46036" y="152491"/>
                      <a:pt x="33420" y="134125"/>
                    </a:cubicBezTo>
                    <a:cubicBezTo>
                      <a:pt x="15496" y="108045"/>
                      <a:pt x="16352" y="76595"/>
                      <a:pt x="24130" y="47353"/>
                    </a:cubicBezTo>
                    <a:cubicBezTo>
                      <a:pt x="31687" y="27803"/>
                      <a:pt x="48924" y="19133"/>
                      <a:pt x="67624" y="19133"/>
                    </a:cubicBezTo>
                    <a:close/>
                    <a:moveTo>
                      <a:pt x="253853" y="15361"/>
                    </a:moveTo>
                    <a:cubicBezTo>
                      <a:pt x="277200" y="15361"/>
                      <a:pt x="301723" y="30328"/>
                      <a:pt x="312753" y="54952"/>
                    </a:cubicBezTo>
                    <a:cubicBezTo>
                      <a:pt x="326698" y="86183"/>
                      <a:pt x="320650" y="130783"/>
                      <a:pt x="294491" y="154097"/>
                    </a:cubicBezTo>
                    <a:cubicBezTo>
                      <a:pt x="283041" y="164296"/>
                      <a:pt x="269308" y="168974"/>
                      <a:pt x="255614" y="168974"/>
                    </a:cubicBezTo>
                    <a:cubicBezTo>
                      <a:pt x="233811" y="168974"/>
                      <a:pt x="212105" y="157117"/>
                      <a:pt x="199862" y="136810"/>
                    </a:cubicBezTo>
                    <a:cubicBezTo>
                      <a:pt x="183351" y="109458"/>
                      <a:pt x="187369" y="79002"/>
                      <a:pt x="202110" y="53420"/>
                    </a:cubicBezTo>
                    <a:cubicBezTo>
                      <a:pt x="203880" y="52942"/>
                      <a:pt x="205452" y="51669"/>
                      <a:pt x="206367" y="49362"/>
                    </a:cubicBezTo>
                    <a:cubicBezTo>
                      <a:pt x="207540" y="46378"/>
                      <a:pt x="208873" y="43672"/>
                      <a:pt x="210345" y="41106"/>
                    </a:cubicBezTo>
                    <a:cubicBezTo>
                      <a:pt x="212514" y="38242"/>
                      <a:pt x="214702" y="35397"/>
                      <a:pt x="217109" y="32751"/>
                    </a:cubicBezTo>
                    <a:cubicBezTo>
                      <a:pt x="217964" y="31836"/>
                      <a:pt x="218481" y="30861"/>
                      <a:pt x="218780" y="29887"/>
                    </a:cubicBezTo>
                    <a:cubicBezTo>
                      <a:pt x="228477" y="19907"/>
                      <a:pt x="240986" y="15361"/>
                      <a:pt x="253853" y="15361"/>
                    </a:cubicBezTo>
                    <a:close/>
                    <a:moveTo>
                      <a:pt x="255177" y="0"/>
                    </a:moveTo>
                    <a:cubicBezTo>
                      <a:pt x="232589" y="0"/>
                      <a:pt x="210841" y="10826"/>
                      <a:pt x="198171" y="32055"/>
                    </a:cubicBezTo>
                    <a:cubicBezTo>
                      <a:pt x="185678" y="48606"/>
                      <a:pt x="177502" y="68001"/>
                      <a:pt x="175135" y="87735"/>
                    </a:cubicBezTo>
                    <a:cubicBezTo>
                      <a:pt x="174941" y="87735"/>
                      <a:pt x="174793" y="87672"/>
                      <a:pt x="174609" y="87672"/>
                    </a:cubicBezTo>
                    <a:cubicBezTo>
                      <a:pt x="174586" y="87672"/>
                      <a:pt x="174563" y="87673"/>
                      <a:pt x="174538" y="87675"/>
                    </a:cubicBezTo>
                    <a:cubicBezTo>
                      <a:pt x="168531" y="88332"/>
                      <a:pt x="162523" y="88968"/>
                      <a:pt x="156516" y="89625"/>
                    </a:cubicBezTo>
                    <a:cubicBezTo>
                      <a:pt x="152537" y="58095"/>
                      <a:pt x="133639" y="27380"/>
                      <a:pt x="106466" y="12500"/>
                    </a:cubicBezTo>
                    <a:cubicBezTo>
                      <a:pt x="94957" y="6210"/>
                      <a:pt x="82534" y="3214"/>
                      <a:pt x="70465" y="3214"/>
                    </a:cubicBezTo>
                    <a:cubicBezTo>
                      <a:pt x="46049" y="3214"/>
                      <a:pt x="23084" y="15474"/>
                      <a:pt x="12075" y="37506"/>
                    </a:cubicBezTo>
                    <a:cubicBezTo>
                      <a:pt x="11319" y="38341"/>
                      <a:pt x="10682" y="39336"/>
                      <a:pt x="10304" y="40609"/>
                    </a:cubicBezTo>
                    <a:cubicBezTo>
                      <a:pt x="10185" y="41027"/>
                      <a:pt x="10106" y="41444"/>
                      <a:pt x="9986" y="41882"/>
                    </a:cubicBezTo>
                    <a:cubicBezTo>
                      <a:pt x="7838" y="47193"/>
                      <a:pt x="6326" y="53022"/>
                      <a:pt x="5630" y="59308"/>
                    </a:cubicBezTo>
                    <a:cubicBezTo>
                      <a:pt x="5530" y="60144"/>
                      <a:pt x="5709" y="60899"/>
                      <a:pt x="5829" y="61636"/>
                    </a:cubicBezTo>
                    <a:cubicBezTo>
                      <a:pt x="0" y="102038"/>
                      <a:pt x="9887" y="146020"/>
                      <a:pt x="47703" y="168082"/>
                    </a:cubicBezTo>
                    <a:cubicBezTo>
                      <a:pt x="59785" y="175125"/>
                      <a:pt x="72731" y="178446"/>
                      <a:pt x="85343" y="178446"/>
                    </a:cubicBezTo>
                    <a:cubicBezTo>
                      <a:pt x="114511" y="178446"/>
                      <a:pt x="141887" y="160685"/>
                      <a:pt x="152637" y="130146"/>
                    </a:cubicBezTo>
                    <a:cubicBezTo>
                      <a:pt x="155521" y="121990"/>
                      <a:pt x="156973" y="113396"/>
                      <a:pt x="157232" y="104664"/>
                    </a:cubicBezTo>
                    <a:cubicBezTo>
                      <a:pt x="163001" y="104047"/>
                      <a:pt x="168750" y="103410"/>
                      <a:pt x="174519" y="102794"/>
                    </a:cubicBezTo>
                    <a:cubicBezTo>
                      <a:pt x="175294" y="122925"/>
                      <a:pt x="182515" y="142659"/>
                      <a:pt x="198111" y="159289"/>
                    </a:cubicBezTo>
                    <a:cubicBezTo>
                      <a:pt x="213430" y="175625"/>
                      <a:pt x="234377" y="183908"/>
                      <a:pt x="255160" y="183908"/>
                    </a:cubicBezTo>
                    <a:cubicBezTo>
                      <a:pt x="277425" y="183908"/>
                      <a:pt x="299500" y="174403"/>
                      <a:pt x="314265" y="155111"/>
                    </a:cubicBezTo>
                    <a:cubicBezTo>
                      <a:pt x="322799" y="143952"/>
                      <a:pt x="328408" y="130643"/>
                      <a:pt x="331671" y="116679"/>
                    </a:cubicBezTo>
                    <a:cubicBezTo>
                      <a:pt x="369865" y="112044"/>
                      <a:pt x="408039" y="107389"/>
                      <a:pt x="446233" y="102774"/>
                    </a:cubicBezTo>
                    <a:cubicBezTo>
                      <a:pt x="461874" y="100874"/>
                      <a:pt x="493602" y="93118"/>
                      <a:pt x="520774" y="93118"/>
                    </a:cubicBezTo>
                    <a:cubicBezTo>
                      <a:pt x="545957" y="93118"/>
                      <a:pt x="567227" y="99780"/>
                      <a:pt x="568155" y="123940"/>
                    </a:cubicBezTo>
                    <a:cubicBezTo>
                      <a:pt x="568324" y="128499"/>
                      <a:pt x="571739" y="130661"/>
                      <a:pt x="575269" y="130661"/>
                    </a:cubicBezTo>
                    <a:cubicBezTo>
                      <a:pt x="579239" y="130661"/>
                      <a:pt x="583354" y="127925"/>
                      <a:pt x="583154" y="122786"/>
                    </a:cubicBezTo>
                    <a:cubicBezTo>
                      <a:pt x="581898" y="89051"/>
                      <a:pt x="567983" y="77066"/>
                      <a:pt x="540313" y="77066"/>
                    </a:cubicBezTo>
                    <a:cubicBezTo>
                      <a:pt x="535987" y="77066"/>
                      <a:pt x="531324" y="77359"/>
                      <a:pt x="526321" y="77908"/>
                    </a:cubicBezTo>
                    <a:cubicBezTo>
                      <a:pt x="462246" y="84910"/>
                      <a:pt x="398291" y="93384"/>
                      <a:pt x="334297" y="101182"/>
                    </a:cubicBezTo>
                    <a:cubicBezTo>
                      <a:pt x="336962" y="71124"/>
                      <a:pt x="327792" y="39893"/>
                      <a:pt x="305412" y="19741"/>
                    </a:cubicBezTo>
                    <a:cubicBezTo>
                      <a:pt x="290726" y="6515"/>
                      <a:pt x="272699" y="0"/>
                      <a:pt x="255177"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4" name="Google Shape;1008;p22"/>
              <p:cNvSpPr/>
              <p:nvPr/>
            </p:nvSpPr>
            <p:spPr>
              <a:xfrm>
                <a:off x="-12654975" y="-22782125"/>
                <a:ext cx="2385150" cy="801200"/>
              </a:xfrm>
              <a:custGeom>
                <a:avLst/>
                <a:gdLst/>
                <a:ahLst/>
                <a:cxnLst/>
                <a:rect l="l" t="t" r="r" b="b"/>
                <a:pathLst>
                  <a:path w="95406" h="32048" extrusionOk="0">
                    <a:moveTo>
                      <a:pt x="51397" y="1"/>
                    </a:moveTo>
                    <a:cubicBezTo>
                      <a:pt x="34768" y="1"/>
                      <a:pt x="18465" y="6678"/>
                      <a:pt x="5223" y="19908"/>
                    </a:cubicBezTo>
                    <a:cubicBezTo>
                      <a:pt x="0" y="25131"/>
                      <a:pt x="5400" y="32048"/>
                      <a:pt x="11278" y="32048"/>
                    </a:cubicBezTo>
                    <a:cubicBezTo>
                      <a:pt x="13123" y="32048"/>
                      <a:pt x="15016" y="31366"/>
                      <a:pt x="16642" y="29735"/>
                    </a:cubicBezTo>
                    <a:cubicBezTo>
                      <a:pt x="26469" y="19920"/>
                      <a:pt x="39044" y="14788"/>
                      <a:pt x="51811" y="14788"/>
                    </a:cubicBezTo>
                    <a:cubicBezTo>
                      <a:pt x="61089" y="14788"/>
                      <a:pt x="70468" y="17498"/>
                      <a:pt x="78965" y="23091"/>
                    </a:cubicBezTo>
                    <a:cubicBezTo>
                      <a:pt x="80407" y="24044"/>
                      <a:pt x="81913" y="24453"/>
                      <a:pt x="83365" y="24453"/>
                    </a:cubicBezTo>
                    <a:cubicBezTo>
                      <a:pt x="89942" y="24453"/>
                      <a:pt x="95405" y="16044"/>
                      <a:pt x="88773" y="11692"/>
                    </a:cubicBezTo>
                    <a:cubicBezTo>
                      <a:pt x="76933" y="3880"/>
                      <a:pt x="64071" y="1"/>
                      <a:pt x="51397"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5" name="Google Shape;1009;p22"/>
              <p:cNvSpPr/>
              <p:nvPr/>
            </p:nvSpPr>
            <p:spPr>
              <a:xfrm>
                <a:off x="-8188450" y="-22813400"/>
                <a:ext cx="2809300" cy="800850"/>
              </a:xfrm>
              <a:custGeom>
                <a:avLst/>
                <a:gdLst/>
                <a:ahLst/>
                <a:cxnLst/>
                <a:rect l="l" t="t" r="r" b="b"/>
                <a:pathLst>
                  <a:path w="112372" h="32034" extrusionOk="0">
                    <a:moveTo>
                      <a:pt x="61881" y="1"/>
                    </a:moveTo>
                    <a:cubicBezTo>
                      <a:pt x="42383" y="1"/>
                      <a:pt x="23048" y="6120"/>
                      <a:pt x="6432" y="18175"/>
                    </a:cubicBezTo>
                    <a:cubicBezTo>
                      <a:pt x="1" y="22827"/>
                      <a:pt x="4566" y="32033"/>
                      <a:pt x="10774" y="32033"/>
                    </a:cubicBezTo>
                    <a:cubicBezTo>
                      <a:pt x="12132" y="32033"/>
                      <a:pt x="13569" y="31593"/>
                      <a:pt x="14986" y="30568"/>
                    </a:cubicBezTo>
                    <a:cubicBezTo>
                      <a:pt x="29208" y="20260"/>
                      <a:pt x="45435" y="15015"/>
                      <a:pt x="61860" y="15015"/>
                    </a:cubicBezTo>
                    <a:cubicBezTo>
                      <a:pt x="74153" y="15015"/>
                      <a:pt x="86557" y="17952"/>
                      <a:pt x="98316" y="23904"/>
                    </a:cubicBezTo>
                    <a:cubicBezTo>
                      <a:pt x="99496" y="24505"/>
                      <a:pt x="100637" y="24771"/>
                      <a:pt x="101707" y="24771"/>
                    </a:cubicBezTo>
                    <a:cubicBezTo>
                      <a:pt x="108469" y="24771"/>
                      <a:pt x="112372" y="14156"/>
                      <a:pt x="104901" y="10377"/>
                    </a:cubicBezTo>
                    <a:cubicBezTo>
                      <a:pt x="91184" y="3434"/>
                      <a:pt x="76487" y="1"/>
                      <a:pt x="61881"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6" name="Google Shape;1010;p22"/>
              <p:cNvSpPr/>
              <p:nvPr/>
            </p:nvSpPr>
            <p:spPr>
              <a:xfrm>
                <a:off x="-12166825" y="-21869325"/>
                <a:ext cx="1319900" cy="1597750"/>
              </a:xfrm>
              <a:custGeom>
                <a:avLst/>
                <a:gdLst/>
                <a:ahLst/>
                <a:cxnLst/>
                <a:rect l="l" t="t" r="r" b="b"/>
                <a:pathLst>
                  <a:path w="52796" h="63910" extrusionOk="0">
                    <a:moveTo>
                      <a:pt x="20337" y="0"/>
                    </a:moveTo>
                    <a:cubicBezTo>
                      <a:pt x="15186" y="0"/>
                      <a:pt x="10173" y="2464"/>
                      <a:pt x="6843" y="7128"/>
                    </a:cubicBezTo>
                    <a:cubicBezTo>
                      <a:pt x="338" y="16199"/>
                      <a:pt x="0" y="30980"/>
                      <a:pt x="1969" y="41483"/>
                    </a:cubicBezTo>
                    <a:cubicBezTo>
                      <a:pt x="2586" y="44865"/>
                      <a:pt x="3979" y="48127"/>
                      <a:pt x="5769" y="51031"/>
                    </a:cubicBezTo>
                    <a:cubicBezTo>
                      <a:pt x="8707" y="58479"/>
                      <a:pt x="13652" y="63909"/>
                      <a:pt x="21548" y="63909"/>
                    </a:cubicBezTo>
                    <a:cubicBezTo>
                      <a:pt x="24345" y="63909"/>
                      <a:pt x="27513" y="63228"/>
                      <a:pt x="31092" y="61714"/>
                    </a:cubicBezTo>
                    <a:cubicBezTo>
                      <a:pt x="52795" y="52523"/>
                      <a:pt x="46410" y="15463"/>
                      <a:pt x="30615" y="3547"/>
                    </a:cubicBezTo>
                    <a:cubicBezTo>
                      <a:pt x="27454" y="1155"/>
                      <a:pt x="23863" y="0"/>
                      <a:pt x="20337"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7" name="Google Shape;1011;p22"/>
              <p:cNvSpPr/>
              <p:nvPr/>
            </p:nvSpPr>
            <p:spPr>
              <a:xfrm>
                <a:off x="-7141950" y="-21949900"/>
                <a:ext cx="1243325" cy="1855100"/>
              </a:xfrm>
              <a:custGeom>
                <a:avLst/>
                <a:gdLst/>
                <a:ahLst/>
                <a:cxnLst/>
                <a:rect l="l" t="t" r="r" b="b"/>
                <a:pathLst>
                  <a:path w="49733" h="74204" extrusionOk="0">
                    <a:moveTo>
                      <a:pt x="24158" y="1"/>
                    </a:moveTo>
                    <a:cubicBezTo>
                      <a:pt x="17932" y="1"/>
                      <a:pt x="11723" y="3254"/>
                      <a:pt x="7659" y="8660"/>
                    </a:cubicBezTo>
                    <a:cubicBezTo>
                      <a:pt x="7043" y="9476"/>
                      <a:pt x="6764" y="10490"/>
                      <a:pt x="6227" y="11366"/>
                    </a:cubicBezTo>
                    <a:cubicBezTo>
                      <a:pt x="5352" y="12261"/>
                      <a:pt x="4596" y="13335"/>
                      <a:pt x="4238" y="14807"/>
                    </a:cubicBezTo>
                    <a:cubicBezTo>
                      <a:pt x="4178" y="14966"/>
                      <a:pt x="4158" y="15225"/>
                      <a:pt x="4099" y="15424"/>
                    </a:cubicBezTo>
                    <a:cubicBezTo>
                      <a:pt x="1" y="25151"/>
                      <a:pt x="120" y="36848"/>
                      <a:pt x="3880" y="46397"/>
                    </a:cubicBezTo>
                    <a:cubicBezTo>
                      <a:pt x="3959" y="46576"/>
                      <a:pt x="4059" y="46755"/>
                      <a:pt x="4119" y="46934"/>
                    </a:cubicBezTo>
                    <a:cubicBezTo>
                      <a:pt x="6836" y="61298"/>
                      <a:pt x="13496" y="74203"/>
                      <a:pt x="26465" y="74203"/>
                    </a:cubicBezTo>
                    <a:cubicBezTo>
                      <a:pt x="28493" y="74203"/>
                      <a:pt x="30676" y="73888"/>
                      <a:pt x="33023" y="73212"/>
                    </a:cubicBezTo>
                    <a:cubicBezTo>
                      <a:pt x="46092" y="69433"/>
                      <a:pt x="49733" y="55110"/>
                      <a:pt x="48957" y="43115"/>
                    </a:cubicBezTo>
                    <a:cubicBezTo>
                      <a:pt x="48161" y="31020"/>
                      <a:pt x="45535" y="13176"/>
                      <a:pt x="35887" y="4562"/>
                    </a:cubicBezTo>
                    <a:cubicBezTo>
                      <a:pt x="32377" y="1416"/>
                      <a:pt x="28264" y="1"/>
                      <a:pt x="2415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8" name="Google Shape;1012;p22"/>
              <p:cNvSpPr/>
              <p:nvPr/>
            </p:nvSpPr>
            <p:spPr>
              <a:xfrm>
                <a:off x="-10938450" y="-17732150"/>
                <a:ext cx="2945700" cy="1790575"/>
              </a:xfrm>
              <a:custGeom>
                <a:avLst/>
                <a:gdLst/>
                <a:ahLst/>
                <a:cxnLst/>
                <a:rect l="l" t="t" r="r" b="b"/>
                <a:pathLst>
                  <a:path w="117828" h="71623" extrusionOk="0">
                    <a:moveTo>
                      <a:pt x="108482" y="1"/>
                    </a:moveTo>
                    <a:cubicBezTo>
                      <a:pt x="108368" y="1"/>
                      <a:pt x="108253" y="3"/>
                      <a:pt x="108137" y="7"/>
                    </a:cubicBezTo>
                    <a:cubicBezTo>
                      <a:pt x="75652" y="1260"/>
                      <a:pt x="43167" y="2514"/>
                      <a:pt x="10663" y="3767"/>
                    </a:cubicBezTo>
                    <a:cubicBezTo>
                      <a:pt x="9151" y="3807"/>
                      <a:pt x="7977" y="4304"/>
                      <a:pt x="6982" y="4980"/>
                    </a:cubicBezTo>
                    <a:cubicBezTo>
                      <a:pt x="3262" y="6134"/>
                      <a:pt x="0" y="9794"/>
                      <a:pt x="1194" y="14628"/>
                    </a:cubicBezTo>
                    <a:cubicBezTo>
                      <a:pt x="8450" y="44378"/>
                      <a:pt x="28339" y="71623"/>
                      <a:pt x="60390" y="71623"/>
                    </a:cubicBezTo>
                    <a:cubicBezTo>
                      <a:pt x="62608" y="71623"/>
                      <a:pt x="64884" y="71492"/>
                      <a:pt x="67217" y="71223"/>
                    </a:cubicBezTo>
                    <a:cubicBezTo>
                      <a:pt x="96937" y="67802"/>
                      <a:pt x="115656" y="41304"/>
                      <a:pt x="114264" y="12699"/>
                    </a:cubicBezTo>
                    <a:cubicBezTo>
                      <a:pt x="117827" y="8508"/>
                      <a:pt x="115628" y="1"/>
                      <a:pt x="1084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69" name="Google Shape;1013;p22"/>
              <p:cNvSpPr/>
              <p:nvPr/>
            </p:nvSpPr>
            <p:spPr>
              <a:xfrm>
                <a:off x="-10512750" y="-21739025"/>
                <a:ext cx="1775250" cy="3395350"/>
              </a:xfrm>
              <a:custGeom>
                <a:avLst/>
                <a:gdLst/>
                <a:ahLst/>
                <a:cxnLst/>
                <a:rect l="l" t="t" r="r" b="b"/>
                <a:pathLst>
                  <a:path w="71010" h="135814" extrusionOk="0">
                    <a:moveTo>
                      <a:pt x="15542" y="0"/>
                    </a:moveTo>
                    <a:cubicBezTo>
                      <a:pt x="12433" y="0"/>
                      <a:pt x="9609" y="1816"/>
                      <a:pt x="9330" y="5915"/>
                    </a:cubicBezTo>
                    <a:cubicBezTo>
                      <a:pt x="7917" y="26683"/>
                      <a:pt x="6525" y="47431"/>
                      <a:pt x="5113" y="68179"/>
                    </a:cubicBezTo>
                    <a:cubicBezTo>
                      <a:pt x="4217" y="81547"/>
                      <a:pt x="0" y="100743"/>
                      <a:pt x="3979" y="114091"/>
                    </a:cubicBezTo>
                    <a:cubicBezTo>
                      <a:pt x="8875" y="130519"/>
                      <a:pt x="21378" y="135814"/>
                      <a:pt x="35280" y="135814"/>
                    </a:cubicBezTo>
                    <a:cubicBezTo>
                      <a:pt x="44424" y="135814"/>
                      <a:pt x="54174" y="133523"/>
                      <a:pt x="62762" y="130602"/>
                    </a:cubicBezTo>
                    <a:cubicBezTo>
                      <a:pt x="71009" y="127751"/>
                      <a:pt x="67702" y="115947"/>
                      <a:pt x="60240" y="115947"/>
                    </a:cubicBezTo>
                    <a:cubicBezTo>
                      <a:pt x="59423" y="115947"/>
                      <a:pt x="58556" y="116089"/>
                      <a:pt x="57649" y="116399"/>
                    </a:cubicBezTo>
                    <a:cubicBezTo>
                      <a:pt x="50685" y="118759"/>
                      <a:pt x="44243" y="120459"/>
                      <a:pt x="38543" y="120459"/>
                    </a:cubicBezTo>
                    <a:cubicBezTo>
                      <a:pt x="29491" y="120459"/>
                      <a:pt x="22307" y="116172"/>
                      <a:pt x="17864" y="103429"/>
                    </a:cubicBezTo>
                    <a:cubicBezTo>
                      <a:pt x="14959" y="95074"/>
                      <a:pt x="19535" y="76036"/>
                      <a:pt x="20171" y="66647"/>
                    </a:cubicBezTo>
                    <a:cubicBezTo>
                      <a:pt x="21484" y="47371"/>
                      <a:pt x="22777" y="28095"/>
                      <a:pt x="24110" y="8819"/>
                    </a:cubicBezTo>
                    <a:cubicBezTo>
                      <a:pt x="24476" y="3327"/>
                      <a:pt x="19749" y="0"/>
                      <a:pt x="15542"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0" name="Google Shape;1014;p22"/>
              <p:cNvSpPr/>
              <p:nvPr/>
            </p:nvSpPr>
            <p:spPr>
              <a:xfrm>
                <a:off x="-6980325" y="-19393375"/>
                <a:ext cx="2302625" cy="2108100"/>
              </a:xfrm>
              <a:custGeom>
                <a:avLst/>
                <a:gdLst/>
                <a:ahLst/>
                <a:cxnLst/>
                <a:rect l="l" t="t" r="r" b="b"/>
                <a:pathLst>
                  <a:path w="92105" h="84324" extrusionOk="0">
                    <a:moveTo>
                      <a:pt x="43895" y="0"/>
                    </a:moveTo>
                    <a:cubicBezTo>
                      <a:pt x="37832" y="0"/>
                      <a:pt x="31764" y="1256"/>
                      <a:pt x="26160" y="3913"/>
                    </a:cubicBezTo>
                    <a:cubicBezTo>
                      <a:pt x="9669" y="11751"/>
                      <a:pt x="1" y="30530"/>
                      <a:pt x="4576" y="47896"/>
                    </a:cubicBezTo>
                    <a:cubicBezTo>
                      <a:pt x="5372" y="56390"/>
                      <a:pt x="8575" y="64666"/>
                      <a:pt x="14741" y="71310"/>
                    </a:cubicBezTo>
                    <a:cubicBezTo>
                      <a:pt x="22742" y="79899"/>
                      <a:pt x="34224" y="84324"/>
                      <a:pt x="45700" y="84324"/>
                    </a:cubicBezTo>
                    <a:cubicBezTo>
                      <a:pt x="54770" y="84324"/>
                      <a:pt x="63836" y="81560"/>
                      <a:pt x="71177" y="75905"/>
                    </a:cubicBezTo>
                    <a:cubicBezTo>
                      <a:pt x="87250" y="63472"/>
                      <a:pt x="92104" y="38805"/>
                      <a:pt x="81899" y="21220"/>
                    </a:cubicBezTo>
                    <a:cubicBezTo>
                      <a:pt x="74130" y="7827"/>
                      <a:pt x="59029" y="0"/>
                      <a:pt x="43895"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1" name="Google Shape;1015;p22"/>
              <p:cNvSpPr/>
              <p:nvPr/>
            </p:nvSpPr>
            <p:spPr>
              <a:xfrm>
                <a:off x="23970925" y="-23158350"/>
                <a:ext cx="1657550" cy="647275"/>
              </a:xfrm>
              <a:custGeom>
                <a:avLst/>
                <a:gdLst/>
                <a:ahLst/>
                <a:cxnLst/>
                <a:rect l="l" t="t" r="r" b="b"/>
                <a:pathLst>
                  <a:path w="66302" h="25891" extrusionOk="0">
                    <a:moveTo>
                      <a:pt x="37665" y="0"/>
                    </a:moveTo>
                    <a:cubicBezTo>
                      <a:pt x="25753" y="0"/>
                      <a:pt x="13990" y="4847"/>
                      <a:pt x="5204" y="13732"/>
                    </a:cubicBezTo>
                    <a:cubicBezTo>
                      <a:pt x="0" y="18965"/>
                      <a:pt x="5379" y="25890"/>
                      <a:pt x="11238" y="25890"/>
                    </a:cubicBezTo>
                    <a:cubicBezTo>
                      <a:pt x="13084" y="25890"/>
                      <a:pt x="14977" y="25203"/>
                      <a:pt x="16602" y="23559"/>
                    </a:cubicBezTo>
                    <a:cubicBezTo>
                      <a:pt x="22249" y="17854"/>
                      <a:pt x="29585" y="15066"/>
                      <a:pt x="37039" y="15066"/>
                    </a:cubicBezTo>
                    <a:cubicBezTo>
                      <a:pt x="42323" y="15066"/>
                      <a:pt x="47666" y="16466"/>
                      <a:pt x="52509" y="19222"/>
                    </a:cubicBezTo>
                    <a:cubicBezTo>
                      <a:pt x="53750" y="19919"/>
                      <a:pt x="54948" y="20226"/>
                      <a:pt x="56065" y="20226"/>
                    </a:cubicBezTo>
                    <a:cubicBezTo>
                      <a:pt x="62591" y="20226"/>
                      <a:pt x="66302" y="9752"/>
                      <a:pt x="59133" y="5675"/>
                    </a:cubicBezTo>
                    <a:cubicBezTo>
                      <a:pt x="52358" y="1829"/>
                      <a:pt x="44983" y="0"/>
                      <a:pt x="37665"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2" name="Google Shape;1016;p22"/>
              <p:cNvSpPr/>
              <p:nvPr/>
            </p:nvSpPr>
            <p:spPr>
              <a:xfrm>
                <a:off x="20020800" y="-22770700"/>
                <a:ext cx="2218800" cy="678025"/>
              </a:xfrm>
              <a:custGeom>
                <a:avLst/>
                <a:gdLst/>
                <a:ahLst/>
                <a:cxnLst/>
                <a:rect l="l" t="t" r="r" b="b"/>
                <a:pathLst>
                  <a:path w="88752" h="27121" extrusionOk="0">
                    <a:moveTo>
                      <a:pt x="48168" y="0"/>
                    </a:moveTo>
                    <a:cubicBezTo>
                      <a:pt x="33567" y="0"/>
                      <a:pt x="19065" y="4489"/>
                      <a:pt x="6514" y="13324"/>
                    </a:cubicBezTo>
                    <a:cubicBezTo>
                      <a:pt x="1" y="17906"/>
                      <a:pt x="4608" y="27120"/>
                      <a:pt x="10877" y="27120"/>
                    </a:cubicBezTo>
                    <a:cubicBezTo>
                      <a:pt x="12229" y="27120"/>
                      <a:pt x="13657" y="26692"/>
                      <a:pt x="15068" y="25697"/>
                    </a:cubicBezTo>
                    <a:cubicBezTo>
                      <a:pt x="25174" y="18607"/>
                      <a:pt x="36565" y="15026"/>
                      <a:pt x="48072" y="15026"/>
                    </a:cubicBezTo>
                    <a:cubicBezTo>
                      <a:pt x="57065" y="15026"/>
                      <a:pt x="66129" y="17213"/>
                      <a:pt x="74706" y="21619"/>
                    </a:cubicBezTo>
                    <a:cubicBezTo>
                      <a:pt x="75904" y="22235"/>
                      <a:pt x="77062" y="22507"/>
                      <a:pt x="78145" y="22507"/>
                    </a:cubicBezTo>
                    <a:cubicBezTo>
                      <a:pt x="84903" y="22507"/>
                      <a:pt x="88752" y="11916"/>
                      <a:pt x="81311" y="8092"/>
                    </a:cubicBezTo>
                    <a:cubicBezTo>
                      <a:pt x="70772" y="2676"/>
                      <a:pt x="59441" y="0"/>
                      <a:pt x="48168"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3" name="Google Shape;1017;p22"/>
              <p:cNvSpPr/>
              <p:nvPr/>
            </p:nvSpPr>
            <p:spPr>
              <a:xfrm>
                <a:off x="20667525" y="-21936375"/>
                <a:ext cx="1029125" cy="1350300"/>
              </a:xfrm>
              <a:custGeom>
                <a:avLst/>
                <a:gdLst/>
                <a:ahLst/>
                <a:cxnLst/>
                <a:rect l="l" t="t" r="r" b="b"/>
                <a:pathLst>
                  <a:path w="41165" h="54012" extrusionOk="0">
                    <a:moveTo>
                      <a:pt x="17926" y="0"/>
                    </a:moveTo>
                    <a:cubicBezTo>
                      <a:pt x="15915" y="0"/>
                      <a:pt x="13896" y="382"/>
                      <a:pt x="11976" y="1177"/>
                    </a:cubicBezTo>
                    <a:cubicBezTo>
                      <a:pt x="11837" y="1169"/>
                      <a:pt x="11698" y="1165"/>
                      <a:pt x="11559" y="1165"/>
                    </a:cubicBezTo>
                    <a:cubicBezTo>
                      <a:pt x="9120" y="1165"/>
                      <a:pt x="6772" y="2343"/>
                      <a:pt x="5511" y="5354"/>
                    </a:cubicBezTo>
                    <a:cubicBezTo>
                      <a:pt x="5292" y="5871"/>
                      <a:pt x="5113" y="6627"/>
                      <a:pt x="4894" y="7224"/>
                    </a:cubicBezTo>
                    <a:cubicBezTo>
                      <a:pt x="2109" y="11521"/>
                      <a:pt x="1294" y="16653"/>
                      <a:pt x="1672" y="21885"/>
                    </a:cubicBezTo>
                    <a:cubicBezTo>
                      <a:pt x="1" y="36805"/>
                      <a:pt x="2686" y="53952"/>
                      <a:pt x="18700" y="54012"/>
                    </a:cubicBezTo>
                    <a:cubicBezTo>
                      <a:pt x="18732" y="54012"/>
                      <a:pt x="18764" y="54012"/>
                      <a:pt x="18795" y="54012"/>
                    </a:cubicBezTo>
                    <a:cubicBezTo>
                      <a:pt x="40921" y="54012"/>
                      <a:pt x="41164" y="19479"/>
                      <a:pt x="31173" y="6607"/>
                    </a:cubicBezTo>
                    <a:cubicBezTo>
                      <a:pt x="27869" y="2354"/>
                      <a:pt x="22918" y="0"/>
                      <a:pt x="17926"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4" name="Google Shape;1018;p22"/>
              <p:cNvSpPr/>
              <p:nvPr/>
            </p:nvSpPr>
            <p:spPr>
              <a:xfrm>
                <a:off x="24412100" y="-22103825"/>
                <a:ext cx="1105300" cy="1316450"/>
              </a:xfrm>
              <a:custGeom>
                <a:avLst/>
                <a:gdLst/>
                <a:ahLst/>
                <a:cxnLst/>
                <a:rect l="l" t="t" r="r" b="b"/>
                <a:pathLst>
                  <a:path w="44212" h="52658" extrusionOk="0">
                    <a:moveTo>
                      <a:pt x="15098" y="0"/>
                    </a:moveTo>
                    <a:cubicBezTo>
                      <a:pt x="11940" y="0"/>
                      <a:pt x="8855" y="1744"/>
                      <a:pt x="8007" y="5746"/>
                    </a:cubicBezTo>
                    <a:cubicBezTo>
                      <a:pt x="5221" y="19202"/>
                      <a:pt x="1" y="52658"/>
                      <a:pt x="22175" y="52658"/>
                    </a:cubicBezTo>
                    <a:cubicBezTo>
                      <a:pt x="22324" y="52658"/>
                      <a:pt x="22475" y="52656"/>
                      <a:pt x="22628" y="52653"/>
                    </a:cubicBezTo>
                    <a:cubicBezTo>
                      <a:pt x="43774" y="52236"/>
                      <a:pt x="44211" y="20785"/>
                      <a:pt x="35359" y="7696"/>
                    </a:cubicBezTo>
                    <a:cubicBezTo>
                      <a:pt x="32207" y="3008"/>
                      <a:pt x="26989" y="158"/>
                      <a:pt x="21688" y="158"/>
                    </a:cubicBezTo>
                    <a:cubicBezTo>
                      <a:pt x="20533" y="158"/>
                      <a:pt x="19374" y="293"/>
                      <a:pt x="18231" y="574"/>
                    </a:cubicBezTo>
                    <a:cubicBezTo>
                      <a:pt x="17234" y="198"/>
                      <a:pt x="16162" y="0"/>
                      <a:pt x="15098"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5" name="Google Shape;1019;p22"/>
              <p:cNvSpPr/>
              <p:nvPr/>
            </p:nvSpPr>
            <p:spPr>
              <a:xfrm>
                <a:off x="28610950" y="-2001075"/>
                <a:ext cx="2569750" cy="791750"/>
              </a:xfrm>
              <a:custGeom>
                <a:avLst/>
                <a:gdLst/>
                <a:ahLst/>
                <a:cxnLst/>
                <a:rect l="l" t="t" r="r" b="b"/>
                <a:pathLst>
                  <a:path w="102790" h="31670" extrusionOk="0">
                    <a:moveTo>
                      <a:pt x="51253" y="1"/>
                    </a:moveTo>
                    <a:cubicBezTo>
                      <a:pt x="35183" y="1"/>
                      <a:pt x="19148" y="5770"/>
                      <a:pt x="5799" y="17497"/>
                    </a:cubicBezTo>
                    <a:cubicBezTo>
                      <a:pt x="0" y="22590"/>
                      <a:pt x="4352" y="31669"/>
                      <a:pt x="10079" y="31669"/>
                    </a:cubicBezTo>
                    <a:cubicBezTo>
                      <a:pt x="11464" y="31669"/>
                      <a:pt x="12930" y="31138"/>
                      <a:pt x="14352" y="29890"/>
                    </a:cubicBezTo>
                    <a:cubicBezTo>
                      <a:pt x="25506" y="20083"/>
                      <a:pt x="38598" y="15046"/>
                      <a:pt x="51716" y="15046"/>
                    </a:cubicBezTo>
                    <a:cubicBezTo>
                      <a:pt x="63983" y="15046"/>
                      <a:pt x="76273" y="19451"/>
                      <a:pt x="87020" y="28477"/>
                    </a:cubicBezTo>
                    <a:cubicBezTo>
                      <a:pt x="88537" y="29744"/>
                      <a:pt x="90152" y="30281"/>
                      <a:pt x="91700" y="30281"/>
                    </a:cubicBezTo>
                    <a:cubicBezTo>
                      <a:pt x="97762" y="30281"/>
                      <a:pt x="102790" y="22035"/>
                      <a:pt x="96847" y="17059"/>
                    </a:cubicBezTo>
                    <a:cubicBezTo>
                      <a:pt x="83372" y="5750"/>
                      <a:pt x="67295" y="1"/>
                      <a:pt x="51253"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6" name="Google Shape;1020;p22"/>
              <p:cNvSpPr/>
              <p:nvPr/>
            </p:nvSpPr>
            <p:spPr>
              <a:xfrm>
                <a:off x="33092100" y="-1779875"/>
                <a:ext cx="2563175" cy="774700"/>
              </a:xfrm>
              <a:custGeom>
                <a:avLst/>
                <a:gdLst/>
                <a:ahLst/>
                <a:cxnLst/>
                <a:rect l="l" t="t" r="r" b="b"/>
                <a:pathLst>
                  <a:path w="102527" h="30988" extrusionOk="0">
                    <a:moveTo>
                      <a:pt x="52288" y="1"/>
                    </a:moveTo>
                    <a:cubicBezTo>
                      <a:pt x="36071" y="1"/>
                      <a:pt x="19985" y="5537"/>
                      <a:pt x="6044" y="16944"/>
                    </a:cubicBezTo>
                    <a:cubicBezTo>
                      <a:pt x="0" y="21876"/>
                      <a:pt x="4416" y="30987"/>
                      <a:pt x="10320" y="30987"/>
                    </a:cubicBezTo>
                    <a:cubicBezTo>
                      <a:pt x="11703" y="30987"/>
                      <a:pt x="13167" y="30487"/>
                      <a:pt x="14598" y="29317"/>
                    </a:cubicBezTo>
                    <a:cubicBezTo>
                      <a:pt x="26159" y="19870"/>
                      <a:pt x="39611" y="14912"/>
                      <a:pt x="53197" y="14912"/>
                    </a:cubicBezTo>
                    <a:cubicBezTo>
                      <a:pt x="64415" y="14912"/>
                      <a:pt x="75723" y="18292"/>
                      <a:pt x="86132" y="25319"/>
                    </a:cubicBezTo>
                    <a:cubicBezTo>
                      <a:pt x="87591" y="26301"/>
                      <a:pt x="89113" y="26722"/>
                      <a:pt x="90578" y="26722"/>
                    </a:cubicBezTo>
                    <a:cubicBezTo>
                      <a:pt x="97125" y="26722"/>
                      <a:pt x="102526" y="18306"/>
                      <a:pt x="95959" y="13900"/>
                    </a:cubicBezTo>
                    <a:cubicBezTo>
                      <a:pt x="82349" y="4722"/>
                      <a:pt x="67263" y="1"/>
                      <a:pt x="5228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7" name="Google Shape;1021;p22"/>
              <p:cNvSpPr/>
              <p:nvPr/>
            </p:nvSpPr>
            <p:spPr>
              <a:xfrm>
                <a:off x="33984500" y="-941500"/>
                <a:ext cx="851125" cy="1411600"/>
              </a:xfrm>
              <a:custGeom>
                <a:avLst/>
                <a:gdLst/>
                <a:ahLst/>
                <a:cxnLst/>
                <a:rect l="l" t="t" r="r" b="b"/>
                <a:pathLst>
                  <a:path w="34045" h="56464" extrusionOk="0">
                    <a:moveTo>
                      <a:pt x="15341" y="0"/>
                    </a:moveTo>
                    <a:cubicBezTo>
                      <a:pt x="4034" y="0"/>
                      <a:pt x="0" y="14587"/>
                      <a:pt x="346" y="27790"/>
                    </a:cubicBezTo>
                    <a:lnTo>
                      <a:pt x="346" y="28008"/>
                    </a:lnTo>
                    <a:cubicBezTo>
                      <a:pt x="346" y="28267"/>
                      <a:pt x="366" y="28486"/>
                      <a:pt x="366" y="28744"/>
                    </a:cubicBezTo>
                    <a:cubicBezTo>
                      <a:pt x="247" y="34155"/>
                      <a:pt x="864" y="39546"/>
                      <a:pt x="2574" y="44559"/>
                    </a:cubicBezTo>
                    <a:cubicBezTo>
                      <a:pt x="4900" y="51229"/>
                      <a:pt x="10448" y="56463"/>
                      <a:pt x="16976" y="56463"/>
                    </a:cubicBezTo>
                    <a:cubicBezTo>
                      <a:pt x="18937" y="56463"/>
                      <a:pt x="20987" y="55991"/>
                      <a:pt x="23064" y="54943"/>
                    </a:cubicBezTo>
                    <a:cubicBezTo>
                      <a:pt x="33070" y="49930"/>
                      <a:pt x="34045" y="36105"/>
                      <a:pt x="33647" y="26258"/>
                    </a:cubicBezTo>
                    <a:cubicBezTo>
                      <a:pt x="33249" y="16888"/>
                      <a:pt x="31001" y="4535"/>
                      <a:pt x="20915" y="1034"/>
                    </a:cubicBezTo>
                    <a:cubicBezTo>
                      <a:pt x="18888" y="327"/>
                      <a:pt x="17033" y="0"/>
                      <a:pt x="15341"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8" name="Google Shape;1022;p22"/>
              <p:cNvSpPr/>
              <p:nvPr/>
            </p:nvSpPr>
            <p:spPr>
              <a:xfrm>
                <a:off x="29471050" y="-1175350"/>
                <a:ext cx="1098600" cy="1512250"/>
              </a:xfrm>
              <a:custGeom>
                <a:avLst/>
                <a:gdLst/>
                <a:ahLst/>
                <a:cxnLst/>
                <a:rect l="l" t="t" r="r" b="b"/>
                <a:pathLst>
                  <a:path w="43944" h="60490" extrusionOk="0">
                    <a:moveTo>
                      <a:pt x="17858" y="0"/>
                    </a:moveTo>
                    <a:cubicBezTo>
                      <a:pt x="11417" y="0"/>
                      <a:pt x="7274" y="3873"/>
                      <a:pt x="4834" y="9473"/>
                    </a:cubicBezTo>
                    <a:cubicBezTo>
                      <a:pt x="3263" y="10388"/>
                      <a:pt x="2049" y="11999"/>
                      <a:pt x="1731" y="14406"/>
                    </a:cubicBezTo>
                    <a:cubicBezTo>
                      <a:pt x="0" y="26421"/>
                      <a:pt x="358" y="40366"/>
                      <a:pt x="6406" y="51267"/>
                    </a:cubicBezTo>
                    <a:cubicBezTo>
                      <a:pt x="9496" y="56874"/>
                      <a:pt x="14833" y="60489"/>
                      <a:pt x="20486" y="60489"/>
                    </a:cubicBezTo>
                    <a:cubicBezTo>
                      <a:pt x="23458" y="60489"/>
                      <a:pt x="26516" y="59490"/>
                      <a:pt x="29382" y="57255"/>
                    </a:cubicBezTo>
                    <a:cubicBezTo>
                      <a:pt x="43744" y="45996"/>
                      <a:pt x="43943" y="7324"/>
                      <a:pt x="24210" y="1078"/>
                    </a:cubicBezTo>
                    <a:cubicBezTo>
                      <a:pt x="21880" y="341"/>
                      <a:pt x="19768" y="0"/>
                      <a:pt x="17858"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79" name="Google Shape;1023;p22"/>
              <p:cNvSpPr/>
              <p:nvPr/>
            </p:nvSpPr>
            <p:spPr>
              <a:xfrm>
                <a:off x="30557800" y="3740025"/>
                <a:ext cx="2386100" cy="863175"/>
              </a:xfrm>
              <a:custGeom>
                <a:avLst/>
                <a:gdLst/>
                <a:ahLst/>
                <a:cxnLst/>
                <a:rect l="l" t="t" r="r" b="b"/>
                <a:pathLst>
                  <a:path w="95444" h="34527" extrusionOk="0">
                    <a:moveTo>
                      <a:pt x="10732" y="1"/>
                    </a:moveTo>
                    <a:cubicBezTo>
                      <a:pt x="5296" y="1"/>
                      <a:pt x="0" y="6005"/>
                      <a:pt x="4173" y="11626"/>
                    </a:cubicBezTo>
                    <a:cubicBezTo>
                      <a:pt x="15399" y="26787"/>
                      <a:pt x="31891" y="34526"/>
                      <a:pt x="48379" y="34526"/>
                    </a:cubicBezTo>
                    <a:cubicBezTo>
                      <a:pt x="64147" y="34526"/>
                      <a:pt x="79911" y="27449"/>
                      <a:pt x="91064" y="13018"/>
                    </a:cubicBezTo>
                    <a:cubicBezTo>
                      <a:pt x="95444" y="7352"/>
                      <a:pt x="90261" y="431"/>
                      <a:pt x="84879" y="431"/>
                    </a:cubicBezTo>
                    <a:cubicBezTo>
                      <a:pt x="83024" y="431"/>
                      <a:pt x="81145" y="1253"/>
                      <a:pt x="79626" y="3231"/>
                    </a:cubicBezTo>
                    <a:cubicBezTo>
                      <a:pt x="71261" y="14062"/>
                      <a:pt x="59544" y="19578"/>
                      <a:pt x="47873" y="19578"/>
                    </a:cubicBezTo>
                    <a:cubicBezTo>
                      <a:pt x="36285" y="19578"/>
                      <a:pt x="24742" y="14142"/>
                      <a:pt x="16566" y="3072"/>
                    </a:cubicBezTo>
                    <a:cubicBezTo>
                      <a:pt x="14962" y="901"/>
                      <a:pt x="12836" y="1"/>
                      <a:pt x="10732"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0" name="Google Shape;1024;p22"/>
              <p:cNvSpPr/>
              <p:nvPr/>
            </p:nvSpPr>
            <p:spPr>
              <a:xfrm>
                <a:off x="4652675" y="4740075"/>
                <a:ext cx="1758400" cy="3332100"/>
              </a:xfrm>
              <a:custGeom>
                <a:avLst/>
                <a:gdLst/>
                <a:ahLst/>
                <a:cxnLst/>
                <a:rect l="l" t="t" r="r" b="b"/>
                <a:pathLst>
                  <a:path w="70336" h="133284" extrusionOk="0">
                    <a:moveTo>
                      <a:pt x="8014" y="1"/>
                    </a:moveTo>
                    <a:cubicBezTo>
                      <a:pt x="4032" y="1"/>
                      <a:pt x="0" y="2732"/>
                      <a:pt x="369" y="7869"/>
                    </a:cubicBezTo>
                    <a:cubicBezTo>
                      <a:pt x="1920" y="29452"/>
                      <a:pt x="3432" y="50996"/>
                      <a:pt x="4964" y="72580"/>
                    </a:cubicBezTo>
                    <a:cubicBezTo>
                      <a:pt x="5998" y="87042"/>
                      <a:pt x="4427" y="104667"/>
                      <a:pt x="10812" y="117915"/>
                    </a:cubicBezTo>
                    <a:cubicBezTo>
                      <a:pt x="16419" y="129499"/>
                      <a:pt x="26347" y="133284"/>
                      <a:pt x="37141" y="133284"/>
                    </a:cubicBezTo>
                    <a:cubicBezTo>
                      <a:pt x="45458" y="133284"/>
                      <a:pt x="54290" y="131036"/>
                      <a:pt x="62056" y="128379"/>
                    </a:cubicBezTo>
                    <a:cubicBezTo>
                      <a:pt x="70335" y="125565"/>
                      <a:pt x="67055" y="113759"/>
                      <a:pt x="59589" y="113759"/>
                    </a:cubicBezTo>
                    <a:cubicBezTo>
                      <a:pt x="58768" y="113759"/>
                      <a:pt x="57896" y="113902"/>
                      <a:pt x="56983" y="114215"/>
                    </a:cubicBezTo>
                    <a:cubicBezTo>
                      <a:pt x="50560" y="116411"/>
                      <a:pt x="44539" y="117916"/>
                      <a:pt x="39347" y="117916"/>
                    </a:cubicBezTo>
                    <a:cubicBezTo>
                      <a:pt x="30148" y="117916"/>
                      <a:pt x="23554" y="113191"/>
                      <a:pt x="21952" y="99216"/>
                    </a:cubicBezTo>
                    <a:cubicBezTo>
                      <a:pt x="20898" y="90045"/>
                      <a:pt x="20639" y="80696"/>
                      <a:pt x="19983" y="71466"/>
                    </a:cubicBezTo>
                    <a:lnTo>
                      <a:pt x="15388" y="6715"/>
                    </a:lnTo>
                    <a:cubicBezTo>
                      <a:pt x="15060" y="2163"/>
                      <a:pt x="11557" y="1"/>
                      <a:pt x="8014"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1" name="Google Shape;1025;p22"/>
              <p:cNvSpPr/>
              <p:nvPr/>
            </p:nvSpPr>
            <p:spPr>
              <a:xfrm>
                <a:off x="4696700" y="8367225"/>
                <a:ext cx="2819800" cy="1773800"/>
              </a:xfrm>
              <a:custGeom>
                <a:avLst/>
                <a:gdLst/>
                <a:ahLst/>
                <a:cxnLst/>
                <a:rect l="l" t="t" r="r" b="b"/>
                <a:pathLst>
                  <a:path w="112792" h="70952" extrusionOk="0">
                    <a:moveTo>
                      <a:pt x="103614" y="0"/>
                    </a:moveTo>
                    <a:cubicBezTo>
                      <a:pt x="103339" y="0"/>
                      <a:pt x="103057" y="14"/>
                      <a:pt x="102766" y="42"/>
                    </a:cubicBezTo>
                    <a:lnTo>
                      <a:pt x="8017" y="8795"/>
                    </a:lnTo>
                    <a:cubicBezTo>
                      <a:pt x="5113" y="9054"/>
                      <a:pt x="3302" y="10645"/>
                      <a:pt x="2288" y="12634"/>
                    </a:cubicBezTo>
                    <a:cubicBezTo>
                      <a:pt x="875" y="13967"/>
                      <a:pt x="0" y="15877"/>
                      <a:pt x="299" y="18443"/>
                    </a:cubicBezTo>
                    <a:cubicBezTo>
                      <a:pt x="3797" y="47723"/>
                      <a:pt x="26231" y="70952"/>
                      <a:pt x="56050" y="70952"/>
                    </a:cubicBezTo>
                    <a:cubicBezTo>
                      <a:pt x="57429" y="70952"/>
                      <a:pt x="58825" y="70902"/>
                      <a:pt x="60235" y="70801"/>
                    </a:cubicBezTo>
                    <a:cubicBezTo>
                      <a:pt x="92123" y="68533"/>
                      <a:pt x="112792" y="41181"/>
                      <a:pt x="112076" y="10406"/>
                    </a:cubicBezTo>
                    <a:cubicBezTo>
                      <a:pt x="112076" y="9014"/>
                      <a:pt x="111399" y="7721"/>
                      <a:pt x="110504" y="6567"/>
                    </a:cubicBezTo>
                    <a:cubicBezTo>
                      <a:pt x="110131" y="3170"/>
                      <a:pt x="107796" y="0"/>
                      <a:pt x="1036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2" name="Google Shape;1026;p22"/>
              <p:cNvSpPr/>
              <p:nvPr/>
            </p:nvSpPr>
            <p:spPr>
              <a:xfrm>
                <a:off x="7854650" y="5854200"/>
                <a:ext cx="2077550" cy="2040950"/>
              </a:xfrm>
              <a:custGeom>
                <a:avLst/>
                <a:gdLst/>
                <a:ahLst/>
                <a:cxnLst/>
                <a:rect l="l" t="t" r="r" b="b"/>
                <a:pathLst>
                  <a:path w="83102" h="81638" extrusionOk="0">
                    <a:moveTo>
                      <a:pt x="40945" y="0"/>
                    </a:moveTo>
                    <a:cubicBezTo>
                      <a:pt x="34949" y="0"/>
                      <a:pt x="28814" y="1412"/>
                      <a:pt x="22937" y="4521"/>
                    </a:cubicBezTo>
                    <a:cubicBezTo>
                      <a:pt x="6287" y="13334"/>
                      <a:pt x="1" y="32073"/>
                      <a:pt x="4278" y="48166"/>
                    </a:cubicBezTo>
                    <a:cubicBezTo>
                      <a:pt x="5073" y="58828"/>
                      <a:pt x="10345" y="69153"/>
                      <a:pt x="21306" y="75857"/>
                    </a:cubicBezTo>
                    <a:cubicBezTo>
                      <a:pt x="27783" y="79835"/>
                      <a:pt x="34699" y="81637"/>
                      <a:pt x="41456" y="81637"/>
                    </a:cubicBezTo>
                    <a:cubicBezTo>
                      <a:pt x="61760" y="81637"/>
                      <a:pt x="80625" y="65367"/>
                      <a:pt x="81819" y="42994"/>
                    </a:cubicBezTo>
                    <a:cubicBezTo>
                      <a:pt x="83101" y="19027"/>
                      <a:pt x="62956" y="0"/>
                      <a:pt x="40945"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3" name="Google Shape;1027;p22"/>
              <p:cNvSpPr/>
              <p:nvPr/>
            </p:nvSpPr>
            <p:spPr>
              <a:xfrm>
                <a:off x="5885725" y="2860000"/>
                <a:ext cx="2374275" cy="744225"/>
              </a:xfrm>
              <a:custGeom>
                <a:avLst/>
                <a:gdLst/>
                <a:ahLst/>
                <a:cxnLst/>
                <a:rect l="l" t="t" r="r" b="b"/>
                <a:pathLst>
                  <a:path w="94971" h="29769" extrusionOk="0">
                    <a:moveTo>
                      <a:pt x="46692" y="0"/>
                    </a:moveTo>
                    <a:cubicBezTo>
                      <a:pt x="32328" y="0"/>
                      <a:pt x="17958" y="5045"/>
                      <a:pt x="5911" y="15297"/>
                    </a:cubicBezTo>
                    <a:cubicBezTo>
                      <a:pt x="0" y="20324"/>
                      <a:pt x="4386" y="29423"/>
                      <a:pt x="10189" y="29423"/>
                    </a:cubicBezTo>
                    <a:cubicBezTo>
                      <a:pt x="11574" y="29423"/>
                      <a:pt x="13039" y="28905"/>
                      <a:pt x="14465" y="27690"/>
                    </a:cubicBezTo>
                    <a:cubicBezTo>
                      <a:pt x="24329" y="19291"/>
                      <a:pt x="35700" y="15023"/>
                      <a:pt x="47051" y="15023"/>
                    </a:cubicBezTo>
                    <a:cubicBezTo>
                      <a:pt x="58363" y="15023"/>
                      <a:pt x="69654" y="19261"/>
                      <a:pt x="79414" y="27869"/>
                    </a:cubicBezTo>
                    <a:cubicBezTo>
                      <a:pt x="80922" y="29204"/>
                      <a:pt x="82540" y="29768"/>
                      <a:pt x="84091" y="29768"/>
                    </a:cubicBezTo>
                    <a:cubicBezTo>
                      <a:pt x="90011" y="29768"/>
                      <a:pt x="94970" y="21546"/>
                      <a:pt x="89201" y="16471"/>
                    </a:cubicBezTo>
                    <a:cubicBezTo>
                      <a:pt x="76827" y="5553"/>
                      <a:pt x="61762" y="0"/>
                      <a:pt x="46692"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4" name="Google Shape;1028;p22"/>
              <p:cNvSpPr/>
              <p:nvPr/>
            </p:nvSpPr>
            <p:spPr>
              <a:xfrm>
                <a:off x="6571075" y="3636075"/>
                <a:ext cx="1117500" cy="1350450"/>
              </a:xfrm>
              <a:custGeom>
                <a:avLst/>
                <a:gdLst/>
                <a:ahLst/>
                <a:cxnLst/>
                <a:rect l="l" t="t" r="r" b="b"/>
                <a:pathLst>
                  <a:path w="44700" h="54018" extrusionOk="0">
                    <a:moveTo>
                      <a:pt x="15931" y="0"/>
                    </a:moveTo>
                    <a:cubicBezTo>
                      <a:pt x="11603" y="0"/>
                      <a:pt x="7387" y="1912"/>
                      <a:pt x="4596" y="5937"/>
                    </a:cubicBezTo>
                    <a:cubicBezTo>
                      <a:pt x="1711" y="10095"/>
                      <a:pt x="816" y="15446"/>
                      <a:pt x="876" y="20837"/>
                    </a:cubicBezTo>
                    <a:cubicBezTo>
                      <a:pt x="1" y="27362"/>
                      <a:pt x="518" y="33986"/>
                      <a:pt x="3223" y="40232"/>
                    </a:cubicBezTo>
                    <a:cubicBezTo>
                      <a:pt x="6371" y="47449"/>
                      <a:pt x="12958" y="54018"/>
                      <a:pt x="20920" y="54018"/>
                    </a:cubicBezTo>
                    <a:cubicBezTo>
                      <a:pt x="22417" y="54018"/>
                      <a:pt x="23963" y="53785"/>
                      <a:pt x="25543" y="53282"/>
                    </a:cubicBezTo>
                    <a:cubicBezTo>
                      <a:pt x="44700" y="47155"/>
                      <a:pt x="38016" y="14212"/>
                      <a:pt x="26438" y="4047"/>
                    </a:cubicBezTo>
                    <a:cubicBezTo>
                      <a:pt x="23398" y="1391"/>
                      <a:pt x="19624" y="0"/>
                      <a:pt x="15931"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5" name="Google Shape;1029;p22"/>
              <p:cNvSpPr/>
              <p:nvPr/>
            </p:nvSpPr>
            <p:spPr>
              <a:xfrm>
                <a:off x="3016450" y="3957150"/>
                <a:ext cx="1192900" cy="1459850"/>
              </a:xfrm>
              <a:custGeom>
                <a:avLst/>
                <a:gdLst/>
                <a:ahLst/>
                <a:cxnLst/>
                <a:rect l="l" t="t" r="r" b="b"/>
                <a:pathLst>
                  <a:path w="47716" h="58394" extrusionOk="0">
                    <a:moveTo>
                      <a:pt x="19072" y="0"/>
                    </a:moveTo>
                    <a:cubicBezTo>
                      <a:pt x="17078" y="0"/>
                      <a:pt x="15084" y="338"/>
                      <a:pt x="13182" y="1051"/>
                    </a:cubicBezTo>
                    <a:cubicBezTo>
                      <a:pt x="11979" y="465"/>
                      <a:pt x="10639" y="153"/>
                      <a:pt x="9322" y="153"/>
                    </a:cubicBezTo>
                    <a:cubicBezTo>
                      <a:pt x="6172" y="153"/>
                      <a:pt x="3159" y="1936"/>
                      <a:pt x="2499" y="6004"/>
                    </a:cubicBezTo>
                    <a:cubicBezTo>
                      <a:pt x="143" y="20754"/>
                      <a:pt x="0" y="58394"/>
                      <a:pt x="22106" y="58394"/>
                    </a:cubicBezTo>
                    <a:cubicBezTo>
                      <a:pt x="22957" y="58394"/>
                      <a:pt x="23841" y="58338"/>
                      <a:pt x="24759" y="58223"/>
                    </a:cubicBezTo>
                    <a:cubicBezTo>
                      <a:pt x="47715" y="55338"/>
                      <a:pt x="44533" y="20188"/>
                      <a:pt x="33651" y="6900"/>
                    </a:cubicBezTo>
                    <a:cubicBezTo>
                      <a:pt x="30087" y="2576"/>
                      <a:pt x="24581" y="0"/>
                      <a:pt x="19072"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6" name="Google Shape;1030;p22"/>
              <p:cNvSpPr/>
              <p:nvPr/>
            </p:nvSpPr>
            <p:spPr>
              <a:xfrm>
                <a:off x="-14516550" y="3943450"/>
                <a:ext cx="2365275" cy="1077775"/>
              </a:xfrm>
              <a:custGeom>
                <a:avLst/>
                <a:gdLst/>
                <a:ahLst/>
                <a:cxnLst/>
                <a:rect l="l" t="t" r="r" b="b"/>
                <a:pathLst>
                  <a:path w="94611" h="43111" extrusionOk="0">
                    <a:moveTo>
                      <a:pt x="84601" y="0"/>
                    </a:moveTo>
                    <a:cubicBezTo>
                      <a:pt x="82152" y="0"/>
                      <a:pt x="79761" y="1231"/>
                      <a:pt x="78433" y="4185"/>
                    </a:cubicBezTo>
                    <a:cubicBezTo>
                      <a:pt x="71445" y="19750"/>
                      <a:pt x="57622" y="28120"/>
                      <a:pt x="43186" y="28120"/>
                    </a:cubicBezTo>
                    <a:cubicBezTo>
                      <a:pt x="33582" y="28120"/>
                      <a:pt x="23706" y="24415"/>
                      <a:pt x="15393" y="16658"/>
                    </a:cubicBezTo>
                    <a:cubicBezTo>
                      <a:pt x="13889" y="15255"/>
                      <a:pt x="12264" y="14662"/>
                      <a:pt x="10704" y="14662"/>
                    </a:cubicBezTo>
                    <a:cubicBezTo>
                      <a:pt x="4901" y="14662"/>
                      <a:pt x="0" y="22867"/>
                      <a:pt x="5566" y="28056"/>
                    </a:cubicBezTo>
                    <a:cubicBezTo>
                      <a:pt x="16504" y="38264"/>
                      <a:pt x="29847" y="43110"/>
                      <a:pt x="42948" y="43110"/>
                    </a:cubicBezTo>
                    <a:cubicBezTo>
                      <a:pt x="63037" y="43110"/>
                      <a:pt x="82556" y="31716"/>
                      <a:pt x="91960" y="10790"/>
                    </a:cubicBezTo>
                    <a:cubicBezTo>
                      <a:pt x="94611" y="4905"/>
                      <a:pt x="89491" y="0"/>
                      <a:pt x="84601" y="0"/>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7" name="Google Shape;1031;p22"/>
              <p:cNvSpPr/>
              <p:nvPr/>
            </p:nvSpPr>
            <p:spPr>
              <a:xfrm>
                <a:off x="22273375" y="-17937425"/>
                <a:ext cx="2819800" cy="1773800"/>
              </a:xfrm>
              <a:custGeom>
                <a:avLst/>
                <a:gdLst/>
                <a:ahLst/>
                <a:cxnLst/>
                <a:rect l="l" t="t" r="r" b="b"/>
                <a:pathLst>
                  <a:path w="112792" h="70952" extrusionOk="0">
                    <a:moveTo>
                      <a:pt x="103611" y="0"/>
                    </a:moveTo>
                    <a:cubicBezTo>
                      <a:pt x="103337" y="0"/>
                      <a:pt x="103055" y="14"/>
                      <a:pt x="102766" y="42"/>
                    </a:cubicBezTo>
                    <a:lnTo>
                      <a:pt x="7997" y="8795"/>
                    </a:lnTo>
                    <a:cubicBezTo>
                      <a:pt x="5113" y="9074"/>
                      <a:pt x="3303" y="10665"/>
                      <a:pt x="2288" y="12654"/>
                    </a:cubicBezTo>
                    <a:cubicBezTo>
                      <a:pt x="856" y="13967"/>
                      <a:pt x="0" y="15877"/>
                      <a:pt x="299" y="18443"/>
                    </a:cubicBezTo>
                    <a:cubicBezTo>
                      <a:pt x="3778" y="47723"/>
                      <a:pt x="26229" y="70952"/>
                      <a:pt x="56032" y="70952"/>
                    </a:cubicBezTo>
                    <a:cubicBezTo>
                      <a:pt x="57411" y="70952"/>
                      <a:pt x="58806" y="70902"/>
                      <a:pt x="60216" y="70801"/>
                    </a:cubicBezTo>
                    <a:cubicBezTo>
                      <a:pt x="92123" y="68553"/>
                      <a:pt x="112792" y="41200"/>
                      <a:pt x="112056" y="10406"/>
                    </a:cubicBezTo>
                    <a:cubicBezTo>
                      <a:pt x="112056" y="9034"/>
                      <a:pt x="111399" y="7741"/>
                      <a:pt x="110504" y="6587"/>
                    </a:cubicBezTo>
                    <a:cubicBezTo>
                      <a:pt x="110131" y="3171"/>
                      <a:pt x="107778" y="0"/>
                      <a:pt x="1036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8" name="Google Shape;1032;p22"/>
              <p:cNvSpPr/>
              <p:nvPr/>
            </p:nvSpPr>
            <p:spPr>
              <a:xfrm>
                <a:off x="32088875" y="-32488950"/>
                <a:ext cx="2045225" cy="1252700"/>
              </a:xfrm>
              <a:custGeom>
                <a:avLst/>
                <a:gdLst/>
                <a:ahLst/>
                <a:cxnLst/>
                <a:rect l="l" t="t" r="r" b="b"/>
                <a:pathLst>
                  <a:path w="81809" h="50108" extrusionOk="0">
                    <a:moveTo>
                      <a:pt x="10192" y="0"/>
                    </a:moveTo>
                    <a:cubicBezTo>
                      <a:pt x="3700" y="0"/>
                      <a:pt x="1" y="10487"/>
                      <a:pt x="7164" y="14544"/>
                    </a:cubicBezTo>
                    <a:cubicBezTo>
                      <a:pt x="27454" y="26042"/>
                      <a:pt x="47745" y="37580"/>
                      <a:pt x="68055" y="49098"/>
                    </a:cubicBezTo>
                    <a:cubicBezTo>
                      <a:pt x="69290" y="49799"/>
                      <a:pt x="70485" y="50108"/>
                      <a:pt x="71598" y="50108"/>
                    </a:cubicBezTo>
                    <a:cubicBezTo>
                      <a:pt x="78086" y="50108"/>
                      <a:pt x="81808" y="39629"/>
                      <a:pt x="74660" y="35570"/>
                    </a:cubicBezTo>
                    <a:cubicBezTo>
                      <a:pt x="54369" y="24053"/>
                      <a:pt x="34078" y="12515"/>
                      <a:pt x="13748" y="1017"/>
                    </a:cubicBezTo>
                    <a:cubicBezTo>
                      <a:pt x="12507" y="310"/>
                      <a:pt x="11308" y="0"/>
                      <a:pt x="10192"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9" name="Google Shape;1033;p22"/>
              <p:cNvSpPr/>
              <p:nvPr/>
            </p:nvSpPr>
            <p:spPr>
              <a:xfrm>
                <a:off x="30291875" y="-30107850"/>
                <a:ext cx="3672175" cy="881000"/>
              </a:xfrm>
              <a:custGeom>
                <a:avLst/>
                <a:gdLst/>
                <a:ahLst/>
                <a:cxnLst/>
                <a:rect l="l" t="t" r="r" b="b"/>
                <a:pathLst>
                  <a:path w="146887" h="35240" extrusionOk="0">
                    <a:moveTo>
                      <a:pt x="137993" y="0"/>
                    </a:moveTo>
                    <a:cubicBezTo>
                      <a:pt x="137579" y="0"/>
                      <a:pt x="137145" y="34"/>
                      <a:pt x="136693" y="104"/>
                    </a:cubicBezTo>
                    <a:cubicBezTo>
                      <a:pt x="94142" y="6768"/>
                      <a:pt x="51592" y="13452"/>
                      <a:pt x="9041" y="20116"/>
                    </a:cubicBezTo>
                    <a:cubicBezTo>
                      <a:pt x="0" y="21538"/>
                      <a:pt x="513" y="35239"/>
                      <a:pt x="8892" y="35239"/>
                    </a:cubicBezTo>
                    <a:cubicBezTo>
                      <a:pt x="9307" y="35239"/>
                      <a:pt x="9742" y="35206"/>
                      <a:pt x="10195" y="35135"/>
                    </a:cubicBezTo>
                    <a:lnTo>
                      <a:pt x="137827" y="15123"/>
                    </a:lnTo>
                    <a:cubicBezTo>
                      <a:pt x="146886" y="13702"/>
                      <a:pt x="146357" y="0"/>
                      <a:pt x="137993"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0" name="Google Shape;1034;p22"/>
              <p:cNvSpPr/>
              <p:nvPr/>
            </p:nvSpPr>
            <p:spPr>
              <a:xfrm>
                <a:off x="32334925" y="-28862900"/>
                <a:ext cx="1731850" cy="1030350"/>
              </a:xfrm>
              <a:custGeom>
                <a:avLst/>
                <a:gdLst/>
                <a:ahLst/>
                <a:cxnLst/>
                <a:rect l="l" t="t" r="r" b="b"/>
                <a:pathLst>
                  <a:path w="69274" h="41214" extrusionOk="0">
                    <a:moveTo>
                      <a:pt x="57538" y="0"/>
                    </a:moveTo>
                    <a:cubicBezTo>
                      <a:pt x="56271" y="0"/>
                      <a:pt x="54941" y="332"/>
                      <a:pt x="53618" y="1092"/>
                    </a:cubicBezTo>
                    <a:cubicBezTo>
                      <a:pt x="38102" y="9964"/>
                      <a:pt x="22585" y="18876"/>
                      <a:pt x="7069" y="27749"/>
                    </a:cubicBezTo>
                    <a:cubicBezTo>
                      <a:pt x="1" y="31802"/>
                      <a:pt x="4962" y="41214"/>
                      <a:pt x="11706" y="41214"/>
                    </a:cubicBezTo>
                    <a:cubicBezTo>
                      <a:pt x="12971" y="41214"/>
                      <a:pt x="14300" y="40883"/>
                      <a:pt x="15623" y="40122"/>
                    </a:cubicBezTo>
                    <a:lnTo>
                      <a:pt x="62172" y="13466"/>
                    </a:lnTo>
                    <a:cubicBezTo>
                      <a:pt x="69273" y="9412"/>
                      <a:pt x="64289" y="0"/>
                      <a:pt x="57538"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1" name="Google Shape;1035;p22"/>
              <p:cNvSpPr/>
              <p:nvPr/>
            </p:nvSpPr>
            <p:spPr>
              <a:xfrm>
                <a:off x="33088600" y="-27116275"/>
                <a:ext cx="1192800" cy="1081775"/>
              </a:xfrm>
              <a:custGeom>
                <a:avLst/>
                <a:gdLst/>
                <a:ahLst/>
                <a:cxnLst/>
                <a:rect l="l" t="t" r="r" b="b"/>
                <a:pathLst>
                  <a:path w="47712" h="43271" extrusionOk="0">
                    <a:moveTo>
                      <a:pt x="36692" y="1"/>
                    </a:moveTo>
                    <a:cubicBezTo>
                      <a:pt x="34831" y="1"/>
                      <a:pt x="32924" y="731"/>
                      <a:pt x="31309" y="2483"/>
                    </a:cubicBezTo>
                    <a:lnTo>
                      <a:pt x="4971" y="30989"/>
                    </a:lnTo>
                    <a:cubicBezTo>
                      <a:pt x="1" y="36365"/>
                      <a:pt x="5299" y="43271"/>
                      <a:pt x="11020" y="43271"/>
                    </a:cubicBezTo>
                    <a:cubicBezTo>
                      <a:pt x="12878" y="43271"/>
                      <a:pt x="14780" y="42542"/>
                      <a:pt x="16389" y="40796"/>
                    </a:cubicBezTo>
                    <a:lnTo>
                      <a:pt x="42727" y="12310"/>
                    </a:lnTo>
                    <a:cubicBezTo>
                      <a:pt x="47712" y="6920"/>
                      <a:pt x="42419" y="1"/>
                      <a:pt x="36692" y="1"/>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2" name="Google Shape;1036;p22"/>
              <p:cNvSpPr/>
              <p:nvPr/>
            </p:nvSpPr>
            <p:spPr>
              <a:xfrm>
                <a:off x="34047600" y="-33547150"/>
                <a:ext cx="874650" cy="1378650"/>
              </a:xfrm>
              <a:custGeom>
                <a:avLst/>
                <a:gdLst/>
                <a:ahLst/>
                <a:cxnLst/>
                <a:rect l="l" t="t" r="r" b="b"/>
                <a:pathLst>
                  <a:path w="34986" h="55146" extrusionOk="0">
                    <a:moveTo>
                      <a:pt x="9587" y="0"/>
                    </a:moveTo>
                    <a:cubicBezTo>
                      <a:pt x="4820" y="0"/>
                      <a:pt x="0" y="4113"/>
                      <a:pt x="2298" y="9826"/>
                    </a:cubicBezTo>
                    <a:lnTo>
                      <a:pt x="18531" y="50427"/>
                    </a:lnTo>
                    <a:cubicBezTo>
                      <a:pt x="19853" y="53739"/>
                      <a:pt x="22623" y="55145"/>
                      <a:pt x="25411" y="55145"/>
                    </a:cubicBezTo>
                    <a:cubicBezTo>
                      <a:pt x="30173" y="55145"/>
                      <a:pt x="34985" y="51043"/>
                      <a:pt x="32714" y="45334"/>
                    </a:cubicBezTo>
                    <a:cubicBezTo>
                      <a:pt x="27283" y="31807"/>
                      <a:pt x="21893" y="18240"/>
                      <a:pt x="16462" y="4713"/>
                    </a:cubicBezTo>
                    <a:cubicBezTo>
                      <a:pt x="15141" y="1404"/>
                      <a:pt x="12373" y="0"/>
                      <a:pt x="9587" y="0"/>
                    </a:cubicBezTo>
                    <a:close/>
                  </a:path>
                </a:pathLst>
              </a:custGeom>
              <a:solidFill>
                <a:srgbClr val="9E6C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3" name="Google Shape;1037;p22"/>
              <p:cNvSpPr/>
              <p:nvPr/>
            </p:nvSpPr>
            <p:spPr>
              <a:xfrm>
                <a:off x="-6530825" y="16812650"/>
                <a:ext cx="4367825" cy="478100"/>
              </a:xfrm>
              <a:custGeom>
                <a:avLst/>
                <a:gdLst/>
                <a:ahLst/>
                <a:cxnLst/>
                <a:rect l="l" t="t" r="r" b="b"/>
                <a:pathLst>
                  <a:path w="174713" h="19124" extrusionOk="0">
                    <a:moveTo>
                      <a:pt x="164244" y="0"/>
                    </a:moveTo>
                    <a:cubicBezTo>
                      <a:pt x="164157" y="0"/>
                      <a:pt x="164068" y="1"/>
                      <a:pt x="163979" y="4"/>
                    </a:cubicBezTo>
                    <a:cubicBezTo>
                      <a:pt x="112537" y="1357"/>
                      <a:pt x="61074" y="2729"/>
                      <a:pt x="9632" y="4102"/>
                    </a:cubicBezTo>
                    <a:cubicBezTo>
                      <a:pt x="1" y="4339"/>
                      <a:pt x="1080" y="19124"/>
                      <a:pt x="10539" y="19124"/>
                    </a:cubicBezTo>
                    <a:cubicBezTo>
                      <a:pt x="10614" y="19124"/>
                      <a:pt x="10690" y="19123"/>
                      <a:pt x="10766" y="19121"/>
                    </a:cubicBezTo>
                    <a:cubicBezTo>
                      <a:pt x="62208" y="17748"/>
                      <a:pt x="113691" y="16376"/>
                      <a:pt x="165133" y="15023"/>
                    </a:cubicBezTo>
                    <a:cubicBezTo>
                      <a:pt x="174712" y="14747"/>
                      <a:pt x="173687" y="0"/>
                      <a:pt x="164244" y="0"/>
                    </a:cubicBezTo>
                    <a:close/>
                  </a:path>
                </a:pathLst>
              </a:custGeom>
              <a:solidFill>
                <a:srgbClr val="8B5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4" name="Google Shape;1038;p22"/>
              <p:cNvSpPr/>
              <p:nvPr/>
            </p:nvSpPr>
            <p:spPr>
              <a:xfrm>
                <a:off x="-6613175" y="20274725"/>
                <a:ext cx="3597650" cy="1124825"/>
              </a:xfrm>
              <a:custGeom>
                <a:avLst/>
                <a:gdLst/>
                <a:ahLst/>
                <a:cxnLst/>
                <a:rect l="l" t="t" r="r" b="b"/>
                <a:pathLst>
                  <a:path w="143906" h="44993" extrusionOk="0">
                    <a:moveTo>
                      <a:pt x="9758" y="1"/>
                    </a:moveTo>
                    <a:cubicBezTo>
                      <a:pt x="1861" y="1"/>
                      <a:pt x="0" y="12905"/>
                      <a:pt x="8729" y="15013"/>
                    </a:cubicBezTo>
                    <a:cubicBezTo>
                      <a:pt x="49906" y="24940"/>
                      <a:pt x="91084" y="34826"/>
                      <a:pt x="132262" y="44753"/>
                    </a:cubicBezTo>
                    <a:cubicBezTo>
                      <a:pt x="132936" y="44916"/>
                      <a:pt x="133577" y="44992"/>
                      <a:pt x="134182" y="44992"/>
                    </a:cubicBezTo>
                    <a:cubicBezTo>
                      <a:pt x="142058" y="44992"/>
                      <a:pt x="143906" y="32078"/>
                      <a:pt x="135186" y="29973"/>
                    </a:cubicBezTo>
                    <a:cubicBezTo>
                      <a:pt x="94009" y="20066"/>
                      <a:pt x="52831" y="10159"/>
                      <a:pt x="11653" y="233"/>
                    </a:cubicBezTo>
                    <a:cubicBezTo>
                      <a:pt x="10988" y="75"/>
                      <a:pt x="10355" y="1"/>
                      <a:pt x="9758" y="1"/>
                    </a:cubicBezTo>
                    <a:close/>
                  </a:path>
                </a:pathLst>
              </a:custGeom>
              <a:solidFill>
                <a:srgbClr val="8B56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5" name="Google Shape;1039;p22"/>
              <p:cNvSpPr/>
              <p:nvPr/>
            </p:nvSpPr>
            <p:spPr>
              <a:xfrm>
                <a:off x="14799075" y="-7761200"/>
                <a:ext cx="548800" cy="1479950"/>
              </a:xfrm>
              <a:custGeom>
                <a:avLst/>
                <a:gdLst/>
                <a:ahLst/>
                <a:cxnLst/>
                <a:rect l="l" t="t" r="r" b="b"/>
                <a:pathLst>
                  <a:path w="21952" h="59198" extrusionOk="0">
                    <a:moveTo>
                      <a:pt x="7883" y="0"/>
                    </a:moveTo>
                    <a:cubicBezTo>
                      <a:pt x="3891" y="0"/>
                      <a:pt x="1" y="2699"/>
                      <a:pt x="642" y="7796"/>
                    </a:cubicBezTo>
                    <a:cubicBezTo>
                      <a:pt x="2532" y="22716"/>
                      <a:pt x="4421" y="37616"/>
                      <a:pt x="6291" y="52535"/>
                    </a:cubicBezTo>
                    <a:cubicBezTo>
                      <a:pt x="6864" y="57048"/>
                      <a:pt x="10507" y="59198"/>
                      <a:pt x="14069" y="59198"/>
                    </a:cubicBezTo>
                    <a:cubicBezTo>
                      <a:pt x="18061" y="59198"/>
                      <a:pt x="21951" y="56499"/>
                      <a:pt x="21310" y="51401"/>
                    </a:cubicBezTo>
                    <a:cubicBezTo>
                      <a:pt x="19420" y="36482"/>
                      <a:pt x="17531" y="21562"/>
                      <a:pt x="15661" y="6663"/>
                    </a:cubicBezTo>
                    <a:cubicBezTo>
                      <a:pt x="15088" y="2150"/>
                      <a:pt x="11445" y="0"/>
                      <a:pt x="7883"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6" name="Google Shape;1040;p22"/>
              <p:cNvSpPr/>
              <p:nvPr/>
            </p:nvSpPr>
            <p:spPr>
              <a:xfrm>
                <a:off x="18959600" y="-7455925"/>
                <a:ext cx="615250" cy="1272225"/>
              </a:xfrm>
              <a:custGeom>
                <a:avLst/>
                <a:gdLst/>
                <a:ahLst/>
                <a:cxnLst/>
                <a:rect l="l" t="t" r="r" b="b"/>
                <a:pathLst>
                  <a:path w="24610" h="50889" extrusionOk="0">
                    <a:moveTo>
                      <a:pt x="7740" y="1"/>
                    </a:moveTo>
                    <a:cubicBezTo>
                      <a:pt x="3723" y="1"/>
                      <a:pt x="1" y="2654"/>
                      <a:pt x="1021" y="7680"/>
                    </a:cubicBezTo>
                    <a:cubicBezTo>
                      <a:pt x="3547" y="19894"/>
                      <a:pt x="6054" y="32128"/>
                      <a:pt x="8560" y="44362"/>
                    </a:cubicBezTo>
                    <a:cubicBezTo>
                      <a:pt x="9460" y="48779"/>
                      <a:pt x="13282" y="50888"/>
                      <a:pt x="16867" y="50888"/>
                    </a:cubicBezTo>
                    <a:cubicBezTo>
                      <a:pt x="20887" y="50888"/>
                      <a:pt x="24610" y="48235"/>
                      <a:pt x="23579" y="43209"/>
                    </a:cubicBezTo>
                    <a:cubicBezTo>
                      <a:pt x="21093" y="30975"/>
                      <a:pt x="18566" y="18741"/>
                      <a:pt x="16040" y="6526"/>
                    </a:cubicBezTo>
                    <a:cubicBezTo>
                      <a:pt x="15140" y="2110"/>
                      <a:pt x="11322" y="1"/>
                      <a:pt x="7740"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7" name="Google Shape;1041;p22"/>
              <p:cNvSpPr/>
              <p:nvPr/>
            </p:nvSpPr>
            <p:spPr>
              <a:xfrm>
                <a:off x="22908925" y="-8368825"/>
                <a:ext cx="596825" cy="1632650"/>
              </a:xfrm>
              <a:custGeom>
                <a:avLst/>
                <a:gdLst/>
                <a:ahLst/>
                <a:cxnLst/>
                <a:rect l="l" t="t" r="r" b="b"/>
                <a:pathLst>
                  <a:path w="23873" h="65306" extrusionOk="0">
                    <a:moveTo>
                      <a:pt x="7857" y="0"/>
                    </a:moveTo>
                    <a:cubicBezTo>
                      <a:pt x="3856" y="0"/>
                      <a:pt x="1" y="2700"/>
                      <a:pt x="737" y="7793"/>
                    </a:cubicBezTo>
                    <a:lnTo>
                      <a:pt x="8117" y="58658"/>
                    </a:lnTo>
                    <a:cubicBezTo>
                      <a:pt x="8774" y="63161"/>
                      <a:pt x="12461" y="65306"/>
                      <a:pt x="16028" y="65306"/>
                    </a:cubicBezTo>
                    <a:cubicBezTo>
                      <a:pt x="20025" y="65306"/>
                      <a:pt x="23872" y="62612"/>
                      <a:pt x="23136" y="57524"/>
                    </a:cubicBezTo>
                    <a:lnTo>
                      <a:pt x="15756" y="6639"/>
                    </a:lnTo>
                    <a:cubicBezTo>
                      <a:pt x="15100" y="2141"/>
                      <a:pt x="11421" y="0"/>
                      <a:pt x="7857"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8" name="Google Shape;1042;p22"/>
              <p:cNvSpPr/>
              <p:nvPr/>
            </p:nvSpPr>
            <p:spPr>
              <a:xfrm>
                <a:off x="26604900" y="-9338600"/>
                <a:ext cx="568675" cy="1686725"/>
              </a:xfrm>
              <a:custGeom>
                <a:avLst/>
                <a:gdLst/>
                <a:ahLst/>
                <a:cxnLst/>
                <a:rect l="l" t="t" r="r" b="b"/>
                <a:pathLst>
                  <a:path w="22747" h="67469" extrusionOk="0">
                    <a:moveTo>
                      <a:pt x="7902" y="0"/>
                    </a:moveTo>
                    <a:cubicBezTo>
                      <a:pt x="3908" y="0"/>
                      <a:pt x="1" y="2710"/>
                      <a:pt x="621" y="7813"/>
                    </a:cubicBezTo>
                    <a:lnTo>
                      <a:pt x="7106" y="60807"/>
                    </a:lnTo>
                    <a:cubicBezTo>
                      <a:pt x="7659" y="65322"/>
                      <a:pt x="11282" y="67468"/>
                      <a:pt x="14838" y="67468"/>
                    </a:cubicBezTo>
                    <a:cubicBezTo>
                      <a:pt x="18834" y="67468"/>
                      <a:pt x="22746" y="64758"/>
                      <a:pt x="22125" y="59653"/>
                    </a:cubicBezTo>
                    <a:cubicBezTo>
                      <a:pt x="19957" y="42008"/>
                      <a:pt x="17809" y="24324"/>
                      <a:pt x="15640" y="6679"/>
                    </a:cubicBezTo>
                    <a:cubicBezTo>
                      <a:pt x="15087" y="2152"/>
                      <a:pt x="11461" y="0"/>
                      <a:pt x="7902"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9" name="Google Shape;1043;p22"/>
              <p:cNvSpPr/>
              <p:nvPr/>
            </p:nvSpPr>
            <p:spPr>
              <a:xfrm>
                <a:off x="30176425" y="-9994750"/>
                <a:ext cx="481775" cy="1431400"/>
              </a:xfrm>
              <a:custGeom>
                <a:avLst/>
                <a:gdLst/>
                <a:ahLst/>
                <a:cxnLst/>
                <a:rect l="l" t="t" r="r" b="b"/>
                <a:pathLst>
                  <a:path w="19271" h="57256" extrusionOk="0">
                    <a:moveTo>
                      <a:pt x="7992" y="0"/>
                    </a:moveTo>
                    <a:cubicBezTo>
                      <a:pt x="4009" y="0"/>
                      <a:pt x="0" y="2725"/>
                      <a:pt x="411" y="7860"/>
                    </a:cubicBezTo>
                    <a:cubicBezTo>
                      <a:pt x="1565" y="22083"/>
                      <a:pt x="2698" y="36326"/>
                      <a:pt x="3852" y="50550"/>
                    </a:cubicBezTo>
                    <a:cubicBezTo>
                      <a:pt x="4208" y="55094"/>
                      <a:pt x="7729" y="57256"/>
                      <a:pt x="11275" y="57256"/>
                    </a:cubicBezTo>
                    <a:cubicBezTo>
                      <a:pt x="15257" y="57256"/>
                      <a:pt x="19271" y="54531"/>
                      <a:pt x="18871" y="49396"/>
                    </a:cubicBezTo>
                    <a:lnTo>
                      <a:pt x="15430" y="6706"/>
                    </a:lnTo>
                    <a:cubicBezTo>
                      <a:pt x="15064" y="2161"/>
                      <a:pt x="11538" y="0"/>
                      <a:pt x="7992"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0" name="Google Shape;1044;p22"/>
              <p:cNvSpPr/>
              <p:nvPr/>
            </p:nvSpPr>
            <p:spPr>
              <a:xfrm>
                <a:off x="20771850" y="-4885525"/>
                <a:ext cx="744200" cy="1855825"/>
              </a:xfrm>
              <a:custGeom>
                <a:avLst/>
                <a:gdLst/>
                <a:ahLst/>
                <a:cxnLst/>
                <a:rect l="l" t="t" r="r" b="b"/>
                <a:pathLst>
                  <a:path w="29768" h="74233" extrusionOk="0">
                    <a:moveTo>
                      <a:pt x="9573" y="0"/>
                    </a:moveTo>
                    <a:cubicBezTo>
                      <a:pt x="5088" y="0"/>
                      <a:pt x="1" y="4213"/>
                      <a:pt x="1298" y="10077"/>
                    </a:cubicBezTo>
                    <a:cubicBezTo>
                      <a:pt x="5615" y="29791"/>
                      <a:pt x="9952" y="49504"/>
                      <a:pt x="14308" y="69218"/>
                    </a:cubicBezTo>
                    <a:cubicBezTo>
                      <a:pt x="15073" y="72739"/>
                      <a:pt x="17531" y="74232"/>
                      <a:pt x="20202" y="74232"/>
                    </a:cubicBezTo>
                    <a:cubicBezTo>
                      <a:pt x="24684" y="74232"/>
                      <a:pt x="29768" y="70028"/>
                      <a:pt x="28472" y="64145"/>
                    </a:cubicBezTo>
                    <a:cubicBezTo>
                      <a:pt x="24155" y="44432"/>
                      <a:pt x="19818" y="24718"/>
                      <a:pt x="15462" y="5004"/>
                    </a:cubicBezTo>
                    <a:cubicBezTo>
                      <a:pt x="14691" y="1489"/>
                      <a:pt x="12238" y="0"/>
                      <a:pt x="9573"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1" name="Google Shape;1045;p22"/>
              <p:cNvSpPr/>
              <p:nvPr/>
            </p:nvSpPr>
            <p:spPr>
              <a:xfrm>
                <a:off x="19410775" y="-755625"/>
                <a:ext cx="543675" cy="1582125"/>
              </a:xfrm>
              <a:custGeom>
                <a:avLst/>
                <a:gdLst/>
                <a:ahLst/>
                <a:cxnLst/>
                <a:rect l="l" t="t" r="r" b="b"/>
                <a:pathLst>
                  <a:path w="21747" h="63285" extrusionOk="0">
                    <a:moveTo>
                      <a:pt x="7920" y="0"/>
                    </a:moveTo>
                    <a:cubicBezTo>
                      <a:pt x="3928" y="0"/>
                      <a:pt x="0" y="2709"/>
                      <a:pt x="579" y="7822"/>
                    </a:cubicBezTo>
                    <a:cubicBezTo>
                      <a:pt x="2449" y="24075"/>
                      <a:pt x="4319" y="40347"/>
                      <a:pt x="6149" y="56599"/>
                    </a:cubicBezTo>
                    <a:cubicBezTo>
                      <a:pt x="6665" y="61129"/>
                      <a:pt x="10276" y="63284"/>
                      <a:pt x="13834" y="63284"/>
                    </a:cubicBezTo>
                    <a:cubicBezTo>
                      <a:pt x="17823" y="63284"/>
                      <a:pt x="21746" y="60575"/>
                      <a:pt x="21168" y="55465"/>
                    </a:cubicBezTo>
                    <a:cubicBezTo>
                      <a:pt x="19338" y="39193"/>
                      <a:pt x="17468" y="22941"/>
                      <a:pt x="15598" y="6668"/>
                    </a:cubicBezTo>
                    <a:cubicBezTo>
                      <a:pt x="15082" y="2151"/>
                      <a:pt x="11476" y="0"/>
                      <a:pt x="7920"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2" name="Google Shape;1046;p22"/>
              <p:cNvSpPr/>
              <p:nvPr/>
            </p:nvSpPr>
            <p:spPr>
              <a:xfrm>
                <a:off x="22549475" y="-2175600"/>
                <a:ext cx="604325" cy="1885325"/>
              </a:xfrm>
              <a:custGeom>
                <a:avLst/>
                <a:gdLst/>
                <a:ahLst/>
                <a:cxnLst/>
                <a:rect l="l" t="t" r="r" b="b"/>
                <a:pathLst>
                  <a:path w="24173" h="75413" extrusionOk="0">
                    <a:moveTo>
                      <a:pt x="7899" y="0"/>
                    </a:moveTo>
                    <a:cubicBezTo>
                      <a:pt x="3900" y="0"/>
                      <a:pt x="1" y="2705"/>
                      <a:pt x="653" y="7808"/>
                    </a:cubicBezTo>
                    <a:lnTo>
                      <a:pt x="8491" y="68759"/>
                    </a:lnTo>
                    <a:cubicBezTo>
                      <a:pt x="9063" y="73267"/>
                      <a:pt x="12707" y="75412"/>
                      <a:pt x="16271" y="75412"/>
                    </a:cubicBezTo>
                    <a:cubicBezTo>
                      <a:pt x="20273" y="75412"/>
                      <a:pt x="24173" y="72708"/>
                      <a:pt x="23510" y="67605"/>
                    </a:cubicBezTo>
                    <a:lnTo>
                      <a:pt x="15672" y="6654"/>
                    </a:lnTo>
                    <a:cubicBezTo>
                      <a:pt x="15101" y="2146"/>
                      <a:pt x="11460" y="0"/>
                      <a:pt x="7899"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3" name="Google Shape;1047;p22"/>
              <p:cNvSpPr/>
              <p:nvPr/>
            </p:nvSpPr>
            <p:spPr>
              <a:xfrm>
                <a:off x="21580075" y="1733450"/>
                <a:ext cx="571025" cy="1832775"/>
              </a:xfrm>
              <a:custGeom>
                <a:avLst/>
                <a:gdLst/>
                <a:ahLst/>
                <a:cxnLst/>
                <a:rect l="l" t="t" r="r" b="b"/>
                <a:pathLst>
                  <a:path w="22841" h="73311" extrusionOk="0">
                    <a:moveTo>
                      <a:pt x="7919" y="0"/>
                    </a:moveTo>
                    <a:cubicBezTo>
                      <a:pt x="3928" y="0"/>
                      <a:pt x="0" y="2710"/>
                      <a:pt x="579" y="7822"/>
                    </a:cubicBezTo>
                    <a:cubicBezTo>
                      <a:pt x="2787" y="27417"/>
                      <a:pt x="4995" y="47031"/>
                      <a:pt x="7243" y="66625"/>
                    </a:cubicBezTo>
                    <a:cubicBezTo>
                      <a:pt x="7759" y="71155"/>
                      <a:pt x="11370" y="73310"/>
                      <a:pt x="14928" y="73310"/>
                    </a:cubicBezTo>
                    <a:cubicBezTo>
                      <a:pt x="18917" y="73310"/>
                      <a:pt x="22840" y="70601"/>
                      <a:pt x="22262" y="65491"/>
                    </a:cubicBezTo>
                    <a:cubicBezTo>
                      <a:pt x="20014" y="45877"/>
                      <a:pt x="17806" y="26283"/>
                      <a:pt x="15598" y="6669"/>
                    </a:cubicBezTo>
                    <a:cubicBezTo>
                      <a:pt x="15082" y="2151"/>
                      <a:pt x="11476" y="0"/>
                      <a:pt x="7919"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4" name="Google Shape;1048;p22"/>
              <p:cNvSpPr/>
              <p:nvPr/>
            </p:nvSpPr>
            <p:spPr>
              <a:xfrm>
                <a:off x="23683950" y="4420850"/>
                <a:ext cx="437800" cy="1431200"/>
              </a:xfrm>
              <a:custGeom>
                <a:avLst/>
                <a:gdLst/>
                <a:ahLst/>
                <a:cxnLst/>
                <a:rect l="l" t="t" r="r" b="b"/>
                <a:pathLst>
                  <a:path w="17512" h="57248" extrusionOk="0">
                    <a:moveTo>
                      <a:pt x="8075" y="1"/>
                    </a:moveTo>
                    <a:cubicBezTo>
                      <a:pt x="4100" y="1"/>
                      <a:pt x="0" y="2738"/>
                      <a:pt x="232" y="7866"/>
                    </a:cubicBezTo>
                    <a:cubicBezTo>
                      <a:pt x="908" y="22090"/>
                      <a:pt x="1584" y="36293"/>
                      <a:pt x="2261" y="50516"/>
                    </a:cubicBezTo>
                    <a:cubicBezTo>
                      <a:pt x="2467" y="55085"/>
                      <a:pt x="5902" y="57248"/>
                      <a:pt x="9436" y="57248"/>
                    </a:cubicBezTo>
                    <a:cubicBezTo>
                      <a:pt x="13411" y="57248"/>
                      <a:pt x="17511" y="54511"/>
                      <a:pt x="17280" y="49382"/>
                    </a:cubicBezTo>
                    <a:lnTo>
                      <a:pt x="15251" y="6732"/>
                    </a:lnTo>
                    <a:cubicBezTo>
                      <a:pt x="15045" y="2164"/>
                      <a:pt x="11609" y="1"/>
                      <a:pt x="8075"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5" name="Google Shape;1049;p22"/>
              <p:cNvSpPr/>
              <p:nvPr/>
            </p:nvSpPr>
            <p:spPr>
              <a:xfrm>
                <a:off x="19109075" y="6299550"/>
                <a:ext cx="499075" cy="1531075"/>
              </a:xfrm>
              <a:custGeom>
                <a:avLst/>
                <a:gdLst/>
                <a:ahLst/>
                <a:cxnLst/>
                <a:rect l="l" t="t" r="r" b="b"/>
                <a:pathLst>
                  <a:path w="19963" h="61243" extrusionOk="0">
                    <a:moveTo>
                      <a:pt x="7980" y="1"/>
                    </a:moveTo>
                    <a:cubicBezTo>
                      <a:pt x="3993" y="1"/>
                      <a:pt x="0" y="2726"/>
                      <a:pt x="453" y="7853"/>
                    </a:cubicBezTo>
                    <a:cubicBezTo>
                      <a:pt x="1786" y="23409"/>
                      <a:pt x="3158" y="38985"/>
                      <a:pt x="4491" y="54541"/>
                    </a:cubicBezTo>
                    <a:cubicBezTo>
                      <a:pt x="4894" y="59086"/>
                      <a:pt x="8439" y="61242"/>
                      <a:pt x="11987" y="61242"/>
                    </a:cubicBezTo>
                    <a:cubicBezTo>
                      <a:pt x="15973" y="61242"/>
                      <a:pt x="19962" y="58522"/>
                      <a:pt x="19510" y="53408"/>
                    </a:cubicBezTo>
                    <a:cubicBezTo>
                      <a:pt x="18177" y="37832"/>
                      <a:pt x="16805" y="22256"/>
                      <a:pt x="15472" y="6699"/>
                    </a:cubicBezTo>
                    <a:cubicBezTo>
                      <a:pt x="15069" y="2157"/>
                      <a:pt x="11527" y="1"/>
                      <a:pt x="7980"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6" name="Google Shape;1050;p22"/>
              <p:cNvSpPr/>
              <p:nvPr/>
            </p:nvSpPr>
            <p:spPr>
              <a:xfrm>
                <a:off x="21586100" y="7612575"/>
                <a:ext cx="671850" cy="1544525"/>
              </a:xfrm>
              <a:custGeom>
                <a:avLst/>
                <a:gdLst/>
                <a:ahLst/>
                <a:cxnLst/>
                <a:rect l="l" t="t" r="r" b="b"/>
                <a:pathLst>
                  <a:path w="26874" h="61781" extrusionOk="0">
                    <a:moveTo>
                      <a:pt x="9580" y="0"/>
                    </a:moveTo>
                    <a:cubicBezTo>
                      <a:pt x="5097" y="0"/>
                      <a:pt x="0" y="4213"/>
                      <a:pt x="1273" y="10077"/>
                    </a:cubicBezTo>
                    <a:lnTo>
                      <a:pt x="11418" y="56785"/>
                    </a:lnTo>
                    <a:cubicBezTo>
                      <a:pt x="12190" y="60294"/>
                      <a:pt x="14640" y="61780"/>
                      <a:pt x="17305" y="61780"/>
                    </a:cubicBezTo>
                    <a:cubicBezTo>
                      <a:pt x="21786" y="61780"/>
                      <a:pt x="26874" y="57576"/>
                      <a:pt x="25602" y="51712"/>
                    </a:cubicBezTo>
                    <a:lnTo>
                      <a:pt x="15456" y="5004"/>
                    </a:lnTo>
                    <a:cubicBezTo>
                      <a:pt x="14692" y="1489"/>
                      <a:pt x="12245" y="0"/>
                      <a:pt x="9580"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7" name="Google Shape;1051;p22"/>
              <p:cNvSpPr/>
              <p:nvPr/>
            </p:nvSpPr>
            <p:spPr>
              <a:xfrm>
                <a:off x="15474400" y="9394500"/>
                <a:ext cx="497650" cy="1378625"/>
              </a:xfrm>
              <a:custGeom>
                <a:avLst/>
                <a:gdLst/>
                <a:ahLst/>
                <a:cxnLst/>
                <a:rect l="l" t="t" r="r" b="b"/>
                <a:pathLst>
                  <a:path w="19906" h="55145" extrusionOk="0">
                    <a:moveTo>
                      <a:pt x="7957" y="1"/>
                    </a:moveTo>
                    <a:cubicBezTo>
                      <a:pt x="3971" y="1"/>
                      <a:pt x="0" y="2716"/>
                      <a:pt x="484" y="7828"/>
                    </a:cubicBezTo>
                    <a:cubicBezTo>
                      <a:pt x="1777" y="21375"/>
                      <a:pt x="3110" y="34902"/>
                      <a:pt x="4403" y="48469"/>
                    </a:cubicBezTo>
                    <a:cubicBezTo>
                      <a:pt x="4834" y="52993"/>
                      <a:pt x="8393" y="55145"/>
                      <a:pt x="11942" y="55145"/>
                    </a:cubicBezTo>
                    <a:cubicBezTo>
                      <a:pt x="15930" y="55145"/>
                      <a:pt x="19906" y="52430"/>
                      <a:pt x="19422" y="47315"/>
                    </a:cubicBezTo>
                    <a:cubicBezTo>
                      <a:pt x="18089" y="33768"/>
                      <a:pt x="16796" y="20221"/>
                      <a:pt x="15503" y="6694"/>
                    </a:cubicBezTo>
                    <a:cubicBezTo>
                      <a:pt x="15072" y="2157"/>
                      <a:pt x="11509" y="1"/>
                      <a:pt x="7957"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8" name="Google Shape;1052;p22"/>
              <p:cNvSpPr/>
              <p:nvPr/>
            </p:nvSpPr>
            <p:spPr>
              <a:xfrm>
                <a:off x="28616900" y="-11722275"/>
                <a:ext cx="548075" cy="1276500"/>
              </a:xfrm>
              <a:custGeom>
                <a:avLst/>
                <a:gdLst/>
                <a:ahLst/>
                <a:cxnLst/>
                <a:rect l="l" t="t" r="r" b="b"/>
                <a:pathLst>
                  <a:path w="21923" h="51060" extrusionOk="0">
                    <a:moveTo>
                      <a:pt x="7835" y="0"/>
                    </a:moveTo>
                    <a:cubicBezTo>
                      <a:pt x="3839" y="0"/>
                      <a:pt x="0" y="2688"/>
                      <a:pt x="746" y="7774"/>
                    </a:cubicBezTo>
                    <a:cubicBezTo>
                      <a:pt x="2537" y="19988"/>
                      <a:pt x="4367" y="32222"/>
                      <a:pt x="6157" y="44436"/>
                    </a:cubicBezTo>
                    <a:cubicBezTo>
                      <a:pt x="6823" y="48920"/>
                      <a:pt x="10514" y="51059"/>
                      <a:pt x="14081" y="51059"/>
                    </a:cubicBezTo>
                    <a:cubicBezTo>
                      <a:pt x="18080" y="51059"/>
                      <a:pt x="21923" y="48371"/>
                      <a:pt x="21176" y="43282"/>
                    </a:cubicBezTo>
                    <a:lnTo>
                      <a:pt x="15765" y="6640"/>
                    </a:lnTo>
                    <a:cubicBezTo>
                      <a:pt x="15099" y="2145"/>
                      <a:pt x="11404" y="0"/>
                      <a:pt x="7835"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09" name="Google Shape;1053;p22"/>
              <p:cNvSpPr/>
              <p:nvPr/>
            </p:nvSpPr>
            <p:spPr>
              <a:xfrm>
                <a:off x="33722000" y="-12642850"/>
                <a:ext cx="734775" cy="1441250"/>
              </a:xfrm>
              <a:custGeom>
                <a:avLst/>
                <a:gdLst/>
                <a:ahLst/>
                <a:cxnLst/>
                <a:rect l="l" t="t" r="r" b="b"/>
                <a:pathLst>
                  <a:path w="29391" h="57650" extrusionOk="0">
                    <a:moveTo>
                      <a:pt x="9544" y="1"/>
                    </a:moveTo>
                    <a:cubicBezTo>
                      <a:pt x="4968" y="1"/>
                      <a:pt x="1" y="4182"/>
                      <a:pt x="1636" y="10023"/>
                    </a:cubicBezTo>
                    <a:cubicBezTo>
                      <a:pt x="5615" y="24247"/>
                      <a:pt x="9593" y="38490"/>
                      <a:pt x="13572" y="52713"/>
                    </a:cubicBezTo>
                    <a:cubicBezTo>
                      <a:pt x="14542" y="56179"/>
                      <a:pt x="17117" y="57649"/>
                      <a:pt x="19833" y="57649"/>
                    </a:cubicBezTo>
                    <a:cubicBezTo>
                      <a:pt x="24412" y="57649"/>
                      <a:pt x="29391" y="53472"/>
                      <a:pt x="27755" y="47641"/>
                    </a:cubicBezTo>
                    <a:cubicBezTo>
                      <a:pt x="23777" y="33417"/>
                      <a:pt x="19798" y="19154"/>
                      <a:pt x="15820" y="4951"/>
                    </a:cubicBezTo>
                    <a:cubicBezTo>
                      <a:pt x="14841" y="1475"/>
                      <a:pt x="12262" y="1"/>
                      <a:pt x="9544"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0" name="Google Shape;1054;p22"/>
              <p:cNvSpPr/>
              <p:nvPr/>
            </p:nvSpPr>
            <p:spPr>
              <a:xfrm>
                <a:off x="36886800" y="-13057775"/>
                <a:ext cx="854900" cy="1436925"/>
              </a:xfrm>
              <a:custGeom>
                <a:avLst/>
                <a:gdLst/>
                <a:ahLst/>
                <a:cxnLst/>
                <a:rect l="l" t="t" r="r" b="b"/>
                <a:pathLst>
                  <a:path w="34196" h="57477" extrusionOk="0">
                    <a:moveTo>
                      <a:pt x="9561" y="0"/>
                    </a:moveTo>
                    <a:cubicBezTo>
                      <a:pt x="4848" y="0"/>
                      <a:pt x="0" y="4130"/>
                      <a:pt x="2119" y="9871"/>
                    </a:cubicBezTo>
                    <a:cubicBezTo>
                      <a:pt x="7370" y="24154"/>
                      <a:pt x="12642" y="38417"/>
                      <a:pt x="17913" y="52700"/>
                    </a:cubicBezTo>
                    <a:cubicBezTo>
                      <a:pt x="19142" y="56054"/>
                      <a:pt x="21858" y="57477"/>
                      <a:pt x="24623" y="57477"/>
                    </a:cubicBezTo>
                    <a:cubicBezTo>
                      <a:pt x="29337" y="57477"/>
                      <a:pt x="34196" y="53342"/>
                      <a:pt x="32077" y="47587"/>
                    </a:cubicBezTo>
                    <a:cubicBezTo>
                      <a:pt x="26825" y="33324"/>
                      <a:pt x="21554" y="19041"/>
                      <a:pt x="16282" y="4778"/>
                    </a:cubicBezTo>
                    <a:cubicBezTo>
                      <a:pt x="15046" y="1423"/>
                      <a:pt x="12327" y="0"/>
                      <a:pt x="9561" y="0"/>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1" name="Google Shape;1055;p22"/>
              <p:cNvSpPr/>
              <p:nvPr/>
            </p:nvSpPr>
            <p:spPr>
              <a:xfrm>
                <a:off x="36516050" y="-17100200"/>
                <a:ext cx="527150" cy="1533550"/>
              </a:xfrm>
              <a:custGeom>
                <a:avLst/>
                <a:gdLst/>
                <a:ahLst/>
                <a:cxnLst/>
                <a:rect l="l" t="t" r="r" b="b"/>
                <a:pathLst>
                  <a:path w="21086" h="61342" extrusionOk="0">
                    <a:moveTo>
                      <a:pt x="7942" y="1"/>
                    </a:moveTo>
                    <a:cubicBezTo>
                      <a:pt x="3951" y="1"/>
                      <a:pt x="0" y="2716"/>
                      <a:pt x="537" y="7831"/>
                    </a:cubicBezTo>
                    <a:cubicBezTo>
                      <a:pt x="2208" y="23446"/>
                      <a:pt x="3859" y="39042"/>
                      <a:pt x="5530" y="54658"/>
                    </a:cubicBezTo>
                    <a:cubicBezTo>
                      <a:pt x="6008" y="59186"/>
                      <a:pt x="9596" y="61341"/>
                      <a:pt x="13150" y="61341"/>
                    </a:cubicBezTo>
                    <a:cubicBezTo>
                      <a:pt x="17139" y="61341"/>
                      <a:pt x="21086" y="58627"/>
                      <a:pt x="20549" y="53504"/>
                    </a:cubicBezTo>
                    <a:cubicBezTo>
                      <a:pt x="18878" y="37889"/>
                      <a:pt x="17227" y="22273"/>
                      <a:pt x="15556" y="6677"/>
                    </a:cubicBezTo>
                    <a:cubicBezTo>
                      <a:pt x="15078" y="2152"/>
                      <a:pt x="11495" y="1"/>
                      <a:pt x="7942"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2" name="Google Shape;1056;p22"/>
              <p:cNvSpPr/>
              <p:nvPr/>
            </p:nvSpPr>
            <p:spPr>
              <a:xfrm>
                <a:off x="38964800" y="-18777100"/>
                <a:ext cx="482975" cy="1533250"/>
              </a:xfrm>
              <a:custGeom>
                <a:avLst/>
                <a:gdLst/>
                <a:ahLst/>
                <a:cxnLst/>
                <a:rect l="l" t="t" r="r" b="b"/>
                <a:pathLst>
                  <a:path w="19319" h="61330" extrusionOk="0">
                    <a:moveTo>
                      <a:pt x="8010" y="1"/>
                    </a:moveTo>
                    <a:cubicBezTo>
                      <a:pt x="4028" y="1"/>
                      <a:pt x="1" y="2731"/>
                      <a:pt x="380" y="7868"/>
                    </a:cubicBezTo>
                    <a:lnTo>
                      <a:pt x="3920" y="54616"/>
                    </a:lnTo>
                    <a:cubicBezTo>
                      <a:pt x="4258" y="59168"/>
                      <a:pt x="7766" y="61330"/>
                      <a:pt x="11309" y="61330"/>
                    </a:cubicBezTo>
                    <a:cubicBezTo>
                      <a:pt x="15291" y="61330"/>
                      <a:pt x="19318" y="58599"/>
                      <a:pt x="18939" y="53462"/>
                    </a:cubicBezTo>
                    <a:lnTo>
                      <a:pt x="15399" y="6714"/>
                    </a:lnTo>
                    <a:cubicBezTo>
                      <a:pt x="15061" y="2162"/>
                      <a:pt x="11553" y="1"/>
                      <a:pt x="8010"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3" name="Google Shape;1057;p22"/>
              <p:cNvSpPr/>
              <p:nvPr/>
            </p:nvSpPr>
            <p:spPr>
              <a:xfrm>
                <a:off x="37917900" y="-21262100"/>
                <a:ext cx="470150" cy="1831850"/>
              </a:xfrm>
              <a:custGeom>
                <a:avLst/>
                <a:gdLst/>
                <a:ahLst/>
                <a:cxnLst/>
                <a:rect l="l" t="t" r="r" b="b"/>
                <a:pathLst>
                  <a:path w="18806" h="73274" extrusionOk="0">
                    <a:moveTo>
                      <a:pt x="12143" y="1"/>
                    </a:moveTo>
                    <a:cubicBezTo>
                      <a:pt x="8186" y="1"/>
                      <a:pt x="3819" y="2732"/>
                      <a:pt x="3544" y="7805"/>
                    </a:cubicBezTo>
                    <a:cubicBezTo>
                      <a:pt x="2450" y="27399"/>
                      <a:pt x="1356" y="47013"/>
                      <a:pt x="262" y="66607"/>
                    </a:cubicBezTo>
                    <a:cubicBezTo>
                      <a:pt x="1" y="71138"/>
                      <a:pt x="3174" y="73273"/>
                      <a:pt x="6671" y="73273"/>
                    </a:cubicBezTo>
                    <a:cubicBezTo>
                      <a:pt x="10621" y="73273"/>
                      <a:pt x="14986" y="70549"/>
                      <a:pt x="15281" y="65474"/>
                    </a:cubicBezTo>
                    <a:lnTo>
                      <a:pt x="18563" y="6651"/>
                    </a:lnTo>
                    <a:cubicBezTo>
                      <a:pt x="18806" y="2128"/>
                      <a:pt x="15634" y="1"/>
                      <a:pt x="12143" y="1"/>
                    </a:cubicBezTo>
                    <a:close/>
                  </a:path>
                </a:pathLst>
              </a:custGeom>
              <a:solidFill>
                <a:srgbClr val="EF7A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4" name="Google Shape;1058;p22"/>
              <p:cNvSpPr/>
              <p:nvPr/>
            </p:nvSpPr>
            <p:spPr>
              <a:xfrm>
                <a:off x="-10199650" y="-11771175"/>
                <a:ext cx="11201675" cy="6449200"/>
              </a:xfrm>
              <a:custGeom>
                <a:avLst/>
                <a:gdLst/>
                <a:ahLst/>
                <a:cxnLst/>
                <a:rect l="l" t="t" r="r" b="b"/>
                <a:pathLst>
                  <a:path w="448067" h="257968" extrusionOk="0">
                    <a:moveTo>
                      <a:pt x="437274" y="1"/>
                    </a:moveTo>
                    <a:cubicBezTo>
                      <a:pt x="435413" y="1"/>
                      <a:pt x="433514" y="773"/>
                      <a:pt x="431938" y="2628"/>
                    </a:cubicBezTo>
                    <a:cubicBezTo>
                      <a:pt x="369893" y="75475"/>
                      <a:pt x="310076" y="151267"/>
                      <a:pt x="245345" y="221747"/>
                    </a:cubicBezTo>
                    <a:cubicBezTo>
                      <a:pt x="235311" y="232680"/>
                      <a:pt x="225128" y="237013"/>
                      <a:pt x="215055" y="237013"/>
                    </a:cubicBezTo>
                    <a:cubicBezTo>
                      <a:pt x="197470" y="237013"/>
                      <a:pt x="180217" y="223808"/>
                      <a:pt x="164660" y="209453"/>
                    </a:cubicBezTo>
                    <a:cubicBezTo>
                      <a:pt x="149562" y="195508"/>
                      <a:pt x="134762" y="181225"/>
                      <a:pt x="120260" y="166664"/>
                    </a:cubicBezTo>
                    <a:cubicBezTo>
                      <a:pt x="83657" y="129842"/>
                      <a:pt x="49342" y="90952"/>
                      <a:pt x="16818" y="50490"/>
                    </a:cubicBezTo>
                    <a:cubicBezTo>
                      <a:pt x="15162" y="48425"/>
                      <a:pt x="13021" y="47568"/>
                      <a:pt x="10912" y="47568"/>
                    </a:cubicBezTo>
                    <a:cubicBezTo>
                      <a:pt x="5342" y="47568"/>
                      <a:pt x="1" y="53547"/>
                      <a:pt x="4445" y="59044"/>
                    </a:cubicBezTo>
                    <a:cubicBezTo>
                      <a:pt x="39197" y="102291"/>
                      <a:pt x="75979" y="143767"/>
                      <a:pt x="115267" y="182936"/>
                    </a:cubicBezTo>
                    <a:cubicBezTo>
                      <a:pt x="137677" y="205252"/>
                      <a:pt x="176319" y="257967"/>
                      <a:pt x="213668" y="257967"/>
                    </a:cubicBezTo>
                    <a:cubicBezTo>
                      <a:pt x="215804" y="257967"/>
                      <a:pt x="217937" y="257795"/>
                      <a:pt x="220061" y="257434"/>
                    </a:cubicBezTo>
                    <a:cubicBezTo>
                      <a:pt x="235916" y="254749"/>
                      <a:pt x="246360" y="242853"/>
                      <a:pt x="256763" y="231534"/>
                    </a:cubicBezTo>
                    <a:cubicBezTo>
                      <a:pt x="277790" y="208617"/>
                      <a:pt x="297245" y="183990"/>
                      <a:pt x="317416" y="160318"/>
                    </a:cubicBezTo>
                    <a:cubicBezTo>
                      <a:pt x="359390" y="111004"/>
                      <a:pt x="401383" y="61710"/>
                      <a:pt x="443357" y="12415"/>
                    </a:cubicBezTo>
                    <a:cubicBezTo>
                      <a:pt x="448067" y="6900"/>
                      <a:pt x="442837" y="1"/>
                      <a:pt x="437274"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5" name="Google Shape;1059;p22"/>
              <p:cNvSpPr/>
              <p:nvPr/>
            </p:nvSpPr>
            <p:spPr>
              <a:xfrm>
                <a:off x="14290550" y="26452275"/>
                <a:ext cx="4451950" cy="3686300"/>
              </a:xfrm>
              <a:custGeom>
                <a:avLst/>
                <a:gdLst/>
                <a:ahLst/>
                <a:cxnLst/>
                <a:rect l="l" t="t" r="r" b="b"/>
                <a:pathLst>
                  <a:path w="178078" h="147452" extrusionOk="0">
                    <a:moveTo>
                      <a:pt x="11621" y="1"/>
                    </a:moveTo>
                    <a:cubicBezTo>
                      <a:pt x="5262" y="1"/>
                      <a:pt x="0" y="8334"/>
                      <a:pt x="6342" y="12970"/>
                    </a:cubicBezTo>
                    <a:cubicBezTo>
                      <a:pt x="61663" y="53332"/>
                      <a:pt x="113802" y="97474"/>
                      <a:pt x="162818" y="145376"/>
                    </a:cubicBezTo>
                    <a:cubicBezTo>
                      <a:pt x="164316" y="146836"/>
                      <a:pt x="165946" y="147452"/>
                      <a:pt x="167511" y="147452"/>
                    </a:cubicBezTo>
                    <a:cubicBezTo>
                      <a:pt x="173219" y="147452"/>
                      <a:pt x="178077" y="139265"/>
                      <a:pt x="172645" y="133957"/>
                    </a:cubicBezTo>
                    <a:cubicBezTo>
                      <a:pt x="123669" y="86075"/>
                      <a:pt x="71510" y="41953"/>
                      <a:pt x="16169" y="1551"/>
                    </a:cubicBezTo>
                    <a:cubicBezTo>
                      <a:pt x="14684" y="465"/>
                      <a:pt x="13122" y="1"/>
                      <a:pt x="11621" y="1"/>
                    </a:cubicBezTo>
                    <a:close/>
                  </a:path>
                </a:pathLst>
              </a:custGeom>
              <a:solidFill>
                <a:srgbClr val="91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6" name="Google Shape;1060;p22"/>
              <p:cNvSpPr/>
              <p:nvPr/>
            </p:nvSpPr>
            <p:spPr>
              <a:xfrm>
                <a:off x="-265550" y="27166175"/>
                <a:ext cx="2668175" cy="3441125"/>
              </a:xfrm>
              <a:custGeom>
                <a:avLst/>
                <a:gdLst/>
                <a:ahLst/>
                <a:cxnLst/>
                <a:rect l="l" t="t" r="r" b="b"/>
                <a:pathLst>
                  <a:path w="106727" h="137645" extrusionOk="0">
                    <a:moveTo>
                      <a:pt x="96316" y="1"/>
                    </a:moveTo>
                    <a:cubicBezTo>
                      <a:pt x="94478" y="1"/>
                      <a:pt x="92630" y="850"/>
                      <a:pt x="91169" y="2894"/>
                    </a:cubicBezTo>
                    <a:lnTo>
                      <a:pt x="4139" y="124916"/>
                    </a:lnTo>
                    <a:cubicBezTo>
                      <a:pt x="0" y="130719"/>
                      <a:pt x="5163" y="137645"/>
                      <a:pt x="10407" y="137645"/>
                    </a:cubicBezTo>
                    <a:cubicBezTo>
                      <a:pt x="12246" y="137645"/>
                      <a:pt x="14095" y="136793"/>
                      <a:pt x="15557" y="134743"/>
                    </a:cubicBezTo>
                    <a:cubicBezTo>
                      <a:pt x="44561" y="94062"/>
                      <a:pt x="73564" y="53382"/>
                      <a:pt x="102588" y="12721"/>
                    </a:cubicBezTo>
                    <a:cubicBezTo>
                      <a:pt x="106727" y="6917"/>
                      <a:pt x="101561" y="1"/>
                      <a:pt x="96316" y="1"/>
                    </a:cubicBezTo>
                    <a:close/>
                  </a:path>
                </a:pathLst>
              </a:custGeom>
              <a:solidFill>
                <a:srgbClr val="91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7" name="Google Shape;1061;p22"/>
              <p:cNvSpPr/>
              <p:nvPr/>
            </p:nvSpPr>
            <p:spPr>
              <a:xfrm>
                <a:off x="15579700" y="18944450"/>
                <a:ext cx="7701600" cy="8024675"/>
              </a:xfrm>
              <a:custGeom>
                <a:avLst/>
                <a:gdLst/>
                <a:ahLst/>
                <a:cxnLst/>
                <a:rect l="l" t="t" r="r" b="b"/>
                <a:pathLst>
                  <a:path w="308064" h="320987" extrusionOk="0">
                    <a:moveTo>
                      <a:pt x="88125" y="1"/>
                    </a:moveTo>
                    <a:cubicBezTo>
                      <a:pt x="84136" y="1"/>
                      <a:pt x="80208" y="2709"/>
                      <a:pt x="80776" y="7830"/>
                    </a:cubicBezTo>
                    <a:cubicBezTo>
                      <a:pt x="87221" y="65976"/>
                      <a:pt x="93647" y="124143"/>
                      <a:pt x="100092" y="182329"/>
                    </a:cubicBezTo>
                    <a:cubicBezTo>
                      <a:pt x="100370" y="184716"/>
                      <a:pt x="101484" y="186427"/>
                      <a:pt x="103036" y="187541"/>
                    </a:cubicBezTo>
                    <a:cubicBezTo>
                      <a:pt x="73654" y="178649"/>
                      <a:pt x="43318" y="172422"/>
                      <a:pt x="12226" y="169259"/>
                    </a:cubicBezTo>
                    <a:cubicBezTo>
                      <a:pt x="11920" y="169228"/>
                      <a:pt x="11620" y="169213"/>
                      <a:pt x="11328" y="169213"/>
                    </a:cubicBezTo>
                    <a:cubicBezTo>
                      <a:pt x="2462" y="169213"/>
                      <a:pt x="0" y="183076"/>
                      <a:pt x="9302" y="184020"/>
                    </a:cubicBezTo>
                    <a:cubicBezTo>
                      <a:pt x="117458" y="195060"/>
                      <a:pt x="216086" y="241967"/>
                      <a:pt x="292872" y="318873"/>
                    </a:cubicBezTo>
                    <a:cubicBezTo>
                      <a:pt x="294368" y="320360"/>
                      <a:pt x="295998" y="320987"/>
                      <a:pt x="297565" y="320987"/>
                    </a:cubicBezTo>
                    <a:cubicBezTo>
                      <a:pt x="303229" y="320987"/>
                      <a:pt x="308063" y="312799"/>
                      <a:pt x="302719" y="307454"/>
                    </a:cubicBezTo>
                    <a:cubicBezTo>
                      <a:pt x="247477" y="252132"/>
                      <a:pt x="180757" y="211870"/>
                      <a:pt x="107552" y="188893"/>
                    </a:cubicBezTo>
                    <a:lnTo>
                      <a:pt x="107552" y="188893"/>
                    </a:lnTo>
                    <a:cubicBezTo>
                      <a:pt x="107626" y="188895"/>
                      <a:pt x="107701" y="188896"/>
                      <a:pt x="107775" y="188896"/>
                    </a:cubicBezTo>
                    <a:cubicBezTo>
                      <a:pt x="111758" y="188896"/>
                      <a:pt x="115677" y="186291"/>
                      <a:pt x="115111" y="181195"/>
                    </a:cubicBezTo>
                    <a:cubicBezTo>
                      <a:pt x="108666" y="123029"/>
                      <a:pt x="102240" y="64862"/>
                      <a:pt x="95795" y="6676"/>
                    </a:cubicBezTo>
                    <a:cubicBezTo>
                      <a:pt x="95289" y="2156"/>
                      <a:pt x="91683" y="1"/>
                      <a:pt x="88125" y="1"/>
                    </a:cubicBezTo>
                    <a:close/>
                  </a:path>
                </a:pathLst>
              </a:custGeom>
              <a:solidFill>
                <a:srgbClr val="91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8" name="Google Shape;1062;p22"/>
              <p:cNvSpPr/>
              <p:nvPr/>
            </p:nvSpPr>
            <p:spPr>
              <a:xfrm>
                <a:off x="-2889675" y="24188125"/>
                <a:ext cx="3504375" cy="3080175"/>
              </a:xfrm>
              <a:custGeom>
                <a:avLst/>
                <a:gdLst/>
                <a:ahLst/>
                <a:cxnLst/>
                <a:rect l="l" t="t" r="r" b="b"/>
                <a:pathLst>
                  <a:path w="140175" h="123207" extrusionOk="0">
                    <a:moveTo>
                      <a:pt x="130149" y="0"/>
                    </a:moveTo>
                    <a:cubicBezTo>
                      <a:pt x="128767" y="0"/>
                      <a:pt x="127306" y="539"/>
                      <a:pt x="125893" y="1804"/>
                    </a:cubicBezTo>
                    <a:lnTo>
                      <a:pt x="5741" y="109026"/>
                    </a:lnTo>
                    <a:cubicBezTo>
                      <a:pt x="0" y="114143"/>
                      <a:pt x="4338" y="123207"/>
                      <a:pt x="10021" y="123207"/>
                    </a:cubicBezTo>
                    <a:cubicBezTo>
                      <a:pt x="11408" y="123207"/>
                      <a:pt x="12875" y="122667"/>
                      <a:pt x="14295" y="121399"/>
                    </a:cubicBezTo>
                    <a:cubicBezTo>
                      <a:pt x="54359" y="85672"/>
                      <a:pt x="94383" y="49925"/>
                      <a:pt x="134447" y="14178"/>
                    </a:cubicBezTo>
                    <a:cubicBezTo>
                      <a:pt x="140175" y="9090"/>
                      <a:pt x="135827" y="0"/>
                      <a:pt x="130149" y="0"/>
                    </a:cubicBezTo>
                    <a:close/>
                  </a:path>
                </a:pathLst>
              </a:custGeom>
              <a:solidFill>
                <a:srgbClr val="918A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19" name="Google Shape;1063;p22"/>
              <p:cNvSpPr/>
              <p:nvPr/>
            </p:nvSpPr>
            <p:spPr>
              <a:xfrm>
                <a:off x="24384900" y="22188100"/>
                <a:ext cx="7506750" cy="909950"/>
              </a:xfrm>
              <a:custGeom>
                <a:avLst/>
                <a:gdLst/>
                <a:ahLst/>
                <a:cxnLst/>
                <a:rect l="l" t="t" r="r" b="b"/>
                <a:pathLst>
                  <a:path w="300270" h="36398" extrusionOk="0">
                    <a:moveTo>
                      <a:pt x="290379" y="0"/>
                    </a:moveTo>
                    <a:cubicBezTo>
                      <a:pt x="290157" y="0"/>
                      <a:pt x="289930" y="9"/>
                      <a:pt x="289699" y="26"/>
                    </a:cubicBezTo>
                    <a:lnTo>
                      <a:pt x="9451" y="21351"/>
                    </a:lnTo>
                    <a:cubicBezTo>
                      <a:pt x="1" y="22089"/>
                      <a:pt x="829" y="36398"/>
                      <a:pt x="9886" y="36398"/>
                    </a:cubicBezTo>
                    <a:cubicBezTo>
                      <a:pt x="10113" y="36398"/>
                      <a:pt x="10346" y="36389"/>
                      <a:pt x="10585" y="36370"/>
                    </a:cubicBezTo>
                    <a:lnTo>
                      <a:pt x="290853" y="15045"/>
                    </a:lnTo>
                    <a:cubicBezTo>
                      <a:pt x="300270" y="14327"/>
                      <a:pt x="299434" y="0"/>
                      <a:pt x="29037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0" name="Google Shape;1064;p22"/>
              <p:cNvSpPr/>
              <p:nvPr/>
            </p:nvSpPr>
            <p:spPr>
              <a:xfrm>
                <a:off x="25057865" y="24960331"/>
                <a:ext cx="7020975" cy="2463850"/>
              </a:xfrm>
              <a:custGeom>
                <a:avLst/>
                <a:gdLst/>
                <a:ahLst/>
                <a:cxnLst/>
                <a:rect l="l" t="t" r="r" b="b"/>
                <a:pathLst>
                  <a:path w="280839" h="98554" extrusionOk="0">
                    <a:moveTo>
                      <a:pt x="269898" y="0"/>
                    </a:moveTo>
                    <a:cubicBezTo>
                      <a:pt x="269109" y="0"/>
                      <a:pt x="268275" y="129"/>
                      <a:pt x="267404" y="411"/>
                    </a:cubicBezTo>
                    <a:cubicBezTo>
                      <a:pt x="181050" y="28241"/>
                      <a:pt x="94676" y="56130"/>
                      <a:pt x="8342" y="83980"/>
                    </a:cubicBezTo>
                    <a:cubicBezTo>
                      <a:pt x="1" y="86682"/>
                      <a:pt x="3374" y="98554"/>
                      <a:pt x="10956" y="98554"/>
                    </a:cubicBezTo>
                    <a:cubicBezTo>
                      <a:pt x="11746" y="98554"/>
                      <a:pt x="12582" y="98425"/>
                      <a:pt x="13454" y="98144"/>
                    </a:cubicBezTo>
                    <a:cubicBezTo>
                      <a:pt x="99809" y="70294"/>
                      <a:pt x="186163" y="42424"/>
                      <a:pt x="272497" y="14574"/>
                    </a:cubicBezTo>
                    <a:cubicBezTo>
                      <a:pt x="280838" y="11872"/>
                      <a:pt x="277465" y="0"/>
                      <a:pt x="2698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1" name="Google Shape;1065;p22"/>
              <p:cNvSpPr/>
              <p:nvPr/>
            </p:nvSpPr>
            <p:spPr>
              <a:xfrm rot="542647">
                <a:off x="34873625" y="17373503"/>
                <a:ext cx="5492555" cy="17858566"/>
              </a:xfrm>
              <a:custGeom>
                <a:avLst/>
                <a:gdLst/>
                <a:ahLst/>
                <a:cxnLst/>
                <a:rect l="l" t="t" r="r" b="b"/>
                <a:pathLst>
                  <a:path w="219695" h="858640" extrusionOk="0">
                    <a:moveTo>
                      <a:pt x="9543" y="1"/>
                    </a:moveTo>
                    <a:cubicBezTo>
                      <a:pt x="4953" y="1"/>
                      <a:pt x="0" y="4175"/>
                      <a:pt x="1699" y="9995"/>
                    </a:cubicBezTo>
                    <a:cubicBezTo>
                      <a:pt x="82682" y="287260"/>
                      <a:pt x="150118" y="568225"/>
                      <a:pt x="203729" y="852075"/>
                    </a:cubicBezTo>
                    <a:cubicBezTo>
                      <a:pt x="204573" y="856520"/>
                      <a:pt x="208358" y="858640"/>
                      <a:pt x="211935" y="858640"/>
                    </a:cubicBezTo>
                    <a:cubicBezTo>
                      <a:pt x="215945" y="858640"/>
                      <a:pt x="219694" y="855977"/>
                      <a:pt x="218748" y="850941"/>
                    </a:cubicBezTo>
                    <a:cubicBezTo>
                      <a:pt x="164899" y="565798"/>
                      <a:pt x="97224" y="283481"/>
                      <a:pt x="15863" y="4923"/>
                    </a:cubicBezTo>
                    <a:cubicBezTo>
                      <a:pt x="14856" y="1466"/>
                      <a:pt x="12263" y="1"/>
                      <a:pt x="95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2" name="Google Shape;1066;p22"/>
              <p:cNvSpPr/>
              <p:nvPr/>
            </p:nvSpPr>
            <p:spPr>
              <a:xfrm>
                <a:off x="18402650" y="13208250"/>
                <a:ext cx="23085275" cy="2140400"/>
              </a:xfrm>
              <a:custGeom>
                <a:avLst/>
                <a:gdLst/>
                <a:ahLst/>
                <a:cxnLst/>
                <a:rect l="l" t="t" r="r" b="b"/>
                <a:pathLst>
                  <a:path w="923411" h="85616" extrusionOk="0">
                    <a:moveTo>
                      <a:pt x="912886" y="0"/>
                    </a:moveTo>
                    <a:cubicBezTo>
                      <a:pt x="911040" y="0"/>
                      <a:pt x="909173" y="823"/>
                      <a:pt x="907668" y="2802"/>
                    </a:cubicBezTo>
                    <a:cubicBezTo>
                      <a:pt x="887770" y="29028"/>
                      <a:pt x="862853" y="37601"/>
                      <a:pt x="835480" y="37601"/>
                    </a:cubicBezTo>
                    <a:cubicBezTo>
                      <a:pt x="783798" y="37601"/>
                      <a:pt x="723361" y="7040"/>
                      <a:pt x="671422" y="7040"/>
                    </a:cubicBezTo>
                    <a:cubicBezTo>
                      <a:pt x="662920" y="7040"/>
                      <a:pt x="654646" y="7859"/>
                      <a:pt x="646676" y="9765"/>
                    </a:cubicBezTo>
                    <a:cubicBezTo>
                      <a:pt x="606811" y="19293"/>
                      <a:pt x="576793" y="49172"/>
                      <a:pt x="539096" y="63475"/>
                    </a:cubicBezTo>
                    <a:cubicBezTo>
                      <a:pt x="527475" y="67887"/>
                      <a:pt x="516304" y="69723"/>
                      <a:pt x="505430" y="69723"/>
                    </a:cubicBezTo>
                    <a:cubicBezTo>
                      <a:pt x="471686" y="69723"/>
                      <a:pt x="440813" y="52043"/>
                      <a:pt x="408302" y="38788"/>
                    </a:cubicBezTo>
                    <a:cubicBezTo>
                      <a:pt x="387970" y="30481"/>
                      <a:pt x="368430" y="25452"/>
                      <a:pt x="347753" y="25452"/>
                    </a:cubicBezTo>
                    <a:cubicBezTo>
                      <a:pt x="339662" y="25452"/>
                      <a:pt x="331397" y="26222"/>
                      <a:pt x="322843" y="27867"/>
                    </a:cubicBezTo>
                    <a:cubicBezTo>
                      <a:pt x="300145" y="32243"/>
                      <a:pt x="278522" y="42090"/>
                      <a:pt x="255287" y="43980"/>
                    </a:cubicBezTo>
                    <a:cubicBezTo>
                      <a:pt x="252177" y="44233"/>
                      <a:pt x="249084" y="44351"/>
                      <a:pt x="246006" y="44351"/>
                    </a:cubicBezTo>
                    <a:cubicBezTo>
                      <a:pt x="218511" y="44351"/>
                      <a:pt x="192256" y="34865"/>
                      <a:pt x="166387" y="26296"/>
                    </a:cubicBezTo>
                    <a:cubicBezTo>
                      <a:pt x="140742" y="17811"/>
                      <a:pt x="111558" y="9983"/>
                      <a:pt x="84168" y="9983"/>
                    </a:cubicBezTo>
                    <a:cubicBezTo>
                      <a:pt x="51644" y="9983"/>
                      <a:pt x="21649" y="21020"/>
                      <a:pt x="3108" y="55100"/>
                    </a:cubicBezTo>
                    <a:cubicBezTo>
                      <a:pt x="0" y="60822"/>
                      <a:pt x="5075" y="65659"/>
                      <a:pt x="10142" y="65659"/>
                    </a:cubicBezTo>
                    <a:cubicBezTo>
                      <a:pt x="12632" y="65659"/>
                      <a:pt x="15121" y="64490"/>
                      <a:pt x="16635" y="61685"/>
                    </a:cubicBezTo>
                    <a:cubicBezTo>
                      <a:pt x="32369" y="32746"/>
                      <a:pt x="56303" y="23235"/>
                      <a:pt x="84046" y="23235"/>
                    </a:cubicBezTo>
                    <a:cubicBezTo>
                      <a:pt x="137264" y="23235"/>
                      <a:pt x="204501" y="58232"/>
                      <a:pt x="254774" y="58232"/>
                    </a:cubicBezTo>
                    <a:cubicBezTo>
                      <a:pt x="260101" y="58232"/>
                      <a:pt x="265238" y="57839"/>
                      <a:pt x="270147" y="56970"/>
                    </a:cubicBezTo>
                    <a:cubicBezTo>
                      <a:pt x="292904" y="52932"/>
                      <a:pt x="314488" y="42886"/>
                      <a:pt x="337583" y="40539"/>
                    </a:cubicBezTo>
                    <a:cubicBezTo>
                      <a:pt x="341023" y="40187"/>
                      <a:pt x="344409" y="40020"/>
                      <a:pt x="347749" y="40020"/>
                    </a:cubicBezTo>
                    <a:cubicBezTo>
                      <a:pt x="368369" y="40020"/>
                      <a:pt x="387287" y="46353"/>
                      <a:pt x="406631" y="54364"/>
                    </a:cubicBezTo>
                    <a:cubicBezTo>
                      <a:pt x="436808" y="66837"/>
                      <a:pt x="466050" y="84164"/>
                      <a:pt x="499510" y="85536"/>
                    </a:cubicBezTo>
                    <a:cubicBezTo>
                      <a:pt x="500805" y="85589"/>
                      <a:pt x="502094" y="85616"/>
                      <a:pt x="503376" y="85616"/>
                    </a:cubicBezTo>
                    <a:cubicBezTo>
                      <a:pt x="531243" y="85616"/>
                      <a:pt x="556119" y="73259"/>
                      <a:pt x="579777" y="59357"/>
                    </a:cubicBezTo>
                    <a:cubicBezTo>
                      <a:pt x="616560" y="37695"/>
                      <a:pt x="647621" y="23585"/>
                      <a:pt x="684994" y="23585"/>
                    </a:cubicBezTo>
                    <a:cubicBezTo>
                      <a:pt x="697969" y="23585"/>
                      <a:pt x="711705" y="25286"/>
                      <a:pt x="726704" y="28961"/>
                    </a:cubicBezTo>
                    <a:cubicBezTo>
                      <a:pt x="761601" y="37511"/>
                      <a:pt x="801267" y="50933"/>
                      <a:pt x="837995" y="50933"/>
                    </a:cubicBezTo>
                    <a:cubicBezTo>
                      <a:pt x="868517" y="50933"/>
                      <a:pt x="897008" y="41664"/>
                      <a:pt x="919047" y="12629"/>
                    </a:cubicBezTo>
                    <a:cubicBezTo>
                      <a:pt x="923410" y="6920"/>
                      <a:pt x="918238" y="0"/>
                      <a:pt x="912886"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3" name="Google Shape;1067;p22"/>
              <p:cNvSpPr/>
              <p:nvPr/>
            </p:nvSpPr>
            <p:spPr>
              <a:xfrm>
                <a:off x="23839600" y="18656300"/>
                <a:ext cx="8112625" cy="1510750"/>
              </a:xfrm>
              <a:custGeom>
                <a:avLst/>
                <a:gdLst/>
                <a:ahLst/>
                <a:cxnLst/>
                <a:rect l="l" t="t" r="r" b="b"/>
                <a:pathLst>
                  <a:path w="324505" h="60430" extrusionOk="0">
                    <a:moveTo>
                      <a:pt x="313043" y="0"/>
                    </a:moveTo>
                    <a:cubicBezTo>
                      <a:pt x="311210" y="0"/>
                      <a:pt x="309329" y="646"/>
                      <a:pt x="307693" y="2188"/>
                    </a:cubicBezTo>
                    <a:cubicBezTo>
                      <a:pt x="287681" y="21067"/>
                      <a:pt x="264111" y="27281"/>
                      <a:pt x="238842" y="27281"/>
                    </a:cubicBezTo>
                    <a:cubicBezTo>
                      <a:pt x="190146" y="27281"/>
                      <a:pt x="135139" y="4204"/>
                      <a:pt x="87125" y="4204"/>
                    </a:cubicBezTo>
                    <a:cubicBezTo>
                      <a:pt x="54671" y="4204"/>
                      <a:pt x="25411" y="14748"/>
                      <a:pt x="3455" y="50090"/>
                    </a:cubicBezTo>
                    <a:cubicBezTo>
                      <a:pt x="0" y="55641"/>
                      <a:pt x="5092" y="60430"/>
                      <a:pt x="10310" y="60430"/>
                    </a:cubicBezTo>
                    <a:cubicBezTo>
                      <a:pt x="12815" y="60430"/>
                      <a:pt x="15349" y="59326"/>
                      <a:pt x="16982" y="56675"/>
                    </a:cubicBezTo>
                    <a:cubicBezTo>
                      <a:pt x="35169" y="27418"/>
                      <a:pt x="61592" y="18409"/>
                      <a:pt x="90644" y="18409"/>
                    </a:cubicBezTo>
                    <a:cubicBezTo>
                      <a:pt x="130354" y="18409"/>
                      <a:pt x="174977" y="35241"/>
                      <a:pt x="210199" y="40203"/>
                    </a:cubicBezTo>
                    <a:cubicBezTo>
                      <a:pt x="219371" y="41500"/>
                      <a:pt x="228462" y="42221"/>
                      <a:pt x="237392" y="42221"/>
                    </a:cubicBezTo>
                    <a:cubicBezTo>
                      <a:pt x="267510" y="42221"/>
                      <a:pt x="295790" y="34018"/>
                      <a:pt x="319112" y="12015"/>
                    </a:cubicBezTo>
                    <a:cubicBezTo>
                      <a:pt x="324505" y="6912"/>
                      <a:pt x="319036" y="0"/>
                      <a:pt x="313043"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4" name="Google Shape;1068;p22"/>
              <p:cNvSpPr/>
              <p:nvPr/>
            </p:nvSpPr>
            <p:spPr>
              <a:xfrm>
                <a:off x="32642400" y="17682225"/>
                <a:ext cx="9682925" cy="1561525"/>
              </a:xfrm>
              <a:custGeom>
                <a:avLst/>
                <a:gdLst/>
                <a:ahLst/>
                <a:cxnLst/>
                <a:rect l="l" t="t" r="r" b="b"/>
                <a:pathLst>
                  <a:path w="387317" h="62461" extrusionOk="0">
                    <a:moveTo>
                      <a:pt x="337801" y="1"/>
                    </a:moveTo>
                    <a:cubicBezTo>
                      <a:pt x="298889" y="1"/>
                      <a:pt x="260671" y="32536"/>
                      <a:pt x="222442" y="43459"/>
                    </a:cubicBezTo>
                    <a:cubicBezTo>
                      <a:pt x="212799" y="46219"/>
                      <a:pt x="203235" y="47364"/>
                      <a:pt x="193734" y="47364"/>
                    </a:cubicBezTo>
                    <a:cubicBezTo>
                      <a:pt x="147420" y="47364"/>
                      <a:pt x="102576" y="20161"/>
                      <a:pt x="57120" y="20161"/>
                    </a:cubicBezTo>
                    <a:cubicBezTo>
                      <a:pt x="40510" y="20161"/>
                      <a:pt x="23819" y="23793"/>
                      <a:pt x="6944" y="33712"/>
                    </a:cubicBezTo>
                    <a:cubicBezTo>
                      <a:pt x="0" y="37794"/>
                      <a:pt x="4879" y="47212"/>
                      <a:pt x="11506" y="47212"/>
                    </a:cubicBezTo>
                    <a:cubicBezTo>
                      <a:pt x="12757" y="47212"/>
                      <a:pt x="14071" y="46876"/>
                      <a:pt x="15379" y="46105"/>
                    </a:cubicBezTo>
                    <a:cubicBezTo>
                      <a:pt x="30427" y="37257"/>
                      <a:pt x="45510" y="33956"/>
                      <a:pt x="60637" y="33956"/>
                    </a:cubicBezTo>
                    <a:cubicBezTo>
                      <a:pt x="105092" y="33956"/>
                      <a:pt x="149928" y="62461"/>
                      <a:pt x="195373" y="62461"/>
                    </a:cubicBezTo>
                    <a:cubicBezTo>
                      <a:pt x="197081" y="62461"/>
                      <a:pt x="198790" y="62421"/>
                      <a:pt x="200500" y="62337"/>
                    </a:cubicBezTo>
                    <a:cubicBezTo>
                      <a:pt x="243810" y="60228"/>
                      <a:pt x="291206" y="14483"/>
                      <a:pt x="335215" y="14483"/>
                    </a:cubicBezTo>
                    <a:cubicBezTo>
                      <a:pt x="347663" y="14483"/>
                      <a:pt x="359840" y="18143"/>
                      <a:pt x="371577" y="27485"/>
                    </a:cubicBezTo>
                    <a:cubicBezTo>
                      <a:pt x="373061" y="28663"/>
                      <a:pt x="374631" y="29164"/>
                      <a:pt x="376136" y="29164"/>
                    </a:cubicBezTo>
                    <a:cubicBezTo>
                      <a:pt x="382257" y="29164"/>
                      <a:pt x="387316" y="20873"/>
                      <a:pt x="381265" y="16067"/>
                    </a:cubicBezTo>
                    <a:cubicBezTo>
                      <a:pt x="366659" y="4445"/>
                      <a:pt x="352182" y="1"/>
                      <a:pt x="337801"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5" name="Google Shape;1069;p22"/>
              <p:cNvSpPr/>
              <p:nvPr/>
            </p:nvSpPr>
            <p:spPr>
              <a:xfrm>
                <a:off x="35584300" y="22779925"/>
                <a:ext cx="7155200" cy="1501375"/>
              </a:xfrm>
              <a:custGeom>
                <a:avLst/>
                <a:gdLst/>
                <a:ahLst/>
                <a:cxnLst/>
                <a:rect l="l" t="t" r="r" b="b"/>
                <a:pathLst>
                  <a:path w="286208" h="60055" extrusionOk="0">
                    <a:moveTo>
                      <a:pt x="275829" y="0"/>
                    </a:moveTo>
                    <a:cubicBezTo>
                      <a:pt x="274478" y="0"/>
                      <a:pt x="273048" y="473"/>
                      <a:pt x="271646" y="1577"/>
                    </a:cubicBezTo>
                    <a:cubicBezTo>
                      <a:pt x="244158" y="23144"/>
                      <a:pt x="217705" y="29392"/>
                      <a:pt x="190549" y="29392"/>
                    </a:cubicBezTo>
                    <a:cubicBezTo>
                      <a:pt x="159868" y="29392"/>
                      <a:pt x="128290" y="21416"/>
                      <a:pt x="93308" y="18546"/>
                    </a:cubicBezTo>
                    <a:cubicBezTo>
                      <a:pt x="88785" y="18173"/>
                      <a:pt x="84307" y="17976"/>
                      <a:pt x="79886" y="17976"/>
                    </a:cubicBezTo>
                    <a:cubicBezTo>
                      <a:pt x="51542" y="17976"/>
                      <a:pt x="25534" y="26076"/>
                      <a:pt x="5004" y="47828"/>
                    </a:cubicBezTo>
                    <a:cubicBezTo>
                      <a:pt x="1" y="53148"/>
                      <a:pt x="5261" y="60055"/>
                      <a:pt x="10969" y="60055"/>
                    </a:cubicBezTo>
                    <a:cubicBezTo>
                      <a:pt x="12795" y="60055"/>
                      <a:pt x="14667" y="59347"/>
                      <a:pt x="16263" y="57655"/>
                    </a:cubicBezTo>
                    <a:cubicBezTo>
                      <a:pt x="34030" y="38813"/>
                      <a:pt x="55097" y="33038"/>
                      <a:pt x="77394" y="33038"/>
                    </a:cubicBezTo>
                    <a:cubicBezTo>
                      <a:pt x="109947" y="33038"/>
                      <a:pt x="145122" y="45346"/>
                      <a:pt x="176479" y="47271"/>
                    </a:cubicBezTo>
                    <a:cubicBezTo>
                      <a:pt x="179709" y="47467"/>
                      <a:pt x="182911" y="47565"/>
                      <a:pt x="186085" y="47565"/>
                    </a:cubicBezTo>
                    <a:cubicBezTo>
                      <a:pt x="220824" y="47565"/>
                      <a:pt x="252155" y="35862"/>
                      <a:pt x="280080" y="13970"/>
                    </a:cubicBezTo>
                    <a:cubicBezTo>
                      <a:pt x="286208" y="9172"/>
                      <a:pt x="281780" y="0"/>
                      <a:pt x="275829"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6" name="Google Shape;1070;p22"/>
              <p:cNvSpPr/>
              <p:nvPr/>
            </p:nvSpPr>
            <p:spPr>
              <a:xfrm>
                <a:off x="25912400" y="27473500"/>
                <a:ext cx="17568775" cy="3087700"/>
              </a:xfrm>
              <a:custGeom>
                <a:avLst/>
                <a:gdLst/>
                <a:ahLst/>
                <a:cxnLst/>
                <a:rect l="l" t="t" r="r" b="b"/>
                <a:pathLst>
                  <a:path w="702751" h="123508" extrusionOk="0">
                    <a:moveTo>
                      <a:pt x="459115" y="0"/>
                    </a:moveTo>
                    <a:cubicBezTo>
                      <a:pt x="410516" y="0"/>
                      <a:pt x="370485" y="23475"/>
                      <a:pt x="329298" y="49543"/>
                    </a:cubicBezTo>
                    <a:cubicBezTo>
                      <a:pt x="302164" y="66691"/>
                      <a:pt x="274374" y="84375"/>
                      <a:pt x="242466" y="90204"/>
                    </a:cubicBezTo>
                    <a:cubicBezTo>
                      <a:pt x="234659" y="91623"/>
                      <a:pt x="226918" y="92225"/>
                      <a:pt x="219225" y="92225"/>
                    </a:cubicBezTo>
                    <a:cubicBezTo>
                      <a:pt x="187455" y="92225"/>
                      <a:pt x="156492" y="81958"/>
                      <a:pt x="125040" y="76577"/>
                    </a:cubicBezTo>
                    <a:cubicBezTo>
                      <a:pt x="113660" y="74625"/>
                      <a:pt x="102016" y="73456"/>
                      <a:pt x="90503" y="73456"/>
                    </a:cubicBezTo>
                    <a:cubicBezTo>
                      <a:pt x="57679" y="73456"/>
                      <a:pt x="25916" y="82960"/>
                      <a:pt x="4371" y="110912"/>
                    </a:cubicBezTo>
                    <a:cubicBezTo>
                      <a:pt x="0" y="116586"/>
                      <a:pt x="5118" y="123507"/>
                      <a:pt x="10448" y="123507"/>
                    </a:cubicBezTo>
                    <a:cubicBezTo>
                      <a:pt x="12275" y="123507"/>
                      <a:pt x="14127" y="122694"/>
                      <a:pt x="15630" y="120739"/>
                    </a:cubicBezTo>
                    <a:cubicBezTo>
                      <a:pt x="34896" y="95744"/>
                      <a:pt x="59861" y="88069"/>
                      <a:pt x="86828" y="88069"/>
                    </a:cubicBezTo>
                    <a:cubicBezTo>
                      <a:pt x="126243" y="88069"/>
                      <a:pt x="169935" y="104463"/>
                      <a:pt x="206361" y="107133"/>
                    </a:cubicBezTo>
                    <a:cubicBezTo>
                      <a:pt x="209871" y="107391"/>
                      <a:pt x="213338" y="107517"/>
                      <a:pt x="216765" y="107517"/>
                    </a:cubicBezTo>
                    <a:cubicBezTo>
                      <a:pt x="261806" y="107517"/>
                      <a:pt x="299874" y="85895"/>
                      <a:pt x="337752" y="61936"/>
                    </a:cubicBezTo>
                    <a:cubicBezTo>
                      <a:pt x="362359" y="46360"/>
                      <a:pt x="387126" y="29730"/>
                      <a:pt x="415154" y="21077"/>
                    </a:cubicBezTo>
                    <a:cubicBezTo>
                      <a:pt x="428690" y="16889"/>
                      <a:pt x="442263" y="15185"/>
                      <a:pt x="455818" y="15185"/>
                    </a:cubicBezTo>
                    <a:cubicBezTo>
                      <a:pt x="480513" y="15185"/>
                      <a:pt x="505151" y="20841"/>
                      <a:pt x="529398" y="27442"/>
                    </a:cubicBezTo>
                    <a:cubicBezTo>
                      <a:pt x="564534" y="36995"/>
                      <a:pt x="599774" y="47586"/>
                      <a:pt x="634929" y="47586"/>
                    </a:cubicBezTo>
                    <a:cubicBezTo>
                      <a:pt x="655047" y="47586"/>
                      <a:pt x="675137" y="44117"/>
                      <a:pt x="695164" y="35002"/>
                    </a:cubicBezTo>
                    <a:cubicBezTo>
                      <a:pt x="702751" y="31523"/>
                      <a:pt x="699876" y="20117"/>
                      <a:pt x="693127" y="20117"/>
                    </a:cubicBezTo>
                    <a:cubicBezTo>
                      <a:pt x="692196" y="20117"/>
                      <a:pt x="691192" y="20334"/>
                      <a:pt x="690131" y="20818"/>
                    </a:cubicBezTo>
                    <a:cubicBezTo>
                      <a:pt x="671357" y="29365"/>
                      <a:pt x="652696" y="32615"/>
                      <a:pt x="634088" y="32615"/>
                    </a:cubicBezTo>
                    <a:cubicBezTo>
                      <a:pt x="580627" y="32615"/>
                      <a:pt x="527597" y="5792"/>
                      <a:pt x="473559" y="687"/>
                    </a:cubicBezTo>
                    <a:cubicBezTo>
                      <a:pt x="468658" y="223"/>
                      <a:pt x="463846" y="0"/>
                      <a:pt x="459115" y="0"/>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7" name="Google Shape;1071;p22"/>
              <p:cNvSpPr/>
              <p:nvPr/>
            </p:nvSpPr>
            <p:spPr>
              <a:xfrm>
                <a:off x="18036850" y="31904925"/>
                <a:ext cx="26295200" cy="2982375"/>
              </a:xfrm>
              <a:custGeom>
                <a:avLst/>
                <a:gdLst/>
                <a:ahLst/>
                <a:cxnLst/>
                <a:rect l="l" t="t" r="r" b="b"/>
                <a:pathLst>
                  <a:path w="1051808" h="119295" extrusionOk="0">
                    <a:moveTo>
                      <a:pt x="927309" y="1"/>
                    </a:moveTo>
                    <a:cubicBezTo>
                      <a:pt x="886163" y="1"/>
                      <a:pt x="844879" y="10938"/>
                      <a:pt x="805092" y="31130"/>
                    </a:cubicBezTo>
                    <a:cubicBezTo>
                      <a:pt x="764464" y="51761"/>
                      <a:pt x="730000" y="66114"/>
                      <a:pt x="690170" y="66114"/>
                    </a:cubicBezTo>
                    <a:cubicBezTo>
                      <a:pt x="675083" y="66114"/>
                      <a:pt x="659226" y="64055"/>
                      <a:pt x="641972" y="59497"/>
                    </a:cubicBezTo>
                    <a:cubicBezTo>
                      <a:pt x="601590" y="48838"/>
                      <a:pt x="561584" y="31934"/>
                      <a:pt x="519391" y="31934"/>
                    </a:cubicBezTo>
                    <a:cubicBezTo>
                      <a:pt x="516150" y="31934"/>
                      <a:pt x="512895" y="32034"/>
                      <a:pt x="509626" y="32244"/>
                    </a:cubicBezTo>
                    <a:cubicBezTo>
                      <a:pt x="468011" y="34929"/>
                      <a:pt x="432144" y="56592"/>
                      <a:pt x="394985" y="73561"/>
                    </a:cubicBezTo>
                    <a:cubicBezTo>
                      <a:pt x="364795" y="87334"/>
                      <a:pt x="335822" y="93008"/>
                      <a:pt x="306280" y="93008"/>
                    </a:cubicBezTo>
                    <a:cubicBezTo>
                      <a:pt x="281589" y="93008"/>
                      <a:pt x="256502" y="89044"/>
                      <a:pt x="229975" y="82532"/>
                    </a:cubicBezTo>
                    <a:cubicBezTo>
                      <a:pt x="192071" y="73221"/>
                      <a:pt x="150728" y="62451"/>
                      <a:pt x="111382" y="62451"/>
                    </a:cubicBezTo>
                    <a:cubicBezTo>
                      <a:pt x="72054" y="62451"/>
                      <a:pt x="34721" y="73211"/>
                      <a:pt x="4810" y="106941"/>
                    </a:cubicBezTo>
                    <a:cubicBezTo>
                      <a:pt x="1" y="112379"/>
                      <a:pt x="5199" y="119295"/>
                      <a:pt x="10794" y="119295"/>
                    </a:cubicBezTo>
                    <a:cubicBezTo>
                      <a:pt x="12629" y="119295"/>
                      <a:pt x="14507" y="118551"/>
                      <a:pt x="16089" y="116768"/>
                    </a:cubicBezTo>
                    <a:cubicBezTo>
                      <a:pt x="43200" y="86175"/>
                      <a:pt x="76074" y="76267"/>
                      <a:pt x="111208" y="76267"/>
                    </a:cubicBezTo>
                    <a:cubicBezTo>
                      <a:pt x="170245" y="76267"/>
                      <a:pt x="235663" y="104243"/>
                      <a:pt x="290847" y="109069"/>
                    </a:cubicBezTo>
                    <a:cubicBezTo>
                      <a:pt x="296562" y="109566"/>
                      <a:pt x="302180" y="109808"/>
                      <a:pt x="307719" y="109808"/>
                    </a:cubicBezTo>
                    <a:cubicBezTo>
                      <a:pt x="340079" y="109808"/>
                      <a:pt x="369709" y="101554"/>
                      <a:pt x="399978" y="87744"/>
                    </a:cubicBezTo>
                    <a:cubicBezTo>
                      <a:pt x="439576" y="69705"/>
                      <a:pt x="476617" y="47344"/>
                      <a:pt x="520870" y="47344"/>
                    </a:cubicBezTo>
                    <a:cubicBezTo>
                      <a:pt x="523124" y="47344"/>
                      <a:pt x="525396" y="47402"/>
                      <a:pt x="527689" y="47521"/>
                    </a:cubicBezTo>
                    <a:cubicBezTo>
                      <a:pt x="589608" y="50747"/>
                      <a:pt x="644058" y="81267"/>
                      <a:pt x="702588" y="81267"/>
                    </a:cubicBezTo>
                    <a:cubicBezTo>
                      <a:pt x="721661" y="81267"/>
                      <a:pt x="741168" y="78025"/>
                      <a:pt x="761507" y="69543"/>
                    </a:cubicBezTo>
                    <a:cubicBezTo>
                      <a:pt x="805033" y="51400"/>
                      <a:pt x="843067" y="23769"/>
                      <a:pt x="890591" y="16369"/>
                    </a:cubicBezTo>
                    <a:cubicBezTo>
                      <a:pt x="901549" y="14664"/>
                      <a:pt x="912475" y="13835"/>
                      <a:pt x="923320" y="13835"/>
                    </a:cubicBezTo>
                    <a:cubicBezTo>
                      <a:pt x="963587" y="13835"/>
                      <a:pt x="1002738" y="25268"/>
                      <a:pt x="1038235" y="45751"/>
                    </a:cubicBezTo>
                    <a:cubicBezTo>
                      <a:pt x="1039451" y="46447"/>
                      <a:pt x="1040626" y="46753"/>
                      <a:pt x="1041722" y="46753"/>
                    </a:cubicBezTo>
                    <a:cubicBezTo>
                      <a:pt x="1048137" y="46753"/>
                      <a:pt x="1051808" y="36259"/>
                      <a:pt x="1044740" y="32164"/>
                    </a:cubicBezTo>
                    <a:cubicBezTo>
                      <a:pt x="1006709" y="10216"/>
                      <a:pt x="967073" y="1"/>
                      <a:pt x="927309" y="1"/>
                    </a:cubicBezTo>
                    <a:close/>
                  </a:path>
                </a:pathLst>
              </a:custGeom>
              <a:solidFill>
                <a:srgbClr val="4347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8" name="Google Shape;1072;p22"/>
              <p:cNvSpPr/>
              <p:nvPr/>
            </p:nvSpPr>
            <p:spPr>
              <a:xfrm>
                <a:off x="-19295375" y="13058475"/>
                <a:ext cx="1540200" cy="1126450"/>
              </a:xfrm>
              <a:custGeom>
                <a:avLst/>
                <a:gdLst/>
                <a:ahLst/>
                <a:cxnLst/>
                <a:rect l="l" t="t" r="r" b="b"/>
                <a:pathLst>
                  <a:path w="61608" h="45058" extrusionOk="0">
                    <a:moveTo>
                      <a:pt x="29103" y="1"/>
                    </a:moveTo>
                    <a:cubicBezTo>
                      <a:pt x="0" y="1"/>
                      <a:pt x="3561" y="45058"/>
                      <a:pt x="32505" y="45058"/>
                    </a:cubicBezTo>
                    <a:cubicBezTo>
                      <a:pt x="61608" y="45058"/>
                      <a:pt x="58047" y="1"/>
                      <a:pt x="29103"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29" name="Google Shape;1073;p22"/>
              <p:cNvSpPr/>
              <p:nvPr/>
            </p:nvSpPr>
            <p:spPr>
              <a:xfrm>
                <a:off x="-16114050" y="12855075"/>
                <a:ext cx="1539225" cy="1126450"/>
              </a:xfrm>
              <a:custGeom>
                <a:avLst/>
                <a:gdLst/>
                <a:ahLst/>
                <a:cxnLst/>
                <a:rect l="l" t="t" r="r" b="b"/>
                <a:pathLst>
                  <a:path w="61569" h="45058" extrusionOk="0">
                    <a:moveTo>
                      <a:pt x="29084" y="1"/>
                    </a:moveTo>
                    <a:cubicBezTo>
                      <a:pt x="1" y="1"/>
                      <a:pt x="3542" y="45058"/>
                      <a:pt x="32486" y="45058"/>
                    </a:cubicBezTo>
                    <a:cubicBezTo>
                      <a:pt x="61569" y="45058"/>
                      <a:pt x="58028"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0" name="Google Shape;1074;p22"/>
              <p:cNvSpPr/>
              <p:nvPr/>
            </p:nvSpPr>
            <p:spPr>
              <a:xfrm>
                <a:off x="-11918175" y="13193750"/>
                <a:ext cx="1539725" cy="1126450"/>
              </a:xfrm>
              <a:custGeom>
                <a:avLst/>
                <a:gdLst/>
                <a:ahLst/>
                <a:cxnLst/>
                <a:rect l="l" t="t" r="r" b="b"/>
                <a:pathLst>
                  <a:path w="61589" h="45058" extrusionOk="0">
                    <a:moveTo>
                      <a:pt x="29103" y="0"/>
                    </a:moveTo>
                    <a:cubicBezTo>
                      <a:pt x="0" y="0"/>
                      <a:pt x="3561" y="45058"/>
                      <a:pt x="32505" y="45058"/>
                    </a:cubicBezTo>
                    <a:cubicBezTo>
                      <a:pt x="61588" y="45038"/>
                      <a:pt x="58047" y="0"/>
                      <a:pt x="2910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1" name="Google Shape;1075;p22"/>
              <p:cNvSpPr/>
              <p:nvPr/>
            </p:nvSpPr>
            <p:spPr>
              <a:xfrm>
                <a:off x="-6977325" y="12990850"/>
                <a:ext cx="1539225" cy="1126450"/>
              </a:xfrm>
              <a:custGeom>
                <a:avLst/>
                <a:gdLst/>
                <a:ahLst/>
                <a:cxnLst/>
                <a:rect l="l" t="t" r="r" b="b"/>
                <a:pathLst>
                  <a:path w="61569" h="45058" extrusionOk="0">
                    <a:moveTo>
                      <a:pt x="29103" y="0"/>
                    </a:moveTo>
                    <a:cubicBezTo>
                      <a:pt x="0" y="0"/>
                      <a:pt x="3561" y="45057"/>
                      <a:pt x="32505" y="45057"/>
                    </a:cubicBezTo>
                    <a:cubicBezTo>
                      <a:pt x="61568" y="45057"/>
                      <a:pt x="58047" y="0"/>
                      <a:pt x="2910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2" name="Google Shape;1076;p22"/>
              <p:cNvSpPr/>
              <p:nvPr/>
            </p:nvSpPr>
            <p:spPr>
              <a:xfrm>
                <a:off x="-3796500" y="13024175"/>
                <a:ext cx="1539225" cy="1126450"/>
              </a:xfrm>
              <a:custGeom>
                <a:avLst/>
                <a:gdLst/>
                <a:ahLst/>
                <a:cxnLst/>
                <a:rect l="l" t="t" r="r" b="b"/>
                <a:pathLst>
                  <a:path w="61569" h="45058" extrusionOk="0">
                    <a:moveTo>
                      <a:pt x="29104" y="0"/>
                    </a:moveTo>
                    <a:cubicBezTo>
                      <a:pt x="1" y="0"/>
                      <a:pt x="3562" y="45057"/>
                      <a:pt x="32506" y="45057"/>
                    </a:cubicBezTo>
                    <a:cubicBezTo>
                      <a:pt x="61569" y="45057"/>
                      <a:pt x="58048" y="0"/>
                      <a:pt x="2910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3" name="Google Shape;1077;p22"/>
              <p:cNvSpPr/>
              <p:nvPr/>
            </p:nvSpPr>
            <p:spPr>
              <a:xfrm>
                <a:off x="1178675" y="12855075"/>
                <a:ext cx="1538725" cy="1126450"/>
              </a:xfrm>
              <a:custGeom>
                <a:avLst/>
                <a:gdLst/>
                <a:ahLst/>
                <a:cxnLst/>
                <a:rect l="l" t="t" r="r" b="b"/>
                <a:pathLst>
                  <a:path w="61549" h="45058" extrusionOk="0">
                    <a:moveTo>
                      <a:pt x="29064" y="1"/>
                    </a:moveTo>
                    <a:cubicBezTo>
                      <a:pt x="0" y="1"/>
                      <a:pt x="3541" y="45058"/>
                      <a:pt x="32485" y="45058"/>
                    </a:cubicBezTo>
                    <a:cubicBezTo>
                      <a:pt x="61548" y="45058"/>
                      <a:pt x="58027" y="1"/>
                      <a:pt x="2906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4" name="Google Shape;1078;p22"/>
              <p:cNvSpPr/>
              <p:nvPr/>
            </p:nvSpPr>
            <p:spPr>
              <a:xfrm>
                <a:off x="-5353100" y="10994100"/>
                <a:ext cx="1539225" cy="1126450"/>
              </a:xfrm>
              <a:custGeom>
                <a:avLst/>
                <a:gdLst/>
                <a:ahLst/>
                <a:cxnLst/>
                <a:rect l="l" t="t" r="r" b="b"/>
                <a:pathLst>
                  <a:path w="61569" h="45058" extrusionOk="0">
                    <a:moveTo>
                      <a:pt x="29104" y="1"/>
                    </a:moveTo>
                    <a:cubicBezTo>
                      <a:pt x="1" y="1"/>
                      <a:pt x="3562" y="45058"/>
                      <a:pt x="32505" y="45058"/>
                    </a:cubicBezTo>
                    <a:cubicBezTo>
                      <a:pt x="61569" y="45058"/>
                      <a:pt x="58048"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5" name="Google Shape;1079;p22"/>
              <p:cNvSpPr/>
              <p:nvPr/>
            </p:nvSpPr>
            <p:spPr>
              <a:xfrm>
                <a:off x="-852375" y="11265150"/>
                <a:ext cx="1539225" cy="1126450"/>
              </a:xfrm>
              <a:custGeom>
                <a:avLst/>
                <a:gdLst/>
                <a:ahLst/>
                <a:cxnLst/>
                <a:rect l="l" t="t" r="r" b="b"/>
                <a:pathLst>
                  <a:path w="61569" h="45058" extrusionOk="0">
                    <a:moveTo>
                      <a:pt x="29104" y="0"/>
                    </a:moveTo>
                    <a:cubicBezTo>
                      <a:pt x="1" y="0"/>
                      <a:pt x="3561" y="45058"/>
                      <a:pt x="32505" y="45058"/>
                    </a:cubicBezTo>
                    <a:cubicBezTo>
                      <a:pt x="61568" y="45018"/>
                      <a:pt x="58047" y="0"/>
                      <a:pt x="2910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6" name="Google Shape;1080;p22"/>
              <p:cNvSpPr/>
              <p:nvPr/>
            </p:nvSpPr>
            <p:spPr>
              <a:xfrm>
                <a:off x="-1867400" y="15020900"/>
                <a:ext cx="1539225" cy="1126450"/>
              </a:xfrm>
              <a:custGeom>
                <a:avLst/>
                <a:gdLst/>
                <a:ahLst/>
                <a:cxnLst/>
                <a:rect l="l" t="t" r="r" b="b"/>
                <a:pathLst>
                  <a:path w="61569" h="45058" extrusionOk="0">
                    <a:moveTo>
                      <a:pt x="29104" y="0"/>
                    </a:moveTo>
                    <a:cubicBezTo>
                      <a:pt x="1" y="0"/>
                      <a:pt x="3561" y="45057"/>
                      <a:pt x="32505" y="45057"/>
                    </a:cubicBezTo>
                    <a:cubicBezTo>
                      <a:pt x="61568" y="45057"/>
                      <a:pt x="58047" y="0"/>
                      <a:pt x="2910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7" name="Google Shape;1081;p22"/>
              <p:cNvSpPr/>
              <p:nvPr/>
            </p:nvSpPr>
            <p:spPr>
              <a:xfrm>
                <a:off x="-6029950" y="15189975"/>
                <a:ext cx="1539225" cy="1126450"/>
              </a:xfrm>
              <a:custGeom>
                <a:avLst/>
                <a:gdLst/>
                <a:ahLst/>
                <a:cxnLst/>
                <a:rect l="l" t="t" r="r" b="b"/>
                <a:pathLst>
                  <a:path w="61569" h="45058" extrusionOk="0">
                    <a:moveTo>
                      <a:pt x="29104" y="1"/>
                    </a:moveTo>
                    <a:cubicBezTo>
                      <a:pt x="1" y="1"/>
                      <a:pt x="3562" y="45058"/>
                      <a:pt x="32505" y="45058"/>
                    </a:cubicBezTo>
                    <a:cubicBezTo>
                      <a:pt x="61569" y="45058"/>
                      <a:pt x="58048"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8" name="Google Shape;1082;p22"/>
              <p:cNvSpPr/>
              <p:nvPr/>
            </p:nvSpPr>
            <p:spPr>
              <a:xfrm>
                <a:off x="-9920950" y="14953250"/>
                <a:ext cx="1538725" cy="1126450"/>
              </a:xfrm>
              <a:custGeom>
                <a:avLst/>
                <a:gdLst/>
                <a:ahLst/>
                <a:cxnLst/>
                <a:rect l="l" t="t" r="r" b="b"/>
                <a:pathLst>
                  <a:path w="61549" h="45058" extrusionOk="0">
                    <a:moveTo>
                      <a:pt x="29084" y="1"/>
                    </a:moveTo>
                    <a:cubicBezTo>
                      <a:pt x="0" y="1"/>
                      <a:pt x="3541" y="45058"/>
                      <a:pt x="32485" y="45058"/>
                    </a:cubicBezTo>
                    <a:cubicBezTo>
                      <a:pt x="61548" y="45058"/>
                      <a:pt x="58027"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39" name="Google Shape;1083;p22"/>
              <p:cNvSpPr/>
              <p:nvPr/>
            </p:nvSpPr>
            <p:spPr>
              <a:xfrm>
                <a:off x="-13847275" y="15325750"/>
                <a:ext cx="1540225" cy="1125950"/>
              </a:xfrm>
              <a:custGeom>
                <a:avLst/>
                <a:gdLst/>
                <a:ahLst/>
                <a:cxnLst/>
                <a:rect l="l" t="t" r="r" b="b"/>
                <a:pathLst>
                  <a:path w="61609" h="45038" extrusionOk="0">
                    <a:moveTo>
                      <a:pt x="29104" y="1"/>
                    </a:moveTo>
                    <a:cubicBezTo>
                      <a:pt x="1" y="1"/>
                      <a:pt x="3562" y="45038"/>
                      <a:pt x="32505" y="45038"/>
                    </a:cubicBezTo>
                    <a:cubicBezTo>
                      <a:pt x="61608" y="45038"/>
                      <a:pt x="58048"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0" name="Google Shape;1084;p22"/>
              <p:cNvSpPr/>
              <p:nvPr/>
            </p:nvSpPr>
            <p:spPr>
              <a:xfrm>
                <a:off x="-16689425" y="16509875"/>
                <a:ext cx="1539200" cy="1126450"/>
              </a:xfrm>
              <a:custGeom>
                <a:avLst/>
                <a:gdLst/>
                <a:ahLst/>
                <a:cxnLst/>
                <a:rect l="l" t="t" r="r" b="b"/>
                <a:pathLst>
                  <a:path w="61568" h="45058" extrusionOk="0">
                    <a:moveTo>
                      <a:pt x="29103" y="0"/>
                    </a:moveTo>
                    <a:cubicBezTo>
                      <a:pt x="0" y="0"/>
                      <a:pt x="3561" y="45057"/>
                      <a:pt x="32505" y="45057"/>
                    </a:cubicBezTo>
                    <a:cubicBezTo>
                      <a:pt x="61568" y="45057"/>
                      <a:pt x="58047" y="0"/>
                      <a:pt x="2910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1" name="Google Shape;1085;p22"/>
              <p:cNvSpPr/>
              <p:nvPr/>
            </p:nvSpPr>
            <p:spPr>
              <a:xfrm>
                <a:off x="-14895625" y="19725025"/>
                <a:ext cx="1539225" cy="1126450"/>
              </a:xfrm>
              <a:custGeom>
                <a:avLst/>
                <a:gdLst/>
                <a:ahLst/>
                <a:cxnLst/>
                <a:rect l="l" t="t" r="r" b="b"/>
                <a:pathLst>
                  <a:path w="61569" h="45058" extrusionOk="0">
                    <a:moveTo>
                      <a:pt x="29084" y="1"/>
                    </a:moveTo>
                    <a:cubicBezTo>
                      <a:pt x="1" y="1"/>
                      <a:pt x="3542" y="45058"/>
                      <a:pt x="32486" y="45058"/>
                    </a:cubicBezTo>
                    <a:cubicBezTo>
                      <a:pt x="61569" y="45038"/>
                      <a:pt x="58028"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2" name="Google Shape;1086;p22"/>
              <p:cNvSpPr/>
              <p:nvPr/>
            </p:nvSpPr>
            <p:spPr>
              <a:xfrm>
                <a:off x="-13778650" y="17626850"/>
                <a:ext cx="1539225" cy="1126450"/>
              </a:xfrm>
              <a:custGeom>
                <a:avLst/>
                <a:gdLst/>
                <a:ahLst/>
                <a:cxnLst/>
                <a:rect l="l" t="t" r="r" b="b"/>
                <a:pathLst>
                  <a:path w="61569" h="45058" extrusionOk="0">
                    <a:moveTo>
                      <a:pt x="29064" y="0"/>
                    </a:moveTo>
                    <a:cubicBezTo>
                      <a:pt x="1" y="0"/>
                      <a:pt x="3522" y="45057"/>
                      <a:pt x="32466" y="45057"/>
                    </a:cubicBezTo>
                    <a:cubicBezTo>
                      <a:pt x="61569" y="45037"/>
                      <a:pt x="58008" y="0"/>
                      <a:pt x="2906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3" name="Google Shape;1087;p22"/>
              <p:cNvSpPr/>
              <p:nvPr/>
            </p:nvSpPr>
            <p:spPr>
              <a:xfrm>
                <a:off x="-13609550" y="22330475"/>
                <a:ext cx="1539225" cy="1126450"/>
              </a:xfrm>
              <a:custGeom>
                <a:avLst/>
                <a:gdLst/>
                <a:ahLst/>
                <a:cxnLst/>
                <a:rect l="l" t="t" r="r" b="b"/>
                <a:pathLst>
                  <a:path w="61569" h="45058" extrusionOk="0">
                    <a:moveTo>
                      <a:pt x="29084" y="1"/>
                    </a:moveTo>
                    <a:cubicBezTo>
                      <a:pt x="0" y="1"/>
                      <a:pt x="3561" y="45058"/>
                      <a:pt x="32505" y="45058"/>
                    </a:cubicBezTo>
                    <a:cubicBezTo>
                      <a:pt x="61568" y="45058"/>
                      <a:pt x="58008"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4" name="Google Shape;1088;p22"/>
              <p:cNvSpPr/>
              <p:nvPr/>
            </p:nvSpPr>
            <p:spPr>
              <a:xfrm>
                <a:off x="-11072250" y="20638100"/>
                <a:ext cx="1539225" cy="1126450"/>
              </a:xfrm>
              <a:custGeom>
                <a:avLst/>
                <a:gdLst/>
                <a:ahLst/>
                <a:cxnLst/>
                <a:rect l="l" t="t" r="r" b="b"/>
                <a:pathLst>
                  <a:path w="61569" h="45058" extrusionOk="0">
                    <a:moveTo>
                      <a:pt x="29104" y="1"/>
                    </a:moveTo>
                    <a:cubicBezTo>
                      <a:pt x="1" y="1"/>
                      <a:pt x="3562" y="45058"/>
                      <a:pt x="32506" y="45058"/>
                    </a:cubicBezTo>
                    <a:cubicBezTo>
                      <a:pt x="61569" y="45058"/>
                      <a:pt x="58048"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5" name="Google Shape;1089;p22"/>
              <p:cNvSpPr/>
              <p:nvPr/>
            </p:nvSpPr>
            <p:spPr>
              <a:xfrm>
                <a:off x="-12120575" y="24191450"/>
                <a:ext cx="1539200" cy="1126450"/>
              </a:xfrm>
              <a:custGeom>
                <a:avLst/>
                <a:gdLst/>
                <a:ahLst/>
                <a:cxnLst/>
                <a:rect l="l" t="t" r="r" b="b"/>
                <a:pathLst>
                  <a:path w="61568" h="45058" extrusionOk="0">
                    <a:moveTo>
                      <a:pt x="29083" y="0"/>
                    </a:moveTo>
                    <a:cubicBezTo>
                      <a:pt x="0" y="0"/>
                      <a:pt x="3561" y="45057"/>
                      <a:pt x="32485" y="45057"/>
                    </a:cubicBezTo>
                    <a:cubicBezTo>
                      <a:pt x="61568" y="45057"/>
                      <a:pt x="58007" y="0"/>
                      <a:pt x="2908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6" name="Google Shape;1090;p22"/>
              <p:cNvSpPr/>
              <p:nvPr/>
            </p:nvSpPr>
            <p:spPr>
              <a:xfrm>
                <a:off x="-9007375" y="22025625"/>
                <a:ext cx="1539225" cy="1126450"/>
              </a:xfrm>
              <a:custGeom>
                <a:avLst/>
                <a:gdLst/>
                <a:ahLst/>
                <a:cxnLst/>
                <a:rect l="l" t="t" r="r" b="b"/>
                <a:pathLst>
                  <a:path w="61569" h="45058" extrusionOk="0">
                    <a:moveTo>
                      <a:pt x="29083" y="0"/>
                    </a:moveTo>
                    <a:cubicBezTo>
                      <a:pt x="0" y="0"/>
                      <a:pt x="3541" y="45057"/>
                      <a:pt x="32485" y="45057"/>
                    </a:cubicBezTo>
                    <a:cubicBezTo>
                      <a:pt x="61568" y="45057"/>
                      <a:pt x="58027" y="0"/>
                      <a:pt x="2908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7" name="Google Shape;1091;p22"/>
              <p:cNvSpPr/>
              <p:nvPr/>
            </p:nvSpPr>
            <p:spPr>
              <a:xfrm>
                <a:off x="-6199025" y="21586000"/>
                <a:ext cx="1539225" cy="1126450"/>
              </a:xfrm>
              <a:custGeom>
                <a:avLst/>
                <a:gdLst/>
                <a:ahLst/>
                <a:cxnLst/>
                <a:rect l="l" t="t" r="r" b="b"/>
                <a:pathLst>
                  <a:path w="61569" h="45058" extrusionOk="0">
                    <a:moveTo>
                      <a:pt x="29103" y="0"/>
                    </a:moveTo>
                    <a:cubicBezTo>
                      <a:pt x="0" y="0"/>
                      <a:pt x="3561" y="45057"/>
                      <a:pt x="32505" y="45057"/>
                    </a:cubicBezTo>
                    <a:cubicBezTo>
                      <a:pt x="61568" y="45037"/>
                      <a:pt x="58047" y="0"/>
                      <a:pt x="2910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8" name="Google Shape;1092;p22"/>
              <p:cNvSpPr/>
              <p:nvPr/>
            </p:nvSpPr>
            <p:spPr>
              <a:xfrm>
                <a:off x="-7721825" y="24158125"/>
                <a:ext cx="1539725" cy="1126450"/>
              </a:xfrm>
              <a:custGeom>
                <a:avLst/>
                <a:gdLst/>
                <a:ahLst/>
                <a:cxnLst/>
                <a:rect l="l" t="t" r="r" b="b"/>
                <a:pathLst>
                  <a:path w="61589" h="45058" extrusionOk="0">
                    <a:moveTo>
                      <a:pt x="29084" y="0"/>
                    </a:moveTo>
                    <a:cubicBezTo>
                      <a:pt x="1" y="0"/>
                      <a:pt x="3542" y="45058"/>
                      <a:pt x="32486" y="45058"/>
                    </a:cubicBezTo>
                    <a:cubicBezTo>
                      <a:pt x="61589" y="45018"/>
                      <a:pt x="58028" y="0"/>
                      <a:pt x="2908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49" name="Google Shape;1093;p22"/>
              <p:cNvSpPr/>
              <p:nvPr/>
            </p:nvSpPr>
            <p:spPr>
              <a:xfrm>
                <a:off x="-22882025" y="33328675"/>
                <a:ext cx="1539225" cy="1126450"/>
              </a:xfrm>
              <a:custGeom>
                <a:avLst/>
                <a:gdLst/>
                <a:ahLst/>
                <a:cxnLst/>
                <a:rect l="l" t="t" r="r" b="b"/>
                <a:pathLst>
                  <a:path w="61569" h="45058" extrusionOk="0">
                    <a:moveTo>
                      <a:pt x="29083" y="0"/>
                    </a:moveTo>
                    <a:cubicBezTo>
                      <a:pt x="0" y="0"/>
                      <a:pt x="3561" y="45057"/>
                      <a:pt x="32505" y="45057"/>
                    </a:cubicBezTo>
                    <a:cubicBezTo>
                      <a:pt x="61568" y="45057"/>
                      <a:pt x="58027" y="0"/>
                      <a:pt x="2908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0" name="Google Shape;1094;p22"/>
              <p:cNvSpPr/>
              <p:nvPr/>
            </p:nvSpPr>
            <p:spPr>
              <a:xfrm>
                <a:off x="-21156350" y="30181150"/>
                <a:ext cx="1539725" cy="1126450"/>
              </a:xfrm>
              <a:custGeom>
                <a:avLst/>
                <a:gdLst/>
                <a:ahLst/>
                <a:cxnLst/>
                <a:rect l="l" t="t" r="r" b="b"/>
                <a:pathLst>
                  <a:path w="61589" h="45058" extrusionOk="0">
                    <a:moveTo>
                      <a:pt x="29084" y="0"/>
                    </a:moveTo>
                    <a:cubicBezTo>
                      <a:pt x="1" y="0"/>
                      <a:pt x="3562" y="45057"/>
                      <a:pt x="32506" y="45057"/>
                    </a:cubicBezTo>
                    <a:cubicBezTo>
                      <a:pt x="61589" y="45057"/>
                      <a:pt x="58028" y="0"/>
                      <a:pt x="2908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1" name="Google Shape;1095;p22"/>
              <p:cNvSpPr/>
              <p:nvPr/>
            </p:nvSpPr>
            <p:spPr>
              <a:xfrm>
                <a:off x="-17755175" y="28556400"/>
                <a:ext cx="1539175" cy="1126450"/>
              </a:xfrm>
              <a:custGeom>
                <a:avLst/>
                <a:gdLst/>
                <a:ahLst/>
                <a:cxnLst/>
                <a:rect l="l" t="t" r="r" b="b"/>
                <a:pathLst>
                  <a:path w="61567" h="45058" extrusionOk="0">
                    <a:moveTo>
                      <a:pt x="29083" y="1"/>
                    </a:moveTo>
                    <a:cubicBezTo>
                      <a:pt x="0" y="1"/>
                      <a:pt x="3541" y="45058"/>
                      <a:pt x="32485" y="45058"/>
                    </a:cubicBezTo>
                    <a:cubicBezTo>
                      <a:pt x="32491" y="45058"/>
                      <a:pt x="32498" y="45058"/>
                      <a:pt x="32504" y="45058"/>
                    </a:cubicBezTo>
                    <a:cubicBezTo>
                      <a:pt x="61566" y="45058"/>
                      <a:pt x="58021" y="1"/>
                      <a:pt x="29083"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2" name="Google Shape;1096;p22"/>
              <p:cNvSpPr/>
              <p:nvPr/>
            </p:nvSpPr>
            <p:spPr>
              <a:xfrm>
                <a:off x="-17755175" y="31602475"/>
                <a:ext cx="1539200" cy="1126450"/>
              </a:xfrm>
              <a:custGeom>
                <a:avLst/>
                <a:gdLst/>
                <a:ahLst/>
                <a:cxnLst/>
                <a:rect l="l" t="t" r="r" b="b"/>
                <a:pathLst>
                  <a:path w="61568" h="45058" extrusionOk="0">
                    <a:moveTo>
                      <a:pt x="29083" y="1"/>
                    </a:moveTo>
                    <a:cubicBezTo>
                      <a:pt x="0" y="1"/>
                      <a:pt x="3541" y="45058"/>
                      <a:pt x="32485" y="45058"/>
                    </a:cubicBezTo>
                    <a:cubicBezTo>
                      <a:pt x="61568" y="45038"/>
                      <a:pt x="58027" y="1"/>
                      <a:pt x="29083"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3" name="Google Shape;1097;p22"/>
              <p:cNvSpPr/>
              <p:nvPr/>
            </p:nvSpPr>
            <p:spPr>
              <a:xfrm>
                <a:off x="-19684275" y="33988125"/>
                <a:ext cx="1539725" cy="1126450"/>
              </a:xfrm>
              <a:custGeom>
                <a:avLst/>
                <a:gdLst/>
                <a:ahLst/>
                <a:cxnLst/>
                <a:rect l="l" t="t" r="r" b="b"/>
                <a:pathLst>
                  <a:path w="61589" h="45058" extrusionOk="0">
                    <a:moveTo>
                      <a:pt x="29083" y="0"/>
                    </a:moveTo>
                    <a:cubicBezTo>
                      <a:pt x="0" y="0"/>
                      <a:pt x="3561" y="45057"/>
                      <a:pt x="32505" y="45057"/>
                    </a:cubicBezTo>
                    <a:cubicBezTo>
                      <a:pt x="61588" y="45057"/>
                      <a:pt x="58027" y="0"/>
                      <a:pt x="29083"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4" name="Google Shape;1098;p22"/>
              <p:cNvSpPr/>
              <p:nvPr/>
            </p:nvSpPr>
            <p:spPr>
              <a:xfrm>
                <a:off x="-14151125" y="33633025"/>
                <a:ext cx="1539225" cy="1126450"/>
              </a:xfrm>
              <a:custGeom>
                <a:avLst/>
                <a:gdLst/>
                <a:ahLst/>
                <a:cxnLst/>
                <a:rect l="l" t="t" r="r" b="b"/>
                <a:pathLst>
                  <a:path w="61569" h="45058" extrusionOk="0">
                    <a:moveTo>
                      <a:pt x="29103" y="1"/>
                    </a:moveTo>
                    <a:cubicBezTo>
                      <a:pt x="0" y="1"/>
                      <a:pt x="3561" y="45058"/>
                      <a:pt x="32505" y="45058"/>
                    </a:cubicBezTo>
                    <a:cubicBezTo>
                      <a:pt x="61568" y="45038"/>
                      <a:pt x="58007" y="1"/>
                      <a:pt x="29103"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5" name="Google Shape;1099;p22"/>
              <p:cNvSpPr/>
              <p:nvPr/>
            </p:nvSpPr>
            <p:spPr>
              <a:xfrm>
                <a:off x="-14100900" y="29673875"/>
                <a:ext cx="1539225" cy="1126450"/>
              </a:xfrm>
              <a:custGeom>
                <a:avLst/>
                <a:gdLst/>
                <a:ahLst/>
                <a:cxnLst/>
                <a:rect l="l" t="t" r="r" b="b"/>
                <a:pathLst>
                  <a:path w="61569" h="45058" extrusionOk="0">
                    <a:moveTo>
                      <a:pt x="29103" y="1"/>
                    </a:moveTo>
                    <a:cubicBezTo>
                      <a:pt x="0" y="1"/>
                      <a:pt x="3561" y="45058"/>
                      <a:pt x="32505" y="45058"/>
                    </a:cubicBezTo>
                    <a:cubicBezTo>
                      <a:pt x="61568" y="45038"/>
                      <a:pt x="58047" y="1"/>
                      <a:pt x="29103"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6" name="Google Shape;1100;p22"/>
              <p:cNvSpPr/>
              <p:nvPr/>
            </p:nvSpPr>
            <p:spPr>
              <a:xfrm>
                <a:off x="-9583275" y="28658850"/>
                <a:ext cx="1539725" cy="1126450"/>
              </a:xfrm>
              <a:custGeom>
                <a:avLst/>
                <a:gdLst/>
                <a:ahLst/>
                <a:cxnLst/>
                <a:rect l="l" t="t" r="r" b="b"/>
                <a:pathLst>
                  <a:path w="61589" h="45058" extrusionOk="0">
                    <a:moveTo>
                      <a:pt x="29104" y="1"/>
                    </a:moveTo>
                    <a:cubicBezTo>
                      <a:pt x="1" y="1"/>
                      <a:pt x="3561" y="45058"/>
                      <a:pt x="32505" y="45058"/>
                    </a:cubicBezTo>
                    <a:cubicBezTo>
                      <a:pt x="61588" y="45018"/>
                      <a:pt x="58047"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7" name="Google Shape;1101;p22"/>
              <p:cNvSpPr/>
              <p:nvPr/>
            </p:nvSpPr>
            <p:spPr>
              <a:xfrm>
                <a:off x="-11511375" y="31703925"/>
                <a:ext cx="1539225" cy="1126450"/>
              </a:xfrm>
              <a:custGeom>
                <a:avLst/>
                <a:gdLst/>
                <a:ahLst/>
                <a:cxnLst/>
                <a:rect l="l" t="t" r="r" b="b"/>
                <a:pathLst>
                  <a:path w="61569" h="45058" extrusionOk="0">
                    <a:moveTo>
                      <a:pt x="29084" y="1"/>
                    </a:moveTo>
                    <a:cubicBezTo>
                      <a:pt x="1" y="1"/>
                      <a:pt x="3561" y="45058"/>
                      <a:pt x="32485" y="45058"/>
                    </a:cubicBezTo>
                    <a:cubicBezTo>
                      <a:pt x="61569" y="45058"/>
                      <a:pt x="58008"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8" name="Google Shape;1102;p22"/>
              <p:cNvSpPr/>
              <p:nvPr/>
            </p:nvSpPr>
            <p:spPr>
              <a:xfrm>
                <a:off x="-8313625" y="33633025"/>
                <a:ext cx="1539225" cy="1126450"/>
              </a:xfrm>
              <a:custGeom>
                <a:avLst/>
                <a:gdLst/>
                <a:ahLst/>
                <a:cxnLst/>
                <a:rect l="l" t="t" r="r" b="b"/>
                <a:pathLst>
                  <a:path w="61569" h="45058" extrusionOk="0">
                    <a:moveTo>
                      <a:pt x="29084" y="1"/>
                    </a:moveTo>
                    <a:cubicBezTo>
                      <a:pt x="1" y="1"/>
                      <a:pt x="3542" y="45058"/>
                      <a:pt x="32485" y="45058"/>
                    </a:cubicBezTo>
                    <a:cubicBezTo>
                      <a:pt x="61569" y="45038"/>
                      <a:pt x="58028" y="1"/>
                      <a:pt x="2908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59" name="Google Shape;1103;p22"/>
              <p:cNvSpPr/>
              <p:nvPr/>
            </p:nvSpPr>
            <p:spPr>
              <a:xfrm>
                <a:off x="-7096200" y="30435275"/>
                <a:ext cx="1540225" cy="1126450"/>
              </a:xfrm>
              <a:custGeom>
                <a:avLst/>
                <a:gdLst/>
                <a:ahLst/>
                <a:cxnLst/>
                <a:rect l="l" t="t" r="r" b="b"/>
                <a:pathLst>
                  <a:path w="61609" h="45058" extrusionOk="0">
                    <a:moveTo>
                      <a:pt x="29104" y="1"/>
                    </a:moveTo>
                    <a:cubicBezTo>
                      <a:pt x="1" y="1"/>
                      <a:pt x="3562" y="45058"/>
                      <a:pt x="32506" y="45058"/>
                    </a:cubicBezTo>
                    <a:cubicBezTo>
                      <a:pt x="61609" y="45038"/>
                      <a:pt x="58048" y="1"/>
                      <a:pt x="29104" y="1"/>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0" name="Google Shape;1104;p22"/>
              <p:cNvSpPr/>
              <p:nvPr/>
            </p:nvSpPr>
            <p:spPr>
              <a:xfrm>
                <a:off x="-5876775" y="34038850"/>
                <a:ext cx="1538225" cy="1126450"/>
              </a:xfrm>
              <a:custGeom>
                <a:avLst/>
                <a:gdLst/>
                <a:ahLst/>
                <a:cxnLst/>
                <a:rect l="l" t="t" r="r" b="b"/>
                <a:pathLst>
                  <a:path w="61529" h="45058" extrusionOk="0">
                    <a:moveTo>
                      <a:pt x="29064" y="0"/>
                    </a:moveTo>
                    <a:cubicBezTo>
                      <a:pt x="1" y="0"/>
                      <a:pt x="3522" y="45057"/>
                      <a:pt x="32466" y="45057"/>
                    </a:cubicBezTo>
                    <a:cubicBezTo>
                      <a:pt x="61529" y="45057"/>
                      <a:pt x="58008" y="0"/>
                      <a:pt x="2906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161" name="Google Shape;1105;p22"/>
              <p:cNvSpPr/>
              <p:nvPr/>
            </p:nvSpPr>
            <p:spPr>
              <a:xfrm>
                <a:off x="-1918125" y="33328675"/>
                <a:ext cx="1539225" cy="1126450"/>
              </a:xfrm>
              <a:custGeom>
                <a:avLst/>
                <a:gdLst/>
                <a:ahLst/>
                <a:cxnLst/>
                <a:rect l="l" t="t" r="r" b="b"/>
                <a:pathLst>
                  <a:path w="61569" h="45058" extrusionOk="0">
                    <a:moveTo>
                      <a:pt x="29084" y="0"/>
                    </a:moveTo>
                    <a:cubicBezTo>
                      <a:pt x="1" y="0"/>
                      <a:pt x="3541" y="45057"/>
                      <a:pt x="32485" y="45057"/>
                    </a:cubicBezTo>
                    <a:cubicBezTo>
                      <a:pt x="61568" y="45057"/>
                      <a:pt x="58028" y="0"/>
                      <a:pt x="29084" y="0"/>
                    </a:cubicBezTo>
                    <a:close/>
                  </a:path>
                </a:pathLst>
              </a:custGeom>
              <a:solidFill>
                <a:srgbClr val="CBC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sp>
          <p:nvSpPr>
            <p:cNvPr id="7" name="Google Shape;1106;p22"/>
            <p:cNvSpPr/>
            <p:nvPr/>
          </p:nvSpPr>
          <p:spPr>
            <a:xfrm>
              <a:off x="3376625" y="2481550"/>
              <a:ext cx="631008" cy="492452"/>
            </a:xfrm>
            <a:custGeom>
              <a:avLst/>
              <a:gdLst/>
              <a:ahLst/>
              <a:cxnLst/>
              <a:rect l="l" t="t" r="r" b="b"/>
              <a:pathLst>
                <a:path w="526938" h="431030" extrusionOk="0">
                  <a:moveTo>
                    <a:pt x="320188" y="1"/>
                  </a:moveTo>
                  <a:cubicBezTo>
                    <a:pt x="309563" y="1"/>
                    <a:pt x="298663" y="3560"/>
                    <a:pt x="289439" y="9085"/>
                  </a:cubicBezTo>
                  <a:cubicBezTo>
                    <a:pt x="274380" y="18116"/>
                    <a:pt x="262484" y="31504"/>
                    <a:pt x="250131" y="44017"/>
                  </a:cubicBezTo>
                  <a:cubicBezTo>
                    <a:pt x="210436" y="83712"/>
                    <a:pt x="158477" y="115420"/>
                    <a:pt x="102304" y="115420"/>
                  </a:cubicBezTo>
                  <a:cubicBezTo>
                    <a:pt x="101782" y="115420"/>
                    <a:pt x="101259" y="115417"/>
                    <a:pt x="100737" y="115412"/>
                  </a:cubicBezTo>
                  <a:cubicBezTo>
                    <a:pt x="88436" y="115275"/>
                    <a:pt x="76121" y="113593"/>
                    <a:pt x="63816" y="113593"/>
                  </a:cubicBezTo>
                  <a:cubicBezTo>
                    <a:pt x="61813" y="113593"/>
                    <a:pt x="59811" y="113638"/>
                    <a:pt x="57808" y="113741"/>
                  </a:cubicBezTo>
                  <a:cubicBezTo>
                    <a:pt x="43525" y="114517"/>
                    <a:pt x="28765" y="118714"/>
                    <a:pt x="18978" y="129118"/>
                  </a:cubicBezTo>
                  <a:cubicBezTo>
                    <a:pt x="6485" y="142665"/>
                    <a:pt x="5272" y="162836"/>
                    <a:pt x="4675" y="181197"/>
                  </a:cubicBezTo>
                  <a:cubicBezTo>
                    <a:pt x="3163" y="238309"/>
                    <a:pt x="1512" y="295361"/>
                    <a:pt x="0" y="352434"/>
                  </a:cubicBezTo>
                  <a:lnTo>
                    <a:pt x="1512" y="355895"/>
                  </a:lnTo>
                  <a:cubicBezTo>
                    <a:pt x="7539" y="352871"/>
                    <a:pt x="14025" y="350922"/>
                    <a:pt x="20649" y="350325"/>
                  </a:cubicBezTo>
                  <a:cubicBezTo>
                    <a:pt x="22188" y="350176"/>
                    <a:pt x="23734" y="350102"/>
                    <a:pt x="25278" y="350102"/>
                  </a:cubicBezTo>
                  <a:cubicBezTo>
                    <a:pt x="45326" y="350102"/>
                    <a:pt x="65290" y="362463"/>
                    <a:pt x="72290" y="381358"/>
                  </a:cubicBezTo>
                  <a:cubicBezTo>
                    <a:pt x="73623" y="397769"/>
                    <a:pt x="73782" y="416588"/>
                    <a:pt x="81461" y="431030"/>
                  </a:cubicBezTo>
                  <a:cubicBezTo>
                    <a:pt x="106605" y="369143"/>
                    <a:pt x="123772" y="304234"/>
                    <a:pt x="132844" y="237951"/>
                  </a:cubicBezTo>
                  <a:lnTo>
                    <a:pt x="136285" y="238408"/>
                  </a:lnTo>
                  <a:cubicBezTo>
                    <a:pt x="234933" y="237215"/>
                    <a:pt x="333700" y="235842"/>
                    <a:pt x="432348" y="234649"/>
                  </a:cubicBezTo>
                  <a:lnTo>
                    <a:pt x="432348" y="232978"/>
                  </a:lnTo>
                  <a:cubicBezTo>
                    <a:pt x="468175" y="217640"/>
                    <a:pt x="498312" y="189313"/>
                    <a:pt x="515619" y="154382"/>
                  </a:cubicBezTo>
                  <a:cubicBezTo>
                    <a:pt x="522104" y="141133"/>
                    <a:pt x="526938" y="126054"/>
                    <a:pt x="522860" y="111911"/>
                  </a:cubicBezTo>
                  <a:cubicBezTo>
                    <a:pt x="519544" y="100526"/>
                    <a:pt x="508171" y="91034"/>
                    <a:pt x="496839" y="91034"/>
                  </a:cubicBezTo>
                  <a:cubicBezTo>
                    <a:pt x="494231" y="91034"/>
                    <a:pt x="491626" y="91537"/>
                    <a:pt x="489122" y="92635"/>
                  </a:cubicBezTo>
                  <a:cubicBezTo>
                    <a:pt x="495447" y="81355"/>
                    <a:pt x="502072" y="69758"/>
                    <a:pt x="504041" y="56808"/>
                  </a:cubicBezTo>
                  <a:cubicBezTo>
                    <a:pt x="505991" y="43997"/>
                    <a:pt x="502549" y="29396"/>
                    <a:pt x="492145" y="21578"/>
                  </a:cubicBezTo>
                  <a:cubicBezTo>
                    <a:pt x="486664" y="17582"/>
                    <a:pt x="480353" y="15951"/>
                    <a:pt x="473761" y="15951"/>
                  </a:cubicBezTo>
                  <a:cubicBezTo>
                    <a:pt x="466931" y="15951"/>
                    <a:pt x="459799" y="17702"/>
                    <a:pt x="452977" y="20384"/>
                  </a:cubicBezTo>
                  <a:cubicBezTo>
                    <a:pt x="447705" y="22334"/>
                    <a:pt x="442433" y="24900"/>
                    <a:pt x="437619" y="27605"/>
                  </a:cubicBezTo>
                  <a:cubicBezTo>
                    <a:pt x="424305" y="35095"/>
                    <a:pt x="409503" y="43613"/>
                    <a:pt x="394887" y="43613"/>
                  </a:cubicBezTo>
                  <a:cubicBezTo>
                    <a:pt x="390985" y="43613"/>
                    <a:pt x="387096" y="43006"/>
                    <a:pt x="383253" y="41610"/>
                  </a:cubicBezTo>
                  <a:cubicBezTo>
                    <a:pt x="365210" y="35125"/>
                    <a:pt x="356596" y="13740"/>
                    <a:pt x="339588" y="4709"/>
                  </a:cubicBezTo>
                  <a:cubicBezTo>
                    <a:pt x="333564" y="1434"/>
                    <a:pt x="326932" y="1"/>
                    <a:pt x="320188" y="1"/>
                  </a:cubicBezTo>
                  <a:close/>
                </a:path>
              </a:pathLst>
            </a:custGeom>
            <a:solidFill>
              <a:srgbClr val="1D1E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8" name="Google Shape;1107;p22"/>
            <p:cNvSpPr/>
            <p:nvPr/>
          </p:nvSpPr>
          <p:spPr>
            <a:xfrm>
              <a:off x="3692125" y="3681422"/>
              <a:ext cx="191096" cy="425195"/>
            </a:xfrm>
            <a:custGeom>
              <a:avLst/>
              <a:gdLst/>
              <a:ahLst/>
              <a:cxnLst/>
              <a:rect l="l" t="t" r="r" b="b"/>
              <a:pathLst>
                <a:path w="156636" h="358059" extrusionOk="0">
                  <a:moveTo>
                    <a:pt x="20295" y="1"/>
                  </a:moveTo>
                  <a:cubicBezTo>
                    <a:pt x="18940" y="1"/>
                    <a:pt x="17583" y="253"/>
                    <a:pt x="16273" y="803"/>
                  </a:cubicBezTo>
                  <a:cubicBezTo>
                    <a:pt x="9649" y="3509"/>
                    <a:pt x="7998" y="11943"/>
                    <a:pt x="7242" y="19184"/>
                  </a:cubicBezTo>
                  <a:cubicBezTo>
                    <a:pt x="757" y="84989"/>
                    <a:pt x="1" y="151530"/>
                    <a:pt x="5133" y="217654"/>
                  </a:cubicBezTo>
                  <a:cubicBezTo>
                    <a:pt x="5431" y="220817"/>
                    <a:pt x="5591" y="223821"/>
                    <a:pt x="5869" y="226984"/>
                  </a:cubicBezTo>
                  <a:lnTo>
                    <a:pt x="6625" y="226984"/>
                  </a:lnTo>
                  <a:cubicBezTo>
                    <a:pt x="8714" y="258892"/>
                    <a:pt x="10683" y="290521"/>
                    <a:pt x="12792" y="322290"/>
                  </a:cubicBezTo>
                  <a:lnTo>
                    <a:pt x="9191" y="325890"/>
                  </a:lnTo>
                  <a:lnTo>
                    <a:pt x="12633" y="337329"/>
                  </a:lnTo>
                  <a:cubicBezTo>
                    <a:pt x="46987" y="349543"/>
                    <a:pt x="83252" y="356465"/>
                    <a:pt x="119715" y="357977"/>
                  </a:cubicBezTo>
                  <a:cubicBezTo>
                    <a:pt x="121117" y="358025"/>
                    <a:pt x="122538" y="358058"/>
                    <a:pt x="123965" y="358058"/>
                  </a:cubicBezTo>
                  <a:cubicBezTo>
                    <a:pt x="132055" y="358058"/>
                    <a:pt x="140302" y="356984"/>
                    <a:pt x="145934" y="351353"/>
                  </a:cubicBezTo>
                  <a:cubicBezTo>
                    <a:pt x="152259" y="345047"/>
                    <a:pt x="153015" y="335101"/>
                    <a:pt x="153155" y="326069"/>
                  </a:cubicBezTo>
                  <a:cubicBezTo>
                    <a:pt x="154209" y="286005"/>
                    <a:pt x="155283" y="245802"/>
                    <a:pt x="156318" y="205599"/>
                  </a:cubicBezTo>
                  <a:cubicBezTo>
                    <a:pt x="156636" y="193564"/>
                    <a:pt x="156636" y="180614"/>
                    <a:pt x="149693" y="170667"/>
                  </a:cubicBezTo>
                  <a:cubicBezTo>
                    <a:pt x="142218" y="159918"/>
                    <a:pt x="128708" y="156135"/>
                    <a:pt x="115169" y="156135"/>
                  </a:cubicBezTo>
                  <a:cubicBezTo>
                    <a:pt x="110694" y="156135"/>
                    <a:pt x="106216" y="156548"/>
                    <a:pt x="101951" y="157260"/>
                  </a:cubicBezTo>
                  <a:cubicBezTo>
                    <a:pt x="88416" y="159378"/>
                    <a:pt x="74759" y="163435"/>
                    <a:pt x="61229" y="163435"/>
                  </a:cubicBezTo>
                  <a:cubicBezTo>
                    <a:pt x="57478" y="163435"/>
                    <a:pt x="53737" y="163123"/>
                    <a:pt x="50011" y="162372"/>
                  </a:cubicBezTo>
                  <a:lnTo>
                    <a:pt x="48638" y="162372"/>
                  </a:lnTo>
                  <a:cubicBezTo>
                    <a:pt x="47465" y="116121"/>
                    <a:pt x="43705" y="69911"/>
                    <a:pt x="37359" y="24118"/>
                  </a:cubicBezTo>
                  <a:cubicBezTo>
                    <a:pt x="36464" y="18110"/>
                    <a:pt x="35549" y="11784"/>
                    <a:pt x="32088" y="6811"/>
                  </a:cubicBezTo>
                  <a:cubicBezTo>
                    <a:pt x="29418" y="2867"/>
                    <a:pt x="24866" y="1"/>
                    <a:pt x="20295"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sp>
          <p:nvSpPr>
            <p:cNvPr id="9" name="Google Shape;1108;p22"/>
            <p:cNvSpPr/>
            <p:nvPr/>
          </p:nvSpPr>
          <p:spPr>
            <a:xfrm>
              <a:off x="3878500" y="1456126"/>
              <a:ext cx="141618" cy="277430"/>
            </a:xfrm>
            <a:custGeom>
              <a:avLst/>
              <a:gdLst/>
              <a:ahLst/>
              <a:cxnLst/>
              <a:rect l="l" t="t" r="r" b="b"/>
              <a:pathLst>
                <a:path w="8001" h="13383" extrusionOk="0">
                  <a:moveTo>
                    <a:pt x="1143" y="0"/>
                  </a:moveTo>
                  <a:lnTo>
                    <a:pt x="8001" y="0"/>
                  </a:lnTo>
                  <a:lnTo>
                    <a:pt x="6620" y="13383"/>
                  </a:lnTo>
                  <a:lnTo>
                    <a:pt x="0" y="13097"/>
                  </a:lnTo>
                  <a:close/>
                </a:path>
              </a:pathLst>
            </a:custGeom>
            <a:solidFill>
              <a:srgbClr val="8B5698"/>
            </a:solidFill>
            <a:ln>
              <a:noFill/>
            </a:ln>
          </p:spPr>
        </p:sp>
        <p:sp>
          <p:nvSpPr>
            <p:cNvPr id="10" name="Google Shape;1109;p22"/>
            <p:cNvSpPr/>
            <p:nvPr/>
          </p:nvSpPr>
          <p:spPr>
            <a:xfrm>
              <a:off x="3908716" y="1547351"/>
              <a:ext cx="210911" cy="209956"/>
            </a:xfrm>
            <a:custGeom>
              <a:avLst/>
              <a:gdLst/>
              <a:ahLst/>
              <a:cxnLst/>
              <a:rect l="l" t="t" r="r" b="b"/>
              <a:pathLst>
                <a:path w="184605" h="183769" extrusionOk="0">
                  <a:moveTo>
                    <a:pt x="88244" y="132266"/>
                  </a:moveTo>
                  <a:cubicBezTo>
                    <a:pt x="88403" y="132883"/>
                    <a:pt x="88403" y="133479"/>
                    <a:pt x="88542" y="134076"/>
                  </a:cubicBezTo>
                  <a:cubicBezTo>
                    <a:pt x="88542" y="134076"/>
                    <a:pt x="88413" y="134224"/>
                    <a:pt x="88244" y="134235"/>
                  </a:cubicBezTo>
                  <a:lnTo>
                    <a:pt x="88244" y="134235"/>
                  </a:lnTo>
                  <a:lnTo>
                    <a:pt x="88244" y="132266"/>
                  </a:lnTo>
                  <a:close/>
                  <a:moveTo>
                    <a:pt x="133110" y="1"/>
                  </a:moveTo>
                  <a:cubicBezTo>
                    <a:pt x="125434" y="1"/>
                    <a:pt x="117721" y="202"/>
                    <a:pt x="109927" y="656"/>
                  </a:cubicBezTo>
                  <a:cubicBezTo>
                    <a:pt x="101950" y="1093"/>
                    <a:pt x="93814" y="1710"/>
                    <a:pt x="85837" y="2605"/>
                  </a:cubicBezTo>
                  <a:cubicBezTo>
                    <a:pt x="72887" y="3799"/>
                    <a:pt x="60096" y="5768"/>
                    <a:pt x="47444" y="8175"/>
                  </a:cubicBezTo>
                  <a:cubicBezTo>
                    <a:pt x="35707" y="10304"/>
                    <a:pt x="23195" y="13447"/>
                    <a:pt x="15218" y="22339"/>
                  </a:cubicBezTo>
                  <a:cubicBezTo>
                    <a:pt x="7539" y="30753"/>
                    <a:pt x="5590" y="42828"/>
                    <a:pt x="4078" y="54107"/>
                  </a:cubicBezTo>
                  <a:cubicBezTo>
                    <a:pt x="1810" y="70519"/>
                    <a:pt x="0" y="88005"/>
                    <a:pt x="7241" y="102745"/>
                  </a:cubicBezTo>
                  <a:cubicBezTo>
                    <a:pt x="14900" y="118719"/>
                    <a:pt x="31629" y="128506"/>
                    <a:pt x="48797" y="132266"/>
                  </a:cubicBezTo>
                  <a:cubicBezTo>
                    <a:pt x="54824" y="133638"/>
                    <a:pt x="60852" y="134235"/>
                    <a:pt x="66859" y="134534"/>
                  </a:cubicBezTo>
                  <a:cubicBezTo>
                    <a:pt x="69345" y="134638"/>
                    <a:pt x="71844" y="134687"/>
                    <a:pt x="74345" y="134687"/>
                  </a:cubicBezTo>
                  <a:cubicBezTo>
                    <a:pt x="78982" y="134687"/>
                    <a:pt x="83628" y="134520"/>
                    <a:pt x="88224" y="134237"/>
                  </a:cubicBezTo>
                  <a:lnTo>
                    <a:pt x="88224" y="134237"/>
                  </a:lnTo>
                  <a:lnTo>
                    <a:pt x="88224" y="177303"/>
                  </a:lnTo>
                  <a:cubicBezTo>
                    <a:pt x="115039" y="177601"/>
                    <a:pt x="141835" y="179710"/>
                    <a:pt x="168352" y="183470"/>
                  </a:cubicBezTo>
                  <a:cubicBezTo>
                    <a:pt x="169088" y="183609"/>
                    <a:pt x="170003" y="183609"/>
                    <a:pt x="170759" y="183768"/>
                  </a:cubicBezTo>
                  <a:cubicBezTo>
                    <a:pt x="174837" y="137677"/>
                    <a:pt x="178895" y="91764"/>
                    <a:pt x="182973" y="45832"/>
                  </a:cubicBezTo>
                  <a:cubicBezTo>
                    <a:pt x="183868" y="34533"/>
                    <a:pt x="184604" y="22339"/>
                    <a:pt x="178000" y="13307"/>
                  </a:cubicBezTo>
                  <a:cubicBezTo>
                    <a:pt x="169864" y="2167"/>
                    <a:pt x="154188" y="357"/>
                    <a:pt x="140343" y="59"/>
                  </a:cubicBezTo>
                  <a:cubicBezTo>
                    <a:pt x="137935" y="21"/>
                    <a:pt x="135524" y="1"/>
                    <a:pt x="133110" y="1"/>
                  </a:cubicBezTo>
                  <a:close/>
                </a:path>
              </a:pathLst>
            </a:custGeom>
            <a:solidFill>
              <a:srgbClr val="F0A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p>
          </p:txBody>
        </p:sp>
      </p:grpSp>
      <p:pic>
        <p:nvPicPr>
          <p:cNvPr id="163" name="Picture 5" descr="Văn hóa tranh luận phản biện - Posts | Facebook"/>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foregroundMark x1="34222" y1="92411" x2="11556" y2="51339"/>
                        <a14:foregroundMark x1="10222" y1="96875" x2="8889" y2="55357"/>
                        <a14:foregroundMark x1="88889" y1="96429" x2="90222" y2="51786"/>
                        <a14:foregroundMark x1="74222" y1="54464" x2="96000" y2="54464"/>
                        <a14:foregroundMark x1="38667" y1="29911" x2="29333" y2="8929"/>
                        <a14:backgroundMark x1="4000" y1="12500" x2="15111" y2="3571"/>
                      </a14:backgroundRemoval>
                    </a14:imgEffect>
                  </a14:imgLayer>
                </a14:imgProps>
              </a:ext>
            </a:extLst>
          </a:blip>
          <a:srcRect/>
          <a:stretch>
            <a:fillRect/>
          </a:stretch>
        </p:blipFill>
        <p:spPr bwMode="auto">
          <a:xfrm>
            <a:off x="5815349" y="950850"/>
            <a:ext cx="2471697" cy="3078963"/>
          </a:xfrm>
          <a:prstGeom prst="rect">
            <a:avLst/>
          </a:prstGeom>
          <a:noFill/>
        </p:spPr>
      </p:pic>
      <p:sp>
        <p:nvSpPr>
          <p:cNvPr id="164" name="Title 1"/>
          <p:cNvSpPr txBox="1">
            <a:spLocks/>
          </p:cNvSpPr>
          <p:nvPr/>
        </p:nvSpPr>
        <p:spPr>
          <a:xfrm>
            <a:off x="2680165" y="4143058"/>
            <a:ext cx="5427663" cy="9467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marL="342900" indent="-342900" algn="l">
              <a:buFont typeface="Courier New" panose="02070309020205020404" pitchFamily="49" charset="0"/>
              <a:buChar char="o"/>
            </a:pPr>
            <a:r>
              <a:rPr lang="en-US" b="1" dirty="0" err="1" smtClean="0">
                <a:solidFill>
                  <a:schemeClr val="accent3">
                    <a:lumMod val="75000"/>
                  </a:schemeClr>
                </a:solidFill>
                <a:latin typeface="Calisto MT" panose="02040603050505030304" pitchFamily="18" charset="0"/>
              </a:rPr>
              <a:t>Tôn</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trọng</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các</a:t>
            </a:r>
            <a:r>
              <a:rPr lang="en-US" b="1" dirty="0" smtClean="0">
                <a:solidFill>
                  <a:schemeClr val="accent3">
                    <a:lumMod val="75000"/>
                  </a:schemeClr>
                </a:solidFill>
                <a:latin typeface="Calisto MT" panose="02040603050505030304" pitchFamily="18" charset="0"/>
              </a:rPr>
              <a:t> ý </a:t>
            </a:r>
            <a:r>
              <a:rPr lang="en-US" b="1" dirty="0" err="1" smtClean="0">
                <a:solidFill>
                  <a:schemeClr val="accent3">
                    <a:lumMod val="75000"/>
                  </a:schemeClr>
                </a:solidFill>
                <a:latin typeface="Calisto MT" panose="02040603050505030304" pitchFamily="18" charset="0"/>
              </a:rPr>
              <a:t>kiến</a:t>
            </a:r>
            <a:endParaRPr lang="en-US" b="1" dirty="0" smtClean="0">
              <a:solidFill>
                <a:schemeClr val="accent3">
                  <a:lumMod val="75000"/>
                </a:schemeClr>
              </a:solidFill>
              <a:latin typeface="Calisto MT" panose="02040603050505030304" pitchFamily="18" charset="0"/>
            </a:endParaRPr>
          </a:p>
          <a:p>
            <a:pPr marL="342900" indent="-342900" algn="l">
              <a:buFont typeface="Courier New" panose="02070309020205020404" pitchFamily="49" charset="0"/>
              <a:buChar char="o"/>
            </a:pPr>
            <a:r>
              <a:rPr lang="en-US" b="1" dirty="0" err="1" smtClean="0">
                <a:solidFill>
                  <a:schemeClr val="accent3">
                    <a:lumMod val="75000"/>
                  </a:schemeClr>
                </a:solidFill>
                <a:latin typeface="Calisto MT" panose="02040603050505030304" pitchFamily="18" charset="0"/>
              </a:rPr>
              <a:t>Đấu</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tranh</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và</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bảo</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vệ</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cái</a:t>
            </a:r>
            <a:r>
              <a:rPr lang="en-US" b="1" dirty="0" smtClean="0">
                <a:solidFill>
                  <a:schemeClr val="accent3">
                    <a:lumMod val="75000"/>
                  </a:schemeClr>
                </a:solidFill>
                <a:latin typeface="Calisto MT" panose="02040603050505030304" pitchFamily="18" charset="0"/>
              </a:rPr>
              <a:t> </a:t>
            </a:r>
            <a:r>
              <a:rPr lang="en-US" b="1" dirty="0" err="1" smtClean="0">
                <a:solidFill>
                  <a:schemeClr val="accent3">
                    <a:lumMod val="75000"/>
                  </a:schemeClr>
                </a:solidFill>
                <a:latin typeface="Calisto MT" panose="02040603050505030304" pitchFamily="18" charset="0"/>
              </a:rPr>
              <a:t>đúng</a:t>
            </a:r>
            <a:endParaRPr lang="en-US" b="1" dirty="0">
              <a:solidFill>
                <a:schemeClr val="accent3">
                  <a:lumMod val="75000"/>
                </a:schemeClr>
              </a:solidFill>
              <a:latin typeface="Calisto MT" panose="02040603050505030304" pitchFamily="18" charset="0"/>
            </a:endParaRPr>
          </a:p>
        </p:txBody>
      </p:sp>
      <p:sp>
        <p:nvSpPr>
          <p:cNvPr id="165" name="Title 1"/>
          <p:cNvSpPr txBox="1">
            <a:spLocks/>
          </p:cNvSpPr>
          <p:nvPr/>
        </p:nvSpPr>
        <p:spPr>
          <a:xfrm>
            <a:off x="420474" y="176996"/>
            <a:ext cx="8538591" cy="8534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algn="l"/>
            <a:r>
              <a:rPr lang="en-US" sz="2000" b="1" dirty="0" smtClean="0">
                <a:solidFill>
                  <a:srgbClr val="333644"/>
                </a:solidFill>
                <a:latin typeface="Calisto MT" panose="02040603050505030304" pitchFamily="18" charset="0"/>
              </a:rPr>
              <a:t>2. </a:t>
            </a:r>
            <a:r>
              <a:rPr lang="en-US" sz="2000" b="1" dirty="0" err="1" smtClean="0">
                <a:solidFill>
                  <a:srgbClr val="333644"/>
                </a:solidFill>
                <a:latin typeface="Calisto MT" panose="02040603050505030304" pitchFamily="18" charset="0"/>
              </a:rPr>
              <a:t>Trong</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các</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cuộc</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tranh</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luận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có</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bạn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đưa</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ra</a:t>
            </a:r>
            <a:r>
              <a:rPr lang="en-US" sz="2000" b="1" dirty="0" smtClean="0">
                <a:solidFill>
                  <a:srgbClr val="333644"/>
                </a:solidFill>
                <a:latin typeface="Calisto MT" panose="02040603050505030304" pitchFamily="18" charset="0"/>
              </a:rPr>
              <a:t> ý </a:t>
            </a:r>
            <a:r>
              <a:rPr lang="en-US" sz="2000" b="1" dirty="0" err="1" smtClean="0">
                <a:solidFill>
                  <a:srgbClr val="333644"/>
                </a:solidFill>
                <a:latin typeface="Calisto MT" panose="02040603050505030304" pitchFamily="18" charset="0"/>
              </a:rPr>
              <a:t>kiến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nhưng</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bị</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đa</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số</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các</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bạn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khác</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phản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đối</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Nếu</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thấy</a:t>
            </a:r>
            <a:r>
              <a:rPr lang="en-US" sz="2000" b="1" dirty="0" smtClean="0">
                <a:solidFill>
                  <a:srgbClr val="333644"/>
                </a:solidFill>
                <a:latin typeface="Calisto MT" panose="02040603050505030304" pitchFamily="18" charset="0"/>
              </a:rPr>
              <a:t> </a:t>
            </a:r>
            <a:r>
              <a:rPr lang="en-US" sz="2000" b="1" dirty="0">
                <a:solidFill>
                  <a:srgbClr val="333644"/>
                </a:solidFill>
                <a:latin typeface="Calisto MT" panose="02040603050505030304" pitchFamily="18" charset="0"/>
              </a:rPr>
              <a:t>ý</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kiến</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đó</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đúng</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thì</a:t>
            </a:r>
            <a:r>
              <a:rPr lang="en-US" sz="2000" b="1" dirty="0" smtClean="0">
                <a:solidFill>
                  <a:srgbClr val="333644"/>
                </a:solidFill>
                <a:latin typeface="Calisto MT" panose="02040603050505030304" pitchFamily="18" charset="0"/>
              </a:rPr>
              <a:t> con </a:t>
            </a:r>
            <a:r>
              <a:rPr lang="en-US" sz="2000" b="1" dirty="0" err="1" smtClean="0">
                <a:solidFill>
                  <a:srgbClr val="333644"/>
                </a:solidFill>
                <a:latin typeface="Calisto MT" panose="02040603050505030304" pitchFamily="18" charset="0"/>
              </a:rPr>
              <a:t>sẽ</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xử</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sự</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như</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thế</a:t>
            </a:r>
            <a:r>
              <a:rPr lang="en-US" sz="2000" b="1" dirty="0" smtClean="0">
                <a:solidFill>
                  <a:srgbClr val="333644"/>
                </a:solidFill>
                <a:latin typeface="Calisto MT" panose="02040603050505030304" pitchFamily="18" charset="0"/>
              </a:rPr>
              <a:t> </a:t>
            </a:r>
            <a:r>
              <a:rPr lang="en-US" sz="2000" b="1" dirty="0" err="1" smtClean="0">
                <a:solidFill>
                  <a:srgbClr val="333644"/>
                </a:solidFill>
                <a:latin typeface="Calisto MT" panose="02040603050505030304" pitchFamily="18" charset="0"/>
              </a:rPr>
              <a:t>nào</a:t>
            </a:r>
            <a:r>
              <a:rPr lang="en-US" sz="2000" b="1" dirty="0" smtClean="0">
                <a:solidFill>
                  <a:srgbClr val="333644"/>
                </a:solidFill>
                <a:latin typeface="Calisto MT" panose="02040603050505030304" pitchFamily="18" charset="0"/>
              </a:rPr>
              <a:t>?</a:t>
            </a:r>
            <a:endParaRPr lang="en-US" sz="2000" b="1" dirty="0">
              <a:solidFill>
                <a:srgbClr val="333644"/>
              </a:solidFill>
              <a:latin typeface="Calisto MT" panose="02040603050505030304" pitchFamily="18" charset="0"/>
            </a:endParaRPr>
          </a:p>
        </p:txBody>
      </p:sp>
    </p:spTree>
    <p:extLst>
      <p:ext uri="{BB962C8B-B14F-4D97-AF65-F5344CB8AC3E}">
        <p14:creationId xmlns:p14="http://schemas.microsoft.com/office/powerpoint/2010/main" val="664844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blinds(horizontal)">
                                      <p:cBhvr>
                                        <p:cTn id="7" dur="500"/>
                                        <p:tgtEl>
                                          <p:spTgt spid="16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blinds(horizontal)">
                                      <p:cBhvr>
                                        <p:cTn id="12" dur="500"/>
                                        <p:tgtEl>
                                          <p:spTgt spid="16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68081" y="467338"/>
            <a:ext cx="5527918" cy="1236276"/>
          </a:xfrm>
        </p:spPr>
        <p:txBody>
          <a:bodyPr/>
          <a:lstStyle/>
          <a:p>
            <a:r>
              <a:rPr lang="en-US" sz="2500" b="1" dirty="0" smtClean="0">
                <a:latin typeface="Calisto MT" panose="02040603050505030304" pitchFamily="18" charset="0"/>
              </a:rPr>
              <a:t>3. </a:t>
            </a:r>
            <a:r>
              <a:rPr lang="en-US" sz="2500" b="1" dirty="0" err="1" smtClean="0">
                <a:latin typeface="Calisto MT" panose="02040603050505030304" pitchFamily="18" charset="0"/>
              </a:rPr>
              <a:t>Nếu</a:t>
            </a:r>
            <a:r>
              <a:rPr lang="en-US" sz="2500" b="1" dirty="0" smtClean="0">
                <a:latin typeface="Calisto MT" panose="02040603050505030304" pitchFamily="18" charset="0"/>
              </a:rPr>
              <a:t> </a:t>
            </a:r>
            <a:r>
              <a:rPr lang="en-US" sz="2500" b="1" dirty="0" err="1" smtClean="0">
                <a:latin typeface="Calisto MT" panose="02040603050505030304" pitchFamily="18" charset="0"/>
              </a:rPr>
              <a:t>biết</a:t>
            </a:r>
            <a:r>
              <a:rPr lang="en-US" sz="2500" b="1" dirty="0" smtClean="0">
                <a:latin typeface="Calisto MT" panose="02040603050505030304" pitchFamily="18" charset="0"/>
              </a:rPr>
              <a:t> </a:t>
            </a:r>
            <a:r>
              <a:rPr lang="en-US" sz="2500" b="1" dirty="0" err="1" smtClean="0">
                <a:latin typeface="Calisto MT" panose="02040603050505030304" pitchFamily="18" charset="0"/>
              </a:rPr>
              <a:t>bạn</a:t>
            </a:r>
            <a:r>
              <a:rPr lang="en-US" sz="2500" b="1" dirty="0" smtClean="0">
                <a:latin typeface="Calisto MT" panose="02040603050505030304" pitchFamily="18" charset="0"/>
              </a:rPr>
              <a:t> </a:t>
            </a:r>
            <a:r>
              <a:rPr lang="en-US" sz="2500" b="1" dirty="0" err="1" smtClean="0">
                <a:latin typeface="Calisto MT" panose="02040603050505030304" pitchFamily="18" charset="0"/>
              </a:rPr>
              <a:t>mình</a:t>
            </a:r>
            <a:r>
              <a:rPr lang="en-US" sz="2500" b="1" dirty="0" smtClean="0">
                <a:latin typeface="Calisto MT" panose="02040603050505030304" pitchFamily="18" charset="0"/>
              </a:rPr>
              <a:t> quay </a:t>
            </a:r>
            <a:r>
              <a:rPr lang="en-US" sz="2500" b="1" dirty="0" err="1" smtClean="0">
                <a:latin typeface="Calisto MT" panose="02040603050505030304" pitchFamily="18" charset="0"/>
              </a:rPr>
              <a:t>cóp</a:t>
            </a:r>
            <a:r>
              <a:rPr lang="en-US" sz="2500" b="1" dirty="0" smtClean="0">
                <a:latin typeface="Calisto MT" panose="02040603050505030304" pitchFamily="18" charset="0"/>
              </a:rPr>
              <a:t> </a:t>
            </a:r>
            <a:r>
              <a:rPr lang="en-US" sz="2500" b="1" dirty="0" err="1" smtClean="0">
                <a:latin typeface="Calisto MT" panose="02040603050505030304" pitchFamily="18" charset="0"/>
              </a:rPr>
              <a:t>trong</a:t>
            </a:r>
            <a:r>
              <a:rPr lang="en-US" sz="2500" b="1" dirty="0" smtClean="0">
                <a:latin typeface="Calisto MT" panose="02040603050505030304" pitchFamily="18" charset="0"/>
              </a:rPr>
              <a:t> </a:t>
            </a:r>
            <a:r>
              <a:rPr lang="en-US" sz="2500" b="1" dirty="0" err="1" smtClean="0">
                <a:latin typeface="Calisto MT" panose="02040603050505030304" pitchFamily="18" charset="0"/>
              </a:rPr>
              <a:t>giờ</a:t>
            </a:r>
            <a:r>
              <a:rPr lang="en-US" sz="2500" b="1" dirty="0" smtClean="0">
                <a:latin typeface="Calisto MT" panose="02040603050505030304" pitchFamily="18" charset="0"/>
              </a:rPr>
              <a:t> </a:t>
            </a:r>
            <a:r>
              <a:rPr lang="en-US" sz="2500" b="1" dirty="0" err="1" smtClean="0">
                <a:latin typeface="Calisto MT" panose="02040603050505030304" pitchFamily="18" charset="0"/>
              </a:rPr>
              <a:t>kiểm</a:t>
            </a:r>
            <a:r>
              <a:rPr lang="en-US" sz="2500" b="1" dirty="0" smtClean="0">
                <a:latin typeface="Calisto MT" panose="02040603050505030304" pitchFamily="18" charset="0"/>
              </a:rPr>
              <a:t> </a:t>
            </a:r>
            <a:r>
              <a:rPr lang="en-US" sz="2500" b="1" dirty="0" err="1" smtClean="0">
                <a:latin typeface="Calisto MT" panose="02040603050505030304" pitchFamily="18" charset="0"/>
              </a:rPr>
              <a:t>tra</a:t>
            </a:r>
            <a:r>
              <a:rPr lang="en-US" sz="2500" b="1" dirty="0" smtClean="0">
                <a:latin typeface="Calisto MT" panose="02040603050505030304" pitchFamily="18" charset="0"/>
              </a:rPr>
              <a:t>, con </a:t>
            </a:r>
            <a:r>
              <a:rPr lang="en-US" sz="2500" b="1" dirty="0" err="1" smtClean="0">
                <a:latin typeface="Calisto MT" panose="02040603050505030304" pitchFamily="18" charset="0"/>
              </a:rPr>
              <a:t>sẽ</a:t>
            </a:r>
            <a:r>
              <a:rPr lang="en-US" sz="2500" b="1" dirty="0" smtClean="0">
                <a:latin typeface="Calisto MT" panose="02040603050505030304" pitchFamily="18" charset="0"/>
              </a:rPr>
              <a:t> </a:t>
            </a:r>
            <a:r>
              <a:rPr lang="en-US" sz="2500" b="1" dirty="0" err="1" smtClean="0">
                <a:latin typeface="Calisto MT" panose="02040603050505030304" pitchFamily="18" charset="0"/>
              </a:rPr>
              <a:t>làm</a:t>
            </a:r>
            <a:r>
              <a:rPr lang="en-US" sz="2500" b="1" dirty="0" smtClean="0">
                <a:latin typeface="Calisto MT" panose="02040603050505030304" pitchFamily="18" charset="0"/>
              </a:rPr>
              <a:t> </a:t>
            </a:r>
            <a:r>
              <a:rPr lang="en-US" sz="2500" b="1" dirty="0" err="1" smtClean="0">
                <a:latin typeface="Calisto MT" panose="02040603050505030304" pitchFamily="18" charset="0"/>
              </a:rPr>
              <a:t>gì</a:t>
            </a:r>
            <a:r>
              <a:rPr lang="en-US" sz="2500" b="1" dirty="0" smtClean="0">
                <a:latin typeface="Calisto MT" panose="02040603050505030304" pitchFamily="18" charset="0"/>
              </a:rPr>
              <a:t>?</a:t>
            </a:r>
            <a:endParaRPr lang="en-US" sz="2500" b="1" dirty="0">
              <a:latin typeface="Calisto MT" panose="02040603050505030304" pitchFamily="18" charset="0"/>
            </a:endParaRPr>
          </a:p>
        </p:txBody>
      </p:sp>
      <p:pic>
        <p:nvPicPr>
          <p:cNvPr id="1026" name="Picture 2" descr="Phát hiện bạn thân của mình gian lận thi cử: Tố giác thì mất bạn mà im lặng  thì cắn dứt lương tâm"/>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7576" b="93788" l="9091" r="91970">
                        <a14:foregroundMark x1="43939" y1="29091" x2="52727" y2="29242"/>
                        <a14:foregroundMark x1="38636" y1="60303" x2="57727" y2="55152"/>
                        <a14:foregroundMark x1="53788" y1="55455" x2="40758" y2="39242"/>
                        <a14:foregroundMark x1="59848" y1="41970" x2="60606" y2="35303"/>
                      </a14:backgroundRemoval>
                    </a14:imgEffect>
                  </a14:imgLayer>
                </a14:imgProps>
              </a:ext>
              <a:ext uri="{28A0092B-C50C-407E-A947-70E740481C1C}">
                <a14:useLocalDpi xmlns:a14="http://schemas.microsoft.com/office/drawing/2010/main" val="0"/>
              </a:ext>
            </a:extLst>
          </a:blip>
          <a:srcRect l="25639" t="7299" r="23810" b="6737"/>
          <a:stretch/>
        </p:blipFill>
        <p:spPr bwMode="auto">
          <a:xfrm>
            <a:off x="6095999" y="319315"/>
            <a:ext cx="2714171" cy="4615543"/>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661412" y="1732536"/>
            <a:ext cx="2967158" cy="938174"/>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rPr>
              <a:t>Tỏ</a:t>
            </a:r>
            <a:r>
              <a:rPr lang="en-US" sz="2000" dirty="0" smtClean="0">
                <a:solidFill>
                  <a:schemeClr val="tx1"/>
                </a:solidFill>
              </a:rPr>
              <a:t> </a:t>
            </a:r>
            <a:r>
              <a:rPr lang="en-US" sz="2000" dirty="0" err="1" smtClean="0">
                <a:solidFill>
                  <a:schemeClr val="tx1"/>
                </a:solidFill>
              </a:rPr>
              <a:t>thái</a:t>
            </a:r>
            <a:r>
              <a:rPr lang="en-US" sz="2000" dirty="0" smtClean="0">
                <a:solidFill>
                  <a:schemeClr val="tx1"/>
                </a:solidFill>
              </a:rPr>
              <a:t> </a:t>
            </a:r>
            <a:r>
              <a:rPr lang="en-US" sz="2000" dirty="0" err="1" smtClean="0">
                <a:solidFill>
                  <a:schemeClr val="tx1"/>
                </a:solidFill>
              </a:rPr>
              <a:t>độ</a:t>
            </a:r>
            <a:r>
              <a:rPr lang="en-US" sz="2000" dirty="0" smtClean="0">
                <a:solidFill>
                  <a:schemeClr val="tx1"/>
                </a:solidFill>
              </a:rPr>
              <a:t> </a:t>
            </a:r>
            <a:r>
              <a:rPr lang="en-US" sz="2000" dirty="0" err="1" smtClean="0">
                <a:solidFill>
                  <a:schemeClr val="tx1"/>
                </a:solidFill>
              </a:rPr>
              <a:t>phản</a:t>
            </a:r>
            <a:r>
              <a:rPr lang="en-US" sz="2000" dirty="0" smtClean="0">
                <a:solidFill>
                  <a:schemeClr val="tx1"/>
                </a:solidFill>
              </a:rPr>
              <a:t> </a:t>
            </a:r>
            <a:r>
              <a:rPr lang="en-US" sz="2000" dirty="0" err="1" smtClean="0">
                <a:solidFill>
                  <a:schemeClr val="tx1"/>
                </a:solidFill>
              </a:rPr>
              <a:t>đối</a:t>
            </a:r>
            <a:r>
              <a:rPr lang="en-US" sz="2000" dirty="0" smtClean="0">
                <a:solidFill>
                  <a:schemeClr val="tx1"/>
                </a:solidFill>
              </a:rPr>
              <a:t>, </a:t>
            </a:r>
            <a:r>
              <a:rPr lang="en-US" sz="2000" dirty="0" err="1" smtClean="0">
                <a:solidFill>
                  <a:schemeClr val="tx1"/>
                </a:solidFill>
              </a:rPr>
              <a:t>không</a:t>
            </a:r>
            <a:r>
              <a:rPr lang="en-US" sz="2000" dirty="0" smtClean="0">
                <a:solidFill>
                  <a:schemeClr val="tx1"/>
                </a:solidFill>
              </a:rPr>
              <a:t> </a:t>
            </a:r>
            <a:r>
              <a:rPr lang="en-US" sz="2000" dirty="0" err="1" smtClean="0">
                <a:solidFill>
                  <a:schemeClr val="tx1"/>
                </a:solidFill>
              </a:rPr>
              <a:t>đồng</a:t>
            </a:r>
            <a:r>
              <a:rPr lang="en-US" sz="2000" dirty="0" smtClean="0">
                <a:solidFill>
                  <a:schemeClr val="tx1"/>
                </a:solidFill>
              </a:rPr>
              <a:t> </a:t>
            </a:r>
            <a:r>
              <a:rPr lang="en-US" sz="2000" dirty="0" err="1" smtClean="0">
                <a:solidFill>
                  <a:schemeClr val="tx1"/>
                </a:solidFill>
              </a:rPr>
              <a:t>tình</a:t>
            </a:r>
            <a:endParaRPr lang="en-US" sz="2000" dirty="0">
              <a:solidFill>
                <a:schemeClr val="tx1"/>
              </a:solidFill>
            </a:endParaRPr>
          </a:p>
        </p:txBody>
      </p:sp>
      <p:sp>
        <p:nvSpPr>
          <p:cNvPr id="7" name="Rounded Rectangle 6"/>
          <p:cNvSpPr/>
          <p:nvPr/>
        </p:nvSpPr>
        <p:spPr>
          <a:xfrm>
            <a:off x="1163715" y="2894774"/>
            <a:ext cx="1962552" cy="77832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accent3">
                    <a:lumMod val="75000"/>
                  </a:schemeClr>
                </a:solidFill>
              </a:rPr>
              <a:t>Với</a:t>
            </a:r>
            <a:r>
              <a:rPr lang="en-US" sz="2000" dirty="0" smtClean="0">
                <a:solidFill>
                  <a:schemeClr val="accent3">
                    <a:lumMod val="75000"/>
                  </a:schemeClr>
                </a:solidFill>
              </a:rPr>
              <a:t> </a:t>
            </a:r>
            <a:r>
              <a:rPr lang="en-US" sz="2000" dirty="0" err="1" smtClean="0">
                <a:solidFill>
                  <a:schemeClr val="accent3">
                    <a:lumMod val="75000"/>
                  </a:schemeClr>
                </a:solidFill>
              </a:rPr>
              <a:t>hành</a:t>
            </a:r>
            <a:r>
              <a:rPr lang="en-US" sz="2000" dirty="0" smtClean="0">
                <a:solidFill>
                  <a:schemeClr val="accent3">
                    <a:lumMod val="75000"/>
                  </a:schemeClr>
                </a:solidFill>
              </a:rPr>
              <a:t> vi </a:t>
            </a:r>
            <a:r>
              <a:rPr lang="en-US" sz="2000" dirty="0" err="1" smtClean="0">
                <a:solidFill>
                  <a:schemeClr val="accent3">
                    <a:lumMod val="75000"/>
                  </a:schemeClr>
                </a:solidFill>
              </a:rPr>
              <a:t>gian</a:t>
            </a:r>
            <a:r>
              <a:rPr lang="en-US" sz="2000" dirty="0" smtClean="0">
                <a:solidFill>
                  <a:schemeClr val="accent3">
                    <a:lumMod val="75000"/>
                  </a:schemeClr>
                </a:solidFill>
              </a:rPr>
              <a:t> </a:t>
            </a:r>
            <a:r>
              <a:rPr lang="en-US" sz="2000" dirty="0" err="1" smtClean="0">
                <a:solidFill>
                  <a:schemeClr val="accent3">
                    <a:lumMod val="75000"/>
                  </a:schemeClr>
                </a:solidFill>
              </a:rPr>
              <a:t>lận</a:t>
            </a:r>
            <a:endParaRPr lang="en-US" sz="2000" dirty="0">
              <a:solidFill>
                <a:schemeClr val="accent3">
                  <a:lumMod val="75000"/>
                </a:schemeClr>
              </a:solidFill>
            </a:endParaRPr>
          </a:p>
        </p:txBody>
      </p:sp>
      <p:sp>
        <p:nvSpPr>
          <p:cNvPr id="8" name="Rounded Rectangle 7"/>
          <p:cNvSpPr/>
          <p:nvPr/>
        </p:nvSpPr>
        <p:spPr>
          <a:xfrm>
            <a:off x="1163715" y="3897167"/>
            <a:ext cx="1962552" cy="778329"/>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accent3">
                    <a:lumMod val="75000"/>
                  </a:schemeClr>
                </a:solidFill>
              </a:rPr>
              <a:t>Với</a:t>
            </a:r>
            <a:r>
              <a:rPr lang="en-US" sz="2000" dirty="0" smtClean="0">
                <a:solidFill>
                  <a:schemeClr val="accent3">
                    <a:lumMod val="75000"/>
                  </a:schemeClr>
                </a:solidFill>
              </a:rPr>
              <a:t> </a:t>
            </a:r>
            <a:r>
              <a:rPr lang="en-US" sz="2000" dirty="0" err="1" smtClean="0">
                <a:solidFill>
                  <a:schemeClr val="accent3">
                    <a:lumMod val="75000"/>
                  </a:schemeClr>
                </a:solidFill>
              </a:rPr>
              <a:t>việc</a:t>
            </a:r>
            <a:r>
              <a:rPr lang="en-US" sz="2000" dirty="0" smtClean="0">
                <a:solidFill>
                  <a:schemeClr val="accent3">
                    <a:lumMod val="75000"/>
                  </a:schemeClr>
                </a:solidFill>
              </a:rPr>
              <a:t> </a:t>
            </a:r>
            <a:r>
              <a:rPr lang="en-US" sz="2000" dirty="0" err="1" smtClean="0">
                <a:solidFill>
                  <a:schemeClr val="accent3">
                    <a:lumMod val="75000"/>
                  </a:schemeClr>
                </a:solidFill>
              </a:rPr>
              <a:t>không</a:t>
            </a:r>
            <a:r>
              <a:rPr lang="en-US" sz="2000" dirty="0" smtClean="0">
                <a:solidFill>
                  <a:schemeClr val="accent3">
                    <a:lumMod val="75000"/>
                  </a:schemeClr>
                </a:solidFill>
              </a:rPr>
              <a:t> </a:t>
            </a:r>
            <a:r>
              <a:rPr lang="en-US" sz="2000" dirty="0" err="1" smtClean="0">
                <a:solidFill>
                  <a:schemeClr val="accent3">
                    <a:lumMod val="75000"/>
                  </a:schemeClr>
                </a:solidFill>
              </a:rPr>
              <a:t>học</a:t>
            </a:r>
            <a:r>
              <a:rPr lang="en-US" sz="2000" dirty="0" smtClean="0">
                <a:solidFill>
                  <a:schemeClr val="accent3">
                    <a:lumMod val="75000"/>
                  </a:schemeClr>
                </a:solidFill>
              </a:rPr>
              <a:t> </a:t>
            </a:r>
            <a:r>
              <a:rPr lang="en-US" sz="2000" dirty="0" err="1" smtClean="0">
                <a:solidFill>
                  <a:schemeClr val="accent3">
                    <a:lumMod val="75000"/>
                  </a:schemeClr>
                </a:solidFill>
              </a:rPr>
              <a:t>bài</a:t>
            </a:r>
            <a:endParaRPr lang="en-US" sz="2000" dirty="0">
              <a:solidFill>
                <a:schemeClr val="accent3">
                  <a:lumMod val="75000"/>
                </a:schemeClr>
              </a:solidFill>
            </a:endParaRPr>
          </a:p>
        </p:txBody>
      </p:sp>
      <p:sp>
        <p:nvSpPr>
          <p:cNvPr id="9" name="Rounded Rectangle 8"/>
          <p:cNvSpPr/>
          <p:nvPr/>
        </p:nvSpPr>
        <p:spPr>
          <a:xfrm>
            <a:off x="4165600" y="1703613"/>
            <a:ext cx="1428096" cy="2505529"/>
          </a:xfrm>
          <a:prstGeom prst="round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600" dirty="0" smtClean="0">
                <a:latin typeface="Times New Roman" pitchFamily="18" charset="0"/>
                <a:cs typeface="Times New Roman" pitchFamily="18" charset="0"/>
              </a:rPr>
              <a:t>K</a:t>
            </a:r>
            <a:r>
              <a:rPr lang="vi-VN" sz="2600" dirty="0" smtClean="0">
                <a:latin typeface="Times New Roman" pitchFamily="18" charset="0"/>
                <a:cs typeface="Times New Roman" pitchFamily="18" charset="0"/>
              </a:rPr>
              <a:t>huyên </a:t>
            </a:r>
            <a:r>
              <a:rPr lang="vi-VN" sz="2600" dirty="0">
                <a:latin typeface="Times New Roman" pitchFamily="18" charset="0"/>
                <a:cs typeface="Times New Roman" pitchFamily="18" charset="0"/>
              </a:rPr>
              <a:t>bạn  lần sau không nên làm như vậy</a:t>
            </a:r>
            <a:endParaRPr lang="en-US" sz="2600" dirty="0">
              <a:latin typeface="Times New Roman" pitchFamily="18" charset="0"/>
              <a:cs typeface="Times New Roman" pitchFamily="18" charset="0"/>
            </a:endParaRPr>
          </a:p>
        </p:txBody>
      </p:sp>
    </p:spTree>
    <p:extLst>
      <p:ext uri="{BB962C8B-B14F-4D97-AF65-F5344CB8AC3E}">
        <p14:creationId xmlns:p14="http://schemas.microsoft.com/office/powerpoint/2010/main" val="2671409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7653" y="417496"/>
            <a:ext cx="5101800" cy="548700"/>
          </a:xfrm>
        </p:spPr>
        <p:txBody>
          <a:bodyPr/>
          <a:lstStyle/>
          <a:p>
            <a:r>
              <a:rPr lang="en-US" b="1" dirty="0" smtClean="0">
                <a:latin typeface="Calisto MT" panose="02040603050505030304" pitchFamily="18" charset="0"/>
              </a:rPr>
              <a:t>I. ĐẶT VẤN ĐỀ (</a:t>
            </a:r>
            <a:r>
              <a:rPr lang="en-US" b="1" dirty="0" err="1" smtClean="0">
                <a:latin typeface="Calisto MT" panose="02040603050505030304" pitchFamily="18" charset="0"/>
              </a:rPr>
              <a:t>sgk</a:t>
            </a:r>
            <a:r>
              <a:rPr lang="en-US" b="1" dirty="0" smtClean="0">
                <a:latin typeface="Calisto MT" panose="02040603050505030304" pitchFamily="18" charset="0"/>
              </a:rPr>
              <a:t> – </a:t>
            </a:r>
            <a:r>
              <a:rPr lang="en-US" b="1" dirty="0" err="1" smtClean="0">
                <a:latin typeface="Calisto MT" panose="02040603050505030304" pitchFamily="18" charset="0"/>
              </a:rPr>
              <a:t>trang</a:t>
            </a:r>
            <a:r>
              <a:rPr lang="en-US" b="1" dirty="0" smtClean="0">
                <a:latin typeface="Calisto MT" panose="02040603050505030304" pitchFamily="18" charset="0"/>
              </a:rPr>
              <a:t> 3)</a:t>
            </a:r>
            <a:endParaRPr lang="en-US" b="1" dirty="0">
              <a:latin typeface="Calisto MT" panose="02040603050505030304" pitchFamily="18" charset="0"/>
            </a:endParaRPr>
          </a:p>
        </p:txBody>
      </p:sp>
      <p:sp>
        <p:nvSpPr>
          <p:cNvPr id="6" name="Title 1"/>
          <p:cNvSpPr txBox="1">
            <a:spLocks/>
          </p:cNvSpPr>
          <p:nvPr/>
        </p:nvSpPr>
        <p:spPr>
          <a:xfrm>
            <a:off x="1476570" y="966196"/>
            <a:ext cx="5427663"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algn="l"/>
            <a:r>
              <a:rPr lang="en-US" dirty="0">
                <a:latin typeface="Calisto MT" panose="02040603050505030304" pitchFamily="18" charset="0"/>
              </a:rPr>
              <a:t>1</a:t>
            </a:r>
            <a:r>
              <a:rPr lang="en-US" smtClean="0">
                <a:latin typeface="Calisto MT" panose="02040603050505030304" pitchFamily="18" charset="0"/>
              </a:rPr>
              <a:t>. </a:t>
            </a:r>
            <a:r>
              <a:rPr lang="en-US" dirty="0" err="1" smtClean="0">
                <a:latin typeface="Calisto MT" panose="02040603050505030304" pitchFamily="18" charset="0"/>
              </a:rPr>
              <a:t>Tranh</a:t>
            </a:r>
            <a:r>
              <a:rPr lang="en-US" dirty="0" smtClean="0">
                <a:latin typeface="Calisto MT" panose="02040603050505030304" pitchFamily="18" charset="0"/>
              </a:rPr>
              <a:t> </a:t>
            </a:r>
            <a:r>
              <a:rPr lang="en-US" dirty="0" err="1" smtClean="0">
                <a:latin typeface="Calisto MT" panose="02040603050505030304" pitchFamily="18" charset="0"/>
              </a:rPr>
              <a:t>luận</a:t>
            </a:r>
            <a:r>
              <a:rPr lang="en-US" dirty="0" smtClean="0">
                <a:latin typeface="Calisto MT" panose="02040603050505030304" pitchFamily="18" charset="0"/>
              </a:rPr>
              <a:t> ý </a:t>
            </a:r>
            <a:r>
              <a:rPr lang="en-US" dirty="0" err="1" smtClean="0">
                <a:latin typeface="Calisto MT" panose="02040603050505030304" pitchFamily="18" charset="0"/>
              </a:rPr>
              <a:t>kiến</a:t>
            </a:r>
            <a:r>
              <a:rPr lang="en-US" dirty="0">
                <a:latin typeface="Calisto MT" panose="02040603050505030304" pitchFamily="18" charset="0"/>
              </a:rPr>
              <a:t>:</a:t>
            </a:r>
          </a:p>
        </p:txBody>
      </p:sp>
      <p:sp>
        <p:nvSpPr>
          <p:cNvPr id="7" name="Title 1"/>
          <p:cNvSpPr txBox="1">
            <a:spLocks/>
          </p:cNvSpPr>
          <p:nvPr/>
        </p:nvSpPr>
        <p:spPr>
          <a:xfrm>
            <a:off x="1476570" y="2573135"/>
            <a:ext cx="5427663" cy="548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algn="l"/>
            <a:r>
              <a:rPr lang="en-US" dirty="0">
                <a:latin typeface="Calisto MT" panose="02040603050505030304" pitchFamily="18" charset="0"/>
              </a:rPr>
              <a:t>2</a:t>
            </a:r>
            <a:r>
              <a:rPr lang="en-US" smtClean="0">
                <a:latin typeface="Calisto MT" panose="02040603050505030304" pitchFamily="18" charset="0"/>
              </a:rPr>
              <a:t>. </a:t>
            </a:r>
            <a:r>
              <a:rPr lang="en-US" dirty="0" err="1" smtClean="0">
                <a:latin typeface="Calisto MT" panose="02040603050505030304" pitchFamily="18" charset="0"/>
              </a:rPr>
              <a:t>Thấy</a:t>
            </a:r>
            <a:r>
              <a:rPr lang="en-US" dirty="0" smtClean="0">
                <a:latin typeface="Calisto MT" panose="02040603050505030304" pitchFamily="18" charset="0"/>
              </a:rPr>
              <a:t> </a:t>
            </a:r>
            <a:r>
              <a:rPr lang="en-US" dirty="0" err="1" smtClean="0">
                <a:latin typeface="Calisto MT" panose="02040603050505030304" pitchFamily="18" charset="0"/>
              </a:rPr>
              <a:t>bạn</a:t>
            </a:r>
            <a:r>
              <a:rPr lang="en-US" dirty="0" smtClean="0">
                <a:latin typeface="Calisto MT" panose="02040603050505030304" pitchFamily="18" charset="0"/>
              </a:rPr>
              <a:t> quay </a:t>
            </a:r>
            <a:r>
              <a:rPr lang="en-US" dirty="0" err="1" smtClean="0">
                <a:latin typeface="Calisto MT" panose="02040603050505030304" pitchFamily="18" charset="0"/>
              </a:rPr>
              <a:t>cóp</a:t>
            </a:r>
            <a:r>
              <a:rPr lang="en-US" dirty="0" smtClean="0">
                <a:latin typeface="Calisto MT" panose="02040603050505030304" pitchFamily="18" charset="0"/>
              </a:rPr>
              <a:t> </a:t>
            </a:r>
            <a:r>
              <a:rPr lang="en-US" dirty="0" err="1" smtClean="0">
                <a:latin typeface="Calisto MT" panose="02040603050505030304" pitchFamily="18" charset="0"/>
              </a:rPr>
              <a:t>trong</a:t>
            </a:r>
            <a:r>
              <a:rPr lang="en-US" dirty="0" smtClean="0">
                <a:latin typeface="Calisto MT" panose="02040603050505030304" pitchFamily="18" charset="0"/>
              </a:rPr>
              <a:t> </a:t>
            </a:r>
            <a:r>
              <a:rPr lang="en-US" dirty="0" err="1" smtClean="0">
                <a:latin typeface="Calisto MT" panose="02040603050505030304" pitchFamily="18" charset="0"/>
              </a:rPr>
              <a:t>giờ</a:t>
            </a:r>
            <a:r>
              <a:rPr lang="en-US" dirty="0" smtClean="0">
                <a:latin typeface="Calisto MT" panose="02040603050505030304" pitchFamily="18" charset="0"/>
              </a:rPr>
              <a:t> </a:t>
            </a:r>
            <a:r>
              <a:rPr lang="en-US" dirty="0" err="1" smtClean="0">
                <a:latin typeface="Calisto MT" panose="02040603050505030304" pitchFamily="18" charset="0"/>
              </a:rPr>
              <a:t>kiểm</a:t>
            </a:r>
            <a:r>
              <a:rPr lang="en-US" dirty="0" smtClean="0">
                <a:latin typeface="Calisto MT" panose="02040603050505030304" pitchFamily="18" charset="0"/>
              </a:rPr>
              <a:t> </a:t>
            </a:r>
            <a:r>
              <a:rPr lang="en-US" dirty="0" err="1" smtClean="0">
                <a:latin typeface="Calisto MT" panose="02040603050505030304" pitchFamily="18" charset="0"/>
              </a:rPr>
              <a:t>tra</a:t>
            </a:r>
            <a:r>
              <a:rPr lang="en-US" dirty="0" smtClean="0">
                <a:latin typeface="Calisto MT" panose="02040603050505030304" pitchFamily="18" charset="0"/>
              </a:rPr>
              <a:t>:</a:t>
            </a:r>
            <a:endParaRPr lang="en-US" dirty="0">
              <a:latin typeface="Calisto MT" panose="02040603050505030304" pitchFamily="18" charset="0"/>
            </a:endParaRPr>
          </a:p>
        </p:txBody>
      </p:sp>
      <p:sp>
        <p:nvSpPr>
          <p:cNvPr id="8" name="Title 1"/>
          <p:cNvSpPr txBox="1">
            <a:spLocks/>
          </p:cNvSpPr>
          <p:nvPr/>
        </p:nvSpPr>
        <p:spPr>
          <a:xfrm>
            <a:off x="1938906" y="1514896"/>
            <a:ext cx="5427663" cy="94670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SzPts val="1600"/>
              <a:buFont typeface="Palanquin Dark"/>
              <a:buNone/>
              <a:defRPr sz="2300" b="0" i="0" u="none" strike="noStrike" cap="none">
                <a:solidFill>
                  <a:schemeClr val="dk1"/>
                </a:solidFill>
                <a:latin typeface="Anton"/>
                <a:ea typeface="Anton"/>
                <a:cs typeface="Anton"/>
                <a:sym typeface="Anton"/>
              </a:defRPr>
            </a:lvl1pPr>
            <a:lvl2pPr marR="0" lvl="1"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2pPr>
            <a:lvl3pPr marR="0" lvl="2"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3pPr>
            <a:lvl4pPr marR="0" lvl="3"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4pPr>
            <a:lvl5pPr marR="0" lvl="4"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5pPr>
            <a:lvl6pPr marR="0" lvl="5"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6pPr>
            <a:lvl7pPr marR="0" lvl="6"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7pPr>
            <a:lvl8pPr marR="0" lvl="7"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8pPr>
            <a:lvl9pPr marR="0" lvl="8" algn="r" rtl="0">
              <a:lnSpc>
                <a:spcPct val="100000"/>
              </a:lnSpc>
              <a:spcBef>
                <a:spcPts val="0"/>
              </a:spcBef>
              <a:spcAft>
                <a:spcPts val="0"/>
              </a:spcAft>
              <a:buClr>
                <a:srgbClr val="000000"/>
              </a:buClr>
              <a:buSzPts val="1600"/>
              <a:buFont typeface="Kirang Haerang"/>
              <a:buNone/>
              <a:defRPr sz="1600" b="0" i="0" u="none" strike="noStrike" cap="none">
                <a:solidFill>
                  <a:srgbClr val="000000"/>
                </a:solidFill>
                <a:latin typeface="Kirang Haerang"/>
                <a:ea typeface="Kirang Haerang"/>
                <a:cs typeface="Kirang Haerang"/>
                <a:sym typeface="Kirang Haerang"/>
              </a:defRPr>
            </a:lvl9pPr>
          </a:lstStyle>
          <a:p>
            <a:pPr marL="342900" indent="-342900" algn="l">
              <a:buFont typeface="Courier New" panose="02070309020205020404" pitchFamily="49" charset="0"/>
              <a:buChar char="o"/>
            </a:pPr>
            <a:r>
              <a:rPr lang="en-US" dirty="0" err="1" smtClean="0">
                <a:solidFill>
                  <a:schemeClr val="tx2">
                    <a:lumMod val="60000"/>
                    <a:lumOff val="40000"/>
                  </a:schemeClr>
                </a:solidFill>
                <a:latin typeface="Calisto MT" panose="02040603050505030304" pitchFamily="18" charset="0"/>
              </a:rPr>
              <a:t>Tôn</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trọng</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các</a:t>
            </a:r>
            <a:r>
              <a:rPr lang="en-US" dirty="0" smtClean="0">
                <a:solidFill>
                  <a:schemeClr val="tx2">
                    <a:lumMod val="60000"/>
                    <a:lumOff val="40000"/>
                  </a:schemeClr>
                </a:solidFill>
                <a:latin typeface="Calisto MT" panose="02040603050505030304" pitchFamily="18" charset="0"/>
              </a:rPr>
              <a:t> ý </a:t>
            </a:r>
            <a:r>
              <a:rPr lang="en-US" dirty="0" err="1" smtClean="0">
                <a:solidFill>
                  <a:schemeClr val="tx2">
                    <a:lumMod val="60000"/>
                    <a:lumOff val="40000"/>
                  </a:schemeClr>
                </a:solidFill>
                <a:latin typeface="Calisto MT" panose="02040603050505030304" pitchFamily="18" charset="0"/>
              </a:rPr>
              <a:t>kiến</a:t>
            </a:r>
            <a:endParaRPr lang="en-US" dirty="0" smtClean="0">
              <a:solidFill>
                <a:schemeClr val="tx2">
                  <a:lumMod val="60000"/>
                  <a:lumOff val="40000"/>
                </a:schemeClr>
              </a:solidFill>
              <a:latin typeface="Calisto MT" panose="02040603050505030304" pitchFamily="18" charset="0"/>
            </a:endParaRPr>
          </a:p>
          <a:p>
            <a:pPr marL="342900" indent="-342900" algn="l">
              <a:buFont typeface="Courier New" panose="02070309020205020404" pitchFamily="49" charset="0"/>
              <a:buChar char="o"/>
            </a:pPr>
            <a:r>
              <a:rPr lang="en-US" dirty="0" err="1" smtClean="0">
                <a:solidFill>
                  <a:schemeClr val="tx2">
                    <a:lumMod val="60000"/>
                    <a:lumOff val="40000"/>
                  </a:schemeClr>
                </a:solidFill>
                <a:latin typeface="Calisto MT" panose="02040603050505030304" pitchFamily="18" charset="0"/>
              </a:rPr>
              <a:t>Đấu</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tranh</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và</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bảo</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vệ</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cái</a:t>
            </a:r>
            <a:r>
              <a:rPr lang="en-US" dirty="0" smtClean="0">
                <a:solidFill>
                  <a:schemeClr val="tx2">
                    <a:lumMod val="60000"/>
                    <a:lumOff val="40000"/>
                  </a:schemeClr>
                </a:solidFill>
                <a:latin typeface="Calisto MT" panose="02040603050505030304" pitchFamily="18" charset="0"/>
              </a:rPr>
              <a:t> </a:t>
            </a:r>
            <a:r>
              <a:rPr lang="en-US" dirty="0" err="1" smtClean="0">
                <a:solidFill>
                  <a:schemeClr val="tx2">
                    <a:lumMod val="60000"/>
                    <a:lumOff val="40000"/>
                  </a:schemeClr>
                </a:solidFill>
                <a:latin typeface="Calisto MT" panose="02040603050505030304" pitchFamily="18" charset="0"/>
              </a:rPr>
              <a:t>đúng</a:t>
            </a:r>
            <a:endParaRPr lang="en-US" dirty="0">
              <a:solidFill>
                <a:schemeClr val="tx2">
                  <a:lumMod val="60000"/>
                  <a:lumOff val="40000"/>
                </a:schemeClr>
              </a:solidFill>
              <a:latin typeface="Calisto MT" panose="02040603050505030304" pitchFamily="18" charset="0"/>
            </a:endParaRPr>
          </a:p>
        </p:txBody>
      </p:sp>
      <p:sp>
        <p:nvSpPr>
          <p:cNvPr id="3" name="Rectangle 2"/>
          <p:cNvSpPr/>
          <p:nvPr/>
        </p:nvSpPr>
        <p:spPr>
          <a:xfrm>
            <a:off x="1938906" y="3121835"/>
            <a:ext cx="6406808" cy="1508105"/>
          </a:xfrm>
          <a:prstGeom prst="rect">
            <a:avLst/>
          </a:prstGeom>
        </p:spPr>
        <p:txBody>
          <a:bodyPr wrap="square">
            <a:spAutoFit/>
          </a:bodyPr>
          <a:lstStyle/>
          <a:p>
            <a:pPr marL="342900" indent="-342900">
              <a:buFont typeface="Courier New" panose="02070309020205020404" pitchFamily="49" charset="0"/>
              <a:buChar char="o"/>
            </a:pPr>
            <a:r>
              <a:rPr lang="en-US" sz="2300" dirty="0" err="1">
                <a:solidFill>
                  <a:schemeClr val="tx2">
                    <a:lumMod val="60000"/>
                    <a:lumOff val="40000"/>
                  </a:schemeClr>
                </a:solidFill>
                <a:latin typeface="Calisto MT" panose="02040603050505030304" pitchFamily="18" charset="0"/>
                <a:ea typeface="Anton"/>
                <a:cs typeface="Anton"/>
                <a:sym typeface="Anton"/>
              </a:rPr>
              <a:t>Tỏ</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thái</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độ</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phản</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đối</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không</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đồng</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tình</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với</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việc</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làm</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của</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bạn</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cũng</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như</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tác</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hại</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của</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việc</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không</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học</a:t>
            </a:r>
            <a:r>
              <a:rPr lang="en-US" sz="2300" dirty="0">
                <a:solidFill>
                  <a:schemeClr val="tx2">
                    <a:lumMod val="60000"/>
                    <a:lumOff val="40000"/>
                  </a:schemeClr>
                </a:solidFill>
                <a:latin typeface="Calisto MT" panose="02040603050505030304" pitchFamily="18" charset="0"/>
                <a:ea typeface="Anton"/>
                <a:cs typeface="Anton"/>
                <a:sym typeface="Anton"/>
              </a:rPr>
              <a:t> </a:t>
            </a:r>
            <a:r>
              <a:rPr lang="en-US" sz="2300" dirty="0" err="1">
                <a:solidFill>
                  <a:schemeClr val="tx2">
                    <a:lumMod val="60000"/>
                    <a:lumOff val="40000"/>
                  </a:schemeClr>
                </a:solidFill>
                <a:latin typeface="Calisto MT" panose="02040603050505030304" pitchFamily="18" charset="0"/>
                <a:ea typeface="Anton"/>
                <a:cs typeface="Anton"/>
                <a:sym typeface="Anton"/>
              </a:rPr>
              <a:t>bài</a:t>
            </a:r>
            <a:r>
              <a:rPr lang="en-US" sz="2300" dirty="0">
                <a:solidFill>
                  <a:schemeClr val="tx2">
                    <a:lumMod val="60000"/>
                    <a:lumOff val="40000"/>
                  </a:schemeClr>
                </a:solidFill>
                <a:latin typeface="Calisto MT" panose="02040603050505030304" pitchFamily="18" charset="0"/>
                <a:ea typeface="Anton"/>
                <a:cs typeface="Anton"/>
                <a:sym typeface="Anton"/>
              </a:rPr>
              <a:t>, copy </a:t>
            </a:r>
            <a:r>
              <a:rPr lang="en-US" sz="2300" dirty="0" err="1">
                <a:solidFill>
                  <a:schemeClr val="tx2">
                    <a:lumMod val="60000"/>
                    <a:lumOff val="40000"/>
                  </a:schemeClr>
                </a:solidFill>
                <a:latin typeface="Calisto MT" panose="02040603050505030304" pitchFamily="18" charset="0"/>
                <a:ea typeface="Anton"/>
                <a:cs typeface="Anton"/>
                <a:sym typeface="Anton"/>
              </a:rPr>
              <a:t>bài</a:t>
            </a:r>
            <a:r>
              <a:rPr lang="en-US" sz="2300" dirty="0">
                <a:solidFill>
                  <a:schemeClr val="tx2">
                    <a:lumMod val="60000"/>
                    <a:lumOff val="40000"/>
                  </a:schemeClr>
                </a:solidFill>
                <a:latin typeface="Calisto MT" panose="02040603050505030304" pitchFamily="18" charset="0"/>
                <a:ea typeface="Anton"/>
                <a:cs typeface="Anton"/>
                <a:sym typeface="Anton"/>
              </a:rPr>
              <a:t>.</a:t>
            </a:r>
            <a:r>
              <a:rPr lang="vi-VN" sz="2300" dirty="0">
                <a:solidFill>
                  <a:schemeClr val="tx2">
                    <a:lumMod val="60000"/>
                    <a:lumOff val="40000"/>
                  </a:schemeClr>
                </a:solidFill>
                <a:latin typeface="Calisto MT" panose="02040603050505030304" pitchFamily="18" charset="0"/>
                <a:ea typeface="Anton"/>
                <a:cs typeface="Anton"/>
                <a:sym typeface="Anton"/>
              </a:rPr>
              <a:t> </a:t>
            </a:r>
            <a:endParaRPr lang="en-US" sz="2300" dirty="0">
              <a:solidFill>
                <a:schemeClr val="tx2">
                  <a:lumMod val="60000"/>
                  <a:lumOff val="40000"/>
                </a:schemeClr>
              </a:solidFill>
              <a:latin typeface="Calisto MT" panose="02040603050505030304" pitchFamily="18" charset="0"/>
              <a:ea typeface="Anton"/>
              <a:cs typeface="Anton"/>
              <a:sym typeface="Anton"/>
            </a:endParaRPr>
          </a:p>
          <a:p>
            <a:pPr marL="342900" indent="-342900">
              <a:buFont typeface="Courier New" panose="02070309020205020404" pitchFamily="49" charset="0"/>
              <a:buChar char="o"/>
            </a:pPr>
            <a:r>
              <a:rPr lang="en-US" sz="2300" dirty="0">
                <a:solidFill>
                  <a:schemeClr val="tx2">
                    <a:lumMod val="60000"/>
                    <a:lumOff val="40000"/>
                  </a:schemeClr>
                </a:solidFill>
                <a:latin typeface="Calisto MT" panose="02040603050505030304" pitchFamily="18" charset="0"/>
                <a:ea typeface="Anton"/>
                <a:cs typeface="Anton"/>
                <a:sym typeface="Anton"/>
              </a:rPr>
              <a:t>K</a:t>
            </a:r>
            <a:r>
              <a:rPr lang="vi-VN" sz="2300" dirty="0">
                <a:solidFill>
                  <a:schemeClr val="tx2">
                    <a:lumMod val="60000"/>
                    <a:lumOff val="40000"/>
                  </a:schemeClr>
                </a:solidFill>
                <a:latin typeface="Calisto MT" panose="02040603050505030304" pitchFamily="18" charset="0"/>
                <a:ea typeface="Anton"/>
                <a:cs typeface="Anton"/>
                <a:sym typeface="Anton"/>
              </a:rPr>
              <a:t>huyên bạn  lần sau không nên làm như vậy</a:t>
            </a:r>
            <a:endParaRPr lang="en-US" sz="2300" dirty="0">
              <a:solidFill>
                <a:schemeClr val="tx2">
                  <a:lumMod val="60000"/>
                  <a:lumOff val="40000"/>
                </a:schemeClr>
              </a:solidFill>
              <a:latin typeface="Calisto MT" panose="02040603050505030304" pitchFamily="18" charset="0"/>
              <a:ea typeface="Anton"/>
              <a:cs typeface="Anton"/>
              <a:sym typeface="Anton"/>
            </a:endParaRPr>
          </a:p>
        </p:txBody>
      </p:sp>
    </p:spTree>
    <p:extLst>
      <p:ext uri="{BB962C8B-B14F-4D97-AF65-F5344CB8AC3E}">
        <p14:creationId xmlns:p14="http://schemas.microsoft.com/office/powerpoint/2010/main" val="2979428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anim calcmode="lin" valueType="num">
                                      <p:cBhvr>
                                        <p:cTn id="16" dur="500" fill="hold"/>
                                        <p:tgtEl>
                                          <p:spTgt spid="3"/>
                                        </p:tgtEl>
                                        <p:attrNameLst>
                                          <p:attrName>ppt_x</p:attrName>
                                        </p:attrNameLst>
                                      </p:cBhvr>
                                      <p:tavLst>
                                        <p:tav tm="0">
                                          <p:val>
                                            <p:strVal val="#ppt_x"/>
                                          </p:val>
                                        </p:tav>
                                        <p:tav tm="100000">
                                          <p:val>
                                            <p:strVal val="#ppt_x"/>
                                          </p:val>
                                        </p:tav>
                                      </p:tavLst>
                                    </p:anim>
                                    <p:anim calcmode="lin" valueType="num">
                                      <p:cBhvr>
                                        <p:cTn id="17"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34"/>
          <p:cNvSpPr txBox="1">
            <a:spLocks noGrp="1"/>
          </p:cNvSpPr>
          <p:nvPr>
            <p:ph type="ctrTitle"/>
          </p:nvPr>
        </p:nvSpPr>
        <p:spPr>
          <a:xfrm>
            <a:off x="724229" y="3598014"/>
            <a:ext cx="2837970" cy="83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b="1" spc="300" dirty="0" smtClean="0">
                <a:ln w="12700">
                  <a:solidFill>
                    <a:srgbClr val="333644"/>
                  </a:solidFill>
                </a:ln>
                <a:solidFill>
                  <a:srgbClr val="333644"/>
                </a:solidFill>
                <a:latin typeface="Arial Rounded MT Bold" panose="020F0704030504030204" pitchFamily="34" charset="0"/>
              </a:rPr>
              <a:t>BIỂU HIỆN</a:t>
            </a:r>
            <a:endParaRPr sz="2500" b="1" spc="300" dirty="0">
              <a:ln w="12700">
                <a:solidFill>
                  <a:srgbClr val="333644"/>
                </a:solidFill>
              </a:ln>
              <a:solidFill>
                <a:srgbClr val="333644"/>
              </a:solidFill>
              <a:latin typeface="Arial Rounded MT Bold" panose="020F0704030504030204" pitchFamily="34" charset="0"/>
            </a:endParaRPr>
          </a:p>
        </p:txBody>
      </p:sp>
      <p:sp>
        <p:nvSpPr>
          <p:cNvPr id="220" name="Google Shape;220;p34"/>
          <p:cNvSpPr/>
          <p:nvPr/>
        </p:nvSpPr>
        <p:spPr>
          <a:xfrm>
            <a:off x="640112" y="1116837"/>
            <a:ext cx="721810" cy="72181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4"/>
          <p:cNvSpPr/>
          <p:nvPr/>
        </p:nvSpPr>
        <p:spPr>
          <a:xfrm>
            <a:off x="640112" y="3159596"/>
            <a:ext cx="721810" cy="72181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4"/>
          <p:cNvSpPr/>
          <p:nvPr/>
        </p:nvSpPr>
        <p:spPr>
          <a:xfrm>
            <a:off x="4466309" y="1116837"/>
            <a:ext cx="721810" cy="72181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4"/>
          <p:cNvSpPr/>
          <p:nvPr/>
        </p:nvSpPr>
        <p:spPr>
          <a:xfrm>
            <a:off x="4466309" y="3159596"/>
            <a:ext cx="721810" cy="721817"/>
          </a:xfrm>
          <a:custGeom>
            <a:avLst/>
            <a:gdLst/>
            <a:ahLst/>
            <a:cxnLst/>
            <a:rect l="l" t="t" r="r" b="b"/>
            <a:pathLst>
              <a:path w="107173" h="107174" extrusionOk="0">
                <a:moveTo>
                  <a:pt x="53587" y="1"/>
                </a:moveTo>
                <a:cubicBezTo>
                  <a:pt x="23992" y="1"/>
                  <a:pt x="1" y="23992"/>
                  <a:pt x="1" y="53587"/>
                </a:cubicBezTo>
                <a:cubicBezTo>
                  <a:pt x="1" y="83182"/>
                  <a:pt x="23992" y="107174"/>
                  <a:pt x="53587" y="107174"/>
                </a:cubicBezTo>
                <a:cubicBezTo>
                  <a:pt x="83181" y="107174"/>
                  <a:pt x="107173" y="83182"/>
                  <a:pt x="107173" y="53587"/>
                </a:cubicBezTo>
                <a:cubicBezTo>
                  <a:pt x="107173" y="23992"/>
                  <a:pt x="83181" y="1"/>
                  <a:pt x="5358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4"/>
          <p:cNvSpPr txBox="1">
            <a:spLocks noGrp="1"/>
          </p:cNvSpPr>
          <p:nvPr>
            <p:ph type="subTitle" idx="1"/>
          </p:nvPr>
        </p:nvSpPr>
        <p:spPr>
          <a:xfrm>
            <a:off x="724100" y="4348633"/>
            <a:ext cx="2910000" cy="62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err="1">
                <a:solidFill>
                  <a:schemeClr val="accent5"/>
                </a:solidFill>
              </a:rPr>
              <a:t>c</a:t>
            </a:r>
            <a:r>
              <a:rPr lang="en-US" sz="1600" dirty="0" err="1" smtClean="0">
                <a:solidFill>
                  <a:schemeClr val="accent5"/>
                </a:solidFill>
              </a:rPr>
              <a:t>ủa</a:t>
            </a:r>
            <a:r>
              <a:rPr lang="en-US" sz="1600" dirty="0" smtClean="0">
                <a:solidFill>
                  <a:schemeClr val="accent5"/>
                </a:solidFill>
              </a:rPr>
              <a:t> </a:t>
            </a:r>
            <a:r>
              <a:rPr lang="en-US" sz="1600" dirty="0" err="1" smtClean="0">
                <a:solidFill>
                  <a:schemeClr val="accent5"/>
                </a:solidFill>
              </a:rPr>
              <a:t>tôn</a:t>
            </a:r>
            <a:r>
              <a:rPr lang="en-US" sz="1600" dirty="0" smtClean="0">
                <a:solidFill>
                  <a:schemeClr val="accent5"/>
                </a:solidFill>
              </a:rPr>
              <a:t> </a:t>
            </a:r>
            <a:r>
              <a:rPr lang="en-US" sz="1600" dirty="0" err="1" smtClean="0">
                <a:solidFill>
                  <a:schemeClr val="accent5"/>
                </a:solidFill>
              </a:rPr>
              <a:t>trọng</a:t>
            </a:r>
            <a:r>
              <a:rPr lang="en-US" sz="1600" dirty="0" smtClean="0">
                <a:solidFill>
                  <a:schemeClr val="accent5"/>
                </a:solidFill>
              </a:rPr>
              <a:t> </a:t>
            </a:r>
            <a:r>
              <a:rPr lang="en-US" sz="1600" dirty="0" err="1" smtClean="0">
                <a:solidFill>
                  <a:schemeClr val="accent5"/>
                </a:solidFill>
              </a:rPr>
              <a:t>lẽ</a:t>
            </a:r>
            <a:r>
              <a:rPr lang="en-US" sz="1600" dirty="0" smtClean="0">
                <a:solidFill>
                  <a:schemeClr val="accent5"/>
                </a:solidFill>
              </a:rPr>
              <a:t> </a:t>
            </a:r>
            <a:r>
              <a:rPr lang="en-US" sz="1600" dirty="0" err="1" smtClean="0">
                <a:solidFill>
                  <a:schemeClr val="accent5"/>
                </a:solidFill>
              </a:rPr>
              <a:t>phải</a:t>
            </a:r>
            <a:r>
              <a:rPr lang="en-US" sz="1600" dirty="0" smtClean="0">
                <a:solidFill>
                  <a:schemeClr val="accent5"/>
                </a:solidFill>
              </a:rPr>
              <a:t>.</a:t>
            </a:r>
            <a:endParaRPr sz="1600" dirty="0">
              <a:solidFill>
                <a:schemeClr val="accent5"/>
              </a:solidFill>
            </a:endParaRPr>
          </a:p>
          <a:p>
            <a:pPr marL="0" lvl="0" indent="0" algn="l" rtl="0">
              <a:spcBef>
                <a:spcPts val="0"/>
              </a:spcBef>
              <a:spcAft>
                <a:spcPts val="0"/>
              </a:spcAft>
              <a:buNone/>
            </a:pPr>
            <a:endParaRPr sz="1600" dirty="0"/>
          </a:p>
        </p:txBody>
      </p:sp>
      <p:sp>
        <p:nvSpPr>
          <p:cNvPr id="225" name="Google Shape;225;p34"/>
          <p:cNvSpPr txBox="1">
            <a:spLocks noGrp="1"/>
          </p:cNvSpPr>
          <p:nvPr>
            <p:ph type="title" idx="2"/>
          </p:nvPr>
        </p:nvSpPr>
        <p:spPr>
          <a:xfrm>
            <a:off x="724229" y="3243159"/>
            <a:ext cx="2910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226" name="Google Shape;226;p34"/>
          <p:cNvSpPr txBox="1">
            <a:spLocks noGrp="1"/>
          </p:cNvSpPr>
          <p:nvPr>
            <p:ph type="ctrTitle" idx="3"/>
          </p:nvPr>
        </p:nvSpPr>
        <p:spPr>
          <a:xfrm>
            <a:off x="4534596" y="3598009"/>
            <a:ext cx="3623100" cy="83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b="1" spc="300" dirty="0" smtClean="0">
                <a:ln w="12700">
                  <a:solidFill>
                    <a:srgbClr val="333644"/>
                  </a:solidFill>
                </a:ln>
                <a:solidFill>
                  <a:srgbClr val="333644"/>
                </a:solidFill>
                <a:latin typeface="Arial Rounded MT Bold" panose="020F0704030504030204" pitchFamily="34" charset="0"/>
              </a:rPr>
              <a:t>CÁCH RÈN LUYỆN</a:t>
            </a:r>
            <a:endParaRPr sz="2500" b="1" spc="300" dirty="0">
              <a:ln w="12700">
                <a:solidFill>
                  <a:srgbClr val="333644"/>
                </a:solidFill>
              </a:ln>
              <a:solidFill>
                <a:srgbClr val="333644"/>
              </a:solidFill>
              <a:latin typeface="Arial Rounded MT Bold" panose="020F0704030504030204" pitchFamily="34" charset="0"/>
            </a:endParaRPr>
          </a:p>
        </p:txBody>
      </p:sp>
      <p:sp>
        <p:nvSpPr>
          <p:cNvPr id="227" name="Google Shape;227;p34"/>
          <p:cNvSpPr txBox="1">
            <a:spLocks noGrp="1"/>
          </p:cNvSpPr>
          <p:nvPr>
            <p:ph type="subTitle" idx="4"/>
          </p:nvPr>
        </p:nvSpPr>
        <p:spPr>
          <a:xfrm>
            <a:off x="4532257" y="4420535"/>
            <a:ext cx="4529549" cy="62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600" dirty="0" err="1" smtClean="0">
                <a:solidFill>
                  <a:schemeClr val="accent5"/>
                </a:solidFill>
              </a:rPr>
              <a:t>Để</a:t>
            </a:r>
            <a:r>
              <a:rPr lang="en-US" sz="1600" dirty="0" smtClean="0">
                <a:solidFill>
                  <a:schemeClr val="accent5"/>
                </a:solidFill>
              </a:rPr>
              <a:t> </a:t>
            </a:r>
            <a:r>
              <a:rPr lang="en-US" sz="1600" dirty="0" err="1" smtClean="0">
                <a:solidFill>
                  <a:schemeClr val="accent5"/>
                </a:solidFill>
              </a:rPr>
              <a:t>trở</a:t>
            </a:r>
            <a:r>
              <a:rPr lang="en-US" sz="1600" dirty="0" smtClean="0">
                <a:solidFill>
                  <a:schemeClr val="accent5"/>
                </a:solidFill>
              </a:rPr>
              <a:t> </a:t>
            </a:r>
            <a:r>
              <a:rPr lang="en-US" sz="1600" dirty="0" err="1" smtClean="0">
                <a:solidFill>
                  <a:schemeClr val="accent5"/>
                </a:solidFill>
              </a:rPr>
              <a:t>thành</a:t>
            </a:r>
            <a:r>
              <a:rPr lang="en-US" sz="1600" dirty="0" smtClean="0">
                <a:solidFill>
                  <a:schemeClr val="accent5"/>
                </a:solidFill>
              </a:rPr>
              <a:t> </a:t>
            </a:r>
            <a:r>
              <a:rPr lang="en-US" sz="1600" dirty="0" err="1" smtClean="0">
                <a:solidFill>
                  <a:schemeClr val="accent5"/>
                </a:solidFill>
              </a:rPr>
              <a:t>một</a:t>
            </a:r>
            <a:r>
              <a:rPr lang="en-US" sz="1600" dirty="0" smtClean="0">
                <a:solidFill>
                  <a:schemeClr val="accent5"/>
                </a:solidFill>
              </a:rPr>
              <a:t> </a:t>
            </a:r>
            <a:r>
              <a:rPr lang="en-US" sz="1600" dirty="0" err="1" smtClean="0">
                <a:solidFill>
                  <a:schemeClr val="accent5"/>
                </a:solidFill>
              </a:rPr>
              <a:t>người</a:t>
            </a:r>
            <a:r>
              <a:rPr lang="en-US" sz="1600" dirty="0" smtClean="0">
                <a:solidFill>
                  <a:schemeClr val="accent5"/>
                </a:solidFill>
              </a:rPr>
              <a:t> </a:t>
            </a:r>
            <a:r>
              <a:rPr lang="en-US" sz="1600" dirty="0" err="1" smtClean="0">
                <a:solidFill>
                  <a:schemeClr val="accent5"/>
                </a:solidFill>
              </a:rPr>
              <a:t>biết</a:t>
            </a:r>
            <a:r>
              <a:rPr lang="en-US" sz="1600" dirty="0" smtClean="0">
                <a:solidFill>
                  <a:schemeClr val="accent5"/>
                </a:solidFill>
              </a:rPr>
              <a:t> </a:t>
            </a:r>
            <a:r>
              <a:rPr lang="en-US" sz="1600" dirty="0" err="1" smtClean="0">
                <a:solidFill>
                  <a:schemeClr val="accent5"/>
                </a:solidFill>
              </a:rPr>
              <a:t>tôn</a:t>
            </a:r>
            <a:r>
              <a:rPr lang="en-US" sz="1600" dirty="0" smtClean="0">
                <a:solidFill>
                  <a:schemeClr val="accent5"/>
                </a:solidFill>
              </a:rPr>
              <a:t> </a:t>
            </a:r>
            <a:r>
              <a:rPr lang="en-US" sz="1600" dirty="0" err="1" smtClean="0">
                <a:solidFill>
                  <a:schemeClr val="accent5"/>
                </a:solidFill>
              </a:rPr>
              <a:t>trọng</a:t>
            </a:r>
            <a:r>
              <a:rPr lang="en-US" sz="1600" dirty="0" smtClean="0">
                <a:solidFill>
                  <a:schemeClr val="accent5"/>
                </a:solidFill>
              </a:rPr>
              <a:t> </a:t>
            </a:r>
            <a:r>
              <a:rPr lang="en-US" sz="1600" dirty="0" err="1" smtClean="0">
                <a:solidFill>
                  <a:schemeClr val="accent5"/>
                </a:solidFill>
              </a:rPr>
              <a:t>lẽ</a:t>
            </a:r>
            <a:r>
              <a:rPr lang="en-US" sz="1600" dirty="0" smtClean="0">
                <a:solidFill>
                  <a:schemeClr val="accent5"/>
                </a:solidFill>
              </a:rPr>
              <a:t> </a:t>
            </a:r>
            <a:r>
              <a:rPr lang="en-US" sz="1600" dirty="0" err="1" smtClean="0">
                <a:solidFill>
                  <a:schemeClr val="accent5"/>
                </a:solidFill>
              </a:rPr>
              <a:t>phải</a:t>
            </a:r>
            <a:endParaRPr sz="1600" dirty="0">
              <a:solidFill>
                <a:schemeClr val="accent5"/>
              </a:solidFill>
            </a:endParaRPr>
          </a:p>
          <a:p>
            <a:pPr marL="0" lvl="0" indent="0" algn="l" rtl="0">
              <a:spcBef>
                <a:spcPts val="0"/>
              </a:spcBef>
              <a:spcAft>
                <a:spcPts val="0"/>
              </a:spcAft>
              <a:buNone/>
            </a:pPr>
            <a:endParaRPr sz="1600" dirty="0"/>
          </a:p>
        </p:txBody>
      </p:sp>
      <p:sp>
        <p:nvSpPr>
          <p:cNvPr id="228" name="Google Shape;228;p34"/>
          <p:cNvSpPr txBox="1">
            <a:spLocks noGrp="1"/>
          </p:cNvSpPr>
          <p:nvPr>
            <p:ph type="title" idx="5"/>
          </p:nvPr>
        </p:nvSpPr>
        <p:spPr>
          <a:xfrm>
            <a:off x="4534596" y="3243159"/>
            <a:ext cx="2910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229" name="Google Shape;229;p34"/>
          <p:cNvSpPr txBox="1">
            <a:spLocks noGrp="1"/>
          </p:cNvSpPr>
          <p:nvPr>
            <p:ph type="subTitle" idx="7"/>
          </p:nvPr>
        </p:nvSpPr>
        <p:spPr>
          <a:xfrm>
            <a:off x="724226" y="2266852"/>
            <a:ext cx="2910000" cy="62280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Tx/>
              <a:buChar char="-"/>
            </a:pPr>
            <a:r>
              <a:rPr lang="en-US" sz="1600" dirty="0" err="1" smtClean="0"/>
              <a:t>Lẽ</a:t>
            </a:r>
            <a:r>
              <a:rPr lang="en-US" sz="1600" dirty="0" smtClean="0"/>
              <a:t> </a:t>
            </a:r>
            <a:r>
              <a:rPr lang="en-US" sz="1600" dirty="0" err="1" smtClean="0"/>
              <a:t>phải</a:t>
            </a:r>
            <a:r>
              <a:rPr lang="en-US" sz="1600" dirty="0" smtClean="0"/>
              <a:t>?</a:t>
            </a:r>
          </a:p>
          <a:p>
            <a:pPr marL="285750" lvl="0" indent="-285750" algn="l" rtl="0">
              <a:spcBef>
                <a:spcPts val="0"/>
              </a:spcBef>
              <a:spcAft>
                <a:spcPts val="0"/>
              </a:spcAft>
              <a:buFontTx/>
              <a:buChar char="-"/>
            </a:pPr>
            <a:r>
              <a:rPr lang="en-US" sz="1600" dirty="0" err="1" smtClean="0"/>
              <a:t>Tôn</a:t>
            </a:r>
            <a:r>
              <a:rPr lang="en-US" sz="1600" dirty="0" smtClean="0"/>
              <a:t> </a:t>
            </a:r>
            <a:r>
              <a:rPr lang="en-US" sz="1600" dirty="0" err="1" smtClean="0"/>
              <a:t>trọng</a:t>
            </a:r>
            <a:r>
              <a:rPr lang="en-US" sz="1600" dirty="0" smtClean="0"/>
              <a:t> </a:t>
            </a:r>
            <a:r>
              <a:rPr lang="en-US" sz="1600" dirty="0" err="1" smtClean="0"/>
              <a:t>lẽ</a:t>
            </a:r>
            <a:r>
              <a:rPr lang="en-US" sz="1600" dirty="0" smtClean="0"/>
              <a:t> </a:t>
            </a:r>
            <a:r>
              <a:rPr lang="en-US" sz="1600" dirty="0" err="1" smtClean="0"/>
              <a:t>phải</a:t>
            </a:r>
            <a:r>
              <a:rPr lang="en-US" sz="1600" dirty="0" smtClean="0"/>
              <a:t>?</a:t>
            </a:r>
            <a:endParaRPr sz="1600" dirty="0"/>
          </a:p>
        </p:txBody>
      </p:sp>
      <p:sp>
        <p:nvSpPr>
          <p:cNvPr id="230" name="Google Shape;230;p34"/>
          <p:cNvSpPr txBox="1">
            <a:spLocks noGrp="1"/>
          </p:cNvSpPr>
          <p:nvPr>
            <p:ph type="ctrTitle" idx="6"/>
          </p:nvPr>
        </p:nvSpPr>
        <p:spPr>
          <a:xfrm>
            <a:off x="724225" y="1559800"/>
            <a:ext cx="3623100" cy="83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500" b="1" spc="300" dirty="0" smtClean="0">
                <a:ln w="12700">
                  <a:solidFill>
                    <a:srgbClr val="333644"/>
                  </a:solidFill>
                </a:ln>
                <a:solidFill>
                  <a:srgbClr val="333644"/>
                </a:solidFill>
                <a:latin typeface="Arial Rounded MT Bold" panose="020F0704030504030204" pitchFamily="34" charset="0"/>
              </a:rPr>
              <a:t>KHÁI NIỆM</a:t>
            </a:r>
            <a:endParaRPr lang="en-US" sz="2500" b="1" spc="300" dirty="0">
              <a:ln w="12700">
                <a:solidFill>
                  <a:srgbClr val="333644"/>
                </a:solidFill>
              </a:ln>
              <a:solidFill>
                <a:srgbClr val="333644"/>
              </a:solidFill>
              <a:latin typeface="Arial Rounded MT Bold" panose="020F0704030504030204" pitchFamily="34" charset="0"/>
            </a:endParaRPr>
          </a:p>
        </p:txBody>
      </p:sp>
      <p:sp>
        <p:nvSpPr>
          <p:cNvPr id="231" name="Google Shape;231;p34"/>
          <p:cNvSpPr txBox="1">
            <a:spLocks noGrp="1"/>
          </p:cNvSpPr>
          <p:nvPr>
            <p:ph type="title" idx="8"/>
          </p:nvPr>
        </p:nvSpPr>
        <p:spPr>
          <a:xfrm>
            <a:off x="724226" y="1204928"/>
            <a:ext cx="2910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232" name="Google Shape;232;p34"/>
          <p:cNvSpPr txBox="1">
            <a:spLocks noGrp="1"/>
          </p:cNvSpPr>
          <p:nvPr>
            <p:ph type="ctrTitle" idx="9"/>
          </p:nvPr>
        </p:nvSpPr>
        <p:spPr>
          <a:xfrm>
            <a:off x="4534596" y="1516240"/>
            <a:ext cx="3623100" cy="832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b="1" spc="300" dirty="0" smtClean="0">
                <a:ln w="12700">
                  <a:solidFill>
                    <a:srgbClr val="333644"/>
                  </a:solidFill>
                </a:ln>
                <a:solidFill>
                  <a:srgbClr val="333644"/>
                </a:solidFill>
                <a:latin typeface="Arial Rounded MT Bold" panose="020F0704030504030204" pitchFamily="34" charset="0"/>
              </a:rPr>
              <a:t>Ý NGHĨA</a:t>
            </a:r>
            <a:endParaRPr sz="2500" b="1" spc="300" dirty="0">
              <a:ln w="12700">
                <a:solidFill>
                  <a:srgbClr val="333644"/>
                </a:solidFill>
              </a:ln>
              <a:solidFill>
                <a:srgbClr val="333644"/>
              </a:solidFill>
              <a:latin typeface="Arial Rounded MT Bold" panose="020F0704030504030204" pitchFamily="34" charset="0"/>
            </a:endParaRPr>
          </a:p>
        </p:txBody>
      </p:sp>
      <p:sp>
        <p:nvSpPr>
          <p:cNvPr id="233" name="Google Shape;233;p34"/>
          <p:cNvSpPr txBox="1">
            <a:spLocks noGrp="1"/>
          </p:cNvSpPr>
          <p:nvPr>
            <p:ph type="subTitle" idx="13"/>
          </p:nvPr>
        </p:nvSpPr>
        <p:spPr>
          <a:xfrm>
            <a:off x="4534599" y="2266852"/>
            <a:ext cx="2910000" cy="622800"/>
          </a:xfrm>
          <a:prstGeom prst="rect">
            <a:avLst/>
          </a:prstGeom>
        </p:spPr>
        <p:txBody>
          <a:bodyPr spcFirstLastPara="1" wrap="square" lIns="91425" tIns="91425" rIns="91425" bIns="91425" anchor="t" anchorCtr="0">
            <a:noAutofit/>
          </a:bodyPr>
          <a:lstStyle/>
          <a:p>
            <a:pPr marL="0" lvl="0" indent="0"/>
            <a:r>
              <a:rPr lang="en-US" sz="1600" dirty="0" err="1">
                <a:solidFill>
                  <a:schemeClr val="accent5"/>
                </a:solidFill>
              </a:rPr>
              <a:t>của</a:t>
            </a:r>
            <a:r>
              <a:rPr lang="en-US" sz="1600" dirty="0">
                <a:solidFill>
                  <a:schemeClr val="accent5"/>
                </a:solidFill>
              </a:rPr>
              <a:t> </a:t>
            </a:r>
            <a:r>
              <a:rPr lang="en-US" sz="1600" dirty="0" err="1">
                <a:solidFill>
                  <a:schemeClr val="accent5"/>
                </a:solidFill>
              </a:rPr>
              <a:t>tôn</a:t>
            </a:r>
            <a:r>
              <a:rPr lang="en-US" sz="1600" dirty="0">
                <a:solidFill>
                  <a:schemeClr val="accent5"/>
                </a:solidFill>
              </a:rPr>
              <a:t> </a:t>
            </a:r>
            <a:r>
              <a:rPr lang="en-US" sz="1600" dirty="0" err="1">
                <a:solidFill>
                  <a:schemeClr val="accent5"/>
                </a:solidFill>
              </a:rPr>
              <a:t>trọng</a:t>
            </a:r>
            <a:r>
              <a:rPr lang="en-US" sz="1600" dirty="0">
                <a:solidFill>
                  <a:schemeClr val="accent5"/>
                </a:solidFill>
              </a:rPr>
              <a:t> </a:t>
            </a:r>
            <a:r>
              <a:rPr lang="en-US" sz="1600" dirty="0" err="1">
                <a:solidFill>
                  <a:schemeClr val="accent5"/>
                </a:solidFill>
              </a:rPr>
              <a:t>lẽ</a:t>
            </a:r>
            <a:r>
              <a:rPr lang="en-US" sz="1600" dirty="0">
                <a:solidFill>
                  <a:schemeClr val="accent5"/>
                </a:solidFill>
              </a:rPr>
              <a:t> </a:t>
            </a:r>
            <a:r>
              <a:rPr lang="en-US" sz="1600" dirty="0" err="1">
                <a:solidFill>
                  <a:schemeClr val="accent5"/>
                </a:solidFill>
              </a:rPr>
              <a:t>phải</a:t>
            </a:r>
            <a:r>
              <a:rPr lang="en-US" sz="1600" dirty="0" smtClean="0">
                <a:solidFill>
                  <a:schemeClr val="accent5"/>
                </a:solidFill>
              </a:rPr>
              <a:t>.</a:t>
            </a:r>
            <a:endParaRPr lang="en-US" sz="1600" dirty="0">
              <a:solidFill>
                <a:schemeClr val="accent5"/>
              </a:solidFill>
            </a:endParaRPr>
          </a:p>
        </p:txBody>
      </p:sp>
      <p:sp>
        <p:nvSpPr>
          <p:cNvPr id="234" name="Google Shape;234;p34"/>
          <p:cNvSpPr txBox="1">
            <a:spLocks noGrp="1"/>
          </p:cNvSpPr>
          <p:nvPr>
            <p:ph type="title" idx="14"/>
          </p:nvPr>
        </p:nvSpPr>
        <p:spPr>
          <a:xfrm>
            <a:off x="4534596" y="1204928"/>
            <a:ext cx="2910000" cy="577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2" name="TextBox 1"/>
          <p:cNvSpPr txBox="1"/>
          <p:nvPr/>
        </p:nvSpPr>
        <p:spPr>
          <a:xfrm>
            <a:off x="696690" y="203200"/>
            <a:ext cx="6908800" cy="707886"/>
          </a:xfrm>
          <a:prstGeom prst="rect">
            <a:avLst/>
          </a:prstGeom>
          <a:noFill/>
        </p:spPr>
        <p:txBody>
          <a:bodyPr wrap="square" rtlCol="0">
            <a:spAutoFit/>
          </a:bodyPr>
          <a:lstStyle/>
          <a:p>
            <a:pPr algn="ctr">
              <a:buClr>
                <a:schemeClr val="accent4"/>
              </a:buClr>
              <a:buSzPts val="1200"/>
            </a:pPr>
            <a:r>
              <a:rPr lang="en-US" sz="4000" b="1" spc="300" dirty="0">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rPr>
              <a:t>II</a:t>
            </a:r>
            <a:r>
              <a:rPr lang="en-US" sz="4000" b="1" spc="300" dirty="0">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 </a:t>
            </a:r>
            <a:r>
              <a:rPr lang="en-US" sz="4000" b="1" spc="300" dirty="0" err="1">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Nội</a:t>
            </a:r>
            <a:r>
              <a:rPr lang="en-US" sz="4000" b="1" spc="300" dirty="0">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 dung </a:t>
            </a:r>
            <a:r>
              <a:rPr lang="en-US" sz="4000" b="1" spc="300" dirty="0" err="1">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bài</a:t>
            </a:r>
            <a:r>
              <a:rPr lang="en-US" sz="4000" b="1" spc="300" dirty="0">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 </a:t>
            </a:r>
            <a:r>
              <a:rPr lang="en-US" sz="4000" b="1" spc="300" dirty="0" err="1">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rPr>
              <a:t>học</a:t>
            </a:r>
            <a:endParaRPr lang="en-US" sz="4000" b="1" spc="300" dirty="0">
              <a:ln w="12700">
                <a:solidFill>
                  <a:schemeClr val="accent1">
                    <a:lumMod val="75000"/>
                  </a:schemeClr>
                </a:solidFill>
              </a:ln>
              <a:solidFill>
                <a:schemeClr val="accent1">
                  <a:lumMod val="75000"/>
                </a:schemeClr>
              </a:solidFill>
              <a:latin typeface="Arial Rounded MT Bold" panose="020F0704030504030204" pitchFamily="34" charset="0"/>
              <a:ea typeface="Anton"/>
              <a:cs typeface="Anton"/>
              <a:sym typeface="Anto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4">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2"/>
                                        </p:tgtEl>
                                        <p:attrNameLst>
                                          <p:attrName>style.visibility</p:attrName>
                                        </p:attrNameLst>
                                      </p:cBhvr>
                                      <p:to>
                                        <p:strVal val="visible"/>
                                      </p:to>
                                    </p:set>
                                    <p:animEffect transition="in" filter="fade">
                                      <p:cBhvr>
                                        <p:cTn id="31" dur="500"/>
                                        <p:tgtEl>
                                          <p:spTgt spid="22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33">
                                            <p:txEl>
                                              <p:pRg st="0" end="0"/>
                                            </p:txEl>
                                          </p:spTgt>
                                        </p:tgtEl>
                                        <p:attrNameLst>
                                          <p:attrName>style.visibility</p:attrName>
                                        </p:attrNameLst>
                                      </p:cBhvr>
                                      <p:to>
                                        <p:strVal val="visible"/>
                                      </p:to>
                                    </p:set>
                                    <p:animEffect transition="in" filter="fade">
                                      <p:cBhvr>
                                        <p:cTn id="34" dur="500"/>
                                        <p:tgtEl>
                                          <p:spTgt spid="233">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4"/>
                                        </p:tgtEl>
                                        <p:attrNameLst>
                                          <p:attrName>style.visibility</p:attrName>
                                        </p:attrNameLst>
                                      </p:cBhvr>
                                      <p:to>
                                        <p:strVal val="visible"/>
                                      </p:to>
                                    </p:set>
                                    <p:animEffect transition="in" filter="fade">
                                      <p:cBhvr>
                                        <p:cTn id="37" dur="500"/>
                                        <p:tgtEl>
                                          <p:spTgt spid="23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2"/>
                                        </p:tgtEl>
                                        <p:attrNameLst>
                                          <p:attrName>style.visibility</p:attrName>
                                        </p:attrNameLst>
                                      </p:cBhvr>
                                      <p:to>
                                        <p:strVal val="visible"/>
                                      </p:to>
                                    </p:set>
                                    <p:animEffect transition="in" filter="fade">
                                      <p:cBhvr>
                                        <p:cTn id="40" dur="500"/>
                                        <p:tgtEl>
                                          <p:spTgt spid="23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23"/>
                                        </p:tgtEl>
                                        <p:attrNameLst>
                                          <p:attrName>style.visibility</p:attrName>
                                        </p:attrNameLst>
                                      </p:cBhvr>
                                      <p:to>
                                        <p:strVal val="visible"/>
                                      </p:to>
                                    </p:set>
                                    <p:animEffect transition="in" filter="fade">
                                      <p:cBhvr>
                                        <p:cTn id="45" dur="500"/>
                                        <p:tgtEl>
                                          <p:spTgt spid="22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26"/>
                                        </p:tgtEl>
                                        <p:attrNameLst>
                                          <p:attrName>style.visibility</p:attrName>
                                        </p:attrNameLst>
                                      </p:cBhvr>
                                      <p:to>
                                        <p:strVal val="visible"/>
                                      </p:to>
                                    </p:set>
                                    <p:animEffect transition="in" filter="fade">
                                      <p:cBhvr>
                                        <p:cTn id="48" dur="500"/>
                                        <p:tgtEl>
                                          <p:spTgt spid="22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7">
                                            <p:txEl>
                                              <p:pRg st="0" end="0"/>
                                            </p:txEl>
                                          </p:spTgt>
                                        </p:tgtEl>
                                        <p:attrNameLst>
                                          <p:attrName>style.visibility</p:attrName>
                                        </p:attrNameLst>
                                      </p:cBhvr>
                                      <p:to>
                                        <p:strVal val="visible"/>
                                      </p:to>
                                    </p:set>
                                    <p:animEffect transition="in" filter="fade">
                                      <p:cBhvr>
                                        <p:cTn id="51" dur="500"/>
                                        <p:tgtEl>
                                          <p:spTgt spid="227">
                                            <p:txEl>
                                              <p:pRg st="0" end="0"/>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8"/>
                                        </p:tgtEl>
                                        <p:attrNameLst>
                                          <p:attrName>style.visibility</p:attrName>
                                        </p:attrNameLst>
                                      </p:cBhvr>
                                      <p:to>
                                        <p:strVal val="visible"/>
                                      </p:to>
                                    </p:set>
                                    <p:animEffect transition="in" filter="fade">
                                      <p:cBhvr>
                                        <p:cTn id="54"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 grpId="0"/>
      <p:bldP spid="220" grpId="0" animBg="1"/>
      <p:bldP spid="221" grpId="0" animBg="1"/>
      <p:bldP spid="222" grpId="0" animBg="1"/>
      <p:bldP spid="223" grpId="0" animBg="1"/>
      <p:bldP spid="224" grpId="0" build="p"/>
      <p:bldP spid="225" grpId="0"/>
      <p:bldP spid="226" grpId="0"/>
      <p:bldP spid="227" grpId="0" build="p"/>
      <p:bldP spid="228" grpId="0"/>
      <p:bldP spid="229" grpId="0" build="p"/>
      <p:bldP spid="230" grpId="0"/>
      <p:bldP spid="231" grpId="0"/>
      <p:bldP spid="232" grpId="0"/>
      <p:bldP spid="233" grpId="0" build="p"/>
      <p:bldP spid="234" grpId="0"/>
    </p:bldLst>
  </p:timing>
</p:sld>
</file>

<file path=ppt/theme/theme1.xml><?xml version="1.0" encoding="utf-8"?>
<a:theme xmlns:a="http://schemas.openxmlformats.org/drawingml/2006/main" name="Law Center by Slidesgo">
  <a:themeElements>
    <a:clrScheme name="Simple Light">
      <a:dk1>
        <a:srgbClr val="F3F3F3"/>
      </a:dk1>
      <a:lt1>
        <a:srgbClr val="F7F2E2"/>
      </a:lt1>
      <a:dk2>
        <a:srgbClr val="E2D9C3"/>
      </a:dk2>
      <a:lt2>
        <a:srgbClr val="FFC200"/>
      </a:lt2>
      <a:accent1>
        <a:srgbClr val="F09800"/>
      </a:accent1>
      <a:accent2>
        <a:srgbClr val="953F2C"/>
      </a:accent2>
      <a:accent3>
        <a:srgbClr val="65251A"/>
      </a:accent3>
      <a:accent4>
        <a:srgbClr val="3C3F4E"/>
      </a:accent4>
      <a:accent5>
        <a:srgbClr val="333644"/>
      </a:accent5>
      <a:accent6>
        <a:srgbClr val="201F2F"/>
      </a:accent6>
      <a:hlink>
        <a:srgbClr val="F3F3F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1650</Words>
  <Application>Microsoft Office PowerPoint</Application>
  <PresentationFormat>On-screen Show (16:9)</PresentationFormat>
  <Paragraphs>233</Paragraphs>
  <Slides>33</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33</vt:i4>
      </vt:variant>
    </vt:vector>
  </HeadingPairs>
  <TitlesOfParts>
    <vt:vector size="48" baseType="lpstr">
      <vt:lpstr>Times New Roman</vt:lpstr>
      <vt:lpstr>宋体</vt:lpstr>
      <vt:lpstr>Anton</vt:lpstr>
      <vt:lpstr>Wingdings</vt:lpstr>
      <vt:lpstr>Arvo</vt:lpstr>
      <vt:lpstr>Courier New</vt:lpstr>
      <vt:lpstr>Calisto MT</vt:lpstr>
      <vt:lpstr>Palanquin Dark</vt:lpstr>
      <vt:lpstr>Fira Sans Extra Condensed Medium</vt:lpstr>
      <vt:lpstr>Bahnschrift</vt:lpstr>
      <vt:lpstr>Kirang Haerang</vt:lpstr>
      <vt:lpstr>Arial Rounded MT Bold</vt:lpstr>
      <vt:lpstr>Arial</vt:lpstr>
      <vt:lpstr>Tahoma</vt:lpstr>
      <vt:lpstr>Law Center by Slidesgo</vt:lpstr>
      <vt:lpstr>TÔN TRỌNG LẼ PHẢI</vt:lpstr>
      <vt:lpstr>I. ĐẶT VẤN ĐỀ (sgk – trang 3)</vt:lpstr>
      <vt:lpstr>Nguyễn Quang Bích (1832-1889)</vt:lpstr>
      <vt:lpstr>PowerPoint Presentation</vt:lpstr>
      <vt:lpstr>PowerPoint Presentation</vt:lpstr>
      <vt:lpstr>PowerPoint Presentation</vt:lpstr>
      <vt:lpstr>PowerPoint Presentation</vt:lpstr>
      <vt:lpstr>I. ĐẶT VẤN ĐỀ (sgk – trang 3)</vt:lpstr>
      <vt:lpstr>BIỂU HIỆN</vt:lpstr>
      <vt:lpstr>01. KHÁI NIỆM</vt:lpstr>
      <vt:lpstr>PowerPoint Presentation</vt:lpstr>
      <vt:lpstr>Trái Đất quay quanh …………….. và ..…………</vt:lpstr>
      <vt:lpstr>PowerPoint Presentation</vt:lpstr>
      <vt:lpstr>a.Lẽ phải</vt:lpstr>
      <vt:lpstr>PowerPoint Presentation</vt:lpstr>
      <vt:lpstr>b.Tôn trọng lẽ phải</vt:lpstr>
      <vt:lpstr>a.Lẽ phải</vt:lpstr>
      <vt:lpstr>a.Lẽ phải</vt:lpstr>
      <vt:lpstr>PowerPoint Presentation</vt:lpstr>
      <vt:lpstr>PowerPoint Presentation</vt:lpstr>
      <vt:lpstr>2. Biểu hiện</vt:lpstr>
      <vt:lpstr>PowerPoint Presentation</vt:lpstr>
      <vt:lpstr>Không tôn trọng lẽ phải:</vt:lpstr>
      <vt:lpstr>Ý NGHĨA  của tôn trọng lẽ phải</vt:lpstr>
      <vt:lpstr>PowerPoint Presentation</vt:lpstr>
      <vt:lpstr>PowerPoint Presentation</vt:lpstr>
      <vt:lpstr>II.NỘI DUNG BÀI HỌC</vt:lpstr>
      <vt:lpstr>PowerPoint Presentation</vt:lpstr>
      <vt:lpstr>III. LUYỆN TẬP</vt:lpstr>
      <vt:lpstr>III. LUYỆN TẬP</vt:lpstr>
      <vt:lpstr>III. LUYỆN TẬP</vt:lpstr>
      <vt:lpstr>III. LUYỆN TẬP</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CENTER</dc:title>
  <dc:creator>HP</dc:creator>
  <cp:lastModifiedBy>H2</cp:lastModifiedBy>
  <cp:revision>49</cp:revision>
  <dcterms:modified xsi:type="dcterms:W3CDTF">2022-09-11T11:35:37Z</dcterms:modified>
</cp:coreProperties>
</file>